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3.xml" ContentType="application/vnd.openxmlformats-officedocument.presentationml.notesSlide+xml"/>
  <Override PartName="/ppt/tags/tag15.xml" ContentType="application/vnd.openxmlformats-officedocument.presentationml.tags+xml"/>
  <Override PartName="/ppt/notesSlides/notesSlide4.xml" ContentType="application/vnd.openxmlformats-officedocument.presentationml.notesSlide+xml"/>
  <Override PartName="/ppt/tags/tag16.xml" ContentType="application/vnd.openxmlformats-officedocument.presentationml.tags+xml"/>
  <Override PartName="/ppt/notesSlides/notesSlide5.xml" ContentType="application/vnd.openxmlformats-officedocument.presentationml.notesSlide+xml"/>
  <Override PartName="/ppt/tags/tag17.xml" ContentType="application/vnd.openxmlformats-officedocument.presentationml.tags+xml"/>
  <Override PartName="/ppt/notesSlides/notesSlide6.xml" ContentType="application/vnd.openxmlformats-officedocument.presentationml.notesSlide+xml"/>
  <Override PartName="/ppt/tags/tag18.xml" ContentType="application/vnd.openxmlformats-officedocument.presentationml.tags+xml"/>
  <Override PartName="/ppt/notesSlides/notesSlide7.xml" ContentType="application/vnd.openxmlformats-officedocument.presentationml.notesSlide+xml"/>
  <Override PartName="/ppt/tags/tag19.xml" ContentType="application/vnd.openxmlformats-officedocument.presentationml.tags+xml"/>
  <Override PartName="/ppt/notesSlides/notesSlide8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7"/>
  </p:notesMasterIdLst>
  <p:sldIdLst>
    <p:sldId id="329" r:id="rId2"/>
    <p:sldId id="299" r:id="rId3"/>
    <p:sldId id="300" r:id="rId4"/>
    <p:sldId id="301" r:id="rId5"/>
    <p:sldId id="309" r:id="rId6"/>
    <p:sldId id="302" r:id="rId7"/>
    <p:sldId id="308" r:id="rId8"/>
    <p:sldId id="310" r:id="rId9"/>
    <p:sldId id="312" r:id="rId10"/>
    <p:sldId id="311" r:id="rId11"/>
    <p:sldId id="313" r:id="rId12"/>
    <p:sldId id="314" r:id="rId13"/>
    <p:sldId id="316" r:id="rId14"/>
    <p:sldId id="318" r:id="rId15"/>
    <p:sldId id="317" r:id="rId16"/>
    <p:sldId id="319" r:id="rId17"/>
    <p:sldId id="320" r:id="rId18"/>
    <p:sldId id="321" r:id="rId19"/>
    <p:sldId id="322" r:id="rId20"/>
    <p:sldId id="323" r:id="rId21"/>
    <p:sldId id="324" r:id="rId22"/>
    <p:sldId id="325" r:id="rId23"/>
    <p:sldId id="326" r:id="rId24"/>
    <p:sldId id="307" r:id="rId25"/>
    <p:sldId id="327" r:id="rId26"/>
  </p:sldIdLst>
  <p:sldSz cx="12190413" cy="6859588"/>
  <p:notesSz cx="6858000" cy="9144000"/>
  <p:custDataLst>
    <p:tags r:id="rId28"/>
  </p:custDataLst>
  <p:defaultTextStyle>
    <a:defPPr>
      <a:defRPr lang="zh-CN"/>
    </a:defPPr>
    <a:lvl1pPr marL="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1">
          <p15:clr>
            <a:srgbClr val="A4A3A4"/>
          </p15:clr>
        </p15:guide>
        <p15:guide id="2" pos="3840">
          <p15:clr>
            <a:srgbClr val="A4A3A4"/>
          </p15:clr>
        </p15:guide>
        <p15:guide id="3" pos="619" userDrawn="1">
          <p15:clr>
            <a:srgbClr val="A4A3A4"/>
          </p15:clr>
        </p15:guide>
        <p15:guide id="4" pos="7060" userDrawn="1">
          <p15:clr>
            <a:srgbClr val="A4A3A4"/>
          </p15:clr>
        </p15:guide>
        <p15:guide id="5" orient="horz" pos="202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3312"/>
    <a:srgbClr val="F87358"/>
    <a:srgbClr val="D1A32F"/>
    <a:srgbClr val="FFFF00"/>
    <a:srgbClr val="FF101C"/>
    <a:srgbClr val="FFFF99"/>
    <a:srgbClr val="FFFF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165" autoAdjust="0"/>
    <p:restoredTop sz="96878" autoAdjust="0"/>
  </p:normalViewPr>
  <p:slideViewPr>
    <p:cSldViewPr>
      <p:cViewPr>
        <p:scale>
          <a:sx n="75" d="100"/>
          <a:sy n="75" d="100"/>
        </p:scale>
        <p:origin x="1272" y="1362"/>
      </p:cViewPr>
      <p:guideLst>
        <p:guide orient="horz" pos="2161"/>
        <p:guide pos="3840"/>
        <p:guide pos="619"/>
        <p:guide pos="7060"/>
        <p:guide orient="horz" pos="202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50" d="100"/>
        <a:sy n="150" d="100"/>
      </p:scale>
      <p:origin x="0" y="0"/>
    </p:cViewPr>
  </p:sorterViewPr>
  <p:notesViewPr>
    <p:cSldViewPr>
      <p:cViewPr varScale="1">
        <p:scale>
          <a:sx n="62" d="100"/>
          <a:sy n="62" d="100"/>
        </p:scale>
        <p:origin x="-3187" y="-8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F745CF-6056-4243-83E8-6B6D07A56D6D}" type="datetimeFigureOut">
              <a:rPr lang="zh-CN" altLang="en-US" smtClean="0"/>
              <a:t>2022/12/14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416B4A6-81A5-4238-8525-7C6EBCF44E7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06874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1pPr>
    <a:lvl2pPr marL="609585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2pPr>
    <a:lvl3pPr marL="1219170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3pPr>
    <a:lvl4pPr marL="182875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4pPr>
    <a:lvl5pPr marL="243833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5pPr>
    <a:lvl6pPr marL="3047924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6pPr>
    <a:lvl7pPr marL="3657509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7pPr>
    <a:lvl8pPr marL="4267093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8pPr>
    <a:lvl9pPr marL="4876678" algn="l" defTabSz="1219170" rtl="0" eaLnBrk="1" latinLnBrk="0" hangingPunct="1">
      <a:defRPr sz="16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7344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98965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1 P </a:t>
            </a:r>
            <a:r>
              <a:rPr lang="en-US" altLang="zh-CN" dirty="0" err="1"/>
              <a:t>P</a:t>
            </a:r>
            <a:r>
              <a:rPr lang="en-US" altLang="zh-CN" dirty="0"/>
              <a:t> T </a:t>
            </a:r>
            <a:r>
              <a:rPr lang="zh-CN" altLang="en-US" dirty="0"/>
              <a:t>模 板 网   </a:t>
            </a:r>
            <a:r>
              <a:rPr lang="en-US" altLang="zh-CN" dirty="0"/>
              <a:t>w </a:t>
            </a:r>
            <a:r>
              <a:rPr lang="en-US" altLang="zh-CN" dirty="0" err="1"/>
              <a:t>w</a:t>
            </a:r>
            <a:r>
              <a:rPr lang="en-US" altLang="zh-CN" dirty="0"/>
              <a:t> w.5 1 p </a:t>
            </a:r>
            <a:r>
              <a:rPr lang="en-US" altLang="zh-CN" dirty="0" err="1"/>
              <a:t>p</a:t>
            </a:r>
            <a:r>
              <a:rPr lang="en-US" altLang="zh-CN" dirty="0"/>
              <a:t> </a:t>
            </a:r>
            <a:r>
              <a:rPr lang="en-US" altLang="zh-CN" dirty="0" err="1"/>
              <a:t>tmoban.c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872174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40195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92271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47210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8143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5432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416B4A6-81A5-4238-8525-7C6EBCF44E78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08901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microsoft.com/office/2007/relationships/hdphoto" Target="../media/hdphoto1.wdp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首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7932879"/>
      </p:ext>
    </p:extLst>
  </p:cSld>
  <p:clrMapOvr>
    <a:masterClrMapping/>
  </p:clrMapOvr>
  <p:transition advTm="5000">
    <p:dissolve/>
  </p:transition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745931EE-78AC-413C-01CA-62DC328584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0413" cy="6857106"/>
          </a:xfrm>
          <a:prstGeom prst="rect">
            <a:avLst/>
          </a:prstGeom>
        </p:spPr>
      </p:pic>
      <p:sp>
        <p:nvSpPr>
          <p:cNvPr id="3" name="任意多边形: 形状 2">
            <a:extLst>
              <a:ext uri="{FF2B5EF4-FFF2-40B4-BE49-F238E27FC236}">
                <a16:creationId xmlns:a16="http://schemas.microsoft.com/office/drawing/2014/main" id="{506FCC75-AE36-CE3E-9C8C-A927ABDD3FAA}"/>
              </a:ext>
            </a:extLst>
          </p:cNvPr>
          <p:cNvSpPr/>
          <p:nvPr userDrawn="1"/>
        </p:nvSpPr>
        <p:spPr bwMode="auto">
          <a:xfrm>
            <a:off x="1" y="5859004"/>
            <a:ext cx="12190413" cy="1000585"/>
          </a:xfrm>
          <a:custGeom>
            <a:avLst/>
            <a:gdLst>
              <a:gd name="connsiteX0" fmla="*/ 4859372 w 12190413"/>
              <a:gd name="connsiteY0" fmla="*/ 0 h 1000585"/>
              <a:gd name="connsiteX1" fmla="*/ 4864934 w 12190413"/>
              <a:gd name="connsiteY1" fmla="*/ 167459 h 1000585"/>
              <a:gd name="connsiteX2" fmla="*/ 4915919 w 12190413"/>
              <a:gd name="connsiteY2" fmla="*/ 262169 h 1000585"/>
              <a:gd name="connsiteX3" fmla="*/ 4940948 w 12190413"/>
              <a:gd name="connsiteY3" fmla="*/ 262169 h 1000585"/>
              <a:gd name="connsiteX4" fmla="*/ 4940948 w 12190413"/>
              <a:gd name="connsiteY4" fmla="*/ 288249 h 1000585"/>
              <a:gd name="connsiteX5" fmla="*/ 4947437 w 12190413"/>
              <a:gd name="connsiteY5" fmla="*/ 290994 h 1000585"/>
              <a:gd name="connsiteX6" fmla="*/ 4947437 w 12190413"/>
              <a:gd name="connsiteY6" fmla="*/ 385705 h 1000585"/>
              <a:gd name="connsiteX7" fmla="*/ 4966904 w 12190413"/>
              <a:gd name="connsiteY7" fmla="*/ 385705 h 1000585"/>
              <a:gd name="connsiteX8" fmla="*/ 4966904 w 12190413"/>
              <a:gd name="connsiteY8" fmla="*/ 528457 h 1000585"/>
              <a:gd name="connsiteX9" fmla="*/ 4998423 w 12190413"/>
              <a:gd name="connsiteY9" fmla="*/ 528457 h 1000585"/>
              <a:gd name="connsiteX10" fmla="*/ 4998423 w 12190413"/>
              <a:gd name="connsiteY10" fmla="*/ 473552 h 1000585"/>
              <a:gd name="connsiteX11" fmla="*/ 5111517 w 12190413"/>
              <a:gd name="connsiteY11" fmla="*/ 473552 h 1000585"/>
              <a:gd name="connsiteX12" fmla="*/ 5111517 w 12190413"/>
              <a:gd name="connsiteY12" fmla="*/ 654737 h 1000585"/>
              <a:gd name="connsiteX13" fmla="*/ 5132839 w 12190413"/>
              <a:gd name="connsiteY13" fmla="*/ 654737 h 1000585"/>
              <a:gd name="connsiteX14" fmla="*/ 5132839 w 12190413"/>
              <a:gd name="connsiteY14" fmla="*/ 598460 h 1000585"/>
              <a:gd name="connsiteX15" fmla="*/ 5193096 w 12190413"/>
              <a:gd name="connsiteY15" fmla="*/ 599833 h 1000585"/>
              <a:gd name="connsiteX16" fmla="*/ 5193096 w 12190413"/>
              <a:gd name="connsiteY16" fmla="*/ 561399 h 1000585"/>
              <a:gd name="connsiteX17" fmla="*/ 5275598 w 12190413"/>
              <a:gd name="connsiteY17" fmla="*/ 561399 h 1000585"/>
              <a:gd name="connsiteX18" fmla="*/ 5275598 w 12190413"/>
              <a:gd name="connsiteY18" fmla="*/ 359625 h 1000585"/>
              <a:gd name="connsiteX19" fmla="*/ 5306189 w 12190413"/>
              <a:gd name="connsiteY19" fmla="*/ 343154 h 1000585"/>
              <a:gd name="connsiteX20" fmla="*/ 5306189 w 12190413"/>
              <a:gd name="connsiteY20" fmla="*/ 284131 h 1000585"/>
              <a:gd name="connsiteX21" fmla="*/ 5352539 w 12190413"/>
              <a:gd name="connsiteY21" fmla="*/ 263542 h 1000585"/>
              <a:gd name="connsiteX22" fmla="*/ 5354393 w 12190413"/>
              <a:gd name="connsiteY22" fmla="*/ 168831 h 1000585"/>
              <a:gd name="connsiteX23" fmla="*/ 5359957 w 12190413"/>
              <a:gd name="connsiteY23" fmla="*/ 263542 h 1000585"/>
              <a:gd name="connsiteX24" fmla="*/ 5408161 w 12190413"/>
              <a:gd name="connsiteY24" fmla="*/ 282759 h 1000585"/>
              <a:gd name="connsiteX25" fmla="*/ 5408161 w 12190413"/>
              <a:gd name="connsiteY25" fmla="*/ 343154 h 1000585"/>
              <a:gd name="connsiteX26" fmla="*/ 5439678 w 12190413"/>
              <a:gd name="connsiteY26" fmla="*/ 355507 h 1000585"/>
              <a:gd name="connsiteX27" fmla="*/ 5439678 w 12190413"/>
              <a:gd name="connsiteY27" fmla="*/ 616304 h 1000585"/>
              <a:gd name="connsiteX28" fmla="*/ 5511058 w 12190413"/>
              <a:gd name="connsiteY28" fmla="*/ 616304 h 1000585"/>
              <a:gd name="connsiteX29" fmla="*/ 5511058 w 12190413"/>
              <a:gd name="connsiteY29" fmla="*/ 487278 h 1000585"/>
              <a:gd name="connsiteX30" fmla="*/ 5562043 w 12190413"/>
              <a:gd name="connsiteY30" fmla="*/ 487278 h 1000585"/>
              <a:gd name="connsiteX31" fmla="*/ 5562043 w 12190413"/>
              <a:gd name="connsiteY31" fmla="*/ 432374 h 1000585"/>
              <a:gd name="connsiteX32" fmla="*/ 5608393 w 12190413"/>
              <a:gd name="connsiteY32" fmla="*/ 432374 h 1000585"/>
              <a:gd name="connsiteX33" fmla="*/ 5608393 w 12190413"/>
              <a:gd name="connsiteY33" fmla="*/ 317074 h 1000585"/>
              <a:gd name="connsiteX34" fmla="*/ 5720562 w 12190413"/>
              <a:gd name="connsiteY34" fmla="*/ 317074 h 1000585"/>
              <a:gd name="connsiteX35" fmla="*/ 5720562 w 12190413"/>
              <a:gd name="connsiteY35" fmla="*/ 499632 h 1000585"/>
              <a:gd name="connsiteX36" fmla="*/ 5777109 w 12190413"/>
              <a:gd name="connsiteY36" fmla="*/ 499632 h 1000585"/>
              <a:gd name="connsiteX37" fmla="*/ 5777109 w 12190413"/>
              <a:gd name="connsiteY37" fmla="*/ 392568 h 1000585"/>
              <a:gd name="connsiteX38" fmla="*/ 5905036 w 12190413"/>
              <a:gd name="connsiteY38" fmla="*/ 392568 h 1000585"/>
              <a:gd name="connsiteX39" fmla="*/ 6032963 w 12190413"/>
              <a:gd name="connsiteY39" fmla="*/ 355507 h 1000585"/>
              <a:gd name="connsiteX40" fmla="*/ 6032963 w 12190413"/>
              <a:gd name="connsiteY40" fmla="*/ 532575 h 1000585"/>
              <a:gd name="connsiteX41" fmla="*/ 6092291 w 12190413"/>
              <a:gd name="connsiteY41" fmla="*/ 576498 h 1000585"/>
              <a:gd name="connsiteX42" fmla="*/ 6092291 w 12190413"/>
              <a:gd name="connsiteY42" fmla="*/ 473552 h 1000585"/>
              <a:gd name="connsiteX43" fmla="*/ 6121955 w 12190413"/>
              <a:gd name="connsiteY43" fmla="*/ 459826 h 1000585"/>
              <a:gd name="connsiteX44" fmla="*/ 6121955 w 12190413"/>
              <a:gd name="connsiteY44" fmla="*/ 469434 h 1000585"/>
              <a:gd name="connsiteX45" fmla="*/ 6139569 w 12190413"/>
              <a:gd name="connsiteY45" fmla="*/ 469434 h 1000585"/>
              <a:gd name="connsiteX46" fmla="*/ 6139569 w 12190413"/>
              <a:gd name="connsiteY46" fmla="*/ 483160 h 1000585"/>
              <a:gd name="connsiteX47" fmla="*/ 6150693 w 12190413"/>
              <a:gd name="connsiteY47" fmla="*/ 483160 h 1000585"/>
              <a:gd name="connsiteX48" fmla="*/ 6150693 w 12190413"/>
              <a:gd name="connsiteY48" fmla="*/ 492769 h 1000585"/>
              <a:gd name="connsiteX49" fmla="*/ 6162744 w 12190413"/>
              <a:gd name="connsiteY49" fmla="*/ 492769 h 1000585"/>
              <a:gd name="connsiteX50" fmla="*/ 6162744 w 12190413"/>
              <a:gd name="connsiteY50" fmla="*/ 540810 h 1000585"/>
              <a:gd name="connsiteX51" fmla="*/ 6173868 w 12190413"/>
              <a:gd name="connsiteY51" fmla="*/ 540810 h 1000585"/>
              <a:gd name="connsiteX52" fmla="*/ 6173868 w 12190413"/>
              <a:gd name="connsiteY52" fmla="*/ 564145 h 1000585"/>
              <a:gd name="connsiteX53" fmla="*/ 6185919 w 12190413"/>
              <a:gd name="connsiteY53" fmla="*/ 564145 h 1000585"/>
              <a:gd name="connsiteX54" fmla="*/ 6185919 w 12190413"/>
              <a:gd name="connsiteY54" fmla="*/ 392568 h 1000585"/>
              <a:gd name="connsiteX55" fmla="*/ 6214656 w 12190413"/>
              <a:gd name="connsiteY55" fmla="*/ 392568 h 1000585"/>
              <a:gd name="connsiteX56" fmla="*/ 6214656 w 12190413"/>
              <a:gd name="connsiteY56" fmla="*/ 334918 h 1000585"/>
              <a:gd name="connsiteX57" fmla="*/ 6237831 w 12190413"/>
              <a:gd name="connsiteY57" fmla="*/ 334918 h 1000585"/>
              <a:gd name="connsiteX58" fmla="*/ 6237831 w 12190413"/>
              <a:gd name="connsiteY58" fmla="*/ 321192 h 1000585"/>
              <a:gd name="connsiteX59" fmla="*/ 6348145 w 12190413"/>
              <a:gd name="connsiteY59" fmla="*/ 278641 h 1000585"/>
              <a:gd name="connsiteX60" fmla="*/ 6457532 w 12190413"/>
              <a:gd name="connsiteY60" fmla="*/ 321192 h 1000585"/>
              <a:gd name="connsiteX61" fmla="*/ 6457532 w 12190413"/>
              <a:gd name="connsiteY61" fmla="*/ 334918 h 1000585"/>
              <a:gd name="connsiteX62" fmla="*/ 6475145 w 12190413"/>
              <a:gd name="connsiteY62" fmla="*/ 334918 h 1000585"/>
              <a:gd name="connsiteX63" fmla="*/ 6475145 w 12190413"/>
              <a:gd name="connsiteY63" fmla="*/ 392568 h 1000585"/>
              <a:gd name="connsiteX64" fmla="*/ 6491831 w 12190413"/>
              <a:gd name="connsiteY64" fmla="*/ 396686 h 1000585"/>
              <a:gd name="connsiteX65" fmla="*/ 6491831 w 12190413"/>
              <a:gd name="connsiteY65" fmla="*/ 511985 h 1000585"/>
              <a:gd name="connsiteX66" fmla="*/ 6509445 w 12190413"/>
              <a:gd name="connsiteY66" fmla="*/ 511985 h 1000585"/>
              <a:gd name="connsiteX67" fmla="*/ 6527058 w 12190413"/>
              <a:gd name="connsiteY67" fmla="*/ 554536 h 1000585"/>
              <a:gd name="connsiteX68" fmla="*/ 6527058 w 12190413"/>
              <a:gd name="connsiteY68" fmla="*/ 450218 h 1000585"/>
              <a:gd name="connsiteX69" fmla="*/ 6555795 w 12190413"/>
              <a:gd name="connsiteY69" fmla="*/ 450218 h 1000585"/>
              <a:gd name="connsiteX70" fmla="*/ 6555795 w 12190413"/>
              <a:gd name="connsiteY70" fmla="*/ 415902 h 1000585"/>
              <a:gd name="connsiteX71" fmla="*/ 6567846 w 12190413"/>
              <a:gd name="connsiteY71" fmla="*/ 415902 h 1000585"/>
              <a:gd name="connsiteX72" fmla="*/ 6567846 w 12190413"/>
              <a:gd name="connsiteY72" fmla="*/ 389823 h 1000585"/>
              <a:gd name="connsiteX73" fmla="*/ 6799598 w 12190413"/>
              <a:gd name="connsiteY73" fmla="*/ 388450 h 1000585"/>
              <a:gd name="connsiteX74" fmla="*/ 6799598 w 12190413"/>
              <a:gd name="connsiteY74" fmla="*/ 410412 h 1000585"/>
              <a:gd name="connsiteX75" fmla="*/ 6816284 w 12190413"/>
              <a:gd name="connsiteY75" fmla="*/ 410412 h 1000585"/>
              <a:gd name="connsiteX76" fmla="*/ 6816284 w 12190413"/>
              <a:gd name="connsiteY76" fmla="*/ 450218 h 1000585"/>
              <a:gd name="connsiteX77" fmla="*/ 6833897 w 12190413"/>
              <a:gd name="connsiteY77" fmla="*/ 450218 h 1000585"/>
              <a:gd name="connsiteX78" fmla="*/ 6833897 w 12190413"/>
              <a:gd name="connsiteY78" fmla="*/ 544928 h 1000585"/>
              <a:gd name="connsiteX79" fmla="*/ 6850583 w 12190413"/>
              <a:gd name="connsiteY79" fmla="*/ 544928 h 1000585"/>
              <a:gd name="connsiteX80" fmla="*/ 6850583 w 12190413"/>
              <a:gd name="connsiteY80" fmla="*/ 45296 h 1000585"/>
              <a:gd name="connsiteX81" fmla="*/ 7022080 w 12190413"/>
              <a:gd name="connsiteY81" fmla="*/ 8235 h 1000585"/>
              <a:gd name="connsiteX82" fmla="*/ 7157423 w 12190413"/>
              <a:gd name="connsiteY82" fmla="*/ 35688 h 1000585"/>
              <a:gd name="connsiteX83" fmla="*/ 7158350 w 12190413"/>
              <a:gd name="connsiteY83" fmla="*/ 432374 h 1000585"/>
              <a:gd name="connsiteX84" fmla="*/ 7164839 w 12190413"/>
              <a:gd name="connsiteY84" fmla="*/ 440609 h 1000585"/>
              <a:gd name="connsiteX85" fmla="*/ 7186160 w 12190413"/>
              <a:gd name="connsiteY85" fmla="*/ 382959 h 1000585"/>
              <a:gd name="connsiteX86" fmla="*/ 7209335 w 12190413"/>
              <a:gd name="connsiteY86" fmla="*/ 440609 h 1000585"/>
              <a:gd name="connsiteX87" fmla="*/ 7215824 w 12190413"/>
              <a:gd name="connsiteY87" fmla="*/ 425511 h 1000585"/>
              <a:gd name="connsiteX88" fmla="*/ 7221386 w 12190413"/>
              <a:gd name="connsiteY88" fmla="*/ 455708 h 1000585"/>
              <a:gd name="connsiteX89" fmla="*/ 7221386 w 12190413"/>
              <a:gd name="connsiteY89" fmla="*/ 525711 h 1000585"/>
              <a:gd name="connsiteX90" fmla="*/ 7226948 w 12190413"/>
              <a:gd name="connsiteY90" fmla="*/ 531202 h 1000585"/>
              <a:gd name="connsiteX91" fmla="*/ 7226948 w 12190413"/>
              <a:gd name="connsiteY91" fmla="*/ 630030 h 1000585"/>
              <a:gd name="connsiteX92" fmla="*/ 7238072 w 12190413"/>
              <a:gd name="connsiteY92" fmla="*/ 630030 h 1000585"/>
              <a:gd name="connsiteX93" fmla="*/ 7238072 w 12190413"/>
              <a:gd name="connsiteY93" fmla="*/ 507867 h 1000585"/>
              <a:gd name="connsiteX94" fmla="*/ 7250123 w 12190413"/>
              <a:gd name="connsiteY94" fmla="*/ 507867 h 1000585"/>
              <a:gd name="connsiteX95" fmla="*/ 7250123 w 12190413"/>
              <a:gd name="connsiteY95" fmla="*/ 222363 h 1000585"/>
              <a:gd name="connsiteX96" fmla="*/ 7434598 w 12190413"/>
              <a:gd name="connsiteY96" fmla="*/ 189421 h 1000585"/>
              <a:gd name="connsiteX97" fmla="*/ 7562525 w 12190413"/>
              <a:gd name="connsiteY97" fmla="*/ 218246 h 1000585"/>
              <a:gd name="connsiteX98" fmla="*/ 7562525 w 12190413"/>
              <a:gd name="connsiteY98" fmla="*/ 411784 h 1000585"/>
              <a:gd name="connsiteX99" fmla="*/ 7585700 w 12190413"/>
              <a:gd name="connsiteY99" fmla="*/ 429628 h 1000585"/>
              <a:gd name="connsiteX100" fmla="*/ 7585700 w 12190413"/>
              <a:gd name="connsiteY100" fmla="*/ 465316 h 1000585"/>
              <a:gd name="connsiteX101" fmla="*/ 7596824 w 12190413"/>
              <a:gd name="connsiteY101" fmla="*/ 465316 h 1000585"/>
              <a:gd name="connsiteX102" fmla="*/ 7596824 w 12190413"/>
              <a:gd name="connsiteY102" fmla="*/ 488651 h 1000585"/>
              <a:gd name="connsiteX103" fmla="*/ 7602386 w 12190413"/>
              <a:gd name="connsiteY103" fmla="*/ 488651 h 1000585"/>
              <a:gd name="connsiteX104" fmla="*/ 7602386 w 12190413"/>
              <a:gd name="connsiteY104" fmla="*/ 606696 h 1000585"/>
              <a:gd name="connsiteX105" fmla="*/ 7614437 w 12190413"/>
              <a:gd name="connsiteY105" fmla="*/ 606696 h 1000585"/>
              <a:gd name="connsiteX106" fmla="*/ 7614437 w 12190413"/>
              <a:gd name="connsiteY106" fmla="*/ 569635 h 1000585"/>
              <a:gd name="connsiteX107" fmla="*/ 7701576 w 12190413"/>
              <a:gd name="connsiteY107" fmla="*/ 569635 h 1000585"/>
              <a:gd name="connsiteX108" fmla="*/ 7701576 w 12190413"/>
              <a:gd name="connsiteY108" fmla="*/ 459826 h 1000585"/>
              <a:gd name="connsiteX109" fmla="*/ 7741437 w 12190413"/>
              <a:gd name="connsiteY109" fmla="*/ 459826 h 1000585"/>
              <a:gd name="connsiteX110" fmla="*/ 7741437 w 12190413"/>
              <a:gd name="connsiteY110" fmla="*/ 406294 h 1000585"/>
              <a:gd name="connsiteX111" fmla="*/ 7747926 w 12190413"/>
              <a:gd name="connsiteY111" fmla="*/ 406294 h 1000585"/>
              <a:gd name="connsiteX112" fmla="*/ 7747926 w 12190413"/>
              <a:gd name="connsiteY112" fmla="*/ 387077 h 1000585"/>
              <a:gd name="connsiteX113" fmla="*/ 7753488 w 12190413"/>
              <a:gd name="connsiteY113" fmla="*/ 387077 h 1000585"/>
              <a:gd name="connsiteX114" fmla="*/ 7753488 w 12190413"/>
              <a:gd name="connsiteY114" fmla="*/ 373351 h 1000585"/>
              <a:gd name="connsiteX115" fmla="*/ 7932401 w 12190413"/>
              <a:gd name="connsiteY115" fmla="*/ 367861 h 1000585"/>
              <a:gd name="connsiteX116" fmla="*/ 7932401 w 12190413"/>
              <a:gd name="connsiteY116" fmla="*/ 532575 h 1000585"/>
              <a:gd name="connsiteX117" fmla="*/ 8013050 w 12190413"/>
              <a:gd name="connsiteY117" fmla="*/ 532575 h 1000585"/>
              <a:gd name="connsiteX118" fmla="*/ 8013050 w 12190413"/>
              <a:gd name="connsiteY118" fmla="*/ 551791 h 1000585"/>
              <a:gd name="connsiteX119" fmla="*/ 8077941 w 12190413"/>
              <a:gd name="connsiteY119" fmla="*/ 525711 h 1000585"/>
              <a:gd name="connsiteX120" fmla="*/ 8094627 w 12190413"/>
              <a:gd name="connsiteY120" fmla="*/ 525711 h 1000585"/>
              <a:gd name="connsiteX121" fmla="*/ 8094627 w 12190413"/>
              <a:gd name="connsiteY121" fmla="*/ 446100 h 1000585"/>
              <a:gd name="connsiteX122" fmla="*/ 8280028 w 12190413"/>
              <a:gd name="connsiteY122" fmla="*/ 446100 h 1000585"/>
              <a:gd name="connsiteX123" fmla="*/ 8280028 w 12190413"/>
              <a:gd name="connsiteY123" fmla="*/ 492769 h 1000585"/>
              <a:gd name="connsiteX124" fmla="*/ 8285590 w 12190413"/>
              <a:gd name="connsiteY124" fmla="*/ 492769 h 1000585"/>
              <a:gd name="connsiteX125" fmla="*/ 8285590 w 12190413"/>
              <a:gd name="connsiteY125" fmla="*/ 517476 h 1000585"/>
              <a:gd name="connsiteX126" fmla="*/ 8303204 w 12190413"/>
              <a:gd name="connsiteY126" fmla="*/ 517476 h 1000585"/>
              <a:gd name="connsiteX127" fmla="*/ 8303204 w 12190413"/>
              <a:gd name="connsiteY127" fmla="*/ 531202 h 1000585"/>
              <a:gd name="connsiteX128" fmla="*/ 8314328 w 12190413"/>
              <a:gd name="connsiteY128" fmla="*/ 531202 h 1000585"/>
              <a:gd name="connsiteX129" fmla="*/ 8315255 w 12190413"/>
              <a:gd name="connsiteY129" fmla="*/ 396686 h 1000585"/>
              <a:gd name="connsiteX130" fmla="*/ 8539590 w 12190413"/>
              <a:gd name="connsiteY130" fmla="*/ 396686 h 1000585"/>
              <a:gd name="connsiteX131" fmla="*/ 8539590 w 12190413"/>
              <a:gd name="connsiteY131" fmla="*/ 573753 h 1000585"/>
              <a:gd name="connsiteX132" fmla="*/ 8573890 w 12190413"/>
              <a:gd name="connsiteY132" fmla="*/ 573753 h 1000585"/>
              <a:gd name="connsiteX133" fmla="*/ 8572963 w 12190413"/>
              <a:gd name="connsiteY133" fmla="*/ 429628 h 1000585"/>
              <a:gd name="connsiteX134" fmla="*/ 8649904 w 12190413"/>
              <a:gd name="connsiteY134" fmla="*/ 429628 h 1000585"/>
              <a:gd name="connsiteX135" fmla="*/ 8649904 w 12190413"/>
              <a:gd name="connsiteY135" fmla="*/ 483160 h 1000585"/>
              <a:gd name="connsiteX136" fmla="*/ 8661028 w 12190413"/>
              <a:gd name="connsiteY136" fmla="*/ 483160 h 1000585"/>
              <a:gd name="connsiteX137" fmla="*/ 8661028 w 12190413"/>
              <a:gd name="connsiteY137" fmla="*/ 459826 h 1000585"/>
              <a:gd name="connsiteX138" fmla="*/ 8667517 w 12190413"/>
              <a:gd name="connsiteY138" fmla="*/ 459826 h 1000585"/>
              <a:gd name="connsiteX139" fmla="*/ 8667517 w 12190413"/>
              <a:gd name="connsiteY139" fmla="*/ 414530 h 1000585"/>
              <a:gd name="connsiteX140" fmla="*/ 8673079 w 12190413"/>
              <a:gd name="connsiteY140" fmla="*/ 414530 h 1000585"/>
              <a:gd name="connsiteX141" fmla="*/ 8701817 w 12190413"/>
              <a:gd name="connsiteY141" fmla="*/ 350017 h 1000585"/>
              <a:gd name="connsiteX142" fmla="*/ 8712941 w 12190413"/>
              <a:gd name="connsiteY142" fmla="*/ 282759 h 1000585"/>
              <a:gd name="connsiteX143" fmla="*/ 8725919 w 12190413"/>
              <a:gd name="connsiteY143" fmla="*/ 350017 h 1000585"/>
              <a:gd name="connsiteX144" fmla="*/ 8756510 w 12190413"/>
              <a:gd name="connsiteY144" fmla="*/ 415902 h 1000585"/>
              <a:gd name="connsiteX145" fmla="*/ 8764853 w 12190413"/>
              <a:gd name="connsiteY145" fmla="*/ 415902 h 1000585"/>
              <a:gd name="connsiteX146" fmla="*/ 8764853 w 12190413"/>
              <a:gd name="connsiteY146" fmla="*/ 440609 h 1000585"/>
              <a:gd name="connsiteX147" fmla="*/ 8771342 w 12190413"/>
              <a:gd name="connsiteY147" fmla="*/ 440609 h 1000585"/>
              <a:gd name="connsiteX148" fmla="*/ 8771342 w 12190413"/>
              <a:gd name="connsiteY148" fmla="*/ 479043 h 1000585"/>
              <a:gd name="connsiteX149" fmla="*/ 8775977 w 12190413"/>
              <a:gd name="connsiteY149" fmla="*/ 479043 h 1000585"/>
              <a:gd name="connsiteX150" fmla="*/ 8781539 w 12190413"/>
              <a:gd name="connsiteY150" fmla="*/ 473552 h 1000585"/>
              <a:gd name="connsiteX151" fmla="*/ 8799152 w 12190413"/>
              <a:gd name="connsiteY151" fmla="*/ 473552 h 1000585"/>
              <a:gd name="connsiteX152" fmla="*/ 8799152 w 12190413"/>
              <a:gd name="connsiteY152" fmla="*/ 465316 h 1000585"/>
              <a:gd name="connsiteX153" fmla="*/ 8805641 w 12190413"/>
              <a:gd name="connsiteY153" fmla="*/ 465316 h 1000585"/>
              <a:gd name="connsiteX154" fmla="*/ 8805641 w 12190413"/>
              <a:gd name="connsiteY154" fmla="*/ 425511 h 1000585"/>
              <a:gd name="connsiteX155" fmla="*/ 8811203 w 12190413"/>
              <a:gd name="connsiteY155" fmla="*/ 425511 h 1000585"/>
              <a:gd name="connsiteX156" fmla="*/ 8831598 w 12190413"/>
              <a:gd name="connsiteY156" fmla="*/ 244325 h 1000585"/>
              <a:gd name="connsiteX157" fmla="*/ 8851992 w 12190413"/>
              <a:gd name="connsiteY157" fmla="*/ 421393 h 1000585"/>
              <a:gd name="connsiteX158" fmla="*/ 8864043 w 12190413"/>
              <a:gd name="connsiteY158" fmla="*/ 425511 h 1000585"/>
              <a:gd name="connsiteX159" fmla="*/ 8864043 w 12190413"/>
              <a:gd name="connsiteY159" fmla="*/ 440609 h 1000585"/>
              <a:gd name="connsiteX160" fmla="*/ 8892780 w 12190413"/>
              <a:gd name="connsiteY160" fmla="*/ 440609 h 1000585"/>
              <a:gd name="connsiteX161" fmla="*/ 8892780 w 12190413"/>
              <a:gd name="connsiteY161" fmla="*/ 459826 h 1000585"/>
              <a:gd name="connsiteX162" fmla="*/ 8962306 w 12190413"/>
              <a:gd name="connsiteY162" fmla="*/ 459826 h 1000585"/>
              <a:gd name="connsiteX163" fmla="*/ 8962306 w 12190413"/>
              <a:gd name="connsiteY163" fmla="*/ 473552 h 1000585"/>
              <a:gd name="connsiteX164" fmla="*/ 9060568 w 12190413"/>
              <a:gd name="connsiteY164" fmla="*/ 498259 h 1000585"/>
              <a:gd name="connsiteX165" fmla="*/ 9060568 w 12190413"/>
              <a:gd name="connsiteY165" fmla="*/ 560027 h 1000585"/>
              <a:gd name="connsiteX166" fmla="*/ 9089306 w 12190413"/>
              <a:gd name="connsiteY166" fmla="*/ 560027 h 1000585"/>
              <a:gd name="connsiteX167" fmla="*/ 9089306 w 12190413"/>
              <a:gd name="connsiteY167" fmla="*/ 573753 h 1000585"/>
              <a:gd name="connsiteX168" fmla="*/ 9120824 w 12190413"/>
              <a:gd name="connsiteY168" fmla="*/ 573753 h 1000585"/>
              <a:gd name="connsiteX169" fmla="*/ 9120824 w 12190413"/>
              <a:gd name="connsiteY169" fmla="*/ 557282 h 1000585"/>
              <a:gd name="connsiteX170" fmla="*/ 9186641 w 12190413"/>
              <a:gd name="connsiteY170" fmla="*/ 557282 h 1000585"/>
              <a:gd name="connsiteX171" fmla="*/ 9186641 w 12190413"/>
              <a:gd name="connsiteY171" fmla="*/ 448845 h 1000585"/>
              <a:gd name="connsiteX172" fmla="*/ 9334963 w 12190413"/>
              <a:gd name="connsiteY172" fmla="*/ 448845 h 1000585"/>
              <a:gd name="connsiteX173" fmla="*/ 9334963 w 12190413"/>
              <a:gd name="connsiteY173" fmla="*/ 511985 h 1000585"/>
              <a:gd name="connsiteX174" fmla="*/ 9341452 w 12190413"/>
              <a:gd name="connsiteY174" fmla="*/ 510613 h 1000585"/>
              <a:gd name="connsiteX175" fmla="*/ 9341452 w 12190413"/>
              <a:gd name="connsiteY175" fmla="*/ 490023 h 1000585"/>
              <a:gd name="connsiteX176" fmla="*/ 9351649 w 12190413"/>
              <a:gd name="connsiteY176" fmla="*/ 490023 h 1000585"/>
              <a:gd name="connsiteX177" fmla="*/ 9355357 w 12190413"/>
              <a:gd name="connsiteY177" fmla="*/ 388450 h 1000585"/>
              <a:gd name="connsiteX178" fmla="*/ 9422101 w 12190413"/>
              <a:gd name="connsiteY178" fmla="*/ 341781 h 1000585"/>
              <a:gd name="connsiteX179" fmla="*/ 9486065 w 12190413"/>
              <a:gd name="connsiteY179" fmla="*/ 391195 h 1000585"/>
              <a:gd name="connsiteX180" fmla="*/ 9486065 w 12190413"/>
              <a:gd name="connsiteY180" fmla="*/ 557282 h 1000585"/>
              <a:gd name="connsiteX181" fmla="*/ 9565787 w 12190413"/>
              <a:gd name="connsiteY181" fmla="*/ 595715 h 1000585"/>
              <a:gd name="connsiteX182" fmla="*/ 9565787 w 12190413"/>
              <a:gd name="connsiteY182" fmla="*/ 404921 h 1000585"/>
              <a:gd name="connsiteX183" fmla="*/ 9611211 w 12190413"/>
              <a:gd name="connsiteY183" fmla="*/ 404921 h 1000585"/>
              <a:gd name="connsiteX184" fmla="*/ 9611211 w 12190413"/>
              <a:gd name="connsiteY184" fmla="*/ 43923 h 1000585"/>
              <a:gd name="connsiteX185" fmla="*/ 9816079 w 12190413"/>
              <a:gd name="connsiteY185" fmla="*/ 43923 h 1000585"/>
              <a:gd name="connsiteX186" fmla="*/ 9816079 w 12190413"/>
              <a:gd name="connsiteY186" fmla="*/ 646502 h 1000585"/>
              <a:gd name="connsiteX187" fmla="*/ 9883751 w 12190413"/>
              <a:gd name="connsiteY187" fmla="*/ 646502 h 1000585"/>
              <a:gd name="connsiteX188" fmla="*/ 9883751 w 12190413"/>
              <a:gd name="connsiteY188" fmla="*/ 43923 h 1000585"/>
              <a:gd name="connsiteX189" fmla="*/ 10072860 w 12190413"/>
              <a:gd name="connsiteY189" fmla="*/ 43923 h 1000585"/>
              <a:gd name="connsiteX190" fmla="*/ 10072860 w 12190413"/>
              <a:gd name="connsiteY190" fmla="*/ 603951 h 1000585"/>
              <a:gd name="connsiteX191" fmla="*/ 10097890 w 12190413"/>
              <a:gd name="connsiteY191" fmla="*/ 603951 h 1000585"/>
              <a:gd name="connsiteX192" fmla="*/ 10097890 w 12190413"/>
              <a:gd name="connsiteY192" fmla="*/ 503750 h 1000585"/>
              <a:gd name="connsiteX193" fmla="*/ 10211911 w 12190413"/>
              <a:gd name="connsiteY193" fmla="*/ 503750 h 1000585"/>
              <a:gd name="connsiteX194" fmla="*/ 10211911 w 12190413"/>
              <a:gd name="connsiteY194" fmla="*/ 506495 h 1000585"/>
              <a:gd name="connsiteX195" fmla="*/ 10225817 w 12190413"/>
              <a:gd name="connsiteY195" fmla="*/ 506495 h 1000585"/>
              <a:gd name="connsiteX196" fmla="*/ 10226744 w 12190413"/>
              <a:gd name="connsiteY196" fmla="*/ 595715 h 1000585"/>
              <a:gd name="connsiteX197" fmla="*/ 10277729 w 12190413"/>
              <a:gd name="connsiteY197" fmla="*/ 595715 h 1000585"/>
              <a:gd name="connsiteX198" fmla="*/ 10277729 w 12190413"/>
              <a:gd name="connsiteY198" fmla="*/ 624540 h 1000585"/>
              <a:gd name="connsiteX199" fmla="*/ 10328714 w 12190413"/>
              <a:gd name="connsiteY199" fmla="*/ 624540 h 1000585"/>
              <a:gd name="connsiteX200" fmla="*/ 10328714 w 12190413"/>
              <a:gd name="connsiteY200" fmla="*/ 638266 h 1000585"/>
              <a:gd name="connsiteX201" fmla="*/ 10426050 w 12190413"/>
              <a:gd name="connsiteY201" fmla="*/ 638266 h 1000585"/>
              <a:gd name="connsiteX202" fmla="*/ 10426050 w 12190413"/>
              <a:gd name="connsiteY202" fmla="*/ 616304 h 1000585"/>
              <a:gd name="connsiteX203" fmla="*/ 10426977 w 12190413"/>
              <a:gd name="connsiteY203" fmla="*/ 616304 h 1000585"/>
              <a:gd name="connsiteX204" fmla="*/ 10426977 w 12190413"/>
              <a:gd name="connsiteY204" fmla="*/ 389823 h 1000585"/>
              <a:gd name="connsiteX205" fmla="*/ 10540999 w 12190413"/>
              <a:gd name="connsiteY205" fmla="*/ 389823 h 1000585"/>
              <a:gd name="connsiteX206" fmla="*/ 10540072 w 12190413"/>
              <a:gd name="connsiteY206" fmla="*/ 627285 h 1000585"/>
              <a:gd name="connsiteX207" fmla="*/ 10616087 w 12190413"/>
              <a:gd name="connsiteY207" fmla="*/ 627285 h 1000585"/>
              <a:gd name="connsiteX208" fmla="*/ 10616087 w 12190413"/>
              <a:gd name="connsiteY208" fmla="*/ 495514 h 1000585"/>
              <a:gd name="connsiteX209" fmla="*/ 10733817 w 12190413"/>
              <a:gd name="connsiteY209" fmla="*/ 495514 h 1000585"/>
              <a:gd name="connsiteX210" fmla="*/ 10733817 w 12190413"/>
              <a:gd name="connsiteY210" fmla="*/ 597087 h 1000585"/>
              <a:gd name="connsiteX211" fmla="*/ 10770897 w 12190413"/>
              <a:gd name="connsiteY211" fmla="*/ 597087 h 1000585"/>
              <a:gd name="connsiteX212" fmla="*/ 10770897 w 12190413"/>
              <a:gd name="connsiteY212" fmla="*/ 579243 h 1000585"/>
              <a:gd name="connsiteX213" fmla="*/ 10780167 w 12190413"/>
              <a:gd name="connsiteY213" fmla="*/ 579243 h 1000585"/>
              <a:gd name="connsiteX214" fmla="*/ 10780167 w 12190413"/>
              <a:gd name="connsiteY214" fmla="*/ 380214 h 1000585"/>
              <a:gd name="connsiteX215" fmla="*/ 10835787 w 12190413"/>
              <a:gd name="connsiteY215" fmla="*/ 395313 h 1000585"/>
              <a:gd name="connsiteX216" fmla="*/ 10835787 w 12190413"/>
              <a:gd name="connsiteY216" fmla="*/ 385705 h 1000585"/>
              <a:gd name="connsiteX217" fmla="*/ 10861744 w 12190413"/>
              <a:gd name="connsiteY217" fmla="*/ 385705 h 1000585"/>
              <a:gd name="connsiteX218" fmla="*/ 10861744 w 12190413"/>
              <a:gd name="connsiteY218" fmla="*/ 290994 h 1000585"/>
              <a:gd name="connsiteX219" fmla="*/ 10868233 w 12190413"/>
              <a:gd name="connsiteY219" fmla="*/ 286876 h 1000585"/>
              <a:gd name="connsiteX220" fmla="*/ 10868233 w 12190413"/>
              <a:gd name="connsiteY220" fmla="*/ 259424 h 1000585"/>
              <a:gd name="connsiteX221" fmla="*/ 10891408 w 12190413"/>
              <a:gd name="connsiteY221" fmla="*/ 258051 h 1000585"/>
              <a:gd name="connsiteX222" fmla="*/ 10947955 w 12190413"/>
              <a:gd name="connsiteY222" fmla="*/ 168831 h 1000585"/>
              <a:gd name="connsiteX223" fmla="*/ 10952590 w 12190413"/>
              <a:gd name="connsiteY223" fmla="*/ 0 h 1000585"/>
              <a:gd name="connsiteX224" fmla="*/ 10957225 w 12190413"/>
              <a:gd name="connsiteY224" fmla="*/ 167459 h 1000585"/>
              <a:gd name="connsiteX225" fmla="*/ 11009138 w 12190413"/>
              <a:gd name="connsiteY225" fmla="*/ 262169 h 1000585"/>
              <a:gd name="connsiteX226" fmla="*/ 11034167 w 12190413"/>
              <a:gd name="connsiteY226" fmla="*/ 262169 h 1000585"/>
              <a:gd name="connsiteX227" fmla="*/ 11034167 w 12190413"/>
              <a:gd name="connsiteY227" fmla="*/ 288249 h 1000585"/>
              <a:gd name="connsiteX228" fmla="*/ 11039729 w 12190413"/>
              <a:gd name="connsiteY228" fmla="*/ 290994 h 1000585"/>
              <a:gd name="connsiteX229" fmla="*/ 11039729 w 12190413"/>
              <a:gd name="connsiteY229" fmla="*/ 385705 h 1000585"/>
              <a:gd name="connsiteX230" fmla="*/ 11060123 w 12190413"/>
              <a:gd name="connsiteY230" fmla="*/ 385705 h 1000585"/>
              <a:gd name="connsiteX231" fmla="*/ 11060123 w 12190413"/>
              <a:gd name="connsiteY231" fmla="*/ 528457 h 1000585"/>
              <a:gd name="connsiteX232" fmla="*/ 11092568 w 12190413"/>
              <a:gd name="connsiteY232" fmla="*/ 528457 h 1000585"/>
              <a:gd name="connsiteX233" fmla="*/ 11092568 w 12190413"/>
              <a:gd name="connsiteY233" fmla="*/ 473552 h 1000585"/>
              <a:gd name="connsiteX234" fmla="*/ 11203809 w 12190413"/>
              <a:gd name="connsiteY234" fmla="*/ 473552 h 1000585"/>
              <a:gd name="connsiteX235" fmla="*/ 11203809 w 12190413"/>
              <a:gd name="connsiteY235" fmla="*/ 654737 h 1000585"/>
              <a:gd name="connsiteX236" fmla="*/ 11225130 w 12190413"/>
              <a:gd name="connsiteY236" fmla="*/ 654737 h 1000585"/>
              <a:gd name="connsiteX237" fmla="*/ 11225130 w 12190413"/>
              <a:gd name="connsiteY237" fmla="*/ 598460 h 1000585"/>
              <a:gd name="connsiteX238" fmla="*/ 11287240 w 12190413"/>
              <a:gd name="connsiteY238" fmla="*/ 599833 h 1000585"/>
              <a:gd name="connsiteX239" fmla="*/ 11287240 w 12190413"/>
              <a:gd name="connsiteY239" fmla="*/ 561399 h 1000585"/>
              <a:gd name="connsiteX240" fmla="*/ 11368817 w 12190413"/>
              <a:gd name="connsiteY240" fmla="*/ 561399 h 1000585"/>
              <a:gd name="connsiteX241" fmla="*/ 11368817 w 12190413"/>
              <a:gd name="connsiteY241" fmla="*/ 359625 h 1000585"/>
              <a:gd name="connsiteX242" fmla="*/ 11398481 w 12190413"/>
              <a:gd name="connsiteY242" fmla="*/ 343154 h 1000585"/>
              <a:gd name="connsiteX243" fmla="*/ 11398481 w 12190413"/>
              <a:gd name="connsiteY243" fmla="*/ 284131 h 1000585"/>
              <a:gd name="connsiteX244" fmla="*/ 11444831 w 12190413"/>
              <a:gd name="connsiteY244" fmla="*/ 263542 h 1000585"/>
              <a:gd name="connsiteX245" fmla="*/ 11447612 w 12190413"/>
              <a:gd name="connsiteY245" fmla="*/ 168831 h 1000585"/>
              <a:gd name="connsiteX246" fmla="*/ 11452247 w 12190413"/>
              <a:gd name="connsiteY246" fmla="*/ 263542 h 1000585"/>
              <a:gd name="connsiteX247" fmla="*/ 11501379 w 12190413"/>
              <a:gd name="connsiteY247" fmla="*/ 282759 h 1000585"/>
              <a:gd name="connsiteX248" fmla="*/ 11502306 w 12190413"/>
              <a:gd name="connsiteY248" fmla="*/ 343154 h 1000585"/>
              <a:gd name="connsiteX249" fmla="*/ 11531970 w 12190413"/>
              <a:gd name="connsiteY249" fmla="*/ 355507 h 1000585"/>
              <a:gd name="connsiteX250" fmla="*/ 11531970 w 12190413"/>
              <a:gd name="connsiteY250" fmla="*/ 616304 h 1000585"/>
              <a:gd name="connsiteX251" fmla="*/ 11603349 w 12190413"/>
              <a:gd name="connsiteY251" fmla="*/ 616304 h 1000585"/>
              <a:gd name="connsiteX252" fmla="*/ 11603349 w 12190413"/>
              <a:gd name="connsiteY252" fmla="*/ 487278 h 1000585"/>
              <a:gd name="connsiteX253" fmla="*/ 11655262 w 12190413"/>
              <a:gd name="connsiteY253" fmla="*/ 487278 h 1000585"/>
              <a:gd name="connsiteX254" fmla="*/ 11655262 w 12190413"/>
              <a:gd name="connsiteY254" fmla="*/ 432374 h 1000585"/>
              <a:gd name="connsiteX255" fmla="*/ 11701612 w 12190413"/>
              <a:gd name="connsiteY255" fmla="*/ 432374 h 1000585"/>
              <a:gd name="connsiteX256" fmla="*/ 11701612 w 12190413"/>
              <a:gd name="connsiteY256" fmla="*/ 317074 h 1000585"/>
              <a:gd name="connsiteX257" fmla="*/ 11813780 w 12190413"/>
              <a:gd name="connsiteY257" fmla="*/ 317074 h 1000585"/>
              <a:gd name="connsiteX258" fmla="*/ 11813780 w 12190413"/>
              <a:gd name="connsiteY258" fmla="*/ 499632 h 1000585"/>
              <a:gd name="connsiteX259" fmla="*/ 11870327 w 12190413"/>
              <a:gd name="connsiteY259" fmla="*/ 499632 h 1000585"/>
              <a:gd name="connsiteX260" fmla="*/ 11870327 w 12190413"/>
              <a:gd name="connsiteY260" fmla="*/ 392568 h 1000585"/>
              <a:gd name="connsiteX261" fmla="*/ 11998254 w 12190413"/>
              <a:gd name="connsiteY261" fmla="*/ 392568 h 1000585"/>
              <a:gd name="connsiteX262" fmla="*/ 12126181 w 12190413"/>
              <a:gd name="connsiteY262" fmla="*/ 355507 h 1000585"/>
              <a:gd name="connsiteX263" fmla="*/ 12126181 w 12190413"/>
              <a:gd name="connsiteY263" fmla="*/ 532575 h 1000585"/>
              <a:gd name="connsiteX264" fmla="*/ 12190413 w 12190413"/>
              <a:gd name="connsiteY264" fmla="*/ 579459 h 1000585"/>
              <a:gd name="connsiteX265" fmla="*/ 12190413 w 12190413"/>
              <a:gd name="connsiteY265" fmla="*/ 785136 h 1000585"/>
              <a:gd name="connsiteX266" fmla="*/ 12190412 w 12190413"/>
              <a:gd name="connsiteY266" fmla="*/ 785136 h 1000585"/>
              <a:gd name="connsiteX267" fmla="*/ 12190412 w 12190413"/>
              <a:gd name="connsiteY267" fmla="*/ 1000585 h 1000585"/>
              <a:gd name="connsiteX268" fmla="*/ 0 w 12190413"/>
              <a:gd name="connsiteY268" fmla="*/ 1000585 h 1000585"/>
              <a:gd name="connsiteX269" fmla="*/ 0 w 12190413"/>
              <a:gd name="connsiteY269" fmla="*/ 473552 h 1000585"/>
              <a:gd name="connsiteX270" fmla="*/ 29663 w 12190413"/>
              <a:gd name="connsiteY270" fmla="*/ 459826 h 1000585"/>
              <a:gd name="connsiteX271" fmla="*/ 29663 w 12190413"/>
              <a:gd name="connsiteY271" fmla="*/ 469434 h 1000585"/>
              <a:gd name="connsiteX272" fmla="*/ 47277 w 12190413"/>
              <a:gd name="connsiteY272" fmla="*/ 469434 h 1000585"/>
              <a:gd name="connsiteX273" fmla="*/ 47277 w 12190413"/>
              <a:gd name="connsiteY273" fmla="*/ 483160 h 1000585"/>
              <a:gd name="connsiteX274" fmla="*/ 58401 w 12190413"/>
              <a:gd name="connsiteY274" fmla="*/ 483160 h 1000585"/>
              <a:gd name="connsiteX275" fmla="*/ 58401 w 12190413"/>
              <a:gd name="connsiteY275" fmla="*/ 492769 h 1000585"/>
              <a:gd name="connsiteX276" fmla="*/ 69525 w 12190413"/>
              <a:gd name="connsiteY276" fmla="*/ 492769 h 1000585"/>
              <a:gd name="connsiteX277" fmla="*/ 69525 w 12190413"/>
              <a:gd name="connsiteY277" fmla="*/ 540810 h 1000585"/>
              <a:gd name="connsiteX278" fmla="*/ 80649 w 12190413"/>
              <a:gd name="connsiteY278" fmla="*/ 540810 h 1000585"/>
              <a:gd name="connsiteX279" fmla="*/ 80649 w 12190413"/>
              <a:gd name="connsiteY279" fmla="*/ 564145 h 1000585"/>
              <a:gd name="connsiteX280" fmla="*/ 92700 w 12190413"/>
              <a:gd name="connsiteY280" fmla="*/ 564145 h 1000585"/>
              <a:gd name="connsiteX281" fmla="*/ 92700 w 12190413"/>
              <a:gd name="connsiteY281" fmla="*/ 392568 h 1000585"/>
              <a:gd name="connsiteX282" fmla="*/ 121437 w 12190413"/>
              <a:gd name="connsiteY282" fmla="*/ 392568 h 1000585"/>
              <a:gd name="connsiteX283" fmla="*/ 121437 w 12190413"/>
              <a:gd name="connsiteY283" fmla="*/ 334918 h 1000585"/>
              <a:gd name="connsiteX284" fmla="*/ 145539 w 12190413"/>
              <a:gd name="connsiteY284" fmla="*/ 334918 h 1000585"/>
              <a:gd name="connsiteX285" fmla="*/ 145539 w 12190413"/>
              <a:gd name="connsiteY285" fmla="*/ 321192 h 1000585"/>
              <a:gd name="connsiteX286" fmla="*/ 254926 w 12190413"/>
              <a:gd name="connsiteY286" fmla="*/ 278641 h 1000585"/>
              <a:gd name="connsiteX287" fmla="*/ 365240 w 12190413"/>
              <a:gd name="connsiteY287" fmla="*/ 321192 h 1000585"/>
              <a:gd name="connsiteX288" fmla="*/ 365240 w 12190413"/>
              <a:gd name="connsiteY288" fmla="*/ 334918 h 1000585"/>
              <a:gd name="connsiteX289" fmla="*/ 381926 w 12190413"/>
              <a:gd name="connsiteY289" fmla="*/ 334918 h 1000585"/>
              <a:gd name="connsiteX290" fmla="*/ 381926 w 12190413"/>
              <a:gd name="connsiteY290" fmla="*/ 392568 h 1000585"/>
              <a:gd name="connsiteX291" fmla="*/ 399539 w 12190413"/>
              <a:gd name="connsiteY291" fmla="*/ 396686 h 1000585"/>
              <a:gd name="connsiteX292" fmla="*/ 399539 w 12190413"/>
              <a:gd name="connsiteY292" fmla="*/ 511985 h 1000585"/>
              <a:gd name="connsiteX293" fmla="*/ 417153 w 12190413"/>
              <a:gd name="connsiteY293" fmla="*/ 511985 h 1000585"/>
              <a:gd name="connsiteX294" fmla="*/ 433839 w 12190413"/>
              <a:gd name="connsiteY294" fmla="*/ 554536 h 1000585"/>
              <a:gd name="connsiteX295" fmla="*/ 433839 w 12190413"/>
              <a:gd name="connsiteY295" fmla="*/ 450218 h 1000585"/>
              <a:gd name="connsiteX296" fmla="*/ 462576 w 12190413"/>
              <a:gd name="connsiteY296" fmla="*/ 450218 h 1000585"/>
              <a:gd name="connsiteX297" fmla="*/ 462576 w 12190413"/>
              <a:gd name="connsiteY297" fmla="*/ 415902 h 1000585"/>
              <a:gd name="connsiteX298" fmla="*/ 473700 w 12190413"/>
              <a:gd name="connsiteY298" fmla="*/ 415902 h 1000585"/>
              <a:gd name="connsiteX299" fmla="*/ 473700 w 12190413"/>
              <a:gd name="connsiteY299" fmla="*/ 389823 h 1000585"/>
              <a:gd name="connsiteX300" fmla="*/ 706379 w 12190413"/>
              <a:gd name="connsiteY300" fmla="*/ 388450 h 1000585"/>
              <a:gd name="connsiteX301" fmla="*/ 706379 w 12190413"/>
              <a:gd name="connsiteY301" fmla="*/ 410412 h 1000585"/>
              <a:gd name="connsiteX302" fmla="*/ 723992 w 12190413"/>
              <a:gd name="connsiteY302" fmla="*/ 410412 h 1000585"/>
              <a:gd name="connsiteX303" fmla="*/ 723992 w 12190413"/>
              <a:gd name="connsiteY303" fmla="*/ 450218 h 1000585"/>
              <a:gd name="connsiteX304" fmla="*/ 741605 w 12190413"/>
              <a:gd name="connsiteY304" fmla="*/ 450218 h 1000585"/>
              <a:gd name="connsiteX305" fmla="*/ 741605 w 12190413"/>
              <a:gd name="connsiteY305" fmla="*/ 544928 h 1000585"/>
              <a:gd name="connsiteX306" fmla="*/ 758291 w 12190413"/>
              <a:gd name="connsiteY306" fmla="*/ 544928 h 1000585"/>
              <a:gd name="connsiteX307" fmla="*/ 758291 w 12190413"/>
              <a:gd name="connsiteY307" fmla="*/ 45296 h 1000585"/>
              <a:gd name="connsiteX308" fmla="*/ 929787 w 12190413"/>
              <a:gd name="connsiteY308" fmla="*/ 8235 h 1000585"/>
              <a:gd name="connsiteX309" fmla="*/ 1064204 w 12190413"/>
              <a:gd name="connsiteY309" fmla="*/ 35688 h 1000585"/>
              <a:gd name="connsiteX310" fmla="*/ 1064204 w 12190413"/>
              <a:gd name="connsiteY310" fmla="*/ 432374 h 1000585"/>
              <a:gd name="connsiteX311" fmla="*/ 1070693 w 12190413"/>
              <a:gd name="connsiteY311" fmla="*/ 440609 h 1000585"/>
              <a:gd name="connsiteX312" fmla="*/ 1093868 w 12190413"/>
              <a:gd name="connsiteY312" fmla="*/ 382959 h 1000585"/>
              <a:gd name="connsiteX313" fmla="*/ 1117043 w 12190413"/>
              <a:gd name="connsiteY313" fmla="*/ 440609 h 1000585"/>
              <a:gd name="connsiteX314" fmla="*/ 1122605 w 12190413"/>
              <a:gd name="connsiteY314" fmla="*/ 425511 h 1000585"/>
              <a:gd name="connsiteX315" fmla="*/ 1128167 w 12190413"/>
              <a:gd name="connsiteY315" fmla="*/ 455708 h 1000585"/>
              <a:gd name="connsiteX316" fmla="*/ 1128167 w 12190413"/>
              <a:gd name="connsiteY316" fmla="*/ 525711 h 1000585"/>
              <a:gd name="connsiteX317" fmla="*/ 1133729 w 12190413"/>
              <a:gd name="connsiteY317" fmla="*/ 531202 h 1000585"/>
              <a:gd name="connsiteX318" fmla="*/ 1133729 w 12190413"/>
              <a:gd name="connsiteY318" fmla="*/ 630030 h 1000585"/>
              <a:gd name="connsiteX319" fmla="*/ 1145780 w 12190413"/>
              <a:gd name="connsiteY319" fmla="*/ 630030 h 1000585"/>
              <a:gd name="connsiteX320" fmla="*/ 1145780 w 12190413"/>
              <a:gd name="connsiteY320" fmla="*/ 507867 h 1000585"/>
              <a:gd name="connsiteX321" fmla="*/ 1157831 w 12190413"/>
              <a:gd name="connsiteY321" fmla="*/ 507867 h 1000585"/>
              <a:gd name="connsiteX322" fmla="*/ 1157831 w 12190413"/>
              <a:gd name="connsiteY322" fmla="*/ 222363 h 1000585"/>
              <a:gd name="connsiteX323" fmla="*/ 1342306 w 12190413"/>
              <a:gd name="connsiteY323" fmla="*/ 189421 h 1000585"/>
              <a:gd name="connsiteX324" fmla="*/ 1470233 w 12190413"/>
              <a:gd name="connsiteY324" fmla="*/ 218246 h 1000585"/>
              <a:gd name="connsiteX325" fmla="*/ 1470233 w 12190413"/>
              <a:gd name="connsiteY325" fmla="*/ 411784 h 1000585"/>
              <a:gd name="connsiteX326" fmla="*/ 1492481 w 12190413"/>
              <a:gd name="connsiteY326" fmla="*/ 429628 h 1000585"/>
              <a:gd name="connsiteX327" fmla="*/ 1492481 w 12190413"/>
              <a:gd name="connsiteY327" fmla="*/ 465316 h 1000585"/>
              <a:gd name="connsiteX328" fmla="*/ 1504532 w 12190413"/>
              <a:gd name="connsiteY328" fmla="*/ 465316 h 1000585"/>
              <a:gd name="connsiteX329" fmla="*/ 1504532 w 12190413"/>
              <a:gd name="connsiteY329" fmla="*/ 488651 h 1000585"/>
              <a:gd name="connsiteX330" fmla="*/ 1510094 w 12190413"/>
              <a:gd name="connsiteY330" fmla="*/ 488651 h 1000585"/>
              <a:gd name="connsiteX331" fmla="*/ 1510094 w 12190413"/>
              <a:gd name="connsiteY331" fmla="*/ 606696 h 1000585"/>
              <a:gd name="connsiteX332" fmla="*/ 1521218 w 12190413"/>
              <a:gd name="connsiteY332" fmla="*/ 606696 h 1000585"/>
              <a:gd name="connsiteX333" fmla="*/ 1521218 w 12190413"/>
              <a:gd name="connsiteY333" fmla="*/ 569635 h 1000585"/>
              <a:gd name="connsiteX334" fmla="*/ 1608357 w 12190413"/>
              <a:gd name="connsiteY334" fmla="*/ 569635 h 1000585"/>
              <a:gd name="connsiteX335" fmla="*/ 1608357 w 12190413"/>
              <a:gd name="connsiteY335" fmla="*/ 459826 h 1000585"/>
              <a:gd name="connsiteX336" fmla="*/ 1648218 w 12190413"/>
              <a:gd name="connsiteY336" fmla="*/ 459826 h 1000585"/>
              <a:gd name="connsiteX337" fmla="*/ 1648218 w 12190413"/>
              <a:gd name="connsiteY337" fmla="*/ 406294 h 1000585"/>
              <a:gd name="connsiteX338" fmla="*/ 1655634 w 12190413"/>
              <a:gd name="connsiteY338" fmla="*/ 406294 h 1000585"/>
              <a:gd name="connsiteX339" fmla="*/ 1655634 w 12190413"/>
              <a:gd name="connsiteY339" fmla="*/ 387077 h 1000585"/>
              <a:gd name="connsiteX340" fmla="*/ 1661196 w 12190413"/>
              <a:gd name="connsiteY340" fmla="*/ 387077 h 1000585"/>
              <a:gd name="connsiteX341" fmla="*/ 1661196 w 12190413"/>
              <a:gd name="connsiteY341" fmla="*/ 373351 h 1000585"/>
              <a:gd name="connsiteX342" fmla="*/ 1839182 w 12190413"/>
              <a:gd name="connsiteY342" fmla="*/ 367861 h 1000585"/>
              <a:gd name="connsiteX343" fmla="*/ 1839182 w 12190413"/>
              <a:gd name="connsiteY343" fmla="*/ 532575 h 1000585"/>
              <a:gd name="connsiteX344" fmla="*/ 1920758 w 12190413"/>
              <a:gd name="connsiteY344" fmla="*/ 532575 h 1000585"/>
              <a:gd name="connsiteX345" fmla="*/ 1920758 w 12190413"/>
              <a:gd name="connsiteY345" fmla="*/ 551791 h 1000585"/>
              <a:gd name="connsiteX346" fmla="*/ 1983795 w 12190413"/>
              <a:gd name="connsiteY346" fmla="*/ 525711 h 1000585"/>
              <a:gd name="connsiteX347" fmla="*/ 2000481 w 12190413"/>
              <a:gd name="connsiteY347" fmla="*/ 525711 h 1000585"/>
              <a:gd name="connsiteX348" fmla="*/ 2000481 w 12190413"/>
              <a:gd name="connsiteY348" fmla="*/ 446100 h 1000585"/>
              <a:gd name="connsiteX349" fmla="*/ 2186810 w 12190413"/>
              <a:gd name="connsiteY349" fmla="*/ 446100 h 1000585"/>
              <a:gd name="connsiteX350" fmla="*/ 2185883 w 12190413"/>
              <a:gd name="connsiteY350" fmla="*/ 492769 h 1000585"/>
              <a:gd name="connsiteX351" fmla="*/ 2191445 w 12190413"/>
              <a:gd name="connsiteY351" fmla="*/ 492769 h 1000585"/>
              <a:gd name="connsiteX352" fmla="*/ 2191445 w 12190413"/>
              <a:gd name="connsiteY352" fmla="*/ 517476 h 1000585"/>
              <a:gd name="connsiteX353" fmla="*/ 2209058 w 12190413"/>
              <a:gd name="connsiteY353" fmla="*/ 517476 h 1000585"/>
              <a:gd name="connsiteX354" fmla="*/ 2209058 w 12190413"/>
              <a:gd name="connsiteY354" fmla="*/ 531202 h 1000585"/>
              <a:gd name="connsiteX355" fmla="*/ 2222036 w 12190413"/>
              <a:gd name="connsiteY355" fmla="*/ 531202 h 1000585"/>
              <a:gd name="connsiteX356" fmla="*/ 2222036 w 12190413"/>
              <a:gd name="connsiteY356" fmla="*/ 396686 h 1000585"/>
              <a:gd name="connsiteX357" fmla="*/ 2447299 w 12190413"/>
              <a:gd name="connsiteY357" fmla="*/ 396686 h 1000585"/>
              <a:gd name="connsiteX358" fmla="*/ 2447299 w 12190413"/>
              <a:gd name="connsiteY358" fmla="*/ 573753 h 1000585"/>
              <a:gd name="connsiteX359" fmla="*/ 2480671 w 12190413"/>
              <a:gd name="connsiteY359" fmla="*/ 573753 h 1000585"/>
              <a:gd name="connsiteX360" fmla="*/ 2480671 w 12190413"/>
              <a:gd name="connsiteY360" fmla="*/ 429628 h 1000585"/>
              <a:gd name="connsiteX361" fmla="*/ 2556686 w 12190413"/>
              <a:gd name="connsiteY361" fmla="*/ 429628 h 1000585"/>
              <a:gd name="connsiteX362" fmla="*/ 2556686 w 12190413"/>
              <a:gd name="connsiteY362" fmla="*/ 483160 h 1000585"/>
              <a:gd name="connsiteX363" fmla="*/ 2567810 w 12190413"/>
              <a:gd name="connsiteY363" fmla="*/ 483160 h 1000585"/>
              <a:gd name="connsiteX364" fmla="*/ 2567810 w 12190413"/>
              <a:gd name="connsiteY364" fmla="*/ 459826 h 1000585"/>
              <a:gd name="connsiteX365" fmla="*/ 2573371 w 12190413"/>
              <a:gd name="connsiteY365" fmla="*/ 459826 h 1000585"/>
              <a:gd name="connsiteX366" fmla="*/ 2573371 w 12190413"/>
              <a:gd name="connsiteY366" fmla="*/ 414530 h 1000585"/>
              <a:gd name="connsiteX367" fmla="*/ 2579861 w 12190413"/>
              <a:gd name="connsiteY367" fmla="*/ 414530 h 1000585"/>
              <a:gd name="connsiteX368" fmla="*/ 2609525 w 12190413"/>
              <a:gd name="connsiteY368" fmla="*/ 350017 h 1000585"/>
              <a:gd name="connsiteX369" fmla="*/ 2620649 w 12190413"/>
              <a:gd name="connsiteY369" fmla="*/ 282759 h 1000585"/>
              <a:gd name="connsiteX370" fmla="*/ 2633627 w 12190413"/>
              <a:gd name="connsiteY370" fmla="*/ 350017 h 1000585"/>
              <a:gd name="connsiteX371" fmla="*/ 2664218 w 12190413"/>
              <a:gd name="connsiteY371" fmla="*/ 415902 h 1000585"/>
              <a:gd name="connsiteX372" fmla="*/ 2672561 w 12190413"/>
              <a:gd name="connsiteY372" fmla="*/ 415902 h 1000585"/>
              <a:gd name="connsiteX373" fmla="*/ 2672561 w 12190413"/>
              <a:gd name="connsiteY373" fmla="*/ 440609 h 1000585"/>
              <a:gd name="connsiteX374" fmla="*/ 2678123 w 12190413"/>
              <a:gd name="connsiteY374" fmla="*/ 440609 h 1000585"/>
              <a:gd name="connsiteX375" fmla="*/ 2678123 w 12190413"/>
              <a:gd name="connsiteY375" fmla="*/ 479043 h 1000585"/>
              <a:gd name="connsiteX376" fmla="*/ 2682758 w 12190413"/>
              <a:gd name="connsiteY376" fmla="*/ 479043 h 1000585"/>
              <a:gd name="connsiteX377" fmla="*/ 2689248 w 12190413"/>
              <a:gd name="connsiteY377" fmla="*/ 473552 h 1000585"/>
              <a:gd name="connsiteX378" fmla="*/ 2706861 w 12190413"/>
              <a:gd name="connsiteY378" fmla="*/ 473552 h 1000585"/>
              <a:gd name="connsiteX379" fmla="*/ 2706861 w 12190413"/>
              <a:gd name="connsiteY379" fmla="*/ 465316 h 1000585"/>
              <a:gd name="connsiteX380" fmla="*/ 2712423 w 12190413"/>
              <a:gd name="connsiteY380" fmla="*/ 465316 h 1000585"/>
              <a:gd name="connsiteX381" fmla="*/ 2712423 w 12190413"/>
              <a:gd name="connsiteY381" fmla="*/ 425511 h 1000585"/>
              <a:gd name="connsiteX382" fmla="*/ 2718912 w 12190413"/>
              <a:gd name="connsiteY382" fmla="*/ 425511 h 1000585"/>
              <a:gd name="connsiteX383" fmla="*/ 2738379 w 12190413"/>
              <a:gd name="connsiteY383" fmla="*/ 244325 h 1000585"/>
              <a:gd name="connsiteX384" fmla="*/ 2758773 w 12190413"/>
              <a:gd name="connsiteY384" fmla="*/ 421393 h 1000585"/>
              <a:gd name="connsiteX385" fmla="*/ 2770824 w 12190413"/>
              <a:gd name="connsiteY385" fmla="*/ 425511 h 1000585"/>
              <a:gd name="connsiteX386" fmla="*/ 2770824 w 12190413"/>
              <a:gd name="connsiteY386" fmla="*/ 440609 h 1000585"/>
              <a:gd name="connsiteX387" fmla="*/ 2800488 w 12190413"/>
              <a:gd name="connsiteY387" fmla="*/ 440609 h 1000585"/>
              <a:gd name="connsiteX388" fmla="*/ 2800488 w 12190413"/>
              <a:gd name="connsiteY388" fmla="*/ 459826 h 1000585"/>
              <a:gd name="connsiteX389" fmla="*/ 2869087 w 12190413"/>
              <a:gd name="connsiteY389" fmla="*/ 459826 h 1000585"/>
              <a:gd name="connsiteX390" fmla="*/ 2869087 w 12190413"/>
              <a:gd name="connsiteY390" fmla="*/ 473552 h 1000585"/>
              <a:gd name="connsiteX391" fmla="*/ 2966423 w 12190413"/>
              <a:gd name="connsiteY391" fmla="*/ 498259 h 1000585"/>
              <a:gd name="connsiteX392" fmla="*/ 2966423 w 12190413"/>
              <a:gd name="connsiteY392" fmla="*/ 560027 h 1000585"/>
              <a:gd name="connsiteX393" fmla="*/ 2997014 w 12190413"/>
              <a:gd name="connsiteY393" fmla="*/ 560027 h 1000585"/>
              <a:gd name="connsiteX394" fmla="*/ 2997014 w 12190413"/>
              <a:gd name="connsiteY394" fmla="*/ 573753 h 1000585"/>
              <a:gd name="connsiteX395" fmla="*/ 3027605 w 12190413"/>
              <a:gd name="connsiteY395" fmla="*/ 573753 h 1000585"/>
              <a:gd name="connsiteX396" fmla="*/ 3027605 w 12190413"/>
              <a:gd name="connsiteY396" fmla="*/ 557282 h 1000585"/>
              <a:gd name="connsiteX397" fmla="*/ 3094349 w 12190413"/>
              <a:gd name="connsiteY397" fmla="*/ 557282 h 1000585"/>
              <a:gd name="connsiteX398" fmla="*/ 3094349 w 12190413"/>
              <a:gd name="connsiteY398" fmla="*/ 448845 h 1000585"/>
              <a:gd name="connsiteX399" fmla="*/ 3242671 w 12190413"/>
              <a:gd name="connsiteY399" fmla="*/ 448845 h 1000585"/>
              <a:gd name="connsiteX400" fmla="*/ 3242671 w 12190413"/>
              <a:gd name="connsiteY400" fmla="*/ 511985 h 1000585"/>
              <a:gd name="connsiteX401" fmla="*/ 3249160 w 12190413"/>
              <a:gd name="connsiteY401" fmla="*/ 510613 h 1000585"/>
              <a:gd name="connsiteX402" fmla="*/ 3249160 w 12190413"/>
              <a:gd name="connsiteY402" fmla="*/ 490023 h 1000585"/>
              <a:gd name="connsiteX403" fmla="*/ 3259357 w 12190413"/>
              <a:gd name="connsiteY403" fmla="*/ 490023 h 1000585"/>
              <a:gd name="connsiteX404" fmla="*/ 3262138 w 12190413"/>
              <a:gd name="connsiteY404" fmla="*/ 388450 h 1000585"/>
              <a:gd name="connsiteX405" fmla="*/ 3328883 w 12190413"/>
              <a:gd name="connsiteY405" fmla="*/ 341781 h 1000585"/>
              <a:gd name="connsiteX406" fmla="*/ 3392846 w 12190413"/>
              <a:gd name="connsiteY406" fmla="*/ 391195 h 1000585"/>
              <a:gd name="connsiteX407" fmla="*/ 3392846 w 12190413"/>
              <a:gd name="connsiteY407" fmla="*/ 557282 h 1000585"/>
              <a:gd name="connsiteX408" fmla="*/ 3472569 w 12190413"/>
              <a:gd name="connsiteY408" fmla="*/ 595715 h 1000585"/>
              <a:gd name="connsiteX409" fmla="*/ 3472569 w 12190413"/>
              <a:gd name="connsiteY409" fmla="*/ 404921 h 1000585"/>
              <a:gd name="connsiteX410" fmla="*/ 3517992 w 12190413"/>
              <a:gd name="connsiteY410" fmla="*/ 404921 h 1000585"/>
              <a:gd name="connsiteX411" fmla="*/ 3517992 w 12190413"/>
              <a:gd name="connsiteY411" fmla="*/ 43923 h 1000585"/>
              <a:gd name="connsiteX412" fmla="*/ 3722861 w 12190413"/>
              <a:gd name="connsiteY412" fmla="*/ 43923 h 1000585"/>
              <a:gd name="connsiteX413" fmla="*/ 3722861 w 12190413"/>
              <a:gd name="connsiteY413" fmla="*/ 646502 h 1000585"/>
              <a:gd name="connsiteX414" fmla="*/ 3790532 w 12190413"/>
              <a:gd name="connsiteY414" fmla="*/ 646502 h 1000585"/>
              <a:gd name="connsiteX415" fmla="*/ 3790532 w 12190413"/>
              <a:gd name="connsiteY415" fmla="*/ 43923 h 1000585"/>
              <a:gd name="connsiteX416" fmla="*/ 3979642 w 12190413"/>
              <a:gd name="connsiteY416" fmla="*/ 43923 h 1000585"/>
              <a:gd name="connsiteX417" fmla="*/ 3979642 w 12190413"/>
              <a:gd name="connsiteY417" fmla="*/ 603951 h 1000585"/>
              <a:gd name="connsiteX418" fmla="*/ 4005598 w 12190413"/>
              <a:gd name="connsiteY418" fmla="*/ 603951 h 1000585"/>
              <a:gd name="connsiteX419" fmla="*/ 4005598 w 12190413"/>
              <a:gd name="connsiteY419" fmla="*/ 503750 h 1000585"/>
              <a:gd name="connsiteX420" fmla="*/ 4118693 w 12190413"/>
              <a:gd name="connsiteY420" fmla="*/ 503750 h 1000585"/>
              <a:gd name="connsiteX421" fmla="*/ 4118693 w 12190413"/>
              <a:gd name="connsiteY421" fmla="*/ 506495 h 1000585"/>
              <a:gd name="connsiteX422" fmla="*/ 4133525 w 12190413"/>
              <a:gd name="connsiteY422" fmla="*/ 506495 h 1000585"/>
              <a:gd name="connsiteX423" fmla="*/ 4133525 w 12190413"/>
              <a:gd name="connsiteY423" fmla="*/ 595715 h 1000585"/>
              <a:gd name="connsiteX424" fmla="*/ 4184510 w 12190413"/>
              <a:gd name="connsiteY424" fmla="*/ 595715 h 1000585"/>
              <a:gd name="connsiteX425" fmla="*/ 4184510 w 12190413"/>
              <a:gd name="connsiteY425" fmla="*/ 624540 h 1000585"/>
              <a:gd name="connsiteX426" fmla="*/ 4235496 w 12190413"/>
              <a:gd name="connsiteY426" fmla="*/ 624540 h 1000585"/>
              <a:gd name="connsiteX427" fmla="*/ 4235496 w 12190413"/>
              <a:gd name="connsiteY427" fmla="*/ 638266 h 1000585"/>
              <a:gd name="connsiteX428" fmla="*/ 4333758 w 12190413"/>
              <a:gd name="connsiteY428" fmla="*/ 638266 h 1000585"/>
              <a:gd name="connsiteX429" fmla="*/ 4333758 w 12190413"/>
              <a:gd name="connsiteY429" fmla="*/ 616304 h 1000585"/>
              <a:gd name="connsiteX430" fmla="*/ 4333758 w 12190413"/>
              <a:gd name="connsiteY430" fmla="*/ 389823 h 1000585"/>
              <a:gd name="connsiteX431" fmla="*/ 4446853 w 12190413"/>
              <a:gd name="connsiteY431" fmla="*/ 389823 h 1000585"/>
              <a:gd name="connsiteX432" fmla="*/ 4446853 w 12190413"/>
              <a:gd name="connsiteY432" fmla="*/ 627285 h 1000585"/>
              <a:gd name="connsiteX433" fmla="*/ 4522868 w 12190413"/>
              <a:gd name="connsiteY433" fmla="*/ 627285 h 1000585"/>
              <a:gd name="connsiteX434" fmla="*/ 4522868 w 12190413"/>
              <a:gd name="connsiteY434" fmla="*/ 495514 h 1000585"/>
              <a:gd name="connsiteX435" fmla="*/ 4640598 w 12190413"/>
              <a:gd name="connsiteY435" fmla="*/ 495514 h 1000585"/>
              <a:gd name="connsiteX436" fmla="*/ 4640598 w 12190413"/>
              <a:gd name="connsiteY436" fmla="*/ 597087 h 1000585"/>
              <a:gd name="connsiteX437" fmla="*/ 4678605 w 12190413"/>
              <a:gd name="connsiteY437" fmla="*/ 597087 h 1000585"/>
              <a:gd name="connsiteX438" fmla="*/ 4678605 w 12190413"/>
              <a:gd name="connsiteY438" fmla="*/ 579243 h 1000585"/>
              <a:gd name="connsiteX439" fmla="*/ 4686948 w 12190413"/>
              <a:gd name="connsiteY439" fmla="*/ 579243 h 1000585"/>
              <a:gd name="connsiteX440" fmla="*/ 4686948 w 12190413"/>
              <a:gd name="connsiteY440" fmla="*/ 380214 h 1000585"/>
              <a:gd name="connsiteX441" fmla="*/ 4743497 w 12190413"/>
              <a:gd name="connsiteY441" fmla="*/ 395313 h 1000585"/>
              <a:gd name="connsiteX442" fmla="*/ 4743497 w 12190413"/>
              <a:gd name="connsiteY442" fmla="*/ 385705 h 1000585"/>
              <a:gd name="connsiteX443" fmla="*/ 4768525 w 12190413"/>
              <a:gd name="connsiteY443" fmla="*/ 385705 h 1000585"/>
              <a:gd name="connsiteX444" fmla="*/ 4768525 w 12190413"/>
              <a:gd name="connsiteY444" fmla="*/ 290994 h 1000585"/>
              <a:gd name="connsiteX445" fmla="*/ 4775941 w 12190413"/>
              <a:gd name="connsiteY445" fmla="*/ 286876 h 1000585"/>
              <a:gd name="connsiteX446" fmla="*/ 4775941 w 12190413"/>
              <a:gd name="connsiteY446" fmla="*/ 259424 h 1000585"/>
              <a:gd name="connsiteX447" fmla="*/ 4798189 w 12190413"/>
              <a:gd name="connsiteY447" fmla="*/ 258051 h 1000585"/>
              <a:gd name="connsiteX448" fmla="*/ 4854736 w 12190413"/>
              <a:gd name="connsiteY448" fmla="*/ 168831 h 10005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</a:cxnLst>
            <a:rect l="l" t="t" r="r" b="b"/>
            <a:pathLst>
              <a:path w="12190413" h="1000585">
                <a:moveTo>
                  <a:pt x="4859372" y="0"/>
                </a:moveTo>
                <a:lnTo>
                  <a:pt x="4864934" y="167459"/>
                </a:lnTo>
                <a:lnTo>
                  <a:pt x="4915919" y="262169"/>
                </a:lnTo>
                <a:lnTo>
                  <a:pt x="4940948" y="262169"/>
                </a:lnTo>
                <a:lnTo>
                  <a:pt x="4940948" y="288249"/>
                </a:lnTo>
                <a:lnTo>
                  <a:pt x="4947437" y="290994"/>
                </a:lnTo>
                <a:lnTo>
                  <a:pt x="4947437" y="385705"/>
                </a:lnTo>
                <a:lnTo>
                  <a:pt x="4966904" y="385705"/>
                </a:lnTo>
                <a:lnTo>
                  <a:pt x="4966904" y="528457"/>
                </a:lnTo>
                <a:lnTo>
                  <a:pt x="4998423" y="528457"/>
                </a:lnTo>
                <a:lnTo>
                  <a:pt x="4998423" y="473552"/>
                </a:lnTo>
                <a:lnTo>
                  <a:pt x="5111517" y="473552"/>
                </a:lnTo>
                <a:lnTo>
                  <a:pt x="5111517" y="654737"/>
                </a:lnTo>
                <a:lnTo>
                  <a:pt x="5132839" y="654737"/>
                </a:lnTo>
                <a:lnTo>
                  <a:pt x="5132839" y="598460"/>
                </a:lnTo>
                <a:lnTo>
                  <a:pt x="5193096" y="599833"/>
                </a:lnTo>
                <a:lnTo>
                  <a:pt x="5193096" y="561399"/>
                </a:lnTo>
                <a:lnTo>
                  <a:pt x="5275598" y="561399"/>
                </a:lnTo>
                <a:lnTo>
                  <a:pt x="5275598" y="359625"/>
                </a:lnTo>
                <a:lnTo>
                  <a:pt x="5306189" y="343154"/>
                </a:lnTo>
                <a:lnTo>
                  <a:pt x="5306189" y="284131"/>
                </a:lnTo>
                <a:lnTo>
                  <a:pt x="5352539" y="263542"/>
                </a:lnTo>
                <a:lnTo>
                  <a:pt x="5354393" y="168831"/>
                </a:lnTo>
                <a:lnTo>
                  <a:pt x="5359957" y="263542"/>
                </a:lnTo>
                <a:lnTo>
                  <a:pt x="5408161" y="282759"/>
                </a:lnTo>
                <a:lnTo>
                  <a:pt x="5408161" y="343154"/>
                </a:lnTo>
                <a:lnTo>
                  <a:pt x="5439678" y="355507"/>
                </a:lnTo>
                <a:lnTo>
                  <a:pt x="5439678" y="616304"/>
                </a:lnTo>
                <a:lnTo>
                  <a:pt x="5511058" y="616304"/>
                </a:lnTo>
                <a:lnTo>
                  <a:pt x="5511058" y="487278"/>
                </a:lnTo>
                <a:lnTo>
                  <a:pt x="5562043" y="487278"/>
                </a:lnTo>
                <a:lnTo>
                  <a:pt x="5562043" y="432374"/>
                </a:lnTo>
                <a:lnTo>
                  <a:pt x="5608393" y="432374"/>
                </a:lnTo>
                <a:lnTo>
                  <a:pt x="5608393" y="317074"/>
                </a:lnTo>
                <a:lnTo>
                  <a:pt x="5720562" y="317074"/>
                </a:lnTo>
                <a:lnTo>
                  <a:pt x="5720562" y="499632"/>
                </a:lnTo>
                <a:lnTo>
                  <a:pt x="5777109" y="499632"/>
                </a:lnTo>
                <a:lnTo>
                  <a:pt x="5777109" y="392568"/>
                </a:lnTo>
                <a:lnTo>
                  <a:pt x="5905036" y="392568"/>
                </a:lnTo>
                <a:lnTo>
                  <a:pt x="6032963" y="355507"/>
                </a:lnTo>
                <a:lnTo>
                  <a:pt x="6032963" y="532575"/>
                </a:lnTo>
                <a:lnTo>
                  <a:pt x="6092291" y="576498"/>
                </a:lnTo>
                <a:lnTo>
                  <a:pt x="6092291" y="473552"/>
                </a:lnTo>
                <a:lnTo>
                  <a:pt x="6121955" y="459826"/>
                </a:lnTo>
                <a:lnTo>
                  <a:pt x="6121955" y="469434"/>
                </a:lnTo>
                <a:lnTo>
                  <a:pt x="6139569" y="469434"/>
                </a:lnTo>
                <a:lnTo>
                  <a:pt x="6139569" y="483160"/>
                </a:lnTo>
                <a:lnTo>
                  <a:pt x="6150693" y="483160"/>
                </a:lnTo>
                <a:lnTo>
                  <a:pt x="6150693" y="492769"/>
                </a:lnTo>
                <a:lnTo>
                  <a:pt x="6162744" y="492769"/>
                </a:lnTo>
                <a:lnTo>
                  <a:pt x="6162744" y="540810"/>
                </a:lnTo>
                <a:lnTo>
                  <a:pt x="6173868" y="540810"/>
                </a:lnTo>
                <a:lnTo>
                  <a:pt x="6173868" y="564145"/>
                </a:lnTo>
                <a:lnTo>
                  <a:pt x="6185919" y="564145"/>
                </a:lnTo>
                <a:lnTo>
                  <a:pt x="6185919" y="392568"/>
                </a:lnTo>
                <a:lnTo>
                  <a:pt x="6214656" y="392568"/>
                </a:lnTo>
                <a:lnTo>
                  <a:pt x="6214656" y="334918"/>
                </a:lnTo>
                <a:lnTo>
                  <a:pt x="6237831" y="334918"/>
                </a:lnTo>
                <a:lnTo>
                  <a:pt x="6237831" y="321192"/>
                </a:lnTo>
                <a:lnTo>
                  <a:pt x="6348145" y="278641"/>
                </a:lnTo>
                <a:lnTo>
                  <a:pt x="6457532" y="321192"/>
                </a:lnTo>
                <a:lnTo>
                  <a:pt x="6457532" y="334918"/>
                </a:lnTo>
                <a:lnTo>
                  <a:pt x="6475145" y="334918"/>
                </a:lnTo>
                <a:lnTo>
                  <a:pt x="6475145" y="392568"/>
                </a:lnTo>
                <a:lnTo>
                  <a:pt x="6491831" y="396686"/>
                </a:lnTo>
                <a:lnTo>
                  <a:pt x="6491831" y="511985"/>
                </a:lnTo>
                <a:lnTo>
                  <a:pt x="6509445" y="511985"/>
                </a:lnTo>
                <a:lnTo>
                  <a:pt x="6527058" y="554536"/>
                </a:lnTo>
                <a:lnTo>
                  <a:pt x="6527058" y="450218"/>
                </a:lnTo>
                <a:lnTo>
                  <a:pt x="6555795" y="450218"/>
                </a:lnTo>
                <a:lnTo>
                  <a:pt x="6555795" y="415902"/>
                </a:lnTo>
                <a:lnTo>
                  <a:pt x="6567846" y="415902"/>
                </a:lnTo>
                <a:lnTo>
                  <a:pt x="6567846" y="389823"/>
                </a:lnTo>
                <a:lnTo>
                  <a:pt x="6799598" y="388450"/>
                </a:lnTo>
                <a:lnTo>
                  <a:pt x="6799598" y="410412"/>
                </a:lnTo>
                <a:lnTo>
                  <a:pt x="6816284" y="410412"/>
                </a:lnTo>
                <a:lnTo>
                  <a:pt x="6816284" y="450218"/>
                </a:lnTo>
                <a:lnTo>
                  <a:pt x="6833897" y="450218"/>
                </a:lnTo>
                <a:lnTo>
                  <a:pt x="6833897" y="544928"/>
                </a:lnTo>
                <a:lnTo>
                  <a:pt x="6850583" y="544928"/>
                </a:lnTo>
                <a:lnTo>
                  <a:pt x="6850583" y="45296"/>
                </a:lnTo>
                <a:lnTo>
                  <a:pt x="7022080" y="8235"/>
                </a:lnTo>
                <a:lnTo>
                  <a:pt x="7157423" y="35688"/>
                </a:lnTo>
                <a:lnTo>
                  <a:pt x="7158350" y="432374"/>
                </a:lnTo>
                <a:lnTo>
                  <a:pt x="7164839" y="440609"/>
                </a:lnTo>
                <a:lnTo>
                  <a:pt x="7186160" y="382959"/>
                </a:lnTo>
                <a:lnTo>
                  <a:pt x="7209335" y="440609"/>
                </a:lnTo>
                <a:lnTo>
                  <a:pt x="7215824" y="425511"/>
                </a:lnTo>
                <a:lnTo>
                  <a:pt x="7221386" y="455708"/>
                </a:lnTo>
                <a:lnTo>
                  <a:pt x="7221386" y="525711"/>
                </a:lnTo>
                <a:lnTo>
                  <a:pt x="7226948" y="531202"/>
                </a:lnTo>
                <a:lnTo>
                  <a:pt x="7226948" y="630030"/>
                </a:lnTo>
                <a:lnTo>
                  <a:pt x="7238072" y="630030"/>
                </a:lnTo>
                <a:lnTo>
                  <a:pt x="7238072" y="507867"/>
                </a:lnTo>
                <a:lnTo>
                  <a:pt x="7250123" y="507867"/>
                </a:lnTo>
                <a:lnTo>
                  <a:pt x="7250123" y="222363"/>
                </a:lnTo>
                <a:lnTo>
                  <a:pt x="7434598" y="189421"/>
                </a:lnTo>
                <a:lnTo>
                  <a:pt x="7562525" y="218246"/>
                </a:lnTo>
                <a:lnTo>
                  <a:pt x="7562525" y="411784"/>
                </a:lnTo>
                <a:lnTo>
                  <a:pt x="7585700" y="429628"/>
                </a:lnTo>
                <a:lnTo>
                  <a:pt x="7585700" y="465316"/>
                </a:lnTo>
                <a:lnTo>
                  <a:pt x="7596824" y="465316"/>
                </a:lnTo>
                <a:lnTo>
                  <a:pt x="7596824" y="488651"/>
                </a:lnTo>
                <a:lnTo>
                  <a:pt x="7602386" y="488651"/>
                </a:lnTo>
                <a:lnTo>
                  <a:pt x="7602386" y="606696"/>
                </a:lnTo>
                <a:lnTo>
                  <a:pt x="7614437" y="606696"/>
                </a:lnTo>
                <a:lnTo>
                  <a:pt x="7614437" y="569635"/>
                </a:lnTo>
                <a:lnTo>
                  <a:pt x="7701576" y="569635"/>
                </a:lnTo>
                <a:lnTo>
                  <a:pt x="7701576" y="459826"/>
                </a:lnTo>
                <a:lnTo>
                  <a:pt x="7741437" y="459826"/>
                </a:lnTo>
                <a:lnTo>
                  <a:pt x="7741437" y="406294"/>
                </a:lnTo>
                <a:lnTo>
                  <a:pt x="7747926" y="406294"/>
                </a:lnTo>
                <a:lnTo>
                  <a:pt x="7747926" y="387077"/>
                </a:lnTo>
                <a:lnTo>
                  <a:pt x="7753488" y="387077"/>
                </a:lnTo>
                <a:lnTo>
                  <a:pt x="7753488" y="373351"/>
                </a:lnTo>
                <a:lnTo>
                  <a:pt x="7932401" y="367861"/>
                </a:lnTo>
                <a:lnTo>
                  <a:pt x="7932401" y="532575"/>
                </a:lnTo>
                <a:lnTo>
                  <a:pt x="8013050" y="532575"/>
                </a:lnTo>
                <a:lnTo>
                  <a:pt x="8013050" y="551791"/>
                </a:lnTo>
                <a:lnTo>
                  <a:pt x="8077941" y="525711"/>
                </a:lnTo>
                <a:lnTo>
                  <a:pt x="8094627" y="525711"/>
                </a:lnTo>
                <a:lnTo>
                  <a:pt x="8094627" y="446100"/>
                </a:lnTo>
                <a:lnTo>
                  <a:pt x="8280028" y="446100"/>
                </a:lnTo>
                <a:lnTo>
                  <a:pt x="8280028" y="492769"/>
                </a:lnTo>
                <a:lnTo>
                  <a:pt x="8285590" y="492769"/>
                </a:lnTo>
                <a:lnTo>
                  <a:pt x="8285590" y="517476"/>
                </a:lnTo>
                <a:lnTo>
                  <a:pt x="8303204" y="517476"/>
                </a:lnTo>
                <a:lnTo>
                  <a:pt x="8303204" y="531202"/>
                </a:lnTo>
                <a:lnTo>
                  <a:pt x="8314328" y="531202"/>
                </a:lnTo>
                <a:lnTo>
                  <a:pt x="8315255" y="396686"/>
                </a:lnTo>
                <a:lnTo>
                  <a:pt x="8539590" y="396686"/>
                </a:lnTo>
                <a:lnTo>
                  <a:pt x="8539590" y="573753"/>
                </a:lnTo>
                <a:lnTo>
                  <a:pt x="8573890" y="573753"/>
                </a:lnTo>
                <a:lnTo>
                  <a:pt x="8572963" y="429628"/>
                </a:lnTo>
                <a:lnTo>
                  <a:pt x="8649904" y="429628"/>
                </a:lnTo>
                <a:lnTo>
                  <a:pt x="8649904" y="483160"/>
                </a:lnTo>
                <a:lnTo>
                  <a:pt x="8661028" y="483160"/>
                </a:lnTo>
                <a:lnTo>
                  <a:pt x="8661028" y="459826"/>
                </a:lnTo>
                <a:lnTo>
                  <a:pt x="8667517" y="459826"/>
                </a:lnTo>
                <a:lnTo>
                  <a:pt x="8667517" y="414530"/>
                </a:lnTo>
                <a:lnTo>
                  <a:pt x="8673079" y="414530"/>
                </a:lnTo>
                <a:lnTo>
                  <a:pt x="8701817" y="350017"/>
                </a:lnTo>
                <a:lnTo>
                  <a:pt x="8712941" y="282759"/>
                </a:lnTo>
                <a:lnTo>
                  <a:pt x="8725919" y="350017"/>
                </a:lnTo>
                <a:lnTo>
                  <a:pt x="8756510" y="415902"/>
                </a:lnTo>
                <a:lnTo>
                  <a:pt x="8764853" y="415902"/>
                </a:lnTo>
                <a:lnTo>
                  <a:pt x="8764853" y="440609"/>
                </a:lnTo>
                <a:lnTo>
                  <a:pt x="8771342" y="440609"/>
                </a:lnTo>
                <a:lnTo>
                  <a:pt x="8771342" y="479043"/>
                </a:lnTo>
                <a:lnTo>
                  <a:pt x="8775977" y="479043"/>
                </a:lnTo>
                <a:lnTo>
                  <a:pt x="8781539" y="473552"/>
                </a:lnTo>
                <a:lnTo>
                  <a:pt x="8799152" y="473552"/>
                </a:lnTo>
                <a:lnTo>
                  <a:pt x="8799152" y="465316"/>
                </a:lnTo>
                <a:lnTo>
                  <a:pt x="8805641" y="465316"/>
                </a:lnTo>
                <a:lnTo>
                  <a:pt x="8805641" y="425511"/>
                </a:lnTo>
                <a:lnTo>
                  <a:pt x="8811203" y="425511"/>
                </a:lnTo>
                <a:lnTo>
                  <a:pt x="8831598" y="244325"/>
                </a:lnTo>
                <a:lnTo>
                  <a:pt x="8851992" y="421393"/>
                </a:lnTo>
                <a:lnTo>
                  <a:pt x="8864043" y="425511"/>
                </a:lnTo>
                <a:lnTo>
                  <a:pt x="8864043" y="440609"/>
                </a:lnTo>
                <a:lnTo>
                  <a:pt x="8892780" y="440609"/>
                </a:lnTo>
                <a:lnTo>
                  <a:pt x="8892780" y="459826"/>
                </a:lnTo>
                <a:lnTo>
                  <a:pt x="8962306" y="459826"/>
                </a:lnTo>
                <a:lnTo>
                  <a:pt x="8962306" y="473552"/>
                </a:lnTo>
                <a:lnTo>
                  <a:pt x="9060568" y="498259"/>
                </a:lnTo>
                <a:lnTo>
                  <a:pt x="9060568" y="560027"/>
                </a:lnTo>
                <a:lnTo>
                  <a:pt x="9089306" y="560027"/>
                </a:lnTo>
                <a:lnTo>
                  <a:pt x="9089306" y="573753"/>
                </a:lnTo>
                <a:lnTo>
                  <a:pt x="9120824" y="573753"/>
                </a:lnTo>
                <a:lnTo>
                  <a:pt x="9120824" y="557282"/>
                </a:lnTo>
                <a:lnTo>
                  <a:pt x="9186641" y="557282"/>
                </a:lnTo>
                <a:lnTo>
                  <a:pt x="9186641" y="448845"/>
                </a:lnTo>
                <a:lnTo>
                  <a:pt x="9334963" y="448845"/>
                </a:lnTo>
                <a:lnTo>
                  <a:pt x="9334963" y="511985"/>
                </a:lnTo>
                <a:lnTo>
                  <a:pt x="9341452" y="510613"/>
                </a:lnTo>
                <a:lnTo>
                  <a:pt x="9341452" y="490023"/>
                </a:lnTo>
                <a:lnTo>
                  <a:pt x="9351649" y="490023"/>
                </a:lnTo>
                <a:lnTo>
                  <a:pt x="9355357" y="388450"/>
                </a:lnTo>
                <a:lnTo>
                  <a:pt x="9422101" y="341781"/>
                </a:lnTo>
                <a:lnTo>
                  <a:pt x="9486065" y="391195"/>
                </a:lnTo>
                <a:lnTo>
                  <a:pt x="9486065" y="557282"/>
                </a:lnTo>
                <a:lnTo>
                  <a:pt x="9565787" y="595715"/>
                </a:lnTo>
                <a:lnTo>
                  <a:pt x="9565787" y="404921"/>
                </a:lnTo>
                <a:lnTo>
                  <a:pt x="9611211" y="404921"/>
                </a:lnTo>
                <a:lnTo>
                  <a:pt x="9611211" y="43923"/>
                </a:lnTo>
                <a:lnTo>
                  <a:pt x="9816079" y="43923"/>
                </a:lnTo>
                <a:lnTo>
                  <a:pt x="9816079" y="646502"/>
                </a:lnTo>
                <a:lnTo>
                  <a:pt x="9883751" y="646502"/>
                </a:lnTo>
                <a:lnTo>
                  <a:pt x="9883751" y="43923"/>
                </a:lnTo>
                <a:lnTo>
                  <a:pt x="10072860" y="43923"/>
                </a:lnTo>
                <a:lnTo>
                  <a:pt x="10072860" y="603951"/>
                </a:lnTo>
                <a:lnTo>
                  <a:pt x="10097890" y="603951"/>
                </a:lnTo>
                <a:lnTo>
                  <a:pt x="10097890" y="503750"/>
                </a:lnTo>
                <a:lnTo>
                  <a:pt x="10211911" y="503750"/>
                </a:lnTo>
                <a:lnTo>
                  <a:pt x="10211911" y="506495"/>
                </a:lnTo>
                <a:lnTo>
                  <a:pt x="10225817" y="506495"/>
                </a:lnTo>
                <a:lnTo>
                  <a:pt x="10226744" y="595715"/>
                </a:lnTo>
                <a:lnTo>
                  <a:pt x="10277729" y="595715"/>
                </a:lnTo>
                <a:lnTo>
                  <a:pt x="10277729" y="624540"/>
                </a:lnTo>
                <a:lnTo>
                  <a:pt x="10328714" y="624540"/>
                </a:lnTo>
                <a:lnTo>
                  <a:pt x="10328714" y="638266"/>
                </a:lnTo>
                <a:lnTo>
                  <a:pt x="10426050" y="638266"/>
                </a:lnTo>
                <a:lnTo>
                  <a:pt x="10426050" y="616304"/>
                </a:lnTo>
                <a:lnTo>
                  <a:pt x="10426977" y="616304"/>
                </a:lnTo>
                <a:lnTo>
                  <a:pt x="10426977" y="389823"/>
                </a:lnTo>
                <a:lnTo>
                  <a:pt x="10540999" y="389823"/>
                </a:lnTo>
                <a:lnTo>
                  <a:pt x="10540072" y="627285"/>
                </a:lnTo>
                <a:lnTo>
                  <a:pt x="10616087" y="627285"/>
                </a:lnTo>
                <a:lnTo>
                  <a:pt x="10616087" y="495514"/>
                </a:lnTo>
                <a:lnTo>
                  <a:pt x="10733817" y="495514"/>
                </a:lnTo>
                <a:lnTo>
                  <a:pt x="10733817" y="597087"/>
                </a:lnTo>
                <a:lnTo>
                  <a:pt x="10770897" y="597087"/>
                </a:lnTo>
                <a:lnTo>
                  <a:pt x="10770897" y="579243"/>
                </a:lnTo>
                <a:lnTo>
                  <a:pt x="10780167" y="579243"/>
                </a:lnTo>
                <a:lnTo>
                  <a:pt x="10780167" y="380214"/>
                </a:lnTo>
                <a:lnTo>
                  <a:pt x="10835787" y="395313"/>
                </a:lnTo>
                <a:lnTo>
                  <a:pt x="10835787" y="385705"/>
                </a:lnTo>
                <a:lnTo>
                  <a:pt x="10861744" y="385705"/>
                </a:lnTo>
                <a:lnTo>
                  <a:pt x="10861744" y="290994"/>
                </a:lnTo>
                <a:lnTo>
                  <a:pt x="10868233" y="286876"/>
                </a:lnTo>
                <a:lnTo>
                  <a:pt x="10868233" y="259424"/>
                </a:lnTo>
                <a:lnTo>
                  <a:pt x="10891408" y="258051"/>
                </a:lnTo>
                <a:lnTo>
                  <a:pt x="10947955" y="168831"/>
                </a:lnTo>
                <a:lnTo>
                  <a:pt x="10952590" y="0"/>
                </a:lnTo>
                <a:lnTo>
                  <a:pt x="10957225" y="167459"/>
                </a:lnTo>
                <a:lnTo>
                  <a:pt x="11009138" y="262169"/>
                </a:lnTo>
                <a:lnTo>
                  <a:pt x="11034167" y="262169"/>
                </a:lnTo>
                <a:lnTo>
                  <a:pt x="11034167" y="288249"/>
                </a:lnTo>
                <a:lnTo>
                  <a:pt x="11039729" y="290994"/>
                </a:lnTo>
                <a:lnTo>
                  <a:pt x="11039729" y="385705"/>
                </a:lnTo>
                <a:lnTo>
                  <a:pt x="11060123" y="385705"/>
                </a:lnTo>
                <a:lnTo>
                  <a:pt x="11060123" y="528457"/>
                </a:lnTo>
                <a:lnTo>
                  <a:pt x="11092568" y="528457"/>
                </a:lnTo>
                <a:lnTo>
                  <a:pt x="11092568" y="473552"/>
                </a:lnTo>
                <a:lnTo>
                  <a:pt x="11203809" y="473552"/>
                </a:lnTo>
                <a:lnTo>
                  <a:pt x="11203809" y="654737"/>
                </a:lnTo>
                <a:lnTo>
                  <a:pt x="11225130" y="654737"/>
                </a:lnTo>
                <a:lnTo>
                  <a:pt x="11225130" y="598460"/>
                </a:lnTo>
                <a:lnTo>
                  <a:pt x="11287240" y="599833"/>
                </a:lnTo>
                <a:lnTo>
                  <a:pt x="11287240" y="561399"/>
                </a:lnTo>
                <a:lnTo>
                  <a:pt x="11368817" y="561399"/>
                </a:lnTo>
                <a:lnTo>
                  <a:pt x="11368817" y="359625"/>
                </a:lnTo>
                <a:lnTo>
                  <a:pt x="11398481" y="343154"/>
                </a:lnTo>
                <a:lnTo>
                  <a:pt x="11398481" y="284131"/>
                </a:lnTo>
                <a:lnTo>
                  <a:pt x="11444831" y="263542"/>
                </a:lnTo>
                <a:lnTo>
                  <a:pt x="11447612" y="168831"/>
                </a:lnTo>
                <a:lnTo>
                  <a:pt x="11452247" y="263542"/>
                </a:lnTo>
                <a:lnTo>
                  <a:pt x="11501379" y="282759"/>
                </a:lnTo>
                <a:lnTo>
                  <a:pt x="11502306" y="343154"/>
                </a:lnTo>
                <a:lnTo>
                  <a:pt x="11531970" y="355507"/>
                </a:lnTo>
                <a:lnTo>
                  <a:pt x="11531970" y="616304"/>
                </a:lnTo>
                <a:lnTo>
                  <a:pt x="11603349" y="616304"/>
                </a:lnTo>
                <a:lnTo>
                  <a:pt x="11603349" y="487278"/>
                </a:lnTo>
                <a:lnTo>
                  <a:pt x="11655262" y="487278"/>
                </a:lnTo>
                <a:lnTo>
                  <a:pt x="11655262" y="432374"/>
                </a:lnTo>
                <a:lnTo>
                  <a:pt x="11701612" y="432374"/>
                </a:lnTo>
                <a:lnTo>
                  <a:pt x="11701612" y="317074"/>
                </a:lnTo>
                <a:lnTo>
                  <a:pt x="11813780" y="317074"/>
                </a:lnTo>
                <a:lnTo>
                  <a:pt x="11813780" y="499632"/>
                </a:lnTo>
                <a:lnTo>
                  <a:pt x="11870327" y="499632"/>
                </a:lnTo>
                <a:lnTo>
                  <a:pt x="11870327" y="392568"/>
                </a:lnTo>
                <a:lnTo>
                  <a:pt x="11998254" y="392568"/>
                </a:lnTo>
                <a:lnTo>
                  <a:pt x="12126181" y="355507"/>
                </a:lnTo>
                <a:lnTo>
                  <a:pt x="12126181" y="532575"/>
                </a:lnTo>
                <a:lnTo>
                  <a:pt x="12190413" y="579459"/>
                </a:lnTo>
                <a:lnTo>
                  <a:pt x="12190413" y="785136"/>
                </a:lnTo>
                <a:lnTo>
                  <a:pt x="12190412" y="785136"/>
                </a:lnTo>
                <a:lnTo>
                  <a:pt x="12190412" y="1000585"/>
                </a:lnTo>
                <a:lnTo>
                  <a:pt x="0" y="1000585"/>
                </a:lnTo>
                <a:lnTo>
                  <a:pt x="0" y="473552"/>
                </a:lnTo>
                <a:lnTo>
                  <a:pt x="29663" y="459826"/>
                </a:lnTo>
                <a:lnTo>
                  <a:pt x="29663" y="469434"/>
                </a:lnTo>
                <a:lnTo>
                  <a:pt x="47277" y="469434"/>
                </a:lnTo>
                <a:lnTo>
                  <a:pt x="47277" y="483160"/>
                </a:lnTo>
                <a:lnTo>
                  <a:pt x="58401" y="483160"/>
                </a:lnTo>
                <a:lnTo>
                  <a:pt x="58401" y="492769"/>
                </a:lnTo>
                <a:lnTo>
                  <a:pt x="69525" y="492769"/>
                </a:lnTo>
                <a:lnTo>
                  <a:pt x="69525" y="540810"/>
                </a:lnTo>
                <a:lnTo>
                  <a:pt x="80649" y="540810"/>
                </a:lnTo>
                <a:lnTo>
                  <a:pt x="80649" y="564145"/>
                </a:lnTo>
                <a:lnTo>
                  <a:pt x="92700" y="564145"/>
                </a:lnTo>
                <a:lnTo>
                  <a:pt x="92700" y="392568"/>
                </a:lnTo>
                <a:lnTo>
                  <a:pt x="121437" y="392568"/>
                </a:lnTo>
                <a:lnTo>
                  <a:pt x="121437" y="334918"/>
                </a:lnTo>
                <a:lnTo>
                  <a:pt x="145539" y="334918"/>
                </a:lnTo>
                <a:lnTo>
                  <a:pt x="145539" y="321192"/>
                </a:lnTo>
                <a:lnTo>
                  <a:pt x="254926" y="278641"/>
                </a:lnTo>
                <a:lnTo>
                  <a:pt x="365240" y="321192"/>
                </a:lnTo>
                <a:lnTo>
                  <a:pt x="365240" y="334918"/>
                </a:lnTo>
                <a:lnTo>
                  <a:pt x="381926" y="334918"/>
                </a:lnTo>
                <a:lnTo>
                  <a:pt x="381926" y="392568"/>
                </a:lnTo>
                <a:lnTo>
                  <a:pt x="399539" y="396686"/>
                </a:lnTo>
                <a:lnTo>
                  <a:pt x="399539" y="511985"/>
                </a:lnTo>
                <a:lnTo>
                  <a:pt x="417153" y="511985"/>
                </a:lnTo>
                <a:lnTo>
                  <a:pt x="433839" y="554536"/>
                </a:lnTo>
                <a:lnTo>
                  <a:pt x="433839" y="450218"/>
                </a:lnTo>
                <a:lnTo>
                  <a:pt x="462576" y="450218"/>
                </a:lnTo>
                <a:lnTo>
                  <a:pt x="462576" y="415902"/>
                </a:lnTo>
                <a:lnTo>
                  <a:pt x="473700" y="415902"/>
                </a:lnTo>
                <a:lnTo>
                  <a:pt x="473700" y="389823"/>
                </a:lnTo>
                <a:lnTo>
                  <a:pt x="706379" y="388450"/>
                </a:lnTo>
                <a:lnTo>
                  <a:pt x="706379" y="410412"/>
                </a:lnTo>
                <a:lnTo>
                  <a:pt x="723992" y="410412"/>
                </a:lnTo>
                <a:lnTo>
                  <a:pt x="723992" y="450218"/>
                </a:lnTo>
                <a:lnTo>
                  <a:pt x="741605" y="450218"/>
                </a:lnTo>
                <a:lnTo>
                  <a:pt x="741605" y="544928"/>
                </a:lnTo>
                <a:lnTo>
                  <a:pt x="758291" y="544928"/>
                </a:lnTo>
                <a:lnTo>
                  <a:pt x="758291" y="45296"/>
                </a:lnTo>
                <a:lnTo>
                  <a:pt x="929787" y="8235"/>
                </a:lnTo>
                <a:lnTo>
                  <a:pt x="1064204" y="35688"/>
                </a:lnTo>
                <a:lnTo>
                  <a:pt x="1064204" y="432374"/>
                </a:lnTo>
                <a:lnTo>
                  <a:pt x="1070693" y="440609"/>
                </a:lnTo>
                <a:lnTo>
                  <a:pt x="1093868" y="382959"/>
                </a:lnTo>
                <a:lnTo>
                  <a:pt x="1117043" y="440609"/>
                </a:lnTo>
                <a:lnTo>
                  <a:pt x="1122605" y="425511"/>
                </a:lnTo>
                <a:lnTo>
                  <a:pt x="1128167" y="455708"/>
                </a:lnTo>
                <a:lnTo>
                  <a:pt x="1128167" y="525711"/>
                </a:lnTo>
                <a:lnTo>
                  <a:pt x="1133729" y="531202"/>
                </a:lnTo>
                <a:lnTo>
                  <a:pt x="1133729" y="630030"/>
                </a:lnTo>
                <a:lnTo>
                  <a:pt x="1145780" y="630030"/>
                </a:lnTo>
                <a:lnTo>
                  <a:pt x="1145780" y="507867"/>
                </a:lnTo>
                <a:lnTo>
                  <a:pt x="1157831" y="507867"/>
                </a:lnTo>
                <a:lnTo>
                  <a:pt x="1157831" y="222363"/>
                </a:lnTo>
                <a:lnTo>
                  <a:pt x="1342306" y="189421"/>
                </a:lnTo>
                <a:lnTo>
                  <a:pt x="1470233" y="218246"/>
                </a:lnTo>
                <a:lnTo>
                  <a:pt x="1470233" y="411784"/>
                </a:lnTo>
                <a:lnTo>
                  <a:pt x="1492481" y="429628"/>
                </a:lnTo>
                <a:lnTo>
                  <a:pt x="1492481" y="465316"/>
                </a:lnTo>
                <a:lnTo>
                  <a:pt x="1504532" y="465316"/>
                </a:lnTo>
                <a:lnTo>
                  <a:pt x="1504532" y="488651"/>
                </a:lnTo>
                <a:lnTo>
                  <a:pt x="1510094" y="488651"/>
                </a:lnTo>
                <a:lnTo>
                  <a:pt x="1510094" y="606696"/>
                </a:lnTo>
                <a:lnTo>
                  <a:pt x="1521218" y="606696"/>
                </a:lnTo>
                <a:lnTo>
                  <a:pt x="1521218" y="569635"/>
                </a:lnTo>
                <a:lnTo>
                  <a:pt x="1608357" y="569635"/>
                </a:lnTo>
                <a:lnTo>
                  <a:pt x="1608357" y="459826"/>
                </a:lnTo>
                <a:lnTo>
                  <a:pt x="1648218" y="459826"/>
                </a:lnTo>
                <a:lnTo>
                  <a:pt x="1648218" y="406294"/>
                </a:lnTo>
                <a:lnTo>
                  <a:pt x="1655634" y="406294"/>
                </a:lnTo>
                <a:lnTo>
                  <a:pt x="1655634" y="387077"/>
                </a:lnTo>
                <a:lnTo>
                  <a:pt x="1661196" y="387077"/>
                </a:lnTo>
                <a:lnTo>
                  <a:pt x="1661196" y="373351"/>
                </a:lnTo>
                <a:lnTo>
                  <a:pt x="1839182" y="367861"/>
                </a:lnTo>
                <a:lnTo>
                  <a:pt x="1839182" y="532575"/>
                </a:lnTo>
                <a:lnTo>
                  <a:pt x="1920758" y="532575"/>
                </a:lnTo>
                <a:lnTo>
                  <a:pt x="1920758" y="551791"/>
                </a:lnTo>
                <a:lnTo>
                  <a:pt x="1983795" y="525711"/>
                </a:lnTo>
                <a:lnTo>
                  <a:pt x="2000481" y="525711"/>
                </a:lnTo>
                <a:lnTo>
                  <a:pt x="2000481" y="446100"/>
                </a:lnTo>
                <a:lnTo>
                  <a:pt x="2186810" y="446100"/>
                </a:lnTo>
                <a:lnTo>
                  <a:pt x="2185883" y="492769"/>
                </a:lnTo>
                <a:lnTo>
                  <a:pt x="2191445" y="492769"/>
                </a:lnTo>
                <a:lnTo>
                  <a:pt x="2191445" y="517476"/>
                </a:lnTo>
                <a:lnTo>
                  <a:pt x="2209058" y="517476"/>
                </a:lnTo>
                <a:lnTo>
                  <a:pt x="2209058" y="531202"/>
                </a:lnTo>
                <a:lnTo>
                  <a:pt x="2222036" y="531202"/>
                </a:lnTo>
                <a:lnTo>
                  <a:pt x="2222036" y="396686"/>
                </a:lnTo>
                <a:lnTo>
                  <a:pt x="2447299" y="396686"/>
                </a:lnTo>
                <a:lnTo>
                  <a:pt x="2447299" y="573753"/>
                </a:lnTo>
                <a:lnTo>
                  <a:pt x="2480671" y="573753"/>
                </a:lnTo>
                <a:lnTo>
                  <a:pt x="2480671" y="429628"/>
                </a:lnTo>
                <a:lnTo>
                  <a:pt x="2556686" y="429628"/>
                </a:lnTo>
                <a:lnTo>
                  <a:pt x="2556686" y="483160"/>
                </a:lnTo>
                <a:lnTo>
                  <a:pt x="2567810" y="483160"/>
                </a:lnTo>
                <a:lnTo>
                  <a:pt x="2567810" y="459826"/>
                </a:lnTo>
                <a:lnTo>
                  <a:pt x="2573371" y="459826"/>
                </a:lnTo>
                <a:lnTo>
                  <a:pt x="2573371" y="414530"/>
                </a:lnTo>
                <a:lnTo>
                  <a:pt x="2579861" y="414530"/>
                </a:lnTo>
                <a:lnTo>
                  <a:pt x="2609525" y="350017"/>
                </a:lnTo>
                <a:lnTo>
                  <a:pt x="2620649" y="282759"/>
                </a:lnTo>
                <a:lnTo>
                  <a:pt x="2633627" y="350017"/>
                </a:lnTo>
                <a:lnTo>
                  <a:pt x="2664218" y="415902"/>
                </a:lnTo>
                <a:lnTo>
                  <a:pt x="2672561" y="415902"/>
                </a:lnTo>
                <a:lnTo>
                  <a:pt x="2672561" y="440609"/>
                </a:lnTo>
                <a:lnTo>
                  <a:pt x="2678123" y="440609"/>
                </a:lnTo>
                <a:lnTo>
                  <a:pt x="2678123" y="479043"/>
                </a:lnTo>
                <a:lnTo>
                  <a:pt x="2682758" y="479043"/>
                </a:lnTo>
                <a:lnTo>
                  <a:pt x="2689248" y="473552"/>
                </a:lnTo>
                <a:lnTo>
                  <a:pt x="2706861" y="473552"/>
                </a:lnTo>
                <a:lnTo>
                  <a:pt x="2706861" y="465316"/>
                </a:lnTo>
                <a:lnTo>
                  <a:pt x="2712423" y="465316"/>
                </a:lnTo>
                <a:lnTo>
                  <a:pt x="2712423" y="425511"/>
                </a:lnTo>
                <a:lnTo>
                  <a:pt x="2718912" y="425511"/>
                </a:lnTo>
                <a:lnTo>
                  <a:pt x="2738379" y="244325"/>
                </a:lnTo>
                <a:lnTo>
                  <a:pt x="2758773" y="421393"/>
                </a:lnTo>
                <a:lnTo>
                  <a:pt x="2770824" y="425511"/>
                </a:lnTo>
                <a:lnTo>
                  <a:pt x="2770824" y="440609"/>
                </a:lnTo>
                <a:lnTo>
                  <a:pt x="2800488" y="440609"/>
                </a:lnTo>
                <a:lnTo>
                  <a:pt x="2800488" y="459826"/>
                </a:lnTo>
                <a:lnTo>
                  <a:pt x="2869087" y="459826"/>
                </a:lnTo>
                <a:lnTo>
                  <a:pt x="2869087" y="473552"/>
                </a:lnTo>
                <a:lnTo>
                  <a:pt x="2966423" y="498259"/>
                </a:lnTo>
                <a:lnTo>
                  <a:pt x="2966423" y="560027"/>
                </a:lnTo>
                <a:lnTo>
                  <a:pt x="2997014" y="560027"/>
                </a:lnTo>
                <a:lnTo>
                  <a:pt x="2997014" y="573753"/>
                </a:lnTo>
                <a:lnTo>
                  <a:pt x="3027605" y="573753"/>
                </a:lnTo>
                <a:lnTo>
                  <a:pt x="3027605" y="557282"/>
                </a:lnTo>
                <a:lnTo>
                  <a:pt x="3094349" y="557282"/>
                </a:lnTo>
                <a:lnTo>
                  <a:pt x="3094349" y="448845"/>
                </a:lnTo>
                <a:lnTo>
                  <a:pt x="3242671" y="448845"/>
                </a:lnTo>
                <a:lnTo>
                  <a:pt x="3242671" y="511985"/>
                </a:lnTo>
                <a:lnTo>
                  <a:pt x="3249160" y="510613"/>
                </a:lnTo>
                <a:lnTo>
                  <a:pt x="3249160" y="490023"/>
                </a:lnTo>
                <a:lnTo>
                  <a:pt x="3259357" y="490023"/>
                </a:lnTo>
                <a:lnTo>
                  <a:pt x="3262138" y="388450"/>
                </a:lnTo>
                <a:lnTo>
                  <a:pt x="3328883" y="341781"/>
                </a:lnTo>
                <a:lnTo>
                  <a:pt x="3392846" y="391195"/>
                </a:lnTo>
                <a:lnTo>
                  <a:pt x="3392846" y="557282"/>
                </a:lnTo>
                <a:lnTo>
                  <a:pt x="3472569" y="595715"/>
                </a:lnTo>
                <a:lnTo>
                  <a:pt x="3472569" y="404921"/>
                </a:lnTo>
                <a:lnTo>
                  <a:pt x="3517992" y="404921"/>
                </a:lnTo>
                <a:lnTo>
                  <a:pt x="3517992" y="43923"/>
                </a:lnTo>
                <a:lnTo>
                  <a:pt x="3722861" y="43923"/>
                </a:lnTo>
                <a:lnTo>
                  <a:pt x="3722861" y="646502"/>
                </a:lnTo>
                <a:lnTo>
                  <a:pt x="3790532" y="646502"/>
                </a:lnTo>
                <a:lnTo>
                  <a:pt x="3790532" y="43923"/>
                </a:lnTo>
                <a:lnTo>
                  <a:pt x="3979642" y="43923"/>
                </a:lnTo>
                <a:lnTo>
                  <a:pt x="3979642" y="603951"/>
                </a:lnTo>
                <a:lnTo>
                  <a:pt x="4005598" y="603951"/>
                </a:lnTo>
                <a:lnTo>
                  <a:pt x="4005598" y="503750"/>
                </a:lnTo>
                <a:lnTo>
                  <a:pt x="4118693" y="503750"/>
                </a:lnTo>
                <a:lnTo>
                  <a:pt x="4118693" y="506495"/>
                </a:lnTo>
                <a:lnTo>
                  <a:pt x="4133525" y="506495"/>
                </a:lnTo>
                <a:lnTo>
                  <a:pt x="4133525" y="595715"/>
                </a:lnTo>
                <a:lnTo>
                  <a:pt x="4184510" y="595715"/>
                </a:lnTo>
                <a:lnTo>
                  <a:pt x="4184510" y="624540"/>
                </a:lnTo>
                <a:lnTo>
                  <a:pt x="4235496" y="624540"/>
                </a:lnTo>
                <a:lnTo>
                  <a:pt x="4235496" y="638266"/>
                </a:lnTo>
                <a:lnTo>
                  <a:pt x="4333758" y="638266"/>
                </a:lnTo>
                <a:lnTo>
                  <a:pt x="4333758" y="616304"/>
                </a:lnTo>
                <a:lnTo>
                  <a:pt x="4333758" y="389823"/>
                </a:lnTo>
                <a:lnTo>
                  <a:pt x="4446853" y="389823"/>
                </a:lnTo>
                <a:lnTo>
                  <a:pt x="4446853" y="627285"/>
                </a:lnTo>
                <a:lnTo>
                  <a:pt x="4522868" y="627285"/>
                </a:lnTo>
                <a:lnTo>
                  <a:pt x="4522868" y="495514"/>
                </a:lnTo>
                <a:lnTo>
                  <a:pt x="4640598" y="495514"/>
                </a:lnTo>
                <a:lnTo>
                  <a:pt x="4640598" y="597087"/>
                </a:lnTo>
                <a:lnTo>
                  <a:pt x="4678605" y="597087"/>
                </a:lnTo>
                <a:lnTo>
                  <a:pt x="4678605" y="579243"/>
                </a:lnTo>
                <a:lnTo>
                  <a:pt x="4686948" y="579243"/>
                </a:lnTo>
                <a:lnTo>
                  <a:pt x="4686948" y="380214"/>
                </a:lnTo>
                <a:lnTo>
                  <a:pt x="4743497" y="395313"/>
                </a:lnTo>
                <a:lnTo>
                  <a:pt x="4743497" y="385705"/>
                </a:lnTo>
                <a:lnTo>
                  <a:pt x="4768525" y="385705"/>
                </a:lnTo>
                <a:lnTo>
                  <a:pt x="4768525" y="290994"/>
                </a:lnTo>
                <a:lnTo>
                  <a:pt x="4775941" y="286876"/>
                </a:lnTo>
                <a:lnTo>
                  <a:pt x="4775941" y="259424"/>
                </a:lnTo>
                <a:lnTo>
                  <a:pt x="4798189" y="258051"/>
                </a:lnTo>
                <a:lnTo>
                  <a:pt x="4854736" y="168831"/>
                </a:lnTo>
                <a:close/>
              </a:path>
            </a:pathLst>
          </a:custGeom>
          <a:gradFill>
            <a:gsLst>
              <a:gs pos="0">
                <a:srgbClr val="FF0000">
                  <a:alpha val="17000"/>
                </a:srgbClr>
              </a:gs>
              <a:gs pos="100000">
                <a:srgbClr val="C00000">
                  <a:alpha val="0"/>
                </a:srgb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E1C79423-F849-AADE-9092-A898DEF02A6F}"/>
              </a:ext>
            </a:extLst>
          </p:cNvPr>
          <p:cNvSpPr/>
          <p:nvPr userDrawn="1"/>
        </p:nvSpPr>
        <p:spPr bwMode="auto">
          <a:xfrm flipH="1">
            <a:off x="0" y="202277"/>
            <a:ext cx="1183952" cy="495063"/>
          </a:xfrm>
          <a:custGeom>
            <a:avLst/>
            <a:gdLst>
              <a:gd name="connsiteX0" fmla="*/ 1183952 w 1183952"/>
              <a:gd name="connsiteY0" fmla="*/ 0 h 495063"/>
              <a:gd name="connsiteX1" fmla="*/ 0 w 1183952"/>
              <a:gd name="connsiteY1" fmla="*/ 0 h 495063"/>
              <a:gd name="connsiteX2" fmla="*/ 0 w 1183952"/>
              <a:gd name="connsiteY2" fmla="*/ 384288 h 495063"/>
              <a:gd name="connsiteX3" fmla="*/ 110775 w 1183952"/>
              <a:gd name="connsiteY3" fmla="*/ 495063 h 495063"/>
              <a:gd name="connsiteX4" fmla="*/ 1183952 w 1183952"/>
              <a:gd name="connsiteY4" fmla="*/ 495063 h 4950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3952" h="495063">
                <a:moveTo>
                  <a:pt x="1183952" y="0"/>
                </a:moveTo>
                <a:lnTo>
                  <a:pt x="0" y="0"/>
                </a:lnTo>
                <a:lnTo>
                  <a:pt x="0" y="384288"/>
                </a:lnTo>
                <a:lnTo>
                  <a:pt x="110775" y="495063"/>
                </a:lnTo>
                <a:lnTo>
                  <a:pt x="1183952" y="495063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latin typeface="Arial" pitchFamily="34" charset="0"/>
              <a:ea typeface="华文细黑" pitchFamily="2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56A9669-7221-76CE-83AE-7FE070E5602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725013"/>
            <a:ext cx="12191206" cy="1134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247818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3" name="Rectangle 3"/>
          <p:cNvSpPr>
            <a:spLocks noChangeArrowheads="1"/>
          </p:cNvSpPr>
          <p:nvPr/>
        </p:nvSpPr>
        <p:spPr bwMode="auto">
          <a:xfrm>
            <a:off x="623855" y="6526136"/>
            <a:ext cx="1920429" cy="196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958" tIns="46479" rIns="92958" bIns="46479"/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de-DE" altLang="en-US" sz="1000" b="1" i="1">
                <a:solidFill>
                  <a:srgbClr val="FFFFFF"/>
                </a:solidFill>
                <a:ea typeface="华文细黑" pitchFamily="2" charset="-122"/>
              </a:rPr>
              <a:t>Page </a:t>
            </a:r>
            <a:r>
              <a:rPr lang="de-DE" altLang="en-US" sz="1000" b="1" i="1">
                <a:solidFill>
                  <a:srgbClr val="FFFFFF"/>
                </a:solidFill>
                <a:ea typeface="华文细黑" pitchFamily="2" charset="-122"/>
                <a:sym typeface="MS UI Gothic" pitchFamily="34" charset="-128"/>
              </a:rPr>
              <a:t></a:t>
            </a:r>
            <a:r>
              <a:rPr lang="de-DE" altLang="en-US" sz="1000" b="1" i="1">
                <a:solidFill>
                  <a:srgbClr val="FFFFFF"/>
                </a:solidFill>
                <a:ea typeface="华文细黑" pitchFamily="2" charset="-122"/>
              </a:rPr>
              <a:t> </a:t>
            </a:r>
            <a:fld id="{4FCDD705-F6AA-489F-ABE8-CA79C0192DD6}" type="slidenum">
              <a:rPr lang="zh-CN" altLang="en-US" sz="1000" b="1" i="1">
                <a:solidFill>
                  <a:srgbClr val="FFFFFF"/>
                </a:solidFill>
                <a:ea typeface="华文细黑" pitchFamily="2" charset="-122"/>
              </a:rPr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t>‹#›</a:t>
            </a:fld>
            <a:endParaRPr lang="en-US" sz="1000" b="1" i="1" dirty="0">
              <a:solidFill>
                <a:srgbClr val="FFFFFF"/>
              </a:solidFill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9760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</p:sldLayoutIdLst>
  <p:transition advTm="5000">
    <p:dissolve/>
  </p:transition>
  <p:txStyles>
    <p:titleStyle>
      <a:lvl1pPr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itchFamily="34" charset="0"/>
          <a:ea typeface="宋体" pitchFamily="2" charset="-122"/>
        </a:defRPr>
      </a:lvl2pPr>
      <a:lvl3pPr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itchFamily="34" charset="0"/>
          <a:ea typeface="宋体" pitchFamily="2" charset="-122"/>
        </a:defRPr>
      </a:lvl3pPr>
      <a:lvl4pPr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itchFamily="34" charset="0"/>
          <a:ea typeface="宋体" pitchFamily="2" charset="-122"/>
        </a:defRPr>
      </a:lvl4pPr>
      <a:lvl5pPr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itchFamily="34" charset="0"/>
          <a:ea typeface="宋体" pitchFamily="2" charset="-122"/>
        </a:defRPr>
      </a:lvl5pPr>
      <a:lvl6pPr marL="464790"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itchFamily="34" charset="0"/>
          <a:ea typeface="宋体" pitchFamily="2" charset="-122"/>
        </a:defRPr>
      </a:lvl6pPr>
      <a:lvl7pPr marL="929579"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itchFamily="34" charset="0"/>
          <a:ea typeface="宋体" pitchFamily="2" charset="-122"/>
        </a:defRPr>
      </a:lvl7pPr>
      <a:lvl8pPr marL="1394369"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itchFamily="34" charset="0"/>
          <a:ea typeface="宋体" pitchFamily="2" charset="-122"/>
        </a:defRPr>
      </a:lvl8pPr>
      <a:lvl9pPr marL="1859158" algn="l" rtl="0" fontAlgn="base">
        <a:spcBef>
          <a:spcPct val="0"/>
        </a:spcBef>
        <a:spcAft>
          <a:spcPct val="0"/>
        </a:spcAft>
        <a:defRPr sz="2600" b="1">
          <a:solidFill>
            <a:schemeClr val="tx1"/>
          </a:solidFill>
          <a:latin typeface="Arial" pitchFamily="34" charset="0"/>
          <a:ea typeface="宋体" pitchFamily="2" charset="-122"/>
        </a:defRPr>
      </a:lvl9pPr>
    </p:titleStyle>
    <p:bodyStyle>
      <a:lvl1pPr marL="348592" indent="-348592" algn="l" rtl="0" fontAlgn="base">
        <a:lnSpc>
          <a:spcPct val="120000"/>
        </a:lnSpc>
        <a:spcBef>
          <a:spcPct val="20000"/>
        </a:spcBef>
        <a:spcAft>
          <a:spcPct val="0"/>
        </a:spcAft>
        <a:buFont typeface="Wingdings" pitchFamily="2" charset="2"/>
        <a:buChar char="n"/>
        <a:defRPr sz="2000" b="1">
          <a:solidFill>
            <a:schemeClr val="bg1"/>
          </a:solidFill>
          <a:latin typeface="+mn-lt"/>
          <a:ea typeface="+mn-ea"/>
          <a:cs typeface="+mn-cs"/>
        </a:defRPr>
      </a:lvl1pPr>
      <a:lvl2pPr marL="755283" indent="-290493" algn="l" rtl="0" fontAlgn="base">
        <a:lnSpc>
          <a:spcPct val="120000"/>
        </a:lnSpc>
        <a:spcBef>
          <a:spcPct val="20000"/>
        </a:spcBef>
        <a:spcAft>
          <a:spcPct val="0"/>
        </a:spcAft>
        <a:buFont typeface="Wingdings" pitchFamily="2" charset="2"/>
        <a:buChar char="n"/>
        <a:defRPr b="1">
          <a:solidFill>
            <a:schemeClr val="bg1"/>
          </a:solidFill>
          <a:latin typeface="+mn-lt"/>
          <a:ea typeface="+mn-ea"/>
        </a:defRPr>
      </a:lvl2pPr>
      <a:lvl3pPr marL="1161974" indent="-232395" algn="l" rtl="0" fontAlgn="base">
        <a:lnSpc>
          <a:spcPct val="120000"/>
        </a:lnSpc>
        <a:spcBef>
          <a:spcPct val="20000"/>
        </a:spcBef>
        <a:spcAft>
          <a:spcPct val="0"/>
        </a:spcAft>
        <a:buFont typeface="Wingdings" pitchFamily="2" charset="2"/>
        <a:buChar char="n"/>
        <a:defRPr sz="1600" b="1">
          <a:solidFill>
            <a:schemeClr val="bg1"/>
          </a:solidFill>
          <a:latin typeface="+mn-lt"/>
          <a:ea typeface="+mn-ea"/>
        </a:defRPr>
      </a:lvl3pPr>
      <a:lvl4pPr marL="1626763" indent="-232395" algn="l" rtl="0" fontAlgn="base">
        <a:lnSpc>
          <a:spcPct val="120000"/>
        </a:lnSpc>
        <a:spcBef>
          <a:spcPct val="20000"/>
        </a:spcBef>
        <a:spcAft>
          <a:spcPct val="0"/>
        </a:spcAft>
        <a:buFont typeface="Wingdings" pitchFamily="2" charset="2"/>
        <a:buChar char="n"/>
        <a:defRPr sz="1400" b="1">
          <a:solidFill>
            <a:schemeClr val="bg1"/>
          </a:solidFill>
          <a:latin typeface="+mn-lt"/>
          <a:ea typeface="+mn-ea"/>
        </a:defRPr>
      </a:lvl4pPr>
      <a:lvl5pPr marL="2091553" indent="-232395" algn="l" rtl="0" fontAlgn="base">
        <a:spcBef>
          <a:spcPct val="20000"/>
        </a:spcBef>
        <a:spcAft>
          <a:spcPct val="0"/>
        </a:spcAft>
        <a:buFont typeface="Wingdings" pitchFamily="2" charset="2"/>
        <a:buChar char="»"/>
        <a:defRPr>
          <a:solidFill>
            <a:schemeClr val="tx1"/>
          </a:solidFill>
          <a:latin typeface="+mn-lt"/>
          <a:ea typeface="+mn-ea"/>
        </a:defRPr>
      </a:lvl5pPr>
      <a:lvl6pPr marL="2556342" indent="-232395" algn="l" rtl="0" fontAlgn="base">
        <a:spcBef>
          <a:spcPct val="20000"/>
        </a:spcBef>
        <a:spcAft>
          <a:spcPct val="0"/>
        </a:spcAft>
        <a:buFont typeface="Wingdings" pitchFamily="2" charset="2"/>
        <a:buChar char="»"/>
        <a:defRPr>
          <a:solidFill>
            <a:schemeClr val="tx1"/>
          </a:solidFill>
          <a:latin typeface="+mn-lt"/>
          <a:ea typeface="+mn-ea"/>
        </a:defRPr>
      </a:lvl6pPr>
      <a:lvl7pPr marL="3021132" indent="-232395" algn="l" rtl="0" fontAlgn="base">
        <a:spcBef>
          <a:spcPct val="20000"/>
        </a:spcBef>
        <a:spcAft>
          <a:spcPct val="0"/>
        </a:spcAft>
        <a:buFont typeface="Wingdings" pitchFamily="2" charset="2"/>
        <a:buChar char="»"/>
        <a:defRPr>
          <a:solidFill>
            <a:schemeClr val="tx1"/>
          </a:solidFill>
          <a:latin typeface="+mn-lt"/>
          <a:ea typeface="+mn-ea"/>
        </a:defRPr>
      </a:lvl7pPr>
      <a:lvl8pPr marL="3485921" indent="-232395" algn="l" rtl="0" fontAlgn="base">
        <a:spcBef>
          <a:spcPct val="20000"/>
        </a:spcBef>
        <a:spcAft>
          <a:spcPct val="0"/>
        </a:spcAft>
        <a:buFont typeface="Wingdings" pitchFamily="2" charset="2"/>
        <a:buChar char="»"/>
        <a:defRPr>
          <a:solidFill>
            <a:schemeClr val="tx1"/>
          </a:solidFill>
          <a:latin typeface="+mn-lt"/>
          <a:ea typeface="+mn-ea"/>
        </a:defRPr>
      </a:lvl8pPr>
      <a:lvl9pPr marL="3950711" indent="-232395" algn="l" rtl="0" fontAlgn="base">
        <a:spcBef>
          <a:spcPct val="20000"/>
        </a:spcBef>
        <a:spcAft>
          <a:spcPct val="0"/>
        </a:spcAft>
        <a:buFont typeface="Wingdings" pitchFamily="2" charset="2"/>
        <a:buChar char="»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295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64790" algn="l" defTabSz="9295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29579" algn="l" defTabSz="9295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94369" algn="l" defTabSz="9295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59158" algn="l" defTabSz="9295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323948" algn="l" defTabSz="9295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88737" algn="l" defTabSz="9295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53527" algn="l" defTabSz="9295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718316" algn="l" defTabSz="92957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13" Type="http://schemas.microsoft.com/office/2007/relationships/hdphoto" Target="../media/hdphoto1.wdp"/><Relationship Id="rId3" Type="http://schemas.openxmlformats.org/officeDocument/2006/relationships/tags" Target="../tags/tag4.xml"/><Relationship Id="rId7" Type="http://schemas.openxmlformats.org/officeDocument/2006/relationships/notesSlide" Target="../notesSlides/notesSlide1.xml"/><Relationship Id="rId12" Type="http://schemas.openxmlformats.org/officeDocument/2006/relationships/image" Target="../media/image2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5.png"/><Relationship Id="rId5" Type="http://schemas.openxmlformats.org/officeDocument/2006/relationships/tags" Target="../tags/tag6.xml"/><Relationship Id="rId10" Type="http://schemas.openxmlformats.org/officeDocument/2006/relationships/image" Target="../media/image4.png"/><Relationship Id="rId4" Type="http://schemas.openxmlformats.org/officeDocument/2006/relationships/tags" Target="../tags/tag5.xml"/><Relationship Id="rId9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png"/><Relationship Id="rId9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png"/><Relationship Id="rId9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13" Type="http://schemas.openxmlformats.org/officeDocument/2006/relationships/image" Target="../media/image2.png"/><Relationship Id="rId3" Type="http://schemas.openxmlformats.org/officeDocument/2006/relationships/tags" Target="../tags/tag9.xml"/><Relationship Id="rId7" Type="http://schemas.openxmlformats.org/officeDocument/2006/relationships/notesSlide" Target="../notesSlides/notesSlide2.xml"/><Relationship Id="rId12" Type="http://schemas.openxmlformats.org/officeDocument/2006/relationships/image" Target="../media/image5.png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6.png"/><Relationship Id="rId5" Type="http://schemas.openxmlformats.org/officeDocument/2006/relationships/tags" Target="../tags/tag11.xml"/><Relationship Id="rId10" Type="http://schemas.openxmlformats.org/officeDocument/2006/relationships/image" Target="../media/image4.png"/><Relationship Id="rId4" Type="http://schemas.openxmlformats.org/officeDocument/2006/relationships/tags" Target="../tags/tag10.xml"/><Relationship Id="rId9" Type="http://schemas.openxmlformats.org/officeDocument/2006/relationships/image" Target="../media/image3.png"/><Relationship Id="rId1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13" Type="http://schemas.microsoft.com/office/2007/relationships/hdphoto" Target="../media/hdphoto1.wdp"/><Relationship Id="rId3" Type="http://schemas.openxmlformats.org/officeDocument/2006/relationships/tags" Target="../tags/tag22.xml"/><Relationship Id="rId7" Type="http://schemas.openxmlformats.org/officeDocument/2006/relationships/notesSlide" Target="../notesSlides/notesSlide9.xml"/><Relationship Id="rId12" Type="http://schemas.openxmlformats.org/officeDocument/2006/relationships/image" Target="../media/image2.png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5.png"/><Relationship Id="rId5" Type="http://schemas.openxmlformats.org/officeDocument/2006/relationships/tags" Target="../tags/tag24.xml"/><Relationship Id="rId10" Type="http://schemas.openxmlformats.org/officeDocument/2006/relationships/image" Target="../media/image4.png"/><Relationship Id="rId4" Type="http://schemas.openxmlformats.org/officeDocument/2006/relationships/tags" Target="../tags/tag23.xml"/><Relationship Id="rId9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14.xml"/><Relationship Id="rId7" Type="http://schemas.openxmlformats.org/officeDocument/2006/relationships/image" Target="../media/image3.pn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1.png"/><Relationship Id="rId11" Type="http://schemas.microsoft.com/office/2007/relationships/hdphoto" Target="../media/hdphoto1.wdp"/><Relationship Id="rId5" Type="http://schemas.openxmlformats.org/officeDocument/2006/relationships/notesSlide" Target="../notesSlides/notesSlide3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png"/><Relationship Id="rId9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.png"/><Relationship Id="rId9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8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0413" cy="6857106"/>
          </a:xfrm>
          <a:prstGeom prst="rect">
            <a:avLst/>
          </a:prstGeom>
        </p:spPr>
      </p:pic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08CA5A43-14F0-073C-32C4-49B83174D2FF}"/>
              </a:ext>
            </a:extLst>
          </p:cNvPr>
          <p:cNvSpPr/>
          <p:nvPr/>
        </p:nvSpPr>
        <p:spPr bwMode="auto">
          <a:xfrm>
            <a:off x="-1" y="3074262"/>
            <a:ext cx="12192000" cy="1996206"/>
          </a:xfrm>
          <a:custGeom>
            <a:avLst/>
            <a:gdLst>
              <a:gd name="connsiteX0" fmla="*/ 4859373 w 12192000"/>
              <a:gd name="connsiteY0" fmla="*/ 0 h 1996206"/>
              <a:gd name="connsiteX1" fmla="*/ 4864935 w 12192000"/>
              <a:gd name="connsiteY1" fmla="*/ 167459 h 1996206"/>
              <a:gd name="connsiteX2" fmla="*/ 4915920 w 12192000"/>
              <a:gd name="connsiteY2" fmla="*/ 262169 h 1996206"/>
              <a:gd name="connsiteX3" fmla="*/ 4940949 w 12192000"/>
              <a:gd name="connsiteY3" fmla="*/ 262169 h 1996206"/>
              <a:gd name="connsiteX4" fmla="*/ 4940949 w 12192000"/>
              <a:gd name="connsiteY4" fmla="*/ 288249 h 1996206"/>
              <a:gd name="connsiteX5" fmla="*/ 4947438 w 12192000"/>
              <a:gd name="connsiteY5" fmla="*/ 290994 h 1996206"/>
              <a:gd name="connsiteX6" fmla="*/ 4947438 w 12192000"/>
              <a:gd name="connsiteY6" fmla="*/ 385705 h 1996206"/>
              <a:gd name="connsiteX7" fmla="*/ 4966905 w 12192000"/>
              <a:gd name="connsiteY7" fmla="*/ 385705 h 1996206"/>
              <a:gd name="connsiteX8" fmla="*/ 4966905 w 12192000"/>
              <a:gd name="connsiteY8" fmla="*/ 528457 h 1996206"/>
              <a:gd name="connsiteX9" fmla="*/ 4998424 w 12192000"/>
              <a:gd name="connsiteY9" fmla="*/ 528457 h 1996206"/>
              <a:gd name="connsiteX10" fmla="*/ 4998424 w 12192000"/>
              <a:gd name="connsiteY10" fmla="*/ 473552 h 1996206"/>
              <a:gd name="connsiteX11" fmla="*/ 5111518 w 12192000"/>
              <a:gd name="connsiteY11" fmla="*/ 473552 h 1996206"/>
              <a:gd name="connsiteX12" fmla="*/ 5111518 w 12192000"/>
              <a:gd name="connsiteY12" fmla="*/ 654737 h 1996206"/>
              <a:gd name="connsiteX13" fmla="*/ 5132840 w 12192000"/>
              <a:gd name="connsiteY13" fmla="*/ 654737 h 1996206"/>
              <a:gd name="connsiteX14" fmla="*/ 5132840 w 12192000"/>
              <a:gd name="connsiteY14" fmla="*/ 598460 h 1996206"/>
              <a:gd name="connsiteX15" fmla="*/ 5193096 w 12192000"/>
              <a:gd name="connsiteY15" fmla="*/ 599833 h 1996206"/>
              <a:gd name="connsiteX16" fmla="*/ 5193096 w 12192000"/>
              <a:gd name="connsiteY16" fmla="*/ 561399 h 1996206"/>
              <a:gd name="connsiteX17" fmla="*/ 5275599 w 12192000"/>
              <a:gd name="connsiteY17" fmla="*/ 561399 h 1996206"/>
              <a:gd name="connsiteX18" fmla="*/ 5275599 w 12192000"/>
              <a:gd name="connsiteY18" fmla="*/ 359625 h 1996206"/>
              <a:gd name="connsiteX19" fmla="*/ 5306190 w 12192000"/>
              <a:gd name="connsiteY19" fmla="*/ 343154 h 1996206"/>
              <a:gd name="connsiteX20" fmla="*/ 5306190 w 12192000"/>
              <a:gd name="connsiteY20" fmla="*/ 284131 h 1996206"/>
              <a:gd name="connsiteX21" fmla="*/ 5352540 w 12192000"/>
              <a:gd name="connsiteY21" fmla="*/ 263542 h 1996206"/>
              <a:gd name="connsiteX22" fmla="*/ 5354394 w 12192000"/>
              <a:gd name="connsiteY22" fmla="*/ 168831 h 1996206"/>
              <a:gd name="connsiteX23" fmla="*/ 5359957 w 12192000"/>
              <a:gd name="connsiteY23" fmla="*/ 263542 h 1996206"/>
              <a:gd name="connsiteX24" fmla="*/ 5408161 w 12192000"/>
              <a:gd name="connsiteY24" fmla="*/ 282759 h 1996206"/>
              <a:gd name="connsiteX25" fmla="*/ 5408161 w 12192000"/>
              <a:gd name="connsiteY25" fmla="*/ 343154 h 1996206"/>
              <a:gd name="connsiteX26" fmla="*/ 5439679 w 12192000"/>
              <a:gd name="connsiteY26" fmla="*/ 355507 h 1996206"/>
              <a:gd name="connsiteX27" fmla="*/ 5439679 w 12192000"/>
              <a:gd name="connsiteY27" fmla="*/ 616304 h 1996206"/>
              <a:gd name="connsiteX28" fmla="*/ 5511059 w 12192000"/>
              <a:gd name="connsiteY28" fmla="*/ 616304 h 1996206"/>
              <a:gd name="connsiteX29" fmla="*/ 5511059 w 12192000"/>
              <a:gd name="connsiteY29" fmla="*/ 487278 h 1996206"/>
              <a:gd name="connsiteX30" fmla="*/ 5562044 w 12192000"/>
              <a:gd name="connsiteY30" fmla="*/ 487278 h 1996206"/>
              <a:gd name="connsiteX31" fmla="*/ 5562044 w 12192000"/>
              <a:gd name="connsiteY31" fmla="*/ 432374 h 1996206"/>
              <a:gd name="connsiteX32" fmla="*/ 5608394 w 12192000"/>
              <a:gd name="connsiteY32" fmla="*/ 432374 h 1996206"/>
              <a:gd name="connsiteX33" fmla="*/ 5608394 w 12192000"/>
              <a:gd name="connsiteY33" fmla="*/ 317074 h 1996206"/>
              <a:gd name="connsiteX34" fmla="*/ 5720562 w 12192000"/>
              <a:gd name="connsiteY34" fmla="*/ 317074 h 1996206"/>
              <a:gd name="connsiteX35" fmla="*/ 5720562 w 12192000"/>
              <a:gd name="connsiteY35" fmla="*/ 499632 h 1996206"/>
              <a:gd name="connsiteX36" fmla="*/ 5777110 w 12192000"/>
              <a:gd name="connsiteY36" fmla="*/ 499632 h 1996206"/>
              <a:gd name="connsiteX37" fmla="*/ 5777110 w 12192000"/>
              <a:gd name="connsiteY37" fmla="*/ 392568 h 1996206"/>
              <a:gd name="connsiteX38" fmla="*/ 5905037 w 12192000"/>
              <a:gd name="connsiteY38" fmla="*/ 392568 h 1996206"/>
              <a:gd name="connsiteX39" fmla="*/ 6032964 w 12192000"/>
              <a:gd name="connsiteY39" fmla="*/ 355507 h 1996206"/>
              <a:gd name="connsiteX40" fmla="*/ 6032964 w 12192000"/>
              <a:gd name="connsiteY40" fmla="*/ 532575 h 1996206"/>
              <a:gd name="connsiteX41" fmla="*/ 6092292 w 12192000"/>
              <a:gd name="connsiteY41" fmla="*/ 576498 h 1996206"/>
              <a:gd name="connsiteX42" fmla="*/ 6092292 w 12192000"/>
              <a:gd name="connsiteY42" fmla="*/ 473552 h 1996206"/>
              <a:gd name="connsiteX43" fmla="*/ 6121956 w 12192000"/>
              <a:gd name="connsiteY43" fmla="*/ 459826 h 1996206"/>
              <a:gd name="connsiteX44" fmla="*/ 6121956 w 12192000"/>
              <a:gd name="connsiteY44" fmla="*/ 469434 h 1996206"/>
              <a:gd name="connsiteX45" fmla="*/ 6139570 w 12192000"/>
              <a:gd name="connsiteY45" fmla="*/ 469434 h 1996206"/>
              <a:gd name="connsiteX46" fmla="*/ 6139570 w 12192000"/>
              <a:gd name="connsiteY46" fmla="*/ 483160 h 1996206"/>
              <a:gd name="connsiteX47" fmla="*/ 6150694 w 12192000"/>
              <a:gd name="connsiteY47" fmla="*/ 483160 h 1996206"/>
              <a:gd name="connsiteX48" fmla="*/ 6150694 w 12192000"/>
              <a:gd name="connsiteY48" fmla="*/ 492769 h 1996206"/>
              <a:gd name="connsiteX49" fmla="*/ 6162745 w 12192000"/>
              <a:gd name="connsiteY49" fmla="*/ 492769 h 1996206"/>
              <a:gd name="connsiteX50" fmla="*/ 6162745 w 12192000"/>
              <a:gd name="connsiteY50" fmla="*/ 540810 h 1996206"/>
              <a:gd name="connsiteX51" fmla="*/ 6173869 w 12192000"/>
              <a:gd name="connsiteY51" fmla="*/ 540810 h 1996206"/>
              <a:gd name="connsiteX52" fmla="*/ 6173869 w 12192000"/>
              <a:gd name="connsiteY52" fmla="*/ 564145 h 1996206"/>
              <a:gd name="connsiteX53" fmla="*/ 6185920 w 12192000"/>
              <a:gd name="connsiteY53" fmla="*/ 564145 h 1996206"/>
              <a:gd name="connsiteX54" fmla="*/ 6185920 w 12192000"/>
              <a:gd name="connsiteY54" fmla="*/ 392568 h 1996206"/>
              <a:gd name="connsiteX55" fmla="*/ 6214657 w 12192000"/>
              <a:gd name="connsiteY55" fmla="*/ 392568 h 1996206"/>
              <a:gd name="connsiteX56" fmla="*/ 6214657 w 12192000"/>
              <a:gd name="connsiteY56" fmla="*/ 334918 h 1996206"/>
              <a:gd name="connsiteX57" fmla="*/ 6237832 w 12192000"/>
              <a:gd name="connsiteY57" fmla="*/ 334918 h 1996206"/>
              <a:gd name="connsiteX58" fmla="*/ 6237832 w 12192000"/>
              <a:gd name="connsiteY58" fmla="*/ 321192 h 1996206"/>
              <a:gd name="connsiteX59" fmla="*/ 6348146 w 12192000"/>
              <a:gd name="connsiteY59" fmla="*/ 278641 h 1996206"/>
              <a:gd name="connsiteX60" fmla="*/ 6457533 w 12192000"/>
              <a:gd name="connsiteY60" fmla="*/ 321192 h 1996206"/>
              <a:gd name="connsiteX61" fmla="*/ 6457533 w 12192000"/>
              <a:gd name="connsiteY61" fmla="*/ 334918 h 1996206"/>
              <a:gd name="connsiteX62" fmla="*/ 6475146 w 12192000"/>
              <a:gd name="connsiteY62" fmla="*/ 334918 h 1996206"/>
              <a:gd name="connsiteX63" fmla="*/ 6475146 w 12192000"/>
              <a:gd name="connsiteY63" fmla="*/ 392568 h 1996206"/>
              <a:gd name="connsiteX64" fmla="*/ 6491832 w 12192000"/>
              <a:gd name="connsiteY64" fmla="*/ 396686 h 1996206"/>
              <a:gd name="connsiteX65" fmla="*/ 6491832 w 12192000"/>
              <a:gd name="connsiteY65" fmla="*/ 511985 h 1996206"/>
              <a:gd name="connsiteX66" fmla="*/ 6509446 w 12192000"/>
              <a:gd name="connsiteY66" fmla="*/ 511985 h 1996206"/>
              <a:gd name="connsiteX67" fmla="*/ 6527059 w 12192000"/>
              <a:gd name="connsiteY67" fmla="*/ 554536 h 1996206"/>
              <a:gd name="connsiteX68" fmla="*/ 6527059 w 12192000"/>
              <a:gd name="connsiteY68" fmla="*/ 450218 h 1996206"/>
              <a:gd name="connsiteX69" fmla="*/ 6555796 w 12192000"/>
              <a:gd name="connsiteY69" fmla="*/ 450218 h 1996206"/>
              <a:gd name="connsiteX70" fmla="*/ 6555796 w 12192000"/>
              <a:gd name="connsiteY70" fmla="*/ 415902 h 1996206"/>
              <a:gd name="connsiteX71" fmla="*/ 6567847 w 12192000"/>
              <a:gd name="connsiteY71" fmla="*/ 415902 h 1996206"/>
              <a:gd name="connsiteX72" fmla="*/ 6567847 w 12192000"/>
              <a:gd name="connsiteY72" fmla="*/ 389823 h 1996206"/>
              <a:gd name="connsiteX73" fmla="*/ 6799599 w 12192000"/>
              <a:gd name="connsiteY73" fmla="*/ 388450 h 1996206"/>
              <a:gd name="connsiteX74" fmla="*/ 6799599 w 12192000"/>
              <a:gd name="connsiteY74" fmla="*/ 410412 h 1996206"/>
              <a:gd name="connsiteX75" fmla="*/ 6816285 w 12192000"/>
              <a:gd name="connsiteY75" fmla="*/ 410412 h 1996206"/>
              <a:gd name="connsiteX76" fmla="*/ 6816285 w 12192000"/>
              <a:gd name="connsiteY76" fmla="*/ 450218 h 1996206"/>
              <a:gd name="connsiteX77" fmla="*/ 6833898 w 12192000"/>
              <a:gd name="connsiteY77" fmla="*/ 450218 h 1996206"/>
              <a:gd name="connsiteX78" fmla="*/ 6833898 w 12192000"/>
              <a:gd name="connsiteY78" fmla="*/ 544928 h 1996206"/>
              <a:gd name="connsiteX79" fmla="*/ 6850584 w 12192000"/>
              <a:gd name="connsiteY79" fmla="*/ 544928 h 1996206"/>
              <a:gd name="connsiteX80" fmla="*/ 6850584 w 12192000"/>
              <a:gd name="connsiteY80" fmla="*/ 45296 h 1996206"/>
              <a:gd name="connsiteX81" fmla="*/ 7022081 w 12192000"/>
              <a:gd name="connsiteY81" fmla="*/ 8235 h 1996206"/>
              <a:gd name="connsiteX82" fmla="*/ 7157424 w 12192000"/>
              <a:gd name="connsiteY82" fmla="*/ 35688 h 1996206"/>
              <a:gd name="connsiteX83" fmla="*/ 7158351 w 12192000"/>
              <a:gd name="connsiteY83" fmla="*/ 432374 h 1996206"/>
              <a:gd name="connsiteX84" fmla="*/ 7164840 w 12192000"/>
              <a:gd name="connsiteY84" fmla="*/ 440609 h 1996206"/>
              <a:gd name="connsiteX85" fmla="*/ 7186161 w 12192000"/>
              <a:gd name="connsiteY85" fmla="*/ 382959 h 1996206"/>
              <a:gd name="connsiteX86" fmla="*/ 7209336 w 12192000"/>
              <a:gd name="connsiteY86" fmla="*/ 440609 h 1996206"/>
              <a:gd name="connsiteX87" fmla="*/ 7215825 w 12192000"/>
              <a:gd name="connsiteY87" fmla="*/ 425511 h 1996206"/>
              <a:gd name="connsiteX88" fmla="*/ 7221387 w 12192000"/>
              <a:gd name="connsiteY88" fmla="*/ 455708 h 1996206"/>
              <a:gd name="connsiteX89" fmla="*/ 7221387 w 12192000"/>
              <a:gd name="connsiteY89" fmla="*/ 525711 h 1996206"/>
              <a:gd name="connsiteX90" fmla="*/ 7226949 w 12192000"/>
              <a:gd name="connsiteY90" fmla="*/ 531202 h 1996206"/>
              <a:gd name="connsiteX91" fmla="*/ 7226949 w 12192000"/>
              <a:gd name="connsiteY91" fmla="*/ 630030 h 1996206"/>
              <a:gd name="connsiteX92" fmla="*/ 7238073 w 12192000"/>
              <a:gd name="connsiteY92" fmla="*/ 630030 h 1996206"/>
              <a:gd name="connsiteX93" fmla="*/ 7238073 w 12192000"/>
              <a:gd name="connsiteY93" fmla="*/ 507867 h 1996206"/>
              <a:gd name="connsiteX94" fmla="*/ 7250124 w 12192000"/>
              <a:gd name="connsiteY94" fmla="*/ 507867 h 1996206"/>
              <a:gd name="connsiteX95" fmla="*/ 7250124 w 12192000"/>
              <a:gd name="connsiteY95" fmla="*/ 222363 h 1996206"/>
              <a:gd name="connsiteX96" fmla="*/ 7434599 w 12192000"/>
              <a:gd name="connsiteY96" fmla="*/ 189421 h 1996206"/>
              <a:gd name="connsiteX97" fmla="*/ 7562526 w 12192000"/>
              <a:gd name="connsiteY97" fmla="*/ 218246 h 1996206"/>
              <a:gd name="connsiteX98" fmla="*/ 7562526 w 12192000"/>
              <a:gd name="connsiteY98" fmla="*/ 411784 h 1996206"/>
              <a:gd name="connsiteX99" fmla="*/ 7585701 w 12192000"/>
              <a:gd name="connsiteY99" fmla="*/ 429628 h 1996206"/>
              <a:gd name="connsiteX100" fmla="*/ 7585701 w 12192000"/>
              <a:gd name="connsiteY100" fmla="*/ 465316 h 1996206"/>
              <a:gd name="connsiteX101" fmla="*/ 7596825 w 12192000"/>
              <a:gd name="connsiteY101" fmla="*/ 465316 h 1996206"/>
              <a:gd name="connsiteX102" fmla="*/ 7596825 w 12192000"/>
              <a:gd name="connsiteY102" fmla="*/ 488651 h 1996206"/>
              <a:gd name="connsiteX103" fmla="*/ 7602387 w 12192000"/>
              <a:gd name="connsiteY103" fmla="*/ 488651 h 1996206"/>
              <a:gd name="connsiteX104" fmla="*/ 7602387 w 12192000"/>
              <a:gd name="connsiteY104" fmla="*/ 606696 h 1996206"/>
              <a:gd name="connsiteX105" fmla="*/ 7614438 w 12192000"/>
              <a:gd name="connsiteY105" fmla="*/ 606696 h 1996206"/>
              <a:gd name="connsiteX106" fmla="*/ 7614438 w 12192000"/>
              <a:gd name="connsiteY106" fmla="*/ 569635 h 1996206"/>
              <a:gd name="connsiteX107" fmla="*/ 7701577 w 12192000"/>
              <a:gd name="connsiteY107" fmla="*/ 569635 h 1996206"/>
              <a:gd name="connsiteX108" fmla="*/ 7701577 w 12192000"/>
              <a:gd name="connsiteY108" fmla="*/ 459826 h 1996206"/>
              <a:gd name="connsiteX109" fmla="*/ 7741438 w 12192000"/>
              <a:gd name="connsiteY109" fmla="*/ 459826 h 1996206"/>
              <a:gd name="connsiteX110" fmla="*/ 7741438 w 12192000"/>
              <a:gd name="connsiteY110" fmla="*/ 406294 h 1996206"/>
              <a:gd name="connsiteX111" fmla="*/ 7747927 w 12192000"/>
              <a:gd name="connsiteY111" fmla="*/ 406294 h 1996206"/>
              <a:gd name="connsiteX112" fmla="*/ 7747927 w 12192000"/>
              <a:gd name="connsiteY112" fmla="*/ 387077 h 1996206"/>
              <a:gd name="connsiteX113" fmla="*/ 7753489 w 12192000"/>
              <a:gd name="connsiteY113" fmla="*/ 387077 h 1996206"/>
              <a:gd name="connsiteX114" fmla="*/ 7753489 w 12192000"/>
              <a:gd name="connsiteY114" fmla="*/ 373351 h 1996206"/>
              <a:gd name="connsiteX115" fmla="*/ 7932402 w 12192000"/>
              <a:gd name="connsiteY115" fmla="*/ 367861 h 1996206"/>
              <a:gd name="connsiteX116" fmla="*/ 7932402 w 12192000"/>
              <a:gd name="connsiteY116" fmla="*/ 532575 h 1996206"/>
              <a:gd name="connsiteX117" fmla="*/ 8013051 w 12192000"/>
              <a:gd name="connsiteY117" fmla="*/ 532575 h 1996206"/>
              <a:gd name="connsiteX118" fmla="*/ 8013051 w 12192000"/>
              <a:gd name="connsiteY118" fmla="*/ 551791 h 1996206"/>
              <a:gd name="connsiteX119" fmla="*/ 8077942 w 12192000"/>
              <a:gd name="connsiteY119" fmla="*/ 525711 h 1996206"/>
              <a:gd name="connsiteX120" fmla="*/ 8094628 w 12192000"/>
              <a:gd name="connsiteY120" fmla="*/ 525711 h 1996206"/>
              <a:gd name="connsiteX121" fmla="*/ 8094628 w 12192000"/>
              <a:gd name="connsiteY121" fmla="*/ 446100 h 1996206"/>
              <a:gd name="connsiteX122" fmla="*/ 8280029 w 12192000"/>
              <a:gd name="connsiteY122" fmla="*/ 446100 h 1996206"/>
              <a:gd name="connsiteX123" fmla="*/ 8280029 w 12192000"/>
              <a:gd name="connsiteY123" fmla="*/ 492769 h 1996206"/>
              <a:gd name="connsiteX124" fmla="*/ 8285591 w 12192000"/>
              <a:gd name="connsiteY124" fmla="*/ 492769 h 1996206"/>
              <a:gd name="connsiteX125" fmla="*/ 8285591 w 12192000"/>
              <a:gd name="connsiteY125" fmla="*/ 517476 h 1996206"/>
              <a:gd name="connsiteX126" fmla="*/ 8303205 w 12192000"/>
              <a:gd name="connsiteY126" fmla="*/ 517476 h 1996206"/>
              <a:gd name="connsiteX127" fmla="*/ 8303205 w 12192000"/>
              <a:gd name="connsiteY127" fmla="*/ 531202 h 1996206"/>
              <a:gd name="connsiteX128" fmla="*/ 8314329 w 12192000"/>
              <a:gd name="connsiteY128" fmla="*/ 531202 h 1996206"/>
              <a:gd name="connsiteX129" fmla="*/ 8315256 w 12192000"/>
              <a:gd name="connsiteY129" fmla="*/ 396686 h 1996206"/>
              <a:gd name="connsiteX130" fmla="*/ 8539591 w 12192000"/>
              <a:gd name="connsiteY130" fmla="*/ 396686 h 1996206"/>
              <a:gd name="connsiteX131" fmla="*/ 8539591 w 12192000"/>
              <a:gd name="connsiteY131" fmla="*/ 573753 h 1996206"/>
              <a:gd name="connsiteX132" fmla="*/ 8573891 w 12192000"/>
              <a:gd name="connsiteY132" fmla="*/ 573753 h 1996206"/>
              <a:gd name="connsiteX133" fmla="*/ 8572964 w 12192000"/>
              <a:gd name="connsiteY133" fmla="*/ 429628 h 1996206"/>
              <a:gd name="connsiteX134" fmla="*/ 8649905 w 12192000"/>
              <a:gd name="connsiteY134" fmla="*/ 429628 h 1996206"/>
              <a:gd name="connsiteX135" fmla="*/ 8649905 w 12192000"/>
              <a:gd name="connsiteY135" fmla="*/ 483160 h 1996206"/>
              <a:gd name="connsiteX136" fmla="*/ 8661029 w 12192000"/>
              <a:gd name="connsiteY136" fmla="*/ 483160 h 1996206"/>
              <a:gd name="connsiteX137" fmla="*/ 8661029 w 12192000"/>
              <a:gd name="connsiteY137" fmla="*/ 459826 h 1996206"/>
              <a:gd name="connsiteX138" fmla="*/ 8667518 w 12192000"/>
              <a:gd name="connsiteY138" fmla="*/ 459826 h 1996206"/>
              <a:gd name="connsiteX139" fmla="*/ 8667518 w 12192000"/>
              <a:gd name="connsiteY139" fmla="*/ 414530 h 1996206"/>
              <a:gd name="connsiteX140" fmla="*/ 8673080 w 12192000"/>
              <a:gd name="connsiteY140" fmla="*/ 414530 h 1996206"/>
              <a:gd name="connsiteX141" fmla="*/ 8701818 w 12192000"/>
              <a:gd name="connsiteY141" fmla="*/ 350017 h 1996206"/>
              <a:gd name="connsiteX142" fmla="*/ 8712942 w 12192000"/>
              <a:gd name="connsiteY142" fmla="*/ 282759 h 1996206"/>
              <a:gd name="connsiteX143" fmla="*/ 8725920 w 12192000"/>
              <a:gd name="connsiteY143" fmla="*/ 350017 h 1996206"/>
              <a:gd name="connsiteX144" fmla="*/ 8756511 w 12192000"/>
              <a:gd name="connsiteY144" fmla="*/ 415902 h 1996206"/>
              <a:gd name="connsiteX145" fmla="*/ 8764854 w 12192000"/>
              <a:gd name="connsiteY145" fmla="*/ 415902 h 1996206"/>
              <a:gd name="connsiteX146" fmla="*/ 8764854 w 12192000"/>
              <a:gd name="connsiteY146" fmla="*/ 440609 h 1996206"/>
              <a:gd name="connsiteX147" fmla="*/ 8771343 w 12192000"/>
              <a:gd name="connsiteY147" fmla="*/ 440609 h 1996206"/>
              <a:gd name="connsiteX148" fmla="*/ 8771343 w 12192000"/>
              <a:gd name="connsiteY148" fmla="*/ 479043 h 1996206"/>
              <a:gd name="connsiteX149" fmla="*/ 8775978 w 12192000"/>
              <a:gd name="connsiteY149" fmla="*/ 479043 h 1996206"/>
              <a:gd name="connsiteX150" fmla="*/ 8781540 w 12192000"/>
              <a:gd name="connsiteY150" fmla="*/ 473552 h 1996206"/>
              <a:gd name="connsiteX151" fmla="*/ 8799153 w 12192000"/>
              <a:gd name="connsiteY151" fmla="*/ 473552 h 1996206"/>
              <a:gd name="connsiteX152" fmla="*/ 8799153 w 12192000"/>
              <a:gd name="connsiteY152" fmla="*/ 465316 h 1996206"/>
              <a:gd name="connsiteX153" fmla="*/ 8805642 w 12192000"/>
              <a:gd name="connsiteY153" fmla="*/ 465316 h 1996206"/>
              <a:gd name="connsiteX154" fmla="*/ 8805642 w 12192000"/>
              <a:gd name="connsiteY154" fmla="*/ 425511 h 1996206"/>
              <a:gd name="connsiteX155" fmla="*/ 8811204 w 12192000"/>
              <a:gd name="connsiteY155" fmla="*/ 425511 h 1996206"/>
              <a:gd name="connsiteX156" fmla="*/ 8831599 w 12192000"/>
              <a:gd name="connsiteY156" fmla="*/ 244325 h 1996206"/>
              <a:gd name="connsiteX157" fmla="*/ 8851993 w 12192000"/>
              <a:gd name="connsiteY157" fmla="*/ 421393 h 1996206"/>
              <a:gd name="connsiteX158" fmla="*/ 8864044 w 12192000"/>
              <a:gd name="connsiteY158" fmla="*/ 425511 h 1996206"/>
              <a:gd name="connsiteX159" fmla="*/ 8864044 w 12192000"/>
              <a:gd name="connsiteY159" fmla="*/ 440609 h 1996206"/>
              <a:gd name="connsiteX160" fmla="*/ 8892781 w 12192000"/>
              <a:gd name="connsiteY160" fmla="*/ 440609 h 1996206"/>
              <a:gd name="connsiteX161" fmla="*/ 8892781 w 12192000"/>
              <a:gd name="connsiteY161" fmla="*/ 459826 h 1996206"/>
              <a:gd name="connsiteX162" fmla="*/ 8962307 w 12192000"/>
              <a:gd name="connsiteY162" fmla="*/ 459826 h 1996206"/>
              <a:gd name="connsiteX163" fmla="*/ 8962307 w 12192000"/>
              <a:gd name="connsiteY163" fmla="*/ 473552 h 1996206"/>
              <a:gd name="connsiteX164" fmla="*/ 9060569 w 12192000"/>
              <a:gd name="connsiteY164" fmla="*/ 498259 h 1996206"/>
              <a:gd name="connsiteX165" fmla="*/ 9060569 w 12192000"/>
              <a:gd name="connsiteY165" fmla="*/ 560027 h 1996206"/>
              <a:gd name="connsiteX166" fmla="*/ 9089307 w 12192000"/>
              <a:gd name="connsiteY166" fmla="*/ 560027 h 1996206"/>
              <a:gd name="connsiteX167" fmla="*/ 9089307 w 12192000"/>
              <a:gd name="connsiteY167" fmla="*/ 573753 h 1996206"/>
              <a:gd name="connsiteX168" fmla="*/ 9120825 w 12192000"/>
              <a:gd name="connsiteY168" fmla="*/ 573753 h 1996206"/>
              <a:gd name="connsiteX169" fmla="*/ 9120825 w 12192000"/>
              <a:gd name="connsiteY169" fmla="*/ 557282 h 1996206"/>
              <a:gd name="connsiteX170" fmla="*/ 9186642 w 12192000"/>
              <a:gd name="connsiteY170" fmla="*/ 557282 h 1996206"/>
              <a:gd name="connsiteX171" fmla="*/ 9186642 w 12192000"/>
              <a:gd name="connsiteY171" fmla="*/ 448845 h 1996206"/>
              <a:gd name="connsiteX172" fmla="*/ 9334964 w 12192000"/>
              <a:gd name="connsiteY172" fmla="*/ 448845 h 1996206"/>
              <a:gd name="connsiteX173" fmla="*/ 9334964 w 12192000"/>
              <a:gd name="connsiteY173" fmla="*/ 511985 h 1996206"/>
              <a:gd name="connsiteX174" fmla="*/ 9341453 w 12192000"/>
              <a:gd name="connsiteY174" fmla="*/ 510613 h 1996206"/>
              <a:gd name="connsiteX175" fmla="*/ 9341453 w 12192000"/>
              <a:gd name="connsiteY175" fmla="*/ 490023 h 1996206"/>
              <a:gd name="connsiteX176" fmla="*/ 9351650 w 12192000"/>
              <a:gd name="connsiteY176" fmla="*/ 490023 h 1996206"/>
              <a:gd name="connsiteX177" fmla="*/ 9355358 w 12192000"/>
              <a:gd name="connsiteY177" fmla="*/ 388450 h 1996206"/>
              <a:gd name="connsiteX178" fmla="*/ 9422102 w 12192000"/>
              <a:gd name="connsiteY178" fmla="*/ 341781 h 1996206"/>
              <a:gd name="connsiteX179" fmla="*/ 9486066 w 12192000"/>
              <a:gd name="connsiteY179" fmla="*/ 391195 h 1996206"/>
              <a:gd name="connsiteX180" fmla="*/ 9486066 w 12192000"/>
              <a:gd name="connsiteY180" fmla="*/ 557282 h 1996206"/>
              <a:gd name="connsiteX181" fmla="*/ 9565788 w 12192000"/>
              <a:gd name="connsiteY181" fmla="*/ 595715 h 1996206"/>
              <a:gd name="connsiteX182" fmla="*/ 9565788 w 12192000"/>
              <a:gd name="connsiteY182" fmla="*/ 404921 h 1996206"/>
              <a:gd name="connsiteX183" fmla="*/ 9611212 w 12192000"/>
              <a:gd name="connsiteY183" fmla="*/ 404921 h 1996206"/>
              <a:gd name="connsiteX184" fmla="*/ 9611212 w 12192000"/>
              <a:gd name="connsiteY184" fmla="*/ 43923 h 1996206"/>
              <a:gd name="connsiteX185" fmla="*/ 9816080 w 12192000"/>
              <a:gd name="connsiteY185" fmla="*/ 43923 h 1996206"/>
              <a:gd name="connsiteX186" fmla="*/ 9816080 w 12192000"/>
              <a:gd name="connsiteY186" fmla="*/ 646502 h 1996206"/>
              <a:gd name="connsiteX187" fmla="*/ 9883752 w 12192000"/>
              <a:gd name="connsiteY187" fmla="*/ 646502 h 1996206"/>
              <a:gd name="connsiteX188" fmla="*/ 9883752 w 12192000"/>
              <a:gd name="connsiteY188" fmla="*/ 43923 h 1996206"/>
              <a:gd name="connsiteX189" fmla="*/ 10072861 w 12192000"/>
              <a:gd name="connsiteY189" fmla="*/ 43923 h 1996206"/>
              <a:gd name="connsiteX190" fmla="*/ 10072861 w 12192000"/>
              <a:gd name="connsiteY190" fmla="*/ 603951 h 1996206"/>
              <a:gd name="connsiteX191" fmla="*/ 10097891 w 12192000"/>
              <a:gd name="connsiteY191" fmla="*/ 603951 h 1996206"/>
              <a:gd name="connsiteX192" fmla="*/ 10097891 w 12192000"/>
              <a:gd name="connsiteY192" fmla="*/ 503750 h 1996206"/>
              <a:gd name="connsiteX193" fmla="*/ 10211912 w 12192000"/>
              <a:gd name="connsiteY193" fmla="*/ 503750 h 1996206"/>
              <a:gd name="connsiteX194" fmla="*/ 10211912 w 12192000"/>
              <a:gd name="connsiteY194" fmla="*/ 506495 h 1996206"/>
              <a:gd name="connsiteX195" fmla="*/ 10225818 w 12192000"/>
              <a:gd name="connsiteY195" fmla="*/ 506495 h 1996206"/>
              <a:gd name="connsiteX196" fmla="*/ 10226745 w 12192000"/>
              <a:gd name="connsiteY196" fmla="*/ 595715 h 1996206"/>
              <a:gd name="connsiteX197" fmla="*/ 10277730 w 12192000"/>
              <a:gd name="connsiteY197" fmla="*/ 595715 h 1996206"/>
              <a:gd name="connsiteX198" fmla="*/ 10277730 w 12192000"/>
              <a:gd name="connsiteY198" fmla="*/ 624540 h 1996206"/>
              <a:gd name="connsiteX199" fmla="*/ 10328715 w 12192000"/>
              <a:gd name="connsiteY199" fmla="*/ 624540 h 1996206"/>
              <a:gd name="connsiteX200" fmla="*/ 10328715 w 12192000"/>
              <a:gd name="connsiteY200" fmla="*/ 638266 h 1996206"/>
              <a:gd name="connsiteX201" fmla="*/ 10426051 w 12192000"/>
              <a:gd name="connsiteY201" fmla="*/ 638266 h 1996206"/>
              <a:gd name="connsiteX202" fmla="*/ 10426051 w 12192000"/>
              <a:gd name="connsiteY202" fmla="*/ 616304 h 1996206"/>
              <a:gd name="connsiteX203" fmla="*/ 10426978 w 12192000"/>
              <a:gd name="connsiteY203" fmla="*/ 616304 h 1996206"/>
              <a:gd name="connsiteX204" fmla="*/ 10426978 w 12192000"/>
              <a:gd name="connsiteY204" fmla="*/ 389823 h 1996206"/>
              <a:gd name="connsiteX205" fmla="*/ 10541000 w 12192000"/>
              <a:gd name="connsiteY205" fmla="*/ 389823 h 1996206"/>
              <a:gd name="connsiteX206" fmla="*/ 10540073 w 12192000"/>
              <a:gd name="connsiteY206" fmla="*/ 627285 h 1996206"/>
              <a:gd name="connsiteX207" fmla="*/ 10616088 w 12192000"/>
              <a:gd name="connsiteY207" fmla="*/ 627285 h 1996206"/>
              <a:gd name="connsiteX208" fmla="*/ 10616088 w 12192000"/>
              <a:gd name="connsiteY208" fmla="*/ 495514 h 1996206"/>
              <a:gd name="connsiteX209" fmla="*/ 10733818 w 12192000"/>
              <a:gd name="connsiteY209" fmla="*/ 495514 h 1996206"/>
              <a:gd name="connsiteX210" fmla="*/ 10733818 w 12192000"/>
              <a:gd name="connsiteY210" fmla="*/ 597087 h 1996206"/>
              <a:gd name="connsiteX211" fmla="*/ 10770898 w 12192000"/>
              <a:gd name="connsiteY211" fmla="*/ 597087 h 1996206"/>
              <a:gd name="connsiteX212" fmla="*/ 10770898 w 12192000"/>
              <a:gd name="connsiteY212" fmla="*/ 579243 h 1996206"/>
              <a:gd name="connsiteX213" fmla="*/ 10780168 w 12192000"/>
              <a:gd name="connsiteY213" fmla="*/ 579243 h 1996206"/>
              <a:gd name="connsiteX214" fmla="*/ 10780168 w 12192000"/>
              <a:gd name="connsiteY214" fmla="*/ 380214 h 1996206"/>
              <a:gd name="connsiteX215" fmla="*/ 10835788 w 12192000"/>
              <a:gd name="connsiteY215" fmla="*/ 395313 h 1996206"/>
              <a:gd name="connsiteX216" fmla="*/ 10835788 w 12192000"/>
              <a:gd name="connsiteY216" fmla="*/ 385705 h 1996206"/>
              <a:gd name="connsiteX217" fmla="*/ 10861745 w 12192000"/>
              <a:gd name="connsiteY217" fmla="*/ 385705 h 1996206"/>
              <a:gd name="connsiteX218" fmla="*/ 10861745 w 12192000"/>
              <a:gd name="connsiteY218" fmla="*/ 290994 h 1996206"/>
              <a:gd name="connsiteX219" fmla="*/ 10868234 w 12192000"/>
              <a:gd name="connsiteY219" fmla="*/ 286876 h 1996206"/>
              <a:gd name="connsiteX220" fmla="*/ 10868234 w 12192000"/>
              <a:gd name="connsiteY220" fmla="*/ 259424 h 1996206"/>
              <a:gd name="connsiteX221" fmla="*/ 10891409 w 12192000"/>
              <a:gd name="connsiteY221" fmla="*/ 258051 h 1996206"/>
              <a:gd name="connsiteX222" fmla="*/ 10947956 w 12192000"/>
              <a:gd name="connsiteY222" fmla="*/ 168831 h 1996206"/>
              <a:gd name="connsiteX223" fmla="*/ 10952591 w 12192000"/>
              <a:gd name="connsiteY223" fmla="*/ 0 h 1996206"/>
              <a:gd name="connsiteX224" fmla="*/ 10957226 w 12192000"/>
              <a:gd name="connsiteY224" fmla="*/ 167459 h 1996206"/>
              <a:gd name="connsiteX225" fmla="*/ 11009139 w 12192000"/>
              <a:gd name="connsiteY225" fmla="*/ 262169 h 1996206"/>
              <a:gd name="connsiteX226" fmla="*/ 11034168 w 12192000"/>
              <a:gd name="connsiteY226" fmla="*/ 262169 h 1996206"/>
              <a:gd name="connsiteX227" fmla="*/ 11034168 w 12192000"/>
              <a:gd name="connsiteY227" fmla="*/ 288249 h 1996206"/>
              <a:gd name="connsiteX228" fmla="*/ 11039730 w 12192000"/>
              <a:gd name="connsiteY228" fmla="*/ 290994 h 1996206"/>
              <a:gd name="connsiteX229" fmla="*/ 11039730 w 12192000"/>
              <a:gd name="connsiteY229" fmla="*/ 385705 h 1996206"/>
              <a:gd name="connsiteX230" fmla="*/ 11060124 w 12192000"/>
              <a:gd name="connsiteY230" fmla="*/ 385705 h 1996206"/>
              <a:gd name="connsiteX231" fmla="*/ 11060124 w 12192000"/>
              <a:gd name="connsiteY231" fmla="*/ 528457 h 1996206"/>
              <a:gd name="connsiteX232" fmla="*/ 11092569 w 12192000"/>
              <a:gd name="connsiteY232" fmla="*/ 528457 h 1996206"/>
              <a:gd name="connsiteX233" fmla="*/ 11092569 w 12192000"/>
              <a:gd name="connsiteY233" fmla="*/ 473552 h 1996206"/>
              <a:gd name="connsiteX234" fmla="*/ 11203810 w 12192000"/>
              <a:gd name="connsiteY234" fmla="*/ 473552 h 1996206"/>
              <a:gd name="connsiteX235" fmla="*/ 11203810 w 12192000"/>
              <a:gd name="connsiteY235" fmla="*/ 654737 h 1996206"/>
              <a:gd name="connsiteX236" fmla="*/ 11225131 w 12192000"/>
              <a:gd name="connsiteY236" fmla="*/ 654737 h 1996206"/>
              <a:gd name="connsiteX237" fmla="*/ 11225131 w 12192000"/>
              <a:gd name="connsiteY237" fmla="*/ 598460 h 1996206"/>
              <a:gd name="connsiteX238" fmla="*/ 11287241 w 12192000"/>
              <a:gd name="connsiteY238" fmla="*/ 599833 h 1996206"/>
              <a:gd name="connsiteX239" fmla="*/ 11287241 w 12192000"/>
              <a:gd name="connsiteY239" fmla="*/ 561399 h 1996206"/>
              <a:gd name="connsiteX240" fmla="*/ 11368818 w 12192000"/>
              <a:gd name="connsiteY240" fmla="*/ 561399 h 1996206"/>
              <a:gd name="connsiteX241" fmla="*/ 11368818 w 12192000"/>
              <a:gd name="connsiteY241" fmla="*/ 359625 h 1996206"/>
              <a:gd name="connsiteX242" fmla="*/ 11398482 w 12192000"/>
              <a:gd name="connsiteY242" fmla="*/ 343154 h 1996206"/>
              <a:gd name="connsiteX243" fmla="*/ 11398482 w 12192000"/>
              <a:gd name="connsiteY243" fmla="*/ 284131 h 1996206"/>
              <a:gd name="connsiteX244" fmla="*/ 11444832 w 12192000"/>
              <a:gd name="connsiteY244" fmla="*/ 263542 h 1996206"/>
              <a:gd name="connsiteX245" fmla="*/ 11447613 w 12192000"/>
              <a:gd name="connsiteY245" fmla="*/ 168831 h 1996206"/>
              <a:gd name="connsiteX246" fmla="*/ 11452248 w 12192000"/>
              <a:gd name="connsiteY246" fmla="*/ 263542 h 1996206"/>
              <a:gd name="connsiteX247" fmla="*/ 11501380 w 12192000"/>
              <a:gd name="connsiteY247" fmla="*/ 282759 h 1996206"/>
              <a:gd name="connsiteX248" fmla="*/ 11502307 w 12192000"/>
              <a:gd name="connsiteY248" fmla="*/ 343154 h 1996206"/>
              <a:gd name="connsiteX249" fmla="*/ 11531971 w 12192000"/>
              <a:gd name="connsiteY249" fmla="*/ 355507 h 1996206"/>
              <a:gd name="connsiteX250" fmla="*/ 11531971 w 12192000"/>
              <a:gd name="connsiteY250" fmla="*/ 616304 h 1996206"/>
              <a:gd name="connsiteX251" fmla="*/ 11603350 w 12192000"/>
              <a:gd name="connsiteY251" fmla="*/ 616304 h 1996206"/>
              <a:gd name="connsiteX252" fmla="*/ 11603350 w 12192000"/>
              <a:gd name="connsiteY252" fmla="*/ 487278 h 1996206"/>
              <a:gd name="connsiteX253" fmla="*/ 11655263 w 12192000"/>
              <a:gd name="connsiteY253" fmla="*/ 487278 h 1996206"/>
              <a:gd name="connsiteX254" fmla="*/ 11655263 w 12192000"/>
              <a:gd name="connsiteY254" fmla="*/ 432374 h 1996206"/>
              <a:gd name="connsiteX255" fmla="*/ 11701613 w 12192000"/>
              <a:gd name="connsiteY255" fmla="*/ 432374 h 1996206"/>
              <a:gd name="connsiteX256" fmla="*/ 11701613 w 12192000"/>
              <a:gd name="connsiteY256" fmla="*/ 317074 h 1996206"/>
              <a:gd name="connsiteX257" fmla="*/ 11813781 w 12192000"/>
              <a:gd name="connsiteY257" fmla="*/ 317074 h 1996206"/>
              <a:gd name="connsiteX258" fmla="*/ 11813781 w 12192000"/>
              <a:gd name="connsiteY258" fmla="*/ 499632 h 1996206"/>
              <a:gd name="connsiteX259" fmla="*/ 11870328 w 12192000"/>
              <a:gd name="connsiteY259" fmla="*/ 499632 h 1996206"/>
              <a:gd name="connsiteX260" fmla="*/ 11870328 w 12192000"/>
              <a:gd name="connsiteY260" fmla="*/ 392568 h 1996206"/>
              <a:gd name="connsiteX261" fmla="*/ 11998255 w 12192000"/>
              <a:gd name="connsiteY261" fmla="*/ 392568 h 1996206"/>
              <a:gd name="connsiteX262" fmla="*/ 12126182 w 12192000"/>
              <a:gd name="connsiteY262" fmla="*/ 355507 h 1996206"/>
              <a:gd name="connsiteX263" fmla="*/ 12126182 w 12192000"/>
              <a:gd name="connsiteY263" fmla="*/ 532575 h 1996206"/>
              <a:gd name="connsiteX264" fmla="*/ 12192000 w 12192000"/>
              <a:gd name="connsiteY264" fmla="*/ 580616 h 1996206"/>
              <a:gd name="connsiteX265" fmla="*/ 12192000 w 12192000"/>
              <a:gd name="connsiteY265" fmla="*/ 785136 h 1996206"/>
              <a:gd name="connsiteX266" fmla="*/ 12190413 w 12192000"/>
              <a:gd name="connsiteY266" fmla="*/ 785136 h 1996206"/>
              <a:gd name="connsiteX267" fmla="*/ 12190413 w 12192000"/>
              <a:gd name="connsiteY267" fmla="*/ 1996206 h 1996206"/>
              <a:gd name="connsiteX268" fmla="*/ 0 w 12192000"/>
              <a:gd name="connsiteY268" fmla="*/ 1996206 h 1996206"/>
              <a:gd name="connsiteX269" fmla="*/ 0 w 12192000"/>
              <a:gd name="connsiteY269" fmla="*/ 785136 h 1996206"/>
              <a:gd name="connsiteX270" fmla="*/ 0 w 12192000"/>
              <a:gd name="connsiteY270" fmla="*/ 785135 h 1996206"/>
              <a:gd name="connsiteX271" fmla="*/ 0 w 12192000"/>
              <a:gd name="connsiteY271" fmla="*/ 473552 h 1996206"/>
              <a:gd name="connsiteX272" fmla="*/ 29664 w 12192000"/>
              <a:gd name="connsiteY272" fmla="*/ 459826 h 1996206"/>
              <a:gd name="connsiteX273" fmla="*/ 29664 w 12192000"/>
              <a:gd name="connsiteY273" fmla="*/ 469434 h 1996206"/>
              <a:gd name="connsiteX274" fmla="*/ 47278 w 12192000"/>
              <a:gd name="connsiteY274" fmla="*/ 469434 h 1996206"/>
              <a:gd name="connsiteX275" fmla="*/ 47278 w 12192000"/>
              <a:gd name="connsiteY275" fmla="*/ 483160 h 1996206"/>
              <a:gd name="connsiteX276" fmla="*/ 58402 w 12192000"/>
              <a:gd name="connsiteY276" fmla="*/ 483160 h 1996206"/>
              <a:gd name="connsiteX277" fmla="*/ 58402 w 12192000"/>
              <a:gd name="connsiteY277" fmla="*/ 492769 h 1996206"/>
              <a:gd name="connsiteX278" fmla="*/ 69526 w 12192000"/>
              <a:gd name="connsiteY278" fmla="*/ 492769 h 1996206"/>
              <a:gd name="connsiteX279" fmla="*/ 69526 w 12192000"/>
              <a:gd name="connsiteY279" fmla="*/ 540810 h 1996206"/>
              <a:gd name="connsiteX280" fmla="*/ 80650 w 12192000"/>
              <a:gd name="connsiteY280" fmla="*/ 540810 h 1996206"/>
              <a:gd name="connsiteX281" fmla="*/ 80650 w 12192000"/>
              <a:gd name="connsiteY281" fmla="*/ 564145 h 1996206"/>
              <a:gd name="connsiteX282" fmla="*/ 92701 w 12192000"/>
              <a:gd name="connsiteY282" fmla="*/ 564145 h 1996206"/>
              <a:gd name="connsiteX283" fmla="*/ 92701 w 12192000"/>
              <a:gd name="connsiteY283" fmla="*/ 392568 h 1996206"/>
              <a:gd name="connsiteX284" fmla="*/ 121438 w 12192000"/>
              <a:gd name="connsiteY284" fmla="*/ 392568 h 1996206"/>
              <a:gd name="connsiteX285" fmla="*/ 121438 w 12192000"/>
              <a:gd name="connsiteY285" fmla="*/ 334918 h 1996206"/>
              <a:gd name="connsiteX286" fmla="*/ 145540 w 12192000"/>
              <a:gd name="connsiteY286" fmla="*/ 334918 h 1996206"/>
              <a:gd name="connsiteX287" fmla="*/ 145540 w 12192000"/>
              <a:gd name="connsiteY287" fmla="*/ 321192 h 1996206"/>
              <a:gd name="connsiteX288" fmla="*/ 254927 w 12192000"/>
              <a:gd name="connsiteY288" fmla="*/ 278641 h 1996206"/>
              <a:gd name="connsiteX289" fmla="*/ 365241 w 12192000"/>
              <a:gd name="connsiteY289" fmla="*/ 321192 h 1996206"/>
              <a:gd name="connsiteX290" fmla="*/ 365241 w 12192000"/>
              <a:gd name="connsiteY290" fmla="*/ 334918 h 1996206"/>
              <a:gd name="connsiteX291" fmla="*/ 381927 w 12192000"/>
              <a:gd name="connsiteY291" fmla="*/ 334918 h 1996206"/>
              <a:gd name="connsiteX292" fmla="*/ 381927 w 12192000"/>
              <a:gd name="connsiteY292" fmla="*/ 392568 h 1996206"/>
              <a:gd name="connsiteX293" fmla="*/ 399540 w 12192000"/>
              <a:gd name="connsiteY293" fmla="*/ 396686 h 1996206"/>
              <a:gd name="connsiteX294" fmla="*/ 399540 w 12192000"/>
              <a:gd name="connsiteY294" fmla="*/ 511985 h 1996206"/>
              <a:gd name="connsiteX295" fmla="*/ 417154 w 12192000"/>
              <a:gd name="connsiteY295" fmla="*/ 511985 h 1996206"/>
              <a:gd name="connsiteX296" fmla="*/ 433840 w 12192000"/>
              <a:gd name="connsiteY296" fmla="*/ 554536 h 1996206"/>
              <a:gd name="connsiteX297" fmla="*/ 433840 w 12192000"/>
              <a:gd name="connsiteY297" fmla="*/ 450218 h 1996206"/>
              <a:gd name="connsiteX298" fmla="*/ 462577 w 12192000"/>
              <a:gd name="connsiteY298" fmla="*/ 450218 h 1996206"/>
              <a:gd name="connsiteX299" fmla="*/ 462577 w 12192000"/>
              <a:gd name="connsiteY299" fmla="*/ 415902 h 1996206"/>
              <a:gd name="connsiteX300" fmla="*/ 473701 w 12192000"/>
              <a:gd name="connsiteY300" fmla="*/ 415902 h 1996206"/>
              <a:gd name="connsiteX301" fmla="*/ 473701 w 12192000"/>
              <a:gd name="connsiteY301" fmla="*/ 389823 h 1996206"/>
              <a:gd name="connsiteX302" fmla="*/ 706380 w 12192000"/>
              <a:gd name="connsiteY302" fmla="*/ 388450 h 1996206"/>
              <a:gd name="connsiteX303" fmla="*/ 706380 w 12192000"/>
              <a:gd name="connsiteY303" fmla="*/ 410412 h 1996206"/>
              <a:gd name="connsiteX304" fmla="*/ 723993 w 12192000"/>
              <a:gd name="connsiteY304" fmla="*/ 410412 h 1996206"/>
              <a:gd name="connsiteX305" fmla="*/ 723993 w 12192000"/>
              <a:gd name="connsiteY305" fmla="*/ 450218 h 1996206"/>
              <a:gd name="connsiteX306" fmla="*/ 741606 w 12192000"/>
              <a:gd name="connsiteY306" fmla="*/ 450218 h 1996206"/>
              <a:gd name="connsiteX307" fmla="*/ 741606 w 12192000"/>
              <a:gd name="connsiteY307" fmla="*/ 544928 h 1996206"/>
              <a:gd name="connsiteX308" fmla="*/ 758292 w 12192000"/>
              <a:gd name="connsiteY308" fmla="*/ 544928 h 1996206"/>
              <a:gd name="connsiteX309" fmla="*/ 758292 w 12192000"/>
              <a:gd name="connsiteY309" fmla="*/ 45296 h 1996206"/>
              <a:gd name="connsiteX310" fmla="*/ 929788 w 12192000"/>
              <a:gd name="connsiteY310" fmla="*/ 8235 h 1996206"/>
              <a:gd name="connsiteX311" fmla="*/ 1064205 w 12192000"/>
              <a:gd name="connsiteY311" fmla="*/ 35688 h 1996206"/>
              <a:gd name="connsiteX312" fmla="*/ 1064205 w 12192000"/>
              <a:gd name="connsiteY312" fmla="*/ 432374 h 1996206"/>
              <a:gd name="connsiteX313" fmla="*/ 1070694 w 12192000"/>
              <a:gd name="connsiteY313" fmla="*/ 440609 h 1996206"/>
              <a:gd name="connsiteX314" fmla="*/ 1093869 w 12192000"/>
              <a:gd name="connsiteY314" fmla="*/ 382959 h 1996206"/>
              <a:gd name="connsiteX315" fmla="*/ 1117044 w 12192000"/>
              <a:gd name="connsiteY315" fmla="*/ 440609 h 1996206"/>
              <a:gd name="connsiteX316" fmla="*/ 1122606 w 12192000"/>
              <a:gd name="connsiteY316" fmla="*/ 425511 h 1996206"/>
              <a:gd name="connsiteX317" fmla="*/ 1128168 w 12192000"/>
              <a:gd name="connsiteY317" fmla="*/ 455708 h 1996206"/>
              <a:gd name="connsiteX318" fmla="*/ 1128168 w 12192000"/>
              <a:gd name="connsiteY318" fmla="*/ 525711 h 1996206"/>
              <a:gd name="connsiteX319" fmla="*/ 1133730 w 12192000"/>
              <a:gd name="connsiteY319" fmla="*/ 531202 h 1996206"/>
              <a:gd name="connsiteX320" fmla="*/ 1133730 w 12192000"/>
              <a:gd name="connsiteY320" fmla="*/ 630030 h 1996206"/>
              <a:gd name="connsiteX321" fmla="*/ 1145781 w 12192000"/>
              <a:gd name="connsiteY321" fmla="*/ 630030 h 1996206"/>
              <a:gd name="connsiteX322" fmla="*/ 1145781 w 12192000"/>
              <a:gd name="connsiteY322" fmla="*/ 507867 h 1996206"/>
              <a:gd name="connsiteX323" fmla="*/ 1157832 w 12192000"/>
              <a:gd name="connsiteY323" fmla="*/ 507867 h 1996206"/>
              <a:gd name="connsiteX324" fmla="*/ 1157832 w 12192000"/>
              <a:gd name="connsiteY324" fmla="*/ 222363 h 1996206"/>
              <a:gd name="connsiteX325" fmla="*/ 1342307 w 12192000"/>
              <a:gd name="connsiteY325" fmla="*/ 189421 h 1996206"/>
              <a:gd name="connsiteX326" fmla="*/ 1470234 w 12192000"/>
              <a:gd name="connsiteY326" fmla="*/ 218246 h 1996206"/>
              <a:gd name="connsiteX327" fmla="*/ 1470234 w 12192000"/>
              <a:gd name="connsiteY327" fmla="*/ 411784 h 1996206"/>
              <a:gd name="connsiteX328" fmla="*/ 1492482 w 12192000"/>
              <a:gd name="connsiteY328" fmla="*/ 429628 h 1996206"/>
              <a:gd name="connsiteX329" fmla="*/ 1492482 w 12192000"/>
              <a:gd name="connsiteY329" fmla="*/ 465316 h 1996206"/>
              <a:gd name="connsiteX330" fmla="*/ 1504533 w 12192000"/>
              <a:gd name="connsiteY330" fmla="*/ 465316 h 1996206"/>
              <a:gd name="connsiteX331" fmla="*/ 1504533 w 12192000"/>
              <a:gd name="connsiteY331" fmla="*/ 488651 h 1996206"/>
              <a:gd name="connsiteX332" fmla="*/ 1510095 w 12192000"/>
              <a:gd name="connsiteY332" fmla="*/ 488651 h 1996206"/>
              <a:gd name="connsiteX333" fmla="*/ 1510095 w 12192000"/>
              <a:gd name="connsiteY333" fmla="*/ 606696 h 1996206"/>
              <a:gd name="connsiteX334" fmla="*/ 1521219 w 12192000"/>
              <a:gd name="connsiteY334" fmla="*/ 606696 h 1996206"/>
              <a:gd name="connsiteX335" fmla="*/ 1521219 w 12192000"/>
              <a:gd name="connsiteY335" fmla="*/ 569635 h 1996206"/>
              <a:gd name="connsiteX336" fmla="*/ 1608358 w 12192000"/>
              <a:gd name="connsiteY336" fmla="*/ 569635 h 1996206"/>
              <a:gd name="connsiteX337" fmla="*/ 1608358 w 12192000"/>
              <a:gd name="connsiteY337" fmla="*/ 459826 h 1996206"/>
              <a:gd name="connsiteX338" fmla="*/ 1648219 w 12192000"/>
              <a:gd name="connsiteY338" fmla="*/ 459826 h 1996206"/>
              <a:gd name="connsiteX339" fmla="*/ 1648219 w 12192000"/>
              <a:gd name="connsiteY339" fmla="*/ 406294 h 1996206"/>
              <a:gd name="connsiteX340" fmla="*/ 1655635 w 12192000"/>
              <a:gd name="connsiteY340" fmla="*/ 406294 h 1996206"/>
              <a:gd name="connsiteX341" fmla="*/ 1655635 w 12192000"/>
              <a:gd name="connsiteY341" fmla="*/ 387077 h 1996206"/>
              <a:gd name="connsiteX342" fmla="*/ 1661197 w 12192000"/>
              <a:gd name="connsiteY342" fmla="*/ 387077 h 1996206"/>
              <a:gd name="connsiteX343" fmla="*/ 1661197 w 12192000"/>
              <a:gd name="connsiteY343" fmla="*/ 373351 h 1996206"/>
              <a:gd name="connsiteX344" fmla="*/ 1839183 w 12192000"/>
              <a:gd name="connsiteY344" fmla="*/ 367861 h 1996206"/>
              <a:gd name="connsiteX345" fmla="*/ 1839183 w 12192000"/>
              <a:gd name="connsiteY345" fmla="*/ 532575 h 1996206"/>
              <a:gd name="connsiteX346" fmla="*/ 1920759 w 12192000"/>
              <a:gd name="connsiteY346" fmla="*/ 532575 h 1996206"/>
              <a:gd name="connsiteX347" fmla="*/ 1920759 w 12192000"/>
              <a:gd name="connsiteY347" fmla="*/ 551791 h 1996206"/>
              <a:gd name="connsiteX348" fmla="*/ 1983796 w 12192000"/>
              <a:gd name="connsiteY348" fmla="*/ 525711 h 1996206"/>
              <a:gd name="connsiteX349" fmla="*/ 2000482 w 12192000"/>
              <a:gd name="connsiteY349" fmla="*/ 525711 h 1996206"/>
              <a:gd name="connsiteX350" fmla="*/ 2000482 w 12192000"/>
              <a:gd name="connsiteY350" fmla="*/ 446100 h 1996206"/>
              <a:gd name="connsiteX351" fmla="*/ 2186811 w 12192000"/>
              <a:gd name="connsiteY351" fmla="*/ 446100 h 1996206"/>
              <a:gd name="connsiteX352" fmla="*/ 2185884 w 12192000"/>
              <a:gd name="connsiteY352" fmla="*/ 492769 h 1996206"/>
              <a:gd name="connsiteX353" fmla="*/ 2191446 w 12192000"/>
              <a:gd name="connsiteY353" fmla="*/ 492769 h 1996206"/>
              <a:gd name="connsiteX354" fmla="*/ 2191446 w 12192000"/>
              <a:gd name="connsiteY354" fmla="*/ 517476 h 1996206"/>
              <a:gd name="connsiteX355" fmla="*/ 2209059 w 12192000"/>
              <a:gd name="connsiteY355" fmla="*/ 517476 h 1996206"/>
              <a:gd name="connsiteX356" fmla="*/ 2209059 w 12192000"/>
              <a:gd name="connsiteY356" fmla="*/ 531202 h 1996206"/>
              <a:gd name="connsiteX357" fmla="*/ 2222037 w 12192000"/>
              <a:gd name="connsiteY357" fmla="*/ 531202 h 1996206"/>
              <a:gd name="connsiteX358" fmla="*/ 2222037 w 12192000"/>
              <a:gd name="connsiteY358" fmla="*/ 396686 h 1996206"/>
              <a:gd name="connsiteX359" fmla="*/ 2447300 w 12192000"/>
              <a:gd name="connsiteY359" fmla="*/ 396686 h 1996206"/>
              <a:gd name="connsiteX360" fmla="*/ 2447300 w 12192000"/>
              <a:gd name="connsiteY360" fmla="*/ 573753 h 1996206"/>
              <a:gd name="connsiteX361" fmla="*/ 2480672 w 12192000"/>
              <a:gd name="connsiteY361" fmla="*/ 573753 h 1996206"/>
              <a:gd name="connsiteX362" fmla="*/ 2480672 w 12192000"/>
              <a:gd name="connsiteY362" fmla="*/ 429628 h 1996206"/>
              <a:gd name="connsiteX363" fmla="*/ 2556687 w 12192000"/>
              <a:gd name="connsiteY363" fmla="*/ 429628 h 1996206"/>
              <a:gd name="connsiteX364" fmla="*/ 2556687 w 12192000"/>
              <a:gd name="connsiteY364" fmla="*/ 483160 h 1996206"/>
              <a:gd name="connsiteX365" fmla="*/ 2567811 w 12192000"/>
              <a:gd name="connsiteY365" fmla="*/ 483160 h 1996206"/>
              <a:gd name="connsiteX366" fmla="*/ 2567811 w 12192000"/>
              <a:gd name="connsiteY366" fmla="*/ 459826 h 1996206"/>
              <a:gd name="connsiteX367" fmla="*/ 2573372 w 12192000"/>
              <a:gd name="connsiteY367" fmla="*/ 459826 h 1996206"/>
              <a:gd name="connsiteX368" fmla="*/ 2573372 w 12192000"/>
              <a:gd name="connsiteY368" fmla="*/ 414530 h 1996206"/>
              <a:gd name="connsiteX369" fmla="*/ 2579862 w 12192000"/>
              <a:gd name="connsiteY369" fmla="*/ 414530 h 1996206"/>
              <a:gd name="connsiteX370" fmla="*/ 2609526 w 12192000"/>
              <a:gd name="connsiteY370" fmla="*/ 350017 h 1996206"/>
              <a:gd name="connsiteX371" fmla="*/ 2620650 w 12192000"/>
              <a:gd name="connsiteY371" fmla="*/ 282759 h 1996206"/>
              <a:gd name="connsiteX372" fmla="*/ 2633628 w 12192000"/>
              <a:gd name="connsiteY372" fmla="*/ 350017 h 1996206"/>
              <a:gd name="connsiteX373" fmla="*/ 2664219 w 12192000"/>
              <a:gd name="connsiteY373" fmla="*/ 415902 h 1996206"/>
              <a:gd name="connsiteX374" fmla="*/ 2672562 w 12192000"/>
              <a:gd name="connsiteY374" fmla="*/ 415902 h 1996206"/>
              <a:gd name="connsiteX375" fmla="*/ 2672562 w 12192000"/>
              <a:gd name="connsiteY375" fmla="*/ 440609 h 1996206"/>
              <a:gd name="connsiteX376" fmla="*/ 2678124 w 12192000"/>
              <a:gd name="connsiteY376" fmla="*/ 440609 h 1996206"/>
              <a:gd name="connsiteX377" fmla="*/ 2678124 w 12192000"/>
              <a:gd name="connsiteY377" fmla="*/ 479043 h 1996206"/>
              <a:gd name="connsiteX378" fmla="*/ 2682759 w 12192000"/>
              <a:gd name="connsiteY378" fmla="*/ 479043 h 1996206"/>
              <a:gd name="connsiteX379" fmla="*/ 2689249 w 12192000"/>
              <a:gd name="connsiteY379" fmla="*/ 473552 h 1996206"/>
              <a:gd name="connsiteX380" fmla="*/ 2706862 w 12192000"/>
              <a:gd name="connsiteY380" fmla="*/ 473552 h 1996206"/>
              <a:gd name="connsiteX381" fmla="*/ 2706862 w 12192000"/>
              <a:gd name="connsiteY381" fmla="*/ 465316 h 1996206"/>
              <a:gd name="connsiteX382" fmla="*/ 2712424 w 12192000"/>
              <a:gd name="connsiteY382" fmla="*/ 465316 h 1996206"/>
              <a:gd name="connsiteX383" fmla="*/ 2712424 w 12192000"/>
              <a:gd name="connsiteY383" fmla="*/ 425511 h 1996206"/>
              <a:gd name="connsiteX384" fmla="*/ 2718913 w 12192000"/>
              <a:gd name="connsiteY384" fmla="*/ 425511 h 1996206"/>
              <a:gd name="connsiteX385" fmla="*/ 2738380 w 12192000"/>
              <a:gd name="connsiteY385" fmla="*/ 244325 h 1996206"/>
              <a:gd name="connsiteX386" fmla="*/ 2758774 w 12192000"/>
              <a:gd name="connsiteY386" fmla="*/ 421393 h 1996206"/>
              <a:gd name="connsiteX387" fmla="*/ 2770825 w 12192000"/>
              <a:gd name="connsiteY387" fmla="*/ 425511 h 1996206"/>
              <a:gd name="connsiteX388" fmla="*/ 2770825 w 12192000"/>
              <a:gd name="connsiteY388" fmla="*/ 440609 h 1996206"/>
              <a:gd name="connsiteX389" fmla="*/ 2800489 w 12192000"/>
              <a:gd name="connsiteY389" fmla="*/ 440609 h 1996206"/>
              <a:gd name="connsiteX390" fmla="*/ 2800489 w 12192000"/>
              <a:gd name="connsiteY390" fmla="*/ 459826 h 1996206"/>
              <a:gd name="connsiteX391" fmla="*/ 2869088 w 12192000"/>
              <a:gd name="connsiteY391" fmla="*/ 459826 h 1996206"/>
              <a:gd name="connsiteX392" fmla="*/ 2869088 w 12192000"/>
              <a:gd name="connsiteY392" fmla="*/ 473552 h 1996206"/>
              <a:gd name="connsiteX393" fmla="*/ 2966424 w 12192000"/>
              <a:gd name="connsiteY393" fmla="*/ 498259 h 1996206"/>
              <a:gd name="connsiteX394" fmla="*/ 2966424 w 12192000"/>
              <a:gd name="connsiteY394" fmla="*/ 560027 h 1996206"/>
              <a:gd name="connsiteX395" fmla="*/ 2997015 w 12192000"/>
              <a:gd name="connsiteY395" fmla="*/ 560027 h 1996206"/>
              <a:gd name="connsiteX396" fmla="*/ 2997015 w 12192000"/>
              <a:gd name="connsiteY396" fmla="*/ 573753 h 1996206"/>
              <a:gd name="connsiteX397" fmla="*/ 3027606 w 12192000"/>
              <a:gd name="connsiteY397" fmla="*/ 573753 h 1996206"/>
              <a:gd name="connsiteX398" fmla="*/ 3027606 w 12192000"/>
              <a:gd name="connsiteY398" fmla="*/ 557282 h 1996206"/>
              <a:gd name="connsiteX399" fmla="*/ 3094350 w 12192000"/>
              <a:gd name="connsiteY399" fmla="*/ 557282 h 1996206"/>
              <a:gd name="connsiteX400" fmla="*/ 3094350 w 12192000"/>
              <a:gd name="connsiteY400" fmla="*/ 448845 h 1996206"/>
              <a:gd name="connsiteX401" fmla="*/ 3242672 w 12192000"/>
              <a:gd name="connsiteY401" fmla="*/ 448845 h 1996206"/>
              <a:gd name="connsiteX402" fmla="*/ 3242672 w 12192000"/>
              <a:gd name="connsiteY402" fmla="*/ 511985 h 1996206"/>
              <a:gd name="connsiteX403" fmla="*/ 3249161 w 12192000"/>
              <a:gd name="connsiteY403" fmla="*/ 510613 h 1996206"/>
              <a:gd name="connsiteX404" fmla="*/ 3249161 w 12192000"/>
              <a:gd name="connsiteY404" fmla="*/ 490023 h 1996206"/>
              <a:gd name="connsiteX405" fmla="*/ 3259358 w 12192000"/>
              <a:gd name="connsiteY405" fmla="*/ 490023 h 1996206"/>
              <a:gd name="connsiteX406" fmla="*/ 3262139 w 12192000"/>
              <a:gd name="connsiteY406" fmla="*/ 388450 h 1996206"/>
              <a:gd name="connsiteX407" fmla="*/ 3328884 w 12192000"/>
              <a:gd name="connsiteY407" fmla="*/ 341781 h 1996206"/>
              <a:gd name="connsiteX408" fmla="*/ 3392847 w 12192000"/>
              <a:gd name="connsiteY408" fmla="*/ 391195 h 1996206"/>
              <a:gd name="connsiteX409" fmla="*/ 3392847 w 12192000"/>
              <a:gd name="connsiteY409" fmla="*/ 557282 h 1996206"/>
              <a:gd name="connsiteX410" fmla="*/ 3472570 w 12192000"/>
              <a:gd name="connsiteY410" fmla="*/ 595715 h 1996206"/>
              <a:gd name="connsiteX411" fmla="*/ 3472570 w 12192000"/>
              <a:gd name="connsiteY411" fmla="*/ 404921 h 1996206"/>
              <a:gd name="connsiteX412" fmla="*/ 3517993 w 12192000"/>
              <a:gd name="connsiteY412" fmla="*/ 404921 h 1996206"/>
              <a:gd name="connsiteX413" fmla="*/ 3517993 w 12192000"/>
              <a:gd name="connsiteY413" fmla="*/ 43923 h 1996206"/>
              <a:gd name="connsiteX414" fmla="*/ 3722862 w 12192000"/>
              <a:gd name="connsiteY414" fmla="*/ 43923 h 1996206"/>
              <a:gd name="connsiteX415" fmla="*/ 3722862 w 12192000"/>
              <a:gd name="connsiteY415" fmla="*/ 646502 h 1996206"/>
              <a:gd name="connsiteX416" fmla="*/ 3790533 w 12192000"/>
              <a:gd name="connsiteY416" fmla="*/ 646502 h 1996206"/>
              <a:gd name="connsiteX417" fmla="*/ 3790533 w 12192000"/>
              <a:gd name="connsiteY417" fmla="*/ 43923 h 1996206"/>
              <a:gd name="connsiteX418" fmla="*/ 3979643 w 12192000"/>
              <a:gd name="connsiteY418" fmla="*/ 43923 h 1996206"/>
              <a:gd name="connsiteX419" fmla="*/ 3979643 w 12192000"/>
              <a:gd name="connsiteY419" fmla="*/ 603951 h 1996206"/>
              <a:gd name="connsiteX420" fmla="*/ 4005599 w 12192000"/>
              <a:gd name="connsiteY420" fmla="*/ 603951 h 1996206"/>
              <a:gd name="connsiteX421" fmla="*/ 4005599 w 12192000"/>
              <a:gd name="connsiteY421" fmla="*/ 503750 h 1996206"/>
              <a:gd name="connsiteX422" fmla="*/ 4118694 w 12192000"/>
              <a:gd name="connsiteY422" fmla="*/ 503750 h 1996206"/>
              <a:gd name="connsiteX423" fmla="*/ 4118694 w 12192000"/>
              <a:gd name="connsiteY423" fmla="*/ 506495 h 1996206"/>
              <a:gd name="connsiteX424" fmla="*/ 4133526 w 12192000"/>
              <a:gd name="connsiteY424" fmla="*/ 506495 h 1996206"/>
              <a:gd name="connsiteX425" fmla="*/ 4133526 w 12192000"/>
              <a:gd name="connsiteY425" fmla="*/ 595715 h 1996206"/>
              <a:gd name="connsiteX426" fmla="*/ 4184511 w 12192000"/>
              <a:gd name="connsiteY426" fmla="*/ 595715 h 1996206"/>
              <a:gd name="connsiteX427" fmla="*/ 4184511 w 12192000"/>
              <a:gd name="connsiteY427" fmla="*/ 624540 h 1996206"/>
              <a:gd name="connsiteX428" fmla="*/ 4235497 w 12192000"/>
              <a:gd name="connsiteY428" fmla="*/ 624540 h 1996206"/>
              <a:gd name="connsiteX429" fmla="*/ 4235497 w 12192000"/>
              <a:gd name="connsiteY429" fmla="*/ 638266 h 1996206"/>
              <a:gd name="connsiteX430" fmla="*/ 4333759 w 12192000"/>
              <a:gd name="connsiteY430" fmla="*/ 638266 h 1996206"/>
              <a:gd name="connsiteX431" fmla="*/ 4333759 w 12192000"/>
              <a:gd name="connsiteY431" fmla="*/ 616304 h 1996206"/>
              <a:gd name="connsiteX432" fmla="*/ 4333759 w 12192000"/>
              <a:gd name="connsiteY432" fmla="*/ 389823 h 1996206"/>
              <a:gd name="connsiteX433" fmla="*/ 4446854 w 12192000"/>
              <a:gd name="connsiteY433" fmla="*/ 389823 h 1996206"/>
              <a:gd name="connsiteX434" fmla="*/ 4446854 w 12192000"/>
              <a:gd name="connsiteY434" fmla="*/ 627285 h 1996206"/>
              <a:gd name="connsiteX435" fmla="*/ 4522869 w 12192000"/>
              <a:gd name="connsiteY435" fmla="*/ 627285 h 1996206"/>
              <a:gd name="connsiteX436" fmla="*/ 4522869 w 12192000"/>
              <a:gd name="connsiteY436" fmla="*/ 495514 h 1996206"/>
              <a:gd name="connsiteX437" fmla="*/ 4640599 w 12192000"/>
              <a:gd name="connsiteY437" fmla="*/ 495514 h 1996206"/>
              <a:gd name="connsiteX438" fmla="*/ 4640599 w 12192000"/>
              <a:gd name="connsiteY438" fmla="*/ 597087 h 1996206"/>
              <a:gd name="connsiteX439" fmla="*/ 4678606 w 12192000"/>
              <a:gd name="connsiteY439" fmla="*/ 597087 h 1996206"/>
              <a:gd name="connsiteX440" fmla="*/ 4678606 w 12192000"/>
              <a:gd name="connsiteY440" fmla="*/ 579243 h 1996206"/>
              <a:gd name="connsiteX441" fmla="*/ 4686949 w 12192000"/>
              <a:gd name="connsiteY441" fmla="*/ 579243 h 1996206"/>
              <a:gd name="connsiteX442" fmla="*/ 4686949 w 12192000"/>
              <a:gd name="connsiteY442" fmla="*/ 380214 h 1996206"/>
              <a:gd name="connsiteX443" fmla="*/ 4743497 w 12192000"/>
              <a:gd name="connsiteY443" fmla="*/ 395313 h 1996206"/>
              <a:gd name="connsiteX444" fmla="*/ 4743497 w 12192000"/>
              <a:gd name="connsiteY444" fmla="*/ 385705 h 1996206"/>
              <a:gd name="connsiteX445" fmla="*/ 4768526 w 12192000"/>
              <a:gd name="connsiteY445" fmla="*/ 385705 h 1996206"/>
              <a:gd name="connsiteX446" fmla="*/ 4768526 w 12192000"/>
              <a:gd name="connsiteY446" fmla="*/ 290994 h 1996206"/>
              <a:gd name="connsiteX447" fmla="*/ 4775942 w 12192000"/>
              <a:gd name="connsiteY447" fmla="*/ 286876 h 1996206"/>
              <a:gd name="connsiteX448" fmla="*/ 4775942 w 12192000"/>
              <a:gd name="connsiteY448" fmla="*/ 259424 h 1996206"/>
              <a:gd name="connsiteX449" fmla="*/ 4798190 w 12192000"/>
              <a:gd name="connsiteY449" fmla="*/ 258051 h 1996206"/>
              <a:gd name="connsiteX450" fmla="*/ 4854737 w 12192000"/>
              <a:gd name="connsiteY450" fmla="*/ 168831 h 1996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</a:cxnLst>
            <a:rect l="l" t="t" r="r" b="b"/>
            <a:pathLst>
              <a:path w="12192000" h="1996206">
                <a:moveTo>
                  <a:pt x="4859373" y="0"/>
                </a:moveTo>
                <a:lnTo>
                  <a:pt x="4864935" y="167459"/>
                </a:lnTo>
                <a:lnTo>
                  <a:pt x="4915920" y="262169"/>
                </a:lnTo>
                <a:lnTo>
                  <a:pt x="4940949" y="262169"/>
                </a:lnTo>
                <a:lnTo>
                  <a:pt x="4940949" y="288249"/>
                </a:lnTo>
                <a:lnTo>
                  <a:pt x="4947438" y="290994"/>
                </a:lnTo>
                <a:lnTo>
                  <a:pt x="4947438" y="385705"/>
                </a:lnTo>
                <a:lnTo>
                  <a:pt x="4966905" y="385705"/>
                </a:lnTo>
                <a:lnTo>
                  <a:pt x="4966905" y="528457"/>
                </a:lnTo>
                <a:lnTo>
                  <a:pt x="4998424" y="528457"/>
                </a:lnTo>
                <a:lnTo>
                  <a:pt x="4998424" y="473552"/>
                </a:lnTo>
                <a:lnTo>
                  <a:pt x="5111518" y="473552"/>
                </a:lnTo>
                <a:lnTo>
                  <a:pt x="5111518" y="654737"/>
                </a:lnTo>
                <a:lnTo>
                  <a:pt x="5132840" y="654737"/>
                </a:lnTo>
                <a:lnTo>
                  <a:pt x="5132840" y="598460"/>
                </a:lnTo>
                <a:lnTo>
                  <a:pt x="5193096" y="599833"/>
                </a:lnTo>
                <a:lnTo>
                  <a:pt x="5193096" y="561399"/>
                </a:lnTo>
                <a:lnTo>
                  <a:pt x="5275599" y="561399"/>
                </a:lnTo>
                <a:lnTo>
                  <a:pt x="5275599" y="359625"/>
                </a:lnTo>
                <a:lnTo>
                  <a:pt x="5306190" y="343154"/>
                </a:lnTo>
                <a:lnTo>
                  <a:pt x="5306190" y="284131"/>
                </a:lnTo>
                <a:lnTo>
                  <a:pt x="5352540" y="263542"/>
                </a:lnTo>
                <a:lnTo>
                  <a:pt x="5354394" y="168831"/>
                </a:lnTo>
                <a:lnTo>
                  <a:pt x="5359957" y="263542"/>
                </a:lnTo>
                <a:lnTo>
                  <a:pt x="5408161" y="282759"/>
                </a:lnTo>
                <a:lnTo>
                  <a:pt x="5408161" y="343154"/>
                </a:lnTo>
                <a:lnTo>
                  <a:pt x="5439679" y="355507"/>
                </a:lnTo>
                <a:lnTo>
                  <a:pt x="5439679" y="616304"/>
                </a:lnTo>
                <a:lnTo>
                  <a:pt x="5511059" y="616304"/>
                </a:lnTo>
                <a:lnTo>
                  <a:pt x="5511059" y="487278"/>
                </a:lnTo>
                <a:lnTo>
                  <a:pt x="5562044" y="487278"/>
                </a:lnTo>
                <a:lnTo>
                  <a:pt x="5562044" y="432374"/>
                </a:lnTo>
                <a:lnTo>
                  <a:pt x="5608394" y="432374"/>
                </a:lnTo>
                <a:lnTo>
                  <a:pt x="5608394" y="317074"/>
                </a:lnTo>
                <a:lnTo>
                  <a:pt x="5720562" y="317074"/>
                </a:lnTo>
                <a:lnTo>
                  <a:pt x="5720562" y="499632"/>
                </a:lnTo>
                <a:lnTo>
                  <a:pt x="5777110" y="499632"/>
                </a:lnTo>
                <a:lnTo>
                  <a:pt x="5777110" y="392568"/>
                </a:lnTo>
                <a:lnTo>
                  <a:pt x="5905037" y="392568"/>
                </a:lnTo>
                <a:lnTo>
                  <a:pt x="6032964" y="355507"/>
                </a:lnTo>
                <a:lnTo>
                  <a:pt x="6032964" y="532575"/>
                </a:lnTo>
                <a:lnTo>
                  <a:pt x="6092292" y="576498"/>
                </a:lnTo>
                <a:lnTo>
                  <a:pt x="6092292" y="473552"/>
                </a:lnTo>
                <a:lnTo>
                  <a:pt x="6121956" y="459826"/>
                </a:lnTo>
                <a:lnTo>
                  <a:pt x="6121956" y="469434"/>
                </a:lnTo>
                <a:lnTo>
                  <a:pt x="6139570" y="469434"/>
                </a:lnTo>
                <a:lnTo>
                  <a:pt x="6139570" y="483160"/>
                </a:lnTo>
                <a:lnTo>
                  <a:pt x="6150694" y="483160"/>
                </a:lnTo>
                <a:lnTo>
                  <a:pt x="6150694" y="492769"/>
                </a:lnTo>
                <a:lnTo>
                  <a:pt x="6162745" y="492769"/>
                </a:lnTo>
                <a:lnTo>
                  <a:pt x="6162745" y="540810"/>
                </a:lnTo>
                <a:lnTo>
                  <a:pt x="6173869" y="540810"/>
                </a:lnTo>
                <a:lnTo>
                  <a:pt x="6173869" y="564145"/>
                </a:lnTo>
                <a:lnTo>
                  <a:pt x="6185920" y="564145"/>
                </a:lnTo>
                <a:lnTo>
                  <a:pt x="6185920" y="392568"/>
                </a:lnTo>
                <a:lnTo>
                  <a:pt x="6214657" y="392568"/>
                </a:lnTo>
                <a:lnTo>
                  <a:pt x="6214657" y="334918"/>
                </a:lnTo>
                <a:lnTo>
                  <a:pt x="6237832" y="334918"/>
                </a:lnTo>
                <a:lnTo>
                  <a:pt x="6237832" y="321192"/>
                </a:lnTo>
                <a:lnTo>
                  <a:pt x="6348146" y="278641"/>
                </a:lnTo>
                <a:lnTo>
                  <a:pt x="6457533" y="321192"/>
                </a:lnTo>
                <a:lnTo>
                  <a:pt x="6457533" y="334918"/>
                </a:lnTo>
                <a:lnTo>
                  <a:pt x="6475146" y="334918"/>
                </a:lnTo>
                <a:lnTo>
                  <a:pt x="6475146" y="392568"/>
                </a:lnTo>
                <a:lnTo>
                  <a:pt x="6491832" y="396686"/>
                </a:lnTo>
                <a:lnTo>
                  <a:pt x="6491832" y="511985"/>
                </a:lnTo>
                <a:lnTo>
                  <a:pt x="6509446" y="511985"/>
                </a:lnTo>
                <a:lnTo>
                  <a:pt x="6527059" y="554536"/>
                </a:lnTo>
                <a:lnTo>
                  <a:pt x="6527059" y="450218"/>
                </a:lnTo>
                <a:lnTo>
                  <a:pt x="6555796" y="450218"/>
                </a:lnTo>
                <a:lnTo>
                  <a:pt x="6555796" y="415902"/>
                </a:lnTo>
                <a:lnTo>
                  <a:pt x="6567847" y="415902"/>
                </a:lnTo>
                <a:lnTo>
                  <a:pt x="6567847" y="389823"/>
                </a:lnTo>
                <a:lnTo>
                  <a:pt x="6799599" y="388450"/>
                </a:lnTo>
                <a:lnTo>
                  <a:pt x="6799599" y="410412"/>
                </a:lnTo>
                <a:lnTo>
                  <a:pt x="6816285" y="410412"/>
                </a:lnTo>
                <a:lnTo>
                  <a:pt x="6816285" y="450218"/>
                </a:lnTo>
                <a:lnTo>
                  <a:pt x="6833898" y="450218"/>
                </a:lnTo>
                <a:lnTo>
                  <a:pt x="6833898" y="544928"/>
                </a:lnTo>
                <a:lnTo>
                  <a:pt x="6850584" y="544928"/>
                </a:lnTo>
                <a:lnTo>
                  <a:pt x="6850584" y="45296"/>
                </a:lnTo>
                <a:lnTo>
                  <a:pt x="7022081" y="8235"/>
                </a:lnTo>
                <a:lnTo>
                  <a:pt x="7157424" y="35688"/>
                </a:lnTo>
                <a:lnTo>
                  <a:pt x="7158351" y="432374"/>
                </a:lnTo>
                <a:lnTo>
                  <a:pt x="7164840" y="440609"/>
                </a:lnTo>
                <a:lnTo>
                  <a:pt x="7186161" y="382959"/>
                </a:lnTo>
                <a:lnTo>
                  <a:pt x="7209336" y="440609"/>
                </a:lnTo>
                <a:lnTo>
                  <a:pt x="7215825" y="425511"/>
                </a:lnTo>
                <a:lnTo>
                  <a:pt x="7221387" y="455708"/>
                </a:lnTo>
                <a:lnTo>
                  <a:pt x="7221387" y="525711"/>
                </a:lnTo>
                <a:lnTo>
                  <a:pt x="7226949" y="531202"/>
                </a:lnTo>
                <a:lnTo>
                  <a:pt x="7226949" y="630030"/>
                </a:lnTo>
                <a:lnTo>
                  <a:pt x="7238073" y="630030"/>
                </a:lnTo>
                <a:lnTo>
                  <a:pt x="7238073" y="507867"/>
                </a:lnTo>
                <a:lnTo>
                  <a:pt x="7250124" y="507867"/>
                </a:lnTo>
                <a:lnTo>
                  <a:pt x="7250124" y="222363"/>
                </a:lnTo>
                <a:lnTo>
                  <a:pt x="7434599" y="189421"/>
                </a:lnTo>
                <a:lnTo>
                  <a:pt x="7562526" y="218246"/>
                </a:lnTo>
                <a:lnTo>
                  <a:pt x="7562526" y="411784"/>
                </a:lnTo>
                <a:lnTo>
                  <a:pt x="7585701" y="429628"/>
                </a:lnTo>
                <a:lnTo>
                  <a:pt x="7585701" y="465316"/>
                </a:lnTo>
                <a:lnTo>
                  <a:pt x="7596825" y="465316"/>
                </a:lnTo>
                <a:lnTo>
                  <a:pt x="7596825" y="488651"/>
                </a:lnTo>
                <a:lnTo>
                  <a:pt x="7602387" y="488651"/>
                </a:lnTo>
                <a:lnTo>
                  <a:pt x="7602387" y="606696"/>
                </a:lnTo>
                <a:lnTo>
                  <a:pt x="7614438" y="606696"/>
                </a:lnTo>
                <a:lnTo>
                  <a:pt x="7614438" y="569635"/>
                </a:lnTo>
                <a:lnTo>
                  <a:pt x="7701577" y="569635"/>
                </a:lnTo>
                <a:lnTo>
                  <a:pt x="7701577" y="459826"/>
                </a:lnTo>
                <a:lnTo>
                  <a:pt x="7741438" y="459826"/>
                </a:lnTo>
                <a:lnTo>
                  <a:pt x="7741438" y="406294"/>
                </a:lnTo>
                <a:lnTo>
                  <a:pt x="7747927" y="406294"/>
                </a:lnTo>
                <a:lnTo>
                  <a:pt x="7747927" y="387077"/>
                </a:lnTo>
                <a:lnTo>
                  <a:pt x="7753489" y="387077"/>
                </a:lnTo>
                <a:lnTo>
                  <a:pt x="7753489" y="373351"/>
                </a:lnTo>
                <a:lnTo>
                  <a:pt x="7932402" y="367861"/>
                </a:lnTo>
                <a:lnTo>
                  <a:pt x="7932402" y="532575"/>
                </a:lnTo>
                <a:lnTo>
                  <a:pt x="8013051" y="532575"/>
                </a:lnTo>
                <a:lnTo>
                  <a:pt x="8013051" y="551791"/>
                </a:lnTo>
                <a:lnTo>
                  <a:pt x="8077942" y="525711"/>
                </a:lnTo>
                <a:lnTo>
                  <a:pt x="8094628" y="525711"/>
                </a:lnTo>
                <a:lnTo>
                  <a:pt x="8094628" y="446100"/>
                </a:lnTo>
                <a:lnTo>
                  <a:pt x="8280029" y="446100"/>
                </a:lnTo>
                <a:lnTo>
                  <a:pt x="8280029" y="492769"/>
                </a:lnTo>
                <a:lnTo>
                  <a:pt x="8285591" y="492769"/>
                </a:lnTo>
                <a:lnTo>
                  <a:pt x="8285591" y="517476"/>
                </a:lnTo>
                <a:lnTo>
                  <a:pt x="8303205" y="517476"/>
                </a:lnTo>
                <a:lnTo>
                  <a:pt x="8303205" y="531202"/>
                </a:lnTo>
                <a:lnTo>
                  <a:pt x="8314329" y="531202"/>
                </a:lnTo>
                <a:lnTo>
                  <a:pt x="8315256" y="396686"/>
                </a:lnTo>
                <a:lnTo>
                  <a:pt x="8539591" y="396686"/>
                </a:lnTo>
                <a:lnTo>
                  <a:pt x="8539591" y="573753"/>
                </a:lnTo>
                <a:lnTo>
                  <a:pt x="8573891" y="573753"/>
                </a:lnTo>
                <a:lnTo>
                  <a:pt x="8572964" y="429628"/>
                </a:lnTo>
                <a:lnTo>
                  <a:pt x="8649905" y="429628"/>
                </a:lnTo>
                <a:lnTo>
                  <a:pt x="8649905" y="483160"/>
                </a:lnTo>
                <a:lnTo>
                  <a:pt x="8661029" y="483160"/>
                </a:lnTo>
                <a:lnTo>
                  <a:pt x="8661029" y="459826"/>
                </a:lnTo>
                <a:lnTo>
                  <a:pt x="8667518" y="459826"/>
                </a:lnTo>
                <a:lnTo>
                  <a:pt x="8667518" y="414530"/>
                </a:lnTo>
                <a:lnTo>
                  <a:pt x="8673080" y="414530"/>
                </a:lnTo>
                <a:lnTo>
                  <a:pt x="8701818" y="350017"/>
                </a:lnTo>
                <a:lnTo>
                  <a:pt x="8712942" y="282759"/>
                </a:lnTo>
                <a:lnTo>
                  <a:pt x="8725920" y="350017"/>
                </a:lnTo>
                <a:lnTo>
                  <a:pt x="8756511" y="415902"/>
                </a:lnTo>
                <a:lnTo>
                  <a:pt x="8764854" y="415902"/>
                </a:lnTo>
                <a:lnTo>
                  <a:pt x="8764854" y="440609"/>
                </a:lnTo>
                <a:lnTo>
                  <a:pt x="8771343" y="440609"/>
                </a:lnTo>
                <a:lnTo>
                  <a:pt x="8771343" y="479043"/>
                </a:lnTo>
                <a:lnTo>
                  <a:pt x="8775978" y="479043"/>
                </a:lnTo>
                <a:lnTo>
                  <a:pt x="8781540" y="473552"/>
                </a:lnTo>
                <a:lnTo>
                  <a:pt x="8799153" y="473552"/>
                </a:lnTo>
                <a:lnTo>
                  <a:pt x="8799153" y="465316"/>
                </a:lnTo>
                <a:lnTo>
                  <a:pt x="8805642" y="465316"/>
                </a:lnTo>
                <a:lnTo>
                  <a:pt x="8805642" y="425511"/>
                </a:lnTo>
                <a:lnTo>
                  <a:pt x="8811204" y="425511"/>
                </a:lnTo>
                <a:lnTo>
                  <a:pt x="8831599" y="244325"/>
                </a:lnTo>
                <a:lnTo>
                  <a:pt x="8851993" y="421393"/>
                </a:lnTo>
                <a:lnTo>
                  <a:pt x="8864044" y="425511"/>
                </a:lnTo>
                <a:lnTo>
                  <a:pt x="8864044" y="440609"/>
                </a:lnTo>
                <a:lnTo>
                  <a:pt x="8892781" y="440609"/>
                </a:lnTo>
                <a:lnTo>
                  <a:pt x="8892781" y="459826"/>
                </a:lnTo>
                <a:lnTo>
                  <a:pt x="8962307" y="459826"/>
                </a:lnTo>
                <a:lnTo>
                  <a:pt x="8962307" y="473552"/>
                </a:lnTo>
                <a:lnTo>
                  <a:pt x="9060569" y="498259"/>
                </a:lnTo>
                <a:lnTo>
                  <a:pt x="9060569" y="560027"/>
                </a:lnTo>
                <a:lnTo>
                  <a:pt x="9089307" y="560027"/>
                </a:lnTo>
                <a:lnTo>
                  <a:pt x="9089307" y="573753"/>
                </a:lnTo>
                <a:lnTo>
                  <a:pt x="9120825" y="573753"/>
                </a:lnTo>
                <a:lnTo>
                  <a:pt x="9120825" y="557282"/>
                </a:lnTo>
                <a:lnTo>
                  <a:pt x="9186642" y="557282"/>
                </a:lnTo>
                <a:lnTo>
                  <a:pt x="9186642" y="448845"/>
                </a:lnTo>
                <a:lnTo>
                  <a:pt x="9334964" y="448845"/>
                </a:lnTo>
                <a:lnTo>
                  <a:pt x="9334964" y="511985"/>
                </a:lnTo>
                <a:lnTo>
                  <a:pt x="9341453" y="510613"/>
                </a:lnTo>
                <a:lnTo>
                  <a:pt x="9341453" y="490023"/>
                </a:lnTo>
                <a:lnTo>
                  <a:pt x="9351650" y="490023"/>
                </a:lnTo>
                <a:lnTo>
                  <a:pt x="9355358" y="388450"/>
                </a:lnTo>
                <a:lnTo>
                  <a:pt x="9422102" y="341781"/>
                </a:lnTo>
                <a:lnTo>
                  <a:pt x="9486066" y="391195"/>
                </a:lnTo>
                <a:lnTo>
                  <a:pt x="9486066" y="557282"/>
                </a:lnTo>
                <a:lnTo>
                  <a:pt x="9565788" y="595715"/>
                </a:lnTo>
                <a:lnTo>
                  <a:pt x="9565788" y="404921"/>
                </a:lnTo>
                <a:lnTo>
                  <a:pt x="9611212" y="404921"/>
                </a:lnTo>
                <a:lnTo>
                  <a:pt x="9611212" y="43923"/>
                </a:lnTo>
                <a:lnTo>
                  <a:pt x="9816080" y="43923"/>
                </a:lnTo>
                <a:lnTo>
                  <a:pt x="9816080" y="646502"/>
                </a:lnTo>
                <a:lnTo>
                  <a:pt x="9883752" y="646502"/>
                </a:lnTo>
                <a:lnTo>
                  <a:pt x="9883752" y="43923"/>
                </a:lnTo>
                <a:lnTo>
                  <a:pt x="10072861" y="43923"/>
                </a:lnTo>
                <a:lnTo>
                  <a:pt x="10072861" y="603951"/>
                </a:lnTo>
                <a:lnTo>
                  <a:pt x="10097891" y="603951"/>
                </a:lnTo>
                <a:lnTo>
                  <a:pt x="10097891" y="503750"/>
                </a:lnTo>
                <a:lnTo>
                  <a:pt x="10211912" y="503750"/>
                </a:lnTo>
                <a:lnTo>
                  <a:pt x="10211912" y="506495"/>
                </a:lnTo>
                <a:lnTo>
                  <a:pt x="10225818" y="506495"/>
                </a:lnTo>
                <a:lnTo>
                  <a:pt x="10226745" y="595715"/>
                </a:lnTo>
                <a:lnTo>
                  <a:pt x="10277730" y="595715"/>
                </a:lnTo>
                <a:lnTo>
                  <a:pt x="10277730" y="624540"/>
                </a:lnTo>
                <a:lnTo>
                  <a:pt x="10328715" y="624540"/>
                </a:lnTo>
                <a:lnTo>
                  <a:pt x="10328715" y="638266"/>
                </a:lnTo>
                <a:lnTo>
                  <a:pt x="10426051" y="638266"/>
                </a:lnTo>
                <a:lnTo>
                  <a:pt x="10426051" y="616304"/>
                </a:lnTo>
                <a:lnTo>
                  <a:pt x="10426978" y="616304"/>
                </a:lnTo>
                <a:lnTo>
                  <a:pt x="10426978" y="389823"/>
                </a:lnTo>
                <a:lnTo>
                  <a:pt x="10541000" y="389823"/>
                </a:lnTo>
                <a:lnTo>
                  <a:pt x="10540073" y="627285"/>
                </a:lnTo>
                <a:lnTo>
                  <a:pt x="10616088" y="627285"/>
                </a:lnTo>
                <a:lnTo>
                  <a:pt x="10616088" y="495514"/>
                </a:lnTo>
                <a:lnTo>
                  <a:pt x="10733818" y="495514"/>
                </a:lnTo>
                <a:lnTo>
                  <a:pt x="10733818" y="597087"/>
                </a:lnTo>
                <a:lnTo>
                  <a:pt x="10770898" y="597087"/>
                </a:lnTo>
                <a:lnTo>
                  <a:pt x="10770898" y="579243"/>
                </a:lnTo>
                <a:lnTo>
                  <a:pt x="10780168" y="579243"/>
                </a:lnTo>
                <a:lnTo>
                  <a:pt x="10780168" y="380214"/>
                </a:lnTo>
                <a:lnTo>
                  <a:pt x="10835788" y="395313"/>
                </a:lnTo>
                <a:lnTo>
                  <a:pt x="10835788" y="385705"/>
                </a:lnTo>
                <a:lnTo>
                  <a:pt x="10861745" y="385705"/>
                </a:lnTo>
                <a:lnTo>
                  <a:pt x="10861745" y="290994"/>
                </a:lnTo>
                <a:lnTo>
                  <a:pt x="10868234" y="286876"/>
                </a:lnTo>
                <a:lnTo>
                  <a:pt x="10868234" y="259424"/>
                </a:lnTo>
                <a:lnTo>
                  <a:pt x="10891409" y="258051"/>
                </a:lnTo>
                <a:lnTo>
                  <a:pt x="10947956" y="168831"/>
                </a:lnTo>
                <a:lnTo>
                  <a:pt x="10952591" y="0"/>
                </a:lnTo>
                <a:lnTo>
                  <a:pt x="10957226" y="167459"/>
                </a:lnTo>
                <a:lnTo>
                  <a:pt x="11009139" y="262169"/>
                </a:lnTo>
                <a:lnTo>
                  <a:pt x="11034168" y="262169"/>
                </a:lnTo>
                <a:lnTo>
                  <a:pt x="11034168" y="288249"/>
                </a:lnTo>
                <a:lnTo>
                  <a:pt x="11039730" y="290994"/>
                </a:lnTo>
                <a:lnTo>
                  <a:pt x="11039730" y="385705"/>
                </a:lnTo>
                <a:lnTo>
                  <a:pt x="11060124" y="385705"/>
                </a:lnTo>
                <a:lnTo>
                  <a:pt x="11060124" y="528457"/>
                </a:lnTo>
                <a:lnTo>
                  <a:pt x="11092569" y="528457"/>
                </a:lnTo>
                <a:lnTo>
                  <a:pt x="11092569" y="473552"/>
                </a:lnTo>
                <a:lnTo>
                  <a:pt x="11203810" y="473552"/>
                </a:lnTo>
                <a:lnTo>
                  <a:pt x="11203810" y="654737"/>
                </a:lnTo>
                <a:lnTo>
                  <a:pt x="11225131" y="654737"/>
                </a:lnTo>
                <a:lnTo>
                  <a:pt x="11225131" y="598460"/>
                </a:lnTo>
                <a:lnTo>
                  <a:pt x="11287241" y="599833"/>
                </a:lnTo>
                <a:lnTo>
                  <a:pt x="11287241" y="561399"/>
                </a:lnTo>
                <a:lnTo>
                  <a:pt x="11368818" y="561399"/>
                </a:lnTo>
                <a:lnTo>
                  <a:pt x="11368818" y="359625"/>
                </a:lnTo>
                <a:lnTo>
                  <a:pt x="11398482" y="343154"/>
                </a:lnTo>
                <a:lnTo>
                  <a:pt x="11398482" y="284131"/>
                </a:lnTo>
                <a:lnTo>
                  <a:pt x="11444832" y="263542"/>
                </a:lnTo>
                <a:lnTo>
                  <a:pt x="11447613" y="168831"/>
                </a:lnTo>
                <a:lnTo>
                  <a:pt x="11452248" y="263542"/>
                </a:lnTo>
                <a:lnTo>
                  <a:pt x="11501380" y="282759"/>
                </a:lnTo>
                <a:lnTo>
                  <a:pt x="11502307" y="343154"/>
                </a:lnTo>
                <a:lnTo>
                  <a:pt x="11531971" y="355507"/>
                </a:lnTo>
                <a:lnTo>
                  <a:pt x="11531971" y="616304"/>
                </a:lnTo>
                <a:lnTo>
                  <a:pt x="11603350" y="616304"/>
                </a:lnTo>
                <a:lnTo>
                  <a:pt x="11603350" y="487278"/>
                </a:lnTo>
                <a:lnTo>
                  <a:pt x="11655263" y="487278"/>
                </a:lnTo>
                <a:lnTo>
                  <a:pt x="11655263" y="432374"/>
                </a:lnTo>
                <a:lnTo>
                  <a:pt x="11701613" y="432374"/>
                </a:lnTo>
                <a:lnTo>
                  <a:pt x="11701613" y="317074"/>
                </a:lnTo>
                <a:lnTo>
                  <a:pt x="11813781" y="317074"/>
                </a:lnTo>
                <a:lnTo>
                  <a:pt x="11813781" y="499632"/>
                </a:lnTo>
                <a:lnTo>
                  <a:pt x="11870328" y="499632"/>
                </a:lnTo>
                <a:lnTo>
                  <a:pt x="11870328" y="392568"/>
                </a:lnTo>
                <a:lnTo>
                  <a:pt x="11998255" y="392568"/>
                </a:lnTo>
                <a:lnTo>
                  <a:pt x="12126182" y="355507"/>
                </a:lnTo>
                <a:lnTo>
                  <a:pt x="12126182" y="532575"/>
                </a:lnTo>
                <a:lnTo>
                  <a:pt x="12192000" y="580616"/>
                </a:lnTo>
                <a:lnTo>
                  <a:pt x="12192000" y="785136"/>
                </a:lnTo>
                <a:lnTo>
                  <a:pt x="12190413" y="785136"/>
                </a:lnTo>
                <a:lnTo>
                  <a:pt x="12190413" y="1996206"/>
                </a:lnTo>
                <a:lnTo>
                  <a:pt x="0" y="1996206"/>
                </a:lnTo>
                <a:lnTo>
                  <a:pt x="0" y="785136"/>
                </a:lnTo>
                <a:lnTo>
                  <a:pt x="0" y="785135"/>
                </a:lnTo>
                <a:lnTo>
                  <a:pt x="0" y="473552"/>
                </a:lnTo>
                <a:lnTo>
                  <a:pt x="29664" y="459826"/>
                </a:lnTo>
                <a:lnTo>
                  <a:pt x="29664" y="469434"/>
                </a:lnTo>
                <a:lnTo>
                  <a:pt x="47278" y="469434"/>
                </a:lnTo>
                <a:lnTo>
                  <a:pt x="47278" y="483160"/>
                </a:lnTo>
                <a:lnTo>
                  <a:pt x="58402" y="483160"/>
                </a:lnTo>
                <a:lnTo>
                  <a:pt x="58402" y="492769"/>
                </a:lnTo>
                <a:lnTo>
                  <a:pt x="69526" y="492769"/>
                </a:lnTo>
                <a:lnTo>
                  <a:pt x="69526" y="540810"/>
                </a:lnTo>
                <a:lnTo>
                  <a:pt x="80650" y="540810"/>
                </a:lnTo>
                <a:lnTo>
                  <a:pt x="80650" y="564145"/>
                </a:lnTo>
                <a:lnTo>
                  <a:pt x="92701" y="564145"/>
                </a:lnTo>
                <a:lnTo>
                  <a:pt x="92701" y="392568"/>
                </a:lnTo>
                <a:lnTo>
                  <a:pt x="121438" y="392568"/>
                </a:lnTo>
                <a:lnTo>
                  <a:pt x="121438" y="334918"/>
                </a:lnTo>
                <a:lnTo>
                  <a:pt x="145540" y="334918"/>
                </a:lnTo>
                <a:lnTo>
                  <a:pt x="145540" y="321192"/>
                </a:lnTo>
                <a:lnTo>
                  <a:pt x="254927" y="278641"/>
                </a:lnTo>
                <a:lnTo>
                  <a:pt x="365241" y="321192"/>
                </a:lnTo>
                <a:lnTo>
                  <a:pt x="365241" y="334918"/>
                </a:lnTo>
                <a:lnTo>
                  <a:pt x="381927" y="334918"/>
                </a:lnTo>
                <a:lnTo>
                  <a:pt x="381927" y="392568"/>
                </a:lnTo>
                <a:lnTo>
                  <a:pt x="399540" y="396686"/>
                </a:lnTo>
                <a:lnTo>
                  <a:pt x="399540" y="511985"/>
                </a:lnTo>
                <a:lnTo>
                  <a:pt x="417154" y="511985"/>
                </a:lnTo>
                <a:lnTo>
                  <a:pt x="433840" y="554536"/>
                </a:lnTo>
                <a:lnTo>
                  <a:pt x="433840" y="450218"/>
                </a:lnTo>
                <a:lnTo>
                  <a:pt x="462577" y="450218"/>
                </a:lnTo>
                <a:lnTo>
                  <a:pt x="462577" y="415902"/>
                </a:lnTo>
                <a:lnTo>
                  <a:pt x="473701" y="415902"/>
                </a:lnTo>
                <a:lnTo>
                  <a:pt x="473701" y="389823"/>
                </a:lnTo>
                <a:lnTo>
                  <a:pt x="706380" y="388450"/>
                </a:lnTo>
                <a:lnTo>
                  <a:pt x="706380" y="410412"/>
                </a:lnTo>
                <a:lnTo>
                  <a:pt x="723993" y="410412"/>
                </a:lnTo>
                <a:lnTo>
                  <a:pt x="723993" y="450218"/>
                </a:lnTo>
                <a:lnTo>
                  <a:pt x="741606" y="450218"/>
                </a:lnTo>
                <a:lnTo>
                  <a:pt x="741606" y="544928"/>
                </a:lnTo>
                <a:lnTo>
                  <a:pt x="758292" y="544928"/>
                </a:lnTo>
                <a:lnTo>
                  <a:pt x="758292" y="45296"/>
                </a:lnTo>
                <a:lnTo>
                  <a:pt x="929788" y="8235"/>
                </a:lnTo>
                <a:lnTo>
                  <a:pt x="1064205" y="35688"/>
                </a:lnTo>
                <a:lnTo>
                  <a:pt x="1064205" y="432374"/>
                </a:lnTo>
                <a:lnTo>
                  <a:pt x="1070694" y="440609"/>
                </a:lnTo>
                <a:lnTo>
                  <a:pt x="1093869" y="382959"/>
                </a:lnTo>
                <a:lnTo>
                  <a:pt x="1117044" y="440609"/>
                </a:lnTo>
                <a:lnTo>
                  <a:pt x="1122606" y="425511"/>
                </a:lnTo>
                <a:lnTo>
                  <a:pt x="1128168" y="455708"/>
                </a:lnTo>
                <a:lnTo>
                  <a:pt x="1128168" y="525711"/>
                </a:lnTo>
                <a:lnTo>
                  <a:pt x="1133730" y="531202"/>
                </a:lnTo>
                <a:lnTo>
                  <a:pt x="1133730" y="630030"/>
                </a:lnTo>
                <a:lnTo>
                  <a:pt x="1145781" y="630030"/>
                </a:lnTo>
                <a:lnTo>
                  <a:pt x="1145781" y="507867"/>
                </a:lnTo>
                <a:lnTo>
                  <a:pt x="1157832" y="507867"/>
                </a:lnTo>
                <a:lnTo>
                  <a:pt x="1157832" y="222363"/>
                </a:lnTo>
                <a:lnTo>
                  <a:pt x="1342307" y="189421"/>
                </a:lnTo>
                <a:lnTo>
                  <a:pt x="1470234" y="218246"/>
                </a:lnTo>
                <a:lnTo>
                  <a:pt x="1470234" y="411784"/>
                </a:lnTo>
                <a:lnTo>
                  <a:pt x="1492482" y="429628"/>
                </a:lnTo>
                <a:lnTo>
                  <a:pt x="1492482" y="465316"/>
                </a:lnTo>
                <a:lnTo>
                  <a:pt x="1504533" y="465316"/>
                </a:lnTo>
                <a:lnTo>
                  <a:pt x="1504533" y="488651"/>
                </a:lnTo>
                <a:lnTo>
                  <a:pt x="1510095" y="488651"/>
                </a:lnTo>
                <a:lnTo>
                  <a:pt x="1510095" y="606696"/>
                </a:lnTo>
                <a:lnTo>
                  <a:pt x="1521219" y="606696"/>
                </a:lnTo>
                <a:lnTo>
                  <a:pt x="1521219" y="569635"/>
                </a:lnTo>
                <a:lnTo>
                  <a:pt x="1608358" y="569635"/>
                </a:lnTo>
                <a:lnTo>
                  <a:pt x="1608358" y="459826"/>
                </a:lnTo>
                <a:lnTo>
                  <a:pt x="1648219" y="459826"/>
                </a:lnTo>
                <a:lnTo>
                  <a:pt x="1648219" y="406294"/>
                </a:lnTo>
                <a:lnTo>
                  <a:pt x="1655635" y="406294"/>
                </a:lnTo>
                <a:lnTo>
                  <a:pt x="1655635" y="387077"/>
                </a:lnTo>
                <a:lnTo>
                  <a:pt x="1661197" y="387077"/>
                </a:lnTo>
                <a:lnTo>
                  <a:pt x="1661197" y="373351"/>
                </a:lnTo>
                <a:lnTo>
                  <a:pt x="1839183" y="367861"/>
                </a:lnTo>
                <a:lnTo>
                  <a:pt x="1839183" y="532575"/>
                </a:lnTo>
                <a:lnTo>
                  <a:pt x="1920759" y="532575"/>
                </a:lnTo>
                <a:lnTo>
                  <a:pt x="1920759" y="551791"/>
                </a:lnTo>
                <a:lnTo>
                  <a:pt x="1983796" y="525711"/>
                </a:lnTo>
                <a:lnTo>
                  <a:pt x="2000482" y="525711"/>
                </a:lnTo>
                <a:lnTo>
                  <a:pt x="2000482" y="446100"/>
                </a:lnTo>
                <a:lnTo>
                  <a:pt x="2186811" y="446100"/>
                </a:lnTo>
                <a:lnTo>
                  <a:pt x="2185884" y="492769"/>
                </a:lnTo>
                <a:lnTo>
                  <a:pt x="2191446" y="492769"/>
                </a:lnTo>
                <a:lnTo>
                  <a:pt x="2191446" y="517476"/>
                </a:lnTo>
                <a:lnTo>
                  <a:pt x="2209059" y="517476"/>
                </a:lnTo>
                <a:lnTo>
                  <a:pt x="2209059" y="531202"/>
                </a:lnTo>
                <a:lnTo>
                  <a:pt x="2222037" y="531202"/>
                </a:lnTo>
                <a:lnTo>
                  <a:pt x="2222037" y="396686"/>
                </a:lnTo>
                <a:lnTo>
                  <a:pt x="2447300" y="396686"/>
                </a:lnTo>
                <a:lnTo>
                  <a:pt x="2447300" y="573753"/>
                </a:lnTo>
                <a:lnTo>
                  <a:pt x="2480672" y="573753"/>
                </a:lnTo>
                <a:lnTo>
                  <a:pt x="2480672" y="429628"/>
                </a:lnTo>
                <a:lnTo>
                  <a:pt x="2556687" y="429628"/>
                </a:lnTo>
                <a:lnTo>
                  <a:pt x="2556687" y="483160"/>
                </a:lnTo>
                <a:lnTo>
                  <a:pt x="2567811" y="483160"/>
                </a:lnTo>
                <a:lnTo>
                  <a:pt x="2567811" y="459826"/>
                </a:lnTo>
                <a:lnTo>
                  <a:pt x="2573372" y="459826"/>
                </a:lnTo>
                <a:lnTo>
                  <a:pt x="2573372" y="414530"/>
                </a:lnTo>
                <a:lnTo>
                  <a:pt x="2579862" y="414530"/>
                </a:lnTo>
                <a:lnTo>
                  <a:pt x="2609526" y="350017"/>
                </a:lnTo>
                <a:lnTo>
                  <a:pt x="2620650" y="282759"/>
                </a:lnTo>
                <a:lnTo>
                  <a:pt x="2633628" y="350017"/>
                </a:lnTo>
                <a:lnTo>
                  <a:pt x="2664219" y="415902"/>
                </a:lnTo>
                <a:lnTo>
                  <a:pt x="2672562" y="415902"/>
                </a:lnTo>
                <a:lnTo>
                  <a:pt x="2672562" y="440609"/>
                </a:lnTo>
                <a:lnTo>
                  <a:pt x="2678124" y="440609"/>
                </a:lnTo>
                <a:lnTo>
                  <a:pt x="2678124" y="479043"/>
                </a:lnTo>
                <a:lnTo>
                  <a:pt x="2682759" y="479043"/>
                </a:lnTo>
                <a:lnTo>
                  <a:pt x="2689249" y="473552"/>
                </a:lnTo>
                <a:lnTo>
                  <a:pt x="2706862" y="473552"/>
                </a:lnTo>
                <a:lnTo>
                  <a:pt x="2706862" y="465316"/>
                </a:lnTo>
                <a:lnTo>
                  <a:pt x="2712424" y="465316"/>
                </a:lnTo>
                <a:lnTo>
                  <a:pt x="2712424" y="425511"/>
                </a:lnTo>
                <a:lnTo>
                  <a:pt x="2718913" y="425511"/>
                </a:lnTo>
                <a:lnTo>
                  <a:pt x="2738380" y="244325"/>
                </a:lnTo>
                <a:lnTo>
                  <a:pt x="2758774" y="421393"/>
                </a:lnTo>
                <a:lnTo>
                  <a:pt x="2770825" y="425511"/>
                </a:lnTo>
                <a:lnTo>
                  <a:pt x="2770825" y="440609"/>
                </a:lnTo>
                <a:lnTo>
                  <a:pt x="2800489" y="440609"/>
                </a:lnTo>
                <a:lnTo>
                  <a:pt x="2800489" y="459826"/>
                </a:lnTo>
                <a:lnTo>
                  <a:pt x="2869088" y="459826"/>
                </a:lnTo>
                <a:lnTo>
                  <a:pt x="2869088" y="473552"/>
                </a:lnTo>
                <a:lnTo>
                  <a:pt x="2966424" y="498259"/>
                </a:lnTo>
                <a:lnTo>
                  <a:pt x="2966424" y="560027"/>
                </a:lnTo>
                <a:lnTo>
                  <a:pt x="2997015" y="560027"/>
                </a:lnTo>
                <a:lnTo>
                  <a:pt x="2997015" y="573753"/>
                </a:lnTo>
                <a:lnTo>
                  <a:pt x="3027606" y="573753"/>
                </a:lnTo>
                <a:lnTo>
                  <a:pt x="3027606" y="557282"/>
                </a:lnTo>
                <a:lnTo>
                  <a:pt x="3094350" y="557282"/>
                </a:lnTo>
                <a:lnTo>
                  <a:pt x="3094350" y="448845"/>
                </a:lnTo>
                <a:lnTo>
                  <a:pt x="3242672" y="448845"/>
                </a:lnTo>
                <a:lnTo>
                  <a:pt x="3242672" y="511985"/>
                </a:lnTo>
                <a:lnTo>
                  <a:pt x="3249161" y="510613"/>
                </a:lnTo>
                <a:lnTo>
                  <a:pt x="3249161" y="490023"/>
                </a:lnTo>
                <a:lnTo>
                  <a:pt x="3259358" y="490023"/>
                </a:lnTo>
                <a:lnTo>
                  <a:pt x="3262139" y="388450"/>
                </a:lnTo>
                <a:lnTo>
                  <a:pt x="3328884" y="341781"/>
                </a:lnTo>
                <a:lnTo>
                  <a:pt x="3392847" y="391195"/>
                </a:lnTo>
                <a:lnTo>
                  <a:pt x="3392847" y="557282"/>
                </a:lnTo>
                <a:lnTo>
                  <a:pt x="3472570" y="595715"/>
                </a:lnTo>
                <a:lnTo>
                  <a:pt x="3472570" y="404921"/>
                </a:lnTo>
                <a:lnTo>
                  <a:pt x="3517993" y="404921"/>
                </a:lnTo>
                <a:lnTo>
                  <a:pt x="3517993" y="43923"/>
                </a:lnTo>
                <a:lnTo>
                  <a:pt x="3722862" y="43923"/>
                </a:lnTo>
                <a:lnTo>
                  <a:pt x="3722862" y="646502"/>
                </a:lnTo>
                <a:lnTo>
                  <a:pt x="3790533" y="646502"/>
                </a:lnTo>
                <a:lnTo>
                  <a:pt x="3790533" y="43923"/>
                </a:lnTo>
                <a:lnTo>
                  <a:pt x="3979643" y="43923"/>
                </a:lnTo>
                <a:lnTo>
                  <a:pt x="3979643" y="603951"/>
                </a:lnTo>
                <a:lnTo>
                  <a:pt x="4005599" y="603951"/>
                </a:lnTo>
                <a:lnTo>
                  <a:pt x="4005599" y="503750"/>
                </a:lnTo>
                <a:lnTo>
                  <a:pt x="4118694" y="503750"/>
                </a:lnTo>
                <a:lnTo>
                  <a:pt x="4118694" y="506495"/>
                </a:lnTo>
                <a:lnTo>
                  <a:pt x="4133526" y="506495"/>
                </a:lnTo>
                <a:lnTo>
                  <a:pt x="4133526" y="595715"/>
                </a:lnTo>
                <a:lnTo>
                  <a:pt x="4184511" y="595715"/>
                </a:lnTo>
                <a:lnTo>
                  <a:pt x="4184511" y="624540"/>
                </a:lnTo>
                <a:lnTo>
                  <a:pt x="4235497" y="624540"/>
                </a:lnTo>
                <a:lnTo>
                  <a:pt x="4235497" y="638266"/>
                </a:lnTo>
                <a:lnTo>
                  <a:pt x="4333759" y="638266"/>
                </a:lnTo>
                <a:lnTo>
                  <a:pt x="4333759" y="616304"/>
                </a:lnTo>
                <a:lnTo>
                  <a:pt x="4333759" y="389823"/>
                </a:lnTo>
                <a:lnTo>
                  <a:pt x="4446854" y="389823"/>
                </a:lnTo>
                <a:lnTo>
                  <a:pt x="4446854" y="627285"/>
                </a:lnTo>
                <a:lnTo>
                  <a:pt x="4522869" y="627285"/>
                </a:lnTo>
                <a:lnTo>
                  <a:pt x="4522869" y="495514"/>
                </a:lnTo>
                <a:lnTo>
                  <a:pt x="4640599" y="495514"/>
                </a:lnTo>
                <a:lnTo>
                  <a:pt x="4640599" y="597087"/>
                </a:lnTo>
                <a:lnTo>
                  <a:pt x="4678606" y="597087"/>
                </a:lnTo>
                <a:lnTo>
                  <a:pt x="4678606" y="579243"/>
                </a:lnTo>
                <a:lnTo>
                  <a:pt x="4686949" y="579243"/>
                </a:lnTo>
                <a:lnTo>
                  <a:pt x="4686949" y="380214"/>
                </a:lnTo>
                <a:lnTo>
                  <a:pt x="4743497" y="395313"/>
                </a:lnTo>
                <a:lnTo>
                  <a:pt x="4743497" y="385705"/>
                </a:lnTo>
                <a:lnTo>
                  <a:pt x="4768526" y="385705"/>
                </a:lnTo>
                <a:lnTo>
                  <a:pt x="4768526" y="290994"/>
                </a:lnTo>
                <a:lnTo>
                  <a:pt x="4775942" y="286876"/>
                </a:lnTo>
                <a:lnTo>
                  <a:pt x="4775942" y="259424"/>
                </a:lnTo>
                <a:lnTo>
                  <a:pt x="4798190" y="258051"/>
                </a:lnTo>
                <a:lnTo>
                  <a:pt x="4854737" y="168831"/>
                </a:lnTo>
                <a:close/>
              </a:path>
            </a:pathLst>
          </a:custGeom>
          <a:gradFill>
            <a:gsLst>
              <a:gs pos="0">
                <a:srgbClr val="FF0000">
                  <a:alpha val="17000"/>
                </a:srgbClr>
              </a:gs>
              <a:gs pos="100000">
                <a:srgbClr val="C00000">
                  <a:alpha val="0"/>
                </a:srgb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华文细黑" pitchFamily="2" charset="-122"/>
            </a:endParaRPr>
          </a:p>
        </p:txBody>
      </p:sp>
      <p:pic>
        <p:nvPicPr>
          <p:cNvPr id="61" name="图片 60">
            <a:extLst>
              <a:ext uri="{FF2B5EF4-FFF2-40B4-BE49-F238E27FC236}">
                <a16:creationId xmlns:a16="http://schemas.microsoft.com/office/drawing/2014/main" id="{7F8DAC7A-E455-403C-3874-7504625114D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7741" y="3612550"/>
            <a:ext cx="2976292" cy="2842481"/>
          </a:xfrm>
          <a:prstGeom prst="rect">
            <a:avLst/>
          </a:prstGeom>
        </p:spPr>
      </p:pic>
      <p:sp>
        <p:nvSpPr>
          <p:cNvPr id="5" name="文本框 4" hidden="1">
            <a:extLst>
              <a:ext uri="{FF2B5EF4-FFF2-40B4-BE49-F238E27FC236}">
                <a16:creationId xmlns:a16="http://schemas.microsoft.com/office/drawing/2014/main" id="{330CE1CD-B5EC-A0E1-B6E2-34EA63BA3B3B}"/>
              </a:ext>
            </a:extLst>
          </p:cNvPr>
          <p:cNvSpPr txBox="1"/>
          <p:nvPr/>
        </p:nvSpPr>
        <p:spPr>
          <a:xfrm>
            <a:off x="2567607" y="1701602"/>
            <a:ext cx="705678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>
                <a:latin typeface="钟齐志莽行书" panose="00000500000000000000" pitchFamily="2" charset="0"/>
                <a:ea typeface="钟齐志莽行书" panose="00000500000000000000" pitchFamily="2" charset="0"/>
                <a:cs typeface="阿里巴巴普惠体 2.0 65 Medium" panose="00020600040101010101" pitchFamily="18" charset="-122"/>
              </a:rPr>
              <a:t>从严治党</a:t>
            </a:r>
          </a:p>
        </p:txBody>
      </p:sp>
      <p:pic>
        <p:nvPicPr>
          <p:cNvPr id="73" name="图片 72">
            <a:extLst>
              <a:ext uri="{FF2B5EF4-FFF2-40B4-BE49-F238E27FC236}">
                <a16:creationId xmlns:a16="http://schemas.microsoft.com/office/drawing/2014/main" id="{60D65A07-D991-C717-9C33-067006D1AB85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54846" y="5390398"/>
            <a:ext cx="6547054" cy="1466708"/>
          </a:xfrm>
          <a:prstGeom prst="rect">
            <a:avLst/>
          </a:prstGeom>
        </p:spPr>
      </p:pic>
      <p:grpSp>
        <p:nvGrpSpPr>
          <p:cNvPr id="91" name="组合 90">
            <a:extLst>
              <a:ext uri="{FF2B5EF4-FFF2-40B4-BE49-F238E27FC236}">
                <a16:creationId xmlns:a16="http://schemas.microsoft.com/office/drawing/2014/main" id="{807AD5BC-6EEB-8440-EADE-019B05DCFAC5}"/>
              </a:ext>
            </a:extLst>
          </p:cNvPr>
          <p:cNvGrpSpPr/>
          <p:nvPr/>
        </p:nvGrpSpPr>
        <p:grpSpPr>
          <a:xfrm>
            <a:off x="3168042" y="4005858"/>
            <a:ext cx="5855915" cy="369743"/>
            <a:chOff x="3158416" y="4201332"/>
            <a:chExt cx="5855915" cy="369743"/>
          </a:xfrm>
        </p:grpSpPr>
        <p:sp>
          <p:nvSpPr>
            <p:cNvPr id="83" name="矩形: 圆角 82">
              <a:extLst>
                <a:ext uri="{FF2B5EF4-FFF2-40B4-BE49-F238E27FC236}">
                  <a16:creationId xmlns:a16="http://schemas.microsoft.com/office/drawing/2014/main" id="{2ED5A9D4-028D-8811-5EC3-6ACCF4B82694}"/>
                </a:ext>
              </a:extLst>
            </p:cNvPr>
            <p:cNvSpPr/>
            <p:nvPr/>
          </p:nvSpPr>
          <p:spPr bwMode="auto">
            <a:xfrm>
              <a:off x="3158416" y="4201332"/>
              <a:ext cx="5855915" cy="36974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rgbClr val="C00000"/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6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E303149A-F9C3-1BB7-8283-D40193CFCC73}"/>
                </a:ext>
              </a:extLst>
            </p:cNvPr>
            <p:cNvSpPr txBox="1"/>
            <p:nvPr/>
          </p:nvSpPr>
          <p:spPr>
            <a:xfrm>
              <a:off x="3716174" y="4236731"/>
              <a:ext cx="474040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党建工作汇报  </a:t>
              </a:r>
              <a:r>
                <a:rPr lang="en-US" altLang="zh-CN" sz="1400" dirty="0">
                  <a:solidFill>
                    <a:schemeClr val="bg1"/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/  </a:t>
              </a:r>
              <a:r>
                <a:rPr lang="zh-CN" altLang="en-US" sz="1400" dirty="0">
                  <a:solidFill>
                    <a:schemeClr val="bg1"/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年终总结   </a:t>
              </a:r>
              <a:r>
                <a:rPr lang="en-US" altLang="zh-CN" sz="1400" dirty="0">
                  <a:solidFill>
                    <a:schemeClr val="bg1"/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/   </a:t>
              </a:r>
              <a:r>
                <a:rPr lang="zh-CN" altLang="en-US" sz="1400" dirty="0">
                  <a:solidFill>
                    <a:schemeClr val="bg1"/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述职   </a:t>
              </a:r>
              <a:r>
                <a:rPr lang="en-US" altLang="zh-CN" sz="1400" dirty="0">
                  <a:solidFill>
                    <a:schemeClr val="bg1"/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/   </a:t>
              </a:r>
              <a:r>
                <a:rPr lang="zh-CN" altLang="en-US" sz="1400" dirty="0">
                  <a:solidFill>
                    <a:schemeClr val="bg1"/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学习心得   </a:t>
              </a:r>
              <a:r>
                <a:rPr lang="en-US" altLang="zh-CN" sz="1400" dirty="0">
                  <a:solidFill>
                    <a:schemeClr val="bg1"/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/   </a:t>
              </a:r>
              <a:r>
                <a:rPr lang="zh-CN" altLang="en-US" sz="1400" dirty="0">
                  <a:solidFill>
                    <a:schemeClr val="bg1"/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课件</a:t>
              </a:r>
            </a:p>
          </p:txBody>
        </p:sp>
      </p:grpSp>
      <p:sp>
        <p:nvSpPr>
          <p:cNvPr id="82" name="文本框 81">
            <a:extLst>
              <a:ext uri="{FF2B5EF4-FFF2-40B4-BE49-F238E27FC236}">
                <a16:creationId xmlns:a16="http://schemas.microsoft.com/office/drawing/2014/main" id="{B5D6BADE-C48D-E09A-7961-055646A5D351}"/>
              </a:ext>
            </a:extLst>
          </p:cNvPr>
          <p:cNvSpPr txBox="1"/>
          <p:nvPr/>
        </p:nvSpPr>
        <p:spPr>
          <a:xfrm>
            <a:off x="4317198" y="789477"/>
            <a:ext cx="35230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党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/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建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/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工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/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作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/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/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报</a:t>
            </a:r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id="{B7A36D8C-3BA1-3BA4-D382-76BEC100C8B6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738638"/>
            <a:ext cx="5087658" cy="2118467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C9D753E6-A3E7-B970-C75B-A69FEA669D1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725013"/>
            <a:ext cx="12191206" cy="1134575"/>
          </a:xfrm>
          <a:prstGeom prst="rect">
            <a:avLst/>
          </a:prstGeom>
        </p:spPr>
      </p:pic>
      <p:grpSp>
        <p:nvGrpSpPr>
          <p:cNvPr id="84" name="组合 83">
            <a:extLst>
              <a:ext uri="{FF2B5EF4-FFF2-40B4-BE49-F238E27FC236}">
                <a16:creationId xmlns:a16="http://schemas.microsoft.com/office/drawing/2014/main" id="{8A21B318-29A1-A43E-C985-9F648999165B}"/>
              </a:ext>
            </a:extLst>
          </p:cNvPr>
          <p:cNvGrpSpPr/>
          <p:nvPr/>
        </p:nvGrpSpPr>
        <p:grpSpPr>
          <a:xfrm>
            <a:off x="4133661" y="4814768"/>
            <a:ext cx="4163695" cy="276999"/>
            <a:chOff x="2647913" y="3518309"/>
            <a:chExt cx="4163695" cy="276999"/>
          </a:xfrm>
        </p:grpSpPr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51C0DDF8-7F2C-EA0A-32F8-CBEC88E05DD9}"/>
                </a:ext>
              </a:extLst>
            </p:cNvPr>
            <p:cNvSpPr txBox="1"/>
            <p:nvPr/>
          </p:nvSpPr>
          <p:spPr>
            <a:xfrm>
              <a:off x="2787184" y="3518309"/>
              <a:ext cx="17495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  <a:sym typeface="+mn-lt"/>
                </a:rPr>
                <a:t>汇报人：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  <a:sym typeface="+mn-lt"/>
                </a:rPr>
                <a:t>51PPT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87" name="specialist-user_80886">
              <a:extLst>
                <a:ext uri="{FF2B5EF4-FFF2-40B4-BE49-F238E27FC236}">
                  <a16:creationId xmlns:a16="http://schemas.microsoft.com/office/drawing/2014/main" id="{D5F38706-1506-59D8-4D22-2FA838F75169}"/>
                </a:ext>
              </a:extLst>
            </p:cNvPr>
            <p:cNvSpPr/>
            <p:nvPr/>
          </p:nvSpPr>
          <p:spPr>
            <a:xfrm>
              <a:off x="2647913" y="3559602"/>
              <a:ext cx="159124" cy="184995"/>
            </a:xfrm>
            <a:custGeom>
              <a:avLst/>
              <a:gdLst>
                <a:gd name="connsiteX0" fmla="*/ 327615 w 521993"/>
                <a:gd name="connsiteY0" fmla="*/ 466652 h 606863"/>
                <a:gd name="connsiteX1" fmla="*/ 327615 w 521993"/>
                <a:gd name="connsiteY1" fmla="*/ 490607 h 606863"/>
                <a:gd name="connsiteX2" fmla="*/ 372201 w 521993"/>
                <a:gd name="connsiteY2" fmla="*/ 504537 h 606863"/>
                <a:gd name="connsiteX3" fmla="*/ 416917 w 521993"/>
                <a:gd name="connsiteY3" fmla="*/ 490607 h 606863"/>
                <a:gd name="connsiteX4" fmla="*/ 416917 w 521993"/>
                <a:gd name="connsiteY4" fmla="*/ 466652 h 606863"/>
                <a:gd name="connsiteX5" fmla="*/ 173129 w 521993"/>
                <a:gd name="connsiteY5" fmla="*/ 327483 h 606863"/>
                <a:gd name="connsiteX6" fmla="*/ 183819 w 521993"/>
                <a:gd name="connsiteY6" fmla="*/ 328394 h 606863"/>
                <a:gd name="connsiteX7" fmla="*/ 235315 w 521993"/>
                <a:gd name="connsiteY7" fmla="*/ 353260 h 606863"/>
                <a:gd name="connsiteX8" fmla="*/ 242355 w 521993"/>
                <a:gd name="connsiteY8" fmla="*/ 359379 h 606863"/>
                <a:gd name="connsiteX9" fmla="*/ 260997 w 521993"/>
                <a:gd name="connsiteY9" fmla="*/ 408459 h 606863"/>
                <a:gd name="connsiteX10" fmla="*/ 279640 w 521993"/>
                <a:gd name="connsiteY10" fmla="*/ 359379 h 606863"/>
                <a:gd name="connsiteX11" fmla="*/ 286680 w 521993"/>
                <a:gd name="connsiteY11" fmla="*/ 353260 h 606863"/>
                <a:gd name="connsiteX12" fmla="*/ 338175 w 521993"/>
                <a:gd name="connsiteY12" fmla="*/ 328394 h 606863"/>
                <a:gd name="connsiteX13" fmla="*/ 348865 w 521993"/>
                <a:gd name="connsiteY13" fmla="*/ 327483 h 606863"/>
                <a:gd name="connsiteX14" fmla="*/ 349387 w 521993"/>
                <a:gd name="connsiteY14" fmla="*/ 327743 h 606863"/>
                <a:gd name="connsiteX15" fmla="*/ 470368 w 521993"/>
                <a:gd name="connsiteY15" fmla="*/ 395440 h 606863"/>
                <a:gd name="connsiteX16" fmla="*/ 521863 w 521993"/>
                <a:gd name="connsiteY16" fmla="*/ 517816 h 606863"/>
                <a:gd name="connsiteX17" fmla="*/ 521472 w 521993"/>
                <a:gd name="connsiteY17" fmla="*/ 522633 h 606863"/>
                <a:gd name="connsiteX18" fmla="*/ 260997 w 521993"/>
                <a:gd name="connsiteY18" fmla="*/ 606863 h 606863"/>
                <a:gd name="connsiteX19" fmla="*/ 522 w 521993"/>
                <a:gd name="connsiteY19" fmla="*/ 522633 h 606863"/>
                <a:gd name="connsiteX20" fmla="*/ 131 w 521993"/>
                <a:gd name="connsiteY20" fmla="*/ 517816 h 606863"/>
                <a:gd name="connsiteX21" fmla="*/ 51757 w 521993"/>
                <a:gd name="connsiteY21" fmla="*/ 395440 h 606863"/>
                <a:gd name="connsiteX22" fmla="*/ 173129 w 521993"/>
                <a:gd name="connsiteY22" fmla="*/ 327483 h 606863"/>
                <a:gd name="connsiteX23" fmla="*/ 218629 w 521993"/>
                <a:gd name="connsiteY23" fmla="*/ 102451 h 606863"/>
                <a:gd name="connsiteX24" fmla="*/ 141455 w 521993"/>
                <a:gd name="connsiteY24" fmla="*/ 142547 h 606863"/>
                <a:gd name="connsiteX25" fmla="*/ 140933 w 521993"/>
                <a:gd name="connsiteY25" fmla="*/ 171186 h 606863"/>
                <a:gd name="connsiteX26" fmla="*/ 188907 w 521993"/>
                <a:gd name="connsiteY26" fmla="*/ 287046 h 606863"/>
                <a:gd name="connsiteX27" fmla="*/ 260997 w 521993"/>
                <a:gd name="connsiteY27" fmla="*/ 321805 h 606863"/>
                <a:gd name="connsiteX28" fmla="*/ 333088 w 521993"/>
                <a:gd name="connsiteY28" fmla="*/ 287046 h 606863"/>
                <a:gd name="connsiteX29" fmla="*/ 381061 w 521993"/>
                <a:gd name="connsiteY29" fmla="*/ 171186 h 606863"/>
                <a:gd name="connsiteX30" fmla="*/ 380409 w 521993"/>
                <a:gd name="connsiteY30" fmla="*/ 139032 h 606863"/>
                <a:gd name="connsiteX31" fmla="*/ 218629 w 521993"/>
                <a:gd name="connsiteY31" fmla="*/ 102451 h 606863"/>
                <a:gd name="connsiteX32" fmla="*/ 260997 w 521993"/>
                <a:gd name="connsiteY32" fmla="*/ 0 h 606863"/>
                <a:gd name="connsiteX33" fmla="*/ 401528 w 521993"/>
                <a:gd name="connsiteY33" fmla="*/ 171186 h 606863"/>
                <a:gd name="connsiteX34" fmla="*/ 260997 w 521993"/>
                <a:gd name="connsiteY34" fmla="*/ 342243 h 606863"/>
                <a:gd name="connsiteX35" fmla="*/ 120466 w 521993"/>
                <a:gd name="connsiteY35" fmla="*/ 171186 h 606863"/>
                <a:gd name="connsiteX36" fmla="*/ 260997 w 521993"/>
                <a:gd name="connsiteY36" fmla="*/ 0 h 606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21993" h="606863">
                  <a:moveTo>
                    <a:pt x="327615" y="466652"/>
                  </a:moveTo>
                  <a:lnTo>
                    <a:pt x="327615" y="490607"/>
                  </a:lnTo>
                  <a:lnTo>
                    <a:pt x="372201" y="504537"/>
                  </a:lnTo>
                  <a:lnTo>
                    <a:pt x="416917" y="490607"/>
                  </a:lnTo>
                  <a:lnTo>
                    <a:pt x="416917" y="466652"/>
                  </a:lnTo>
                  <a:close/>
                  <a:moveTo>
                    <a:pt x="173129" y="327483"/>
                  </a:moveTo>
                  <a:cubicBezTo>
                    <a:pt x="176649" y="325660"/>
                    <a:pt x="180821" y="326051"/>
                    <a:pt x="183819" y="328394"/>
                  </a:cubicBezTo>
                  <a:cubicBezTo>
                    <a:pt x="199724" y="340762"/>
                    <a:pt x="216933" y="349224"/>
                    <a:pt x="235315" y="353260"/>
                  </a:cubicBezTo>
                  <a:cubicBezTo>
                    <a:pt x="238574" y="353911"/>
                    <a:pt x="241181" y="356254"/>
                    <a:pt x="242355" y="359379"/>
                  </a:cubicBezTo>
                  <a:lnTo>
                    <a:pt x="260997" y="408459"/>
                  </a:lnTo>
                  <a:lnTo>
                    <a:pt x="279640" y="359379"/>
                  </a:lnTo>
                  <a:cubicBezTo>
                    <a:pt x="280813" y="356254"/>
                    <a:pt x="283551" y="353911"/>
                    <a:pt x="286680" y="353260"/>
                  </a:cubicBezTo>
                  <a:cubicBezTo>
                    <a:pt x="305062" y="349224"/>
                    <a:pt x="322401" y="340762"/>
                    <a:pt x="338175" y="328394"/>
                  </a:cubicBezTo>
                  <a:cubicBezTo>
                    <a:pt x="341174" y="326051"/>
                    <a:pt x="345476" y="325660"/>
                    <a:pt x="348865" y="327483"/>
                  </a:cubicBezTo>
                  <a:lnTo>
                    <a:pt x="349387" y="327743"/>
                  </a:lnTo>
                  <a:cubicBezTo>
                    <a:pt x="379502" y="343886"/>
                    <a:pt x="450161" y="381510"/>
                    <a:pt x="470368" y="395440"/>
                  </a:cubicBezTo>
                  <a:cubicBezTo>
                    <a:pt x="499962" y="415880"/>
                    <a:pt x="514693" y="473162"/>
                    <a:pt x="521863" y="517816"/>
                  </a:cubicBezTo>
                  <a:cubicBezTo>
                    <a:pt x="522124" y="519378"/>
                    <a:pt x="521994" y="521070"/>
                    <a:pt x="521472" y="522633"/>
                  </a:cubicBezTo>
                  <a:cubicBezTo>
                    <a:pt x="520299" y="526017"/>
                    <a:pt x="489011" y="606863"/>
                    <a:pt x="260997" y="606863"/>
                  </a:cubicBezTo>
                  <a:cubicBezTo>
                    <a:pt x="33114" y="606863"/>
                    <a:pt x="1826" y="526017"/>
                    <a:pt x="522" y="522633"/>
                  </a:cubicBezTo>
                  <a:cubicBezTo>
                    <a:pt x="1" y="521070"/>
                    <a:pt x="-130" y="519378"/>
                    <a:pt x="131" y="517816"/>
                  </a:cubicBezTo>
                  <a:cubicBezTo>
                    <a:pt x="2738" y="501412"/>
                    <a:pt x="17731" y="418353"/>
                    <a:pt x="51757" y="395440"/>
                  </a:cubicBezTo>
                  <a:cubicBezTo>
                    <a:pt x="71964" y="381771"/>
                    <a:pt x="143405" y="343366"/>
                    <a:pt x="173129" y="327483"/>
                  </a:cubicBezTo>
                  <a:close/>
                  <a:moveTo>
                    <a:pt x="218629" y="102451"/>
                  </a:moveTo>
                  <a:cubicBezTo>
                    <a:pt x="172742" y="101540"/>
                    <a:pt x="151362" y="123540"/>
                    <a:pt x="141455" y="142547"/>
                  </a:cubicBezTo>
                  <a:cubicBezTo>
                    <a:pt x="141064" y="152050"/>
                    <a:pt x="140933" y="161553"/>
                    <a:pt x="140933" y="171186"/>
                  </a:cubicBezTo>
                  <a:cubicBezTo>
                    <a:pt x="140933" y="230158"/>
                    <a:pt x="167006" y="266738"/>
                    <a:pt x="188907" y="287046"/>
                  </a:cubicBezTo>
                  <a:cubicBezTo>
                    <a:pt x="216544" y="312562"/>
                    <a:pt x="247179" y="321805"/>
                    <a:pt x="260997" y="321805"/>
                  </a:cubicBezTo>
                  <a:cubicBezTo>
                    <a:pt x="274816" y="321805"/>
                    <a:pt x="305451" y="312562"/>
                    <a:pt x="333088" y="287046"/>
                  </a:cubicBezTo>
                  <a:cubicBezTo>
                    <a:pt x="354989" y="266738"/>
                    <a:pt x="381061" y="230158"/>
                    <a:pt x="381061" y="171186"/>
                  </a:cubicBezTo>
                  <a:cubicBezTo>
                    <a:pt x="381061" y="160381"/>
                    <a:pt x="380931" y="149576"/>
                    <a:pt x="380409" y="139032"/>
                  </a:cubicBezTo>
                  <a:cubicBezTo>
                    <a:pt x="246006" y="168713"/>
                    <a:pt x="218629" y="102451"/>
                    <a:pt x="218629" y="102451"/>
                  </a:cubicBezTo>
                  <a:close/>
                  <a:moveTo>
                    <a:pt x="260997" y="0"/>
                  </a:moveTo>
                  <a:cubicBezTo>
                    <a:pt x="388753" y="0"/>
                    <a:pt x="401528" y="76676"/>
                    <a:pt x="401528" y="171186"/>
                  </a:cubicBezTo>
                  <a:cubicBezTo>
                    <a:pt x="401528" y="291863"/>
                    <a:pt x="302974" y="342243"/>
                    <a:pt x="260997" y="342243"/>
                  </a:cubicBezTo>
                  <a:cubicBezTo>
                    <a:pt x="219020" y="342243"/>
                    <a:pt x="120466" y="291863"/>
                    <a:pt x="120466" y="171186"/>
                  </a:cubicBezTo>
                  <a:cubicBezTo>
                    <a:pt x="120466" y="76676"/>
                    <a:pt x="133242" y="0"/>
                    <a:pt x="260997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rgbClr val="C00000"/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6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chemeClr val="tx1"/>
                </a:solidFill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7637781D-8360-60D2-3B4F-1003520EFC9D}"/>
                </a:ext>
              </a:extLst>
            </p:cNvPr>
            <p:cNvSpPr txBox="1"/>
            <p:nvPr/>
          </p:nvSpPr>
          <p:spPr>
            <a:xfrm>
              <a:off x="4976755" y="3518309"/>
              <a:ext cx="183485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  <a:sym typeface="+mn-lt"/>
                </a:rPr>
                <a:t>时间：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  <a:sym typeface="+mn-lt"/>
                </a:rPr>
                <a:t>2023.01.10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  <a:sym typeface="+mn-lt"/>
              </a:endParaRPr>
            </a:p>
          </p:txBody>
        </p:sp>
        <p:sp>
          <p:nvSpPr>
            <p:cNvPr id="90" name="iconfont-10774-5184468">
              <a:extLst>
                <a:ext uri="{FF2B5EF4-FFF2-40B4-BE49-F238E27FC236}">
                  <a16:creationId xmlns:a16="http://schemas.microsoft.com/office/drawing/2014/main" id="{96D6BE70-5C31-B513-97FF-A450E3631D0B}"/>
                </a:ext>
              </a:extLst>
            </p:cNvPr>
            <p:cNvSpPr/>
            <p:nvPr/>
          </p:nvSpPr>
          <p:spPr>
            <a:xfrm>
              <a:off x="4748467" y="3560132"/>
              <a:ext cx="184466" cy="184466"/>
            </a:xfrm>
            <a:custGeom>
              <a:avLst/>
              <a:gdLst>
                <a:gd name="T0" fmla="*/ 6400 w 12800"/>
                <a:gd name="T1" fmla="*/ 0 h 12800"/>
                <a:gd name="T2" fmla="*/ 0 w 12800"/>
                <a:gd name="T3" fmla="*/ 6400 h 12800"/>
                <a:gd name="T4" fmla="*/ 6400 w 12800"/>
                <a:gd name="T5" fmla="*/ 12800 h 12800"/>
                <a:gd name="T6" fmla="*/ 12800 w 12800"/>
                <a:gd name="T7" fmla="*/ 6400 h 12800"/>
                <a:gd name="T8" fmla="*/ 6400 w 12800"/>
                <a:gd name="T9" fmla="*/ 0 h 12800"/>
                <a:gd name="T10" fmla="*/ 9947 w 12800"/>
                <a:gd name="T11" fmla="*/ 6827 h 12800"/>
                <a:gd name="T12" fmla="*/ 6213 w 12800"/>
                <a:gd name="T13" fmla="*/ 6827 h 12800"/>
                <a:gd name="T14" fmla="*/ 5947 w 12800"/>
                <a:gd name="T15" fmla="*/ 6560 h 12800"/>
                <a:gd name="T16" fmla="*/ 5947 w 12800"/>
                <a:gd name="T17" fmla="*/ 2827 h 12800"/>
                <a:gd name="T18" fmla="*/ 6213 w 12800"/>
                <a:gd name="T19" fmla="*/ 2560 h 12800"/>
                <a:gd name="T20" fmla="*/ 6480 w 12800"/>
                <a:gd name="T21" fmla="*/ 2827 h 12800"/>
                <a:gd name="T22" fmla="*/ 6480 w 12800"/>
                <a:gd name="T23" fmla="*/ 6293 h 12800"/>
                <a:gd name="T24" fmla="*/ 9947 w 12800"/>
                <a:gd name="T25" fmla="*/ 6293 h 12800"/>
                <a:gd name="T26" fmla="*/ 10213 w 12800"/>
                <a:gd name="T27" fmla="*/ 6560 h 12800"/>
                <a:gd name="T28" fmla="*/ 9947 w 12800"/>
                <a:gd name="T29" fmla="*/ 6827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800" h="12800">
                  <a:moveTo>
                    <a:pt x="6400" y="0"/>
                  </a:moveTo>
                  <a:cubicBezTo>
                    <a:pt x="2853" y="0"/>
                    <a:pt x="0" y="2853"/>
                    <a:pt x="0" y="6400"/>
                  </a:cubicBezTo>
                  <a:cubicBezTo>
                    <a:pt x="0" y="9947"/>
                    <a:pt x="2853" y="12800"/>
                    <a:pt x="6400" y="12800"/>
                  </a:cubicBezTo>
                  <a:cubicBezTo>
                    <a:pt x="9947" y="12800"/>
                    <a:pt x="12800" y="9947"/>
                    <a:pt x="12800" y="6400"/>
                  </a:cubicBezTo>
                  <a:cubicBezTo>
                    <a:pt x="12800" y="2853"/>
                    <a:pt x="9947" y="0"/>
                    <a:pt x="6400" y="0"/>
                  </a:cubicBezTo>
                  <a:close/>
                  <a:moveTo>
                    <a:pt x="9947" y="6827"/>
                  </a:moveTo>
                  <a:lnTo>
                    <a:pt x="6213" y="6827"/>
                  </a:lnTo>
                  <a:cubicBezTo>
                    <a:pt x="6080" y="6827"/>
                    <a:pt x="5947" y="6693"/>
                    <a:pt x="5947" y="6560"/>
                  </a:cubicBezTo>
                  <a:lnTo>
                    <a:pt x="5947" y="2827"/>
                  </a:lnTo>
                  <a:cubicBezTo>
                    <a:pt x="5947" y="2693"/>
                    <a:pt x="6080" y="2560"/>
                    <a:pt x="6213" y="2560"/>
                  </a:cubicBezTo>
                  <a:cubicBezTo>
                    <a:pt x="6347" y="2560"/>
                    <a:pt x="6480" y="2693"/>
                    <a:pt x="6480" y="2827"/>
                  </a:cubicBezTo>
                  <a:lnTo>
                    <a:pt x="6480" y="6293"/>
                  </a:lnTo>
                  <a:lnTo>
                    <a:pt x="9947" y="6293"/>
                  </a:lnTo>
                  <a:cubicBezTo>
                    <a:pt x="10080" y="6293"/>
                    <a:pt x="10213" y="6427"/>
                    <a:pt x="10213" y="6560"/>
                  </a:cubicBezTo>
                  <a:cubicBezTo>
                    <a:pt x="10213" y="6693"/>
                    <a:pt x="10080" y="6827"/>
                    <a:pt x="9947" y="6827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rgbClr val="C00000"/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6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chemeClr val="tx1"/>
                </a:solidFill>
                <a:latin typeface="Arial" pitchFamily="34" charset="0"/>
                <a:ea typeface="华文细黑" pitchFamily="2" charset="-122"/>
              </a:endParaRPr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238FBE8C-A8C6-38F0-EEF9-5639A63C6054}"/>
              </a:ext>
            </a:extLst>
          </p:cNvPr>
          <p:cNvGrpSpPr/>
          <p:nvPr/>
        </p:nvGrpSpPr>
        <p:grpSpPr>
          <a:xfrm>
            <a:off x="3846889" y="807153"/>
            <a:ext cx="4498221" cy="246377"/>
            <a:chOff x="3922804" y="818594"/>
            <a:chExt cx="4498221" cy="246377"/>
          </a:xfrm>
        </p:grpSpPr>
        <p:sp>
          <p:nvSpPr>
            <p:cNvPr id="93" name="iconfont-1096-617929">
              <a:extLst>
                <a:ext uri="{FF2B5EF4-FFF2-40B4-BE49-F238E27FC236}">
                  <a16:creationId xmlns:a16="http://schemas.microsoft.com/office/drawing/2014/main" id="{15B896F3-28E3-4BF8-813E-B02328B33F91}"/>
                </a:ext>
              </a:extLst>
            </p:cNvPr>
            <p:cNvSpPr/>
            <p:nvPr/>
          </p:nvSpPr>
          <p:spPr>
            <a:xfrm>
              <a:off x="3922804" y="818594"/>
              <a:ext cx="247338" cy="246377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>
              <a:gsLst>
                <a:gs pos="0">
                  <a:srgbClr val="FF0000">
                    <a:alpha val="17000"/>
                  </a:srgbClr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iconfont-1096-617929">
              <a:extLst>
                <a:ext uri="{FF2B5EF4-FFF2-40B4-BE49-F238E27FC236}">
                  <a16:creationId xmlns:a16="http://schemas.microsoft.com/office/drawing/2014/main" id="{0D25ACE0-D341-ABC8-B85E-4897D9937D34}"/>
                </a:ext>
              </a:extLst>
            </p:cNvPr>
            <p:cNvSpPr/>
            <p:nvPr/>
          </p:nvSpPr>
          <p:spPr>
            <a:xfrm>
              <a:off x="8173687" y="818594"/>
              <a:ext cx="247338" cy="246377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>
              <a:gsLst>
                <a:gs pos="0">
                  <a:srgbClr val="FF0000">
                    <a:alpha val="17000"/>
                  </a:srgbClr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id="{44715011-CF56-EA15-CF19-4268D9AFEBC6}"/>
              </a:ext>
            </a:extLst>
          </p:cNvPr>
          <p:cNvSpPr/>
          <p:nvPr/>
        </p:nvSpPr>
        <p:spPr>
          <a:xfrm>
            <a:off x="653511" y="503910"/>
            <a:ext cx="1699517" cy="910201"/>
          </a:xfrm>
          <a:custGeom>
            <a:avLst/>
            <a:gdLst>
              <a:gd name="connsiteX0" fmla="*/ 12010160 w 12417137"/>
              <a:gd name="connsiteY0" fmla="*/ 5775614 h 6650181"/>
              <a:gd name="connsiteX1" fmla="*/ 12321887 w 12417137"/>
              <a:gd name="connsiteY1" fmla="*/ 5723659 h 6650181"/>
              <a:gd name="connsiteX2" fmla="*/ 12356524 w 12417137"/>
              <a:gd name="connsiteY2" fmla="*/ 5732318 h 6650181"/>
              <a:gd name="connsiteX3" fmla="*/ 12417137 w 12417137"/>
              <a:gd name="connsiteY3" fmla="*/ 5844887 h 6650181"/>
              <a:gd name="connsiteX4" fmla="*/ 12399819 w 12417137"/>
              <a:gd name="connsiteY4" fmla="*/ 5896841 h 6650181"/>
              <a:gd name="connsiteX5" fmla="*/ 12417137 w 12417137"/>
              <a:gd name="connsiteY5" fmla="*/ 5974773 h 6650181"/>
              <a:gd name="connsiteX6" fmla="*/ 12399819 w 12417137"/>
              <a:gd name="connsiteY6" fmla="*/ 6044046 h 6650181"/>
              <a:gd name="connsiteX7" fmla="*/ 12373842 w 12417137"/>
              <a:gd name="connsiteY7" fmla="*/ 6070023 h 6650181"/>
              <a:gd name="connsiteX8" fmla="*/ 12391160 w 12417137"/>
              <a:gd name="connsiteY8" fmla="*/ 6096000 h 6650181"/>
              <a:gd name="connsiteX9" fmla="*/ 12365183 w 12417137"/>
              <a:gd name="connsiteY9" fmla="*/ 6096000 h 6650181"/>
              <a:gd name="connsiteX10" fmla="*/ 12365183 w 12417137"/>
              <a:gd name="connsiteY10" fmla="*/ 6139296 h 6650181"/>
              <a:gd name="connsiteX11" fmla="*/ 12321887 w 12417137"/>
              <a:gd name="connsiteY11" fmla="*/ 6217228 h 6650181"/>
              <a:gd name="connsiteX12" fmla="*/ 12278592 w 12417137"/>
              <a:gd name="connsiteY12" fmla="*/ 6269182 h 6650181"/>
              <a:gd name="connsiteX13" fmla="*/ 12226637 w 12417137"/>
              <a:gd name="connsiteY13" fmla="*/ 6286500 h 6650181"/>
              <a:gd name="connsiteX14" fmla="*/ 12183342 w 12417137"/>
              <a:gd name="connsiteY14" fmla="*/ 6312478 h 6650181"/>
              <a:gd name="connsiteX15" fmla="*/ 11906251 w 12417137"/>
              <a:gd name="connsiteY15" fmla="*/ 6018068 h 6650181"/>
              <a:gd name="connsiteX16" fmla="*/ 11776364 w 12417137"/>
              <a:gd name="connsiteY16" fmla="*/ 6009409 h 6650181"/>
              <a:gd name="connsiteX17" fmla="*/ 11750387 w 12417137"/>
              <a:gd name="connsiteY17" fmla="*/ 6026728 h 6650181"/>
              <a:gd name="connsiteX18" fmla="*/ 11845637 w 12417137"/>
              <a:gd name="connsiteY18" fmla="*/ 6087341 h 6650181"/>
              <a:gd name="connsiteX19" fmla="*/ 11836978 w 12417137"/>
              <a:gd name="connsiteY19" fmla="*/ 6130637 h 6650181"/>
              <a:gd name="connsiteX20" fmla="*/ 11802342 w 12417137"/>
              <a:gd name="connsiteY20" fmla="*/ 6191250 h 6650181"/>
              <a:gd name="connsiteX21" fmla="*/ 11759046 w 12417137"/>
              <a:gd name="connsiteY21" fmla="*/ 6208568 h 6650181"/>
              <a:gd name="connsiteX22" fmla="*/ 11793683 w 12417137"/>
              <a:gd name="connsiteY22" fmla="*/ 6234546 h 6650181"/>
              <a:gd name="connsiteX23" fmla="*/ 11759046 w 12417137"/>
              <a:gd name="connsiteY23" fmla="*/ 6260523 h 6650181"/>
              <a:gd name="connsiteX24" fmla="*/ 11750387 w 12417137"/>
              <a:gd name="connsiteY24" fmla="*/ 6295159 h 6650181"/>
              <a:gd name="connsiteX25" fmla="*/ 11620501 w 12417137"/>
              <a:gd name="connsiteY25" fmla="*/ 6390409 h 6650181"/>
              <a:gd name="connsiteX26" fmla="*/ 11551228 w 12417137"/>
              <a:gd name="connsiteY26" fmla="*/ 6373091 h 6650181"/>
              <a:gd name="connsiteX27" fmla="*/ 11551228 w 12417137"/>
              <a:gd name="connsiteY27" fmla="*/ 6416387 h 6650181"/>
              <a:gd name="connsiteX28" fmla="*/ 11499274 w 12417137"/>
              <a:gd name="connsiteY28" fmla="*/ 6468341 h 6650181"/>
              <a:gd name="connsiteX29" fmla="*/ 11464637 w 12417137"/>
              <a:gd name="connsiteY29" fmla="*/ 6451023 h 6650181"/>
              <a:gd name="connsiteX30" fmla="*/ 11412683 w 12417137"/>
              <a:gd name="connsiteY30" fmla="*/ 6485659 h 6650181"/>
              <a:gd name="connsiteX31" fmla="*/ 11369387 w 12417137"/>
              <a:gd name="connsiteY31" fmla="*/ 6494318 h 6650181"/>
              <a:gd name="connsiteX32" fmla="*/ 11326092 w 12417137"/>
              <a:gd name="connsiteY32" fmla="*/ 6528955 h 6650181"/>
              <a:gd name="connsiteX33" fmla="*/ 11274137 w 12417137"/>
              <a:gd name="connsiteY33" fmla="*/ 6528955 h 6650181"/>
              <a:gd name="connsiteX34" fmla="*/ 11213523 w 12417137"/>
              <a:gd name="connsiteY34" fmla="*/ 6580909 h 6650181"/>
              <a:gd name="connsiteX35" fmla="*/ 11170228 w 12417137"/>
              <a:gd name="connsiteY35" fmla="*/ 6554932 h 6650181"/>
              <a:gd name="connsiteX36" fmla="*/ 11126933 w 12417137"/>
              <a:gd name="connsiteY36" fmla="*/ 6598228 h 6650181"/>
              <a:gd name="connsiteX37" fmla="*/ 11083637 w 12417137"/>
              <a:gd name="connsiteY37" fmla="*/ 6520296 h 6650181"/>
              <a:gd name="connsiteX38" fmla="*/ 11014364 w 12417137"/>
              <a:gd name="connsiteY38" fmla="*/ 6615546 h 6650181"/>
              <a:gd name="connsiteX39" fmla="*/ 10953751 w 12417137"/>
              <a:gd name="connsiteY39" fmla="*/ 6650182 h 6650181"/>
              <a:gd name="connsiteX40" fmla="*/ 10945092 w 12417137"/>
              <a:gd name="connsiteY40" fmla="*/ 6598228 h 6650181"/>
              <a:gd name="connsiteX41" fmla="*/ 10884478 w 12417137"/>
              <a:gd name="connsiteY41" fmla="*/ 6641523 h 6650181"/>
              <a:gd name="connsiteX42" fmla="*/ 10849842 w 12417137"/>
              <a:gd name="connsiteY42" fmla="*/ 6641523 h 6650181"/>
              <a:gd name="connsiteX43" fmla="*/ 10841183 w 12417137"/>
              <a:gd name="connsiteY43" fmla="*/ 6598228 h 6650181"/>
              <a:gd name="connsiteX44" fmla="*/ 10780569 w 12417137"/>
              <a:gd name="connsiteY44" fmla="*/ 6580909 h 6650181"/>
              <a:gd name="connsiteX45" fmla="*/ 10728614 w 12417137"/>
              <a:gd name="connsiteY45" fmla="*/ 6615546 h 6650181"/>
              <a:gd name="connsiteX46" fmla="*/ 10728614 w 12417137"/>
              <a:gd name="connsiteY46" fmla="*/ 6598228 h 6650181"/>
              <a:gd name="connsiteX47" fmla="*/ 10719955 w 12417137"/>
              <a:gd name="connsiteY47" fmla="*/ 6502978 h 6650181"/>
              <a:gd name="connsiteX48" fmla="*/ 11144251 w 12417137"/>
              <a:gd name="connsiteY48" fmla="*/ 6018068 h 6650181"/>
              <a:gd name="connsiteX49" fmla="*/ 11378046 w 12417137"/>
              <a:gd name="connsiteY49" fmla="*/ 5905500 h 6650181"/>
              <a:gd name="connsiteX50" fmla="*/ 11118273 w 12417137"/>
              <a:gd name="connsiteY50" fmla="*/ 5732318 h 6650181"/>
              <a:gd name="connsiteX51" fmla="*/ 11222183 w 12417137"/>
              <a:gd name="connsiteY51" fmla="*/ 5628409 h 6650181"/>
              <a:gd name="connsiteX52" fmla="*/ 11308774 w 12417137"/>
              <a:gd name="connsiteY52" fmla="*/ 5654387 h 6650181"/>
              <a:gd name="connsiteX53" fmla="*/ 11516592 w 12417137"/>
              <a:gd name="connsiteY53" fmla="*/ 5585114 h 6650181"/>
              <a:gd name="connsiteX54" fmla="*/ 12010160 w 12417137"/>
              <a:gd name="connsiteY54" fmla="*/ 5775614 h 6650181"/>
              <a:gd name="connsiteX55" fmla="*/ 4113069 w 12417137"/>
              <a:gd name="connsiteY55" fmla="*/ 3827318 h 6650181"/>
              <a:gd name="connsiteX56" fmla="*/ 4017819 w 12417137"/>
              <a:gd name="connsiteY56" fmla="*/ 3957205 h 6650181"/>
              <a:gd name="connsiteX57" fmla="*/ 4026478 w 12417137"/>
              <a:gd name="connsiteY57" fmla="*/ 3983182 h 6650181"/>
              <a:gd name="connsiteX58" fmla="*/ 4130387 w 12417137"/>
              <a:gd name="connsiteY58" fmla="*/ 3931227 h 6650181"/>
              <a:gd name="connsiteX59" fmla="*/ 4139046 w 12417137"/>
              <a:gd name="connsiteY59" fmla="*/ 3948546 h 6650181"/>
              <a:gd name="connsiteX60" fmla="*/ 4095750 w 12417137"/>
              <a:gd name="connsiteY60" fmla="*/ 4035136 h 6650181"/>
              <a:gd name="connsiteX61" fmla="*/ 4113069 w 12417137"/>
              <a:gd name="connsiteY61" fmla="*/ 4052455 h 6650181"/>
              <a:gd name="connsiteX62" fmla="*/ 4165023 w 12417137"/>
              <a:gd name="connsiteY62" fmla="*/ 4035136 h 6650181"/>
              <a:gd name="connsiteX63" fmla="*/ 4173682 w 12417137"/>
              <a:gd name="connsiteY63" fmla="*/ 4078432 h 6650181"/>
              <a:gd name="connsiteX64" fmla="*/ 4156364 w 12417137"/>
              <a:gd name="connsiteY64" fmla="*/ 4147705 h 6650181"/>
              <a:gd name="connsiteX65" fmla="*/ 4173682 w 12417137"/>
              <a:gd name="connsiteY65" fmla="*/ 4165023 h 6650181"/>
              <a:gd name="connsiteX66" fmla="*/ 4199660 w 12417137"/>
              <a:gd name="connsiteY66" fmla="*/ 4139046 h 6650181"/>
              <a:gd name="connsiteX67" fmla="*/ 4225637 w 12417137"/>
              <a:gd name="connsiteY67" fmla="*/ 4139046 h 6650181"/>
              <a:gd name="connsiteX68" fmla="*/ 4242955 w 12417137"/>
              <a:gd name="connsiteY68" fmla="*/ 4182341 h 6650181"/>
              <a:gd name="connsiteX69" fmla="*/ 4234296 w 12417137"/>
              <a:gd name="connsiteY69" fmla="*/ 4242955 h 6650181"/>
              <a:gd name="connsiteX70" fmla="*/ 4294910 w 12417137"/>
              <a:gd name="connsiteY70" fmla="*/ 4225637 h 6650181"/>
              <a:gd name="connsiteX71" fmla="*/ 4294910 w 12417137"/>
              <a:gd name="connsiteY71" fmla="*/ 4329546 h 6650181"/>
              <a:gd name="connsiteX72" fmla="*/ 4338205 w 12417137"/>
              <a:gd name="connsiteY72" fmla="*/ 4416137 h 6650181"/>
              <a:gd name="connsiteX73" fmla="*/ 4381501 w 12417137"/>
              <a:gd name="connsiteY73" fmla="*/ 4502728 h 6650181"/>
              <a:gd name="connsiteX74" fmla="*/ 4329546 w 12417137"/>
              <a:gd name="connsiteY74" fmla="*/ 4580659 h 6650181"/>
              <a:gd name="connsiteX75" fmla="*/ 4424796 w 12417137"/>
              <a:gd name="connsiteY75" fmla="*/ 4658591 h 6650181"/>
              <a:gd name="connsiteX76" fmla="*/ 4381501 w 12417137"/>
              <a:gd name="connsiteY76" fmla="*/ 4693228 h 6650181"/>
              <a:gd name="connsiteX77" fmla="*/ 4424796 w 12417137"/>
              <a:gd name="connsiteY77" fmla="*/ 4736523 h 6650181"/>
              <a:gd name="connsiteX78" fmla="*/ 4381501 w 12417137"/>
              <a:gd name="connsiteY78" fmla="*/ 4779818 h 6650181"/>
              <a:gd name="connsiteX79" fmla="*/ 4433455 w 12417137"/>
              <a:gd name="connsiteY79" fmla="*/ 4849091 h 6650181"/>
              <a:gd name="connsiteX80" fmla="*/ 4390160 w 12417137"/>
              <a:gd name="connsiteY80" fmla="*/ 4892387 h 6650181"/>
              <a:gd name="connsiteX81" fmla="*/ 4390160 w 12417137"/>
              <a:gd name="connsiteY81" fmla="*/ 5004955 h 6650181"/>
              <a:gd name="connsiteX82" fmla="*/ 4260273 w 12417137"/>
              <a:gd name="connsiteY82" fmla="*/ 5152159 h 6650181"/>
              <a:gd name="connsiteX83" fmla="*/ 4303569 w 12417137"/>
              <a:gd name="connsiteY83" fmla="*/ 5195455 h 6650181"/>
              <a:gd name="connsiteX84" fmla="*/ 4719205 w 12417137"/>
              <a:gd name="connsiteY84" fmla="*/ 5437909 h 6650181"/>
              <a:gd name="connsiteX85" fmla="*/ 4693228 w 12417137"/>
              <a:gd name="connsiteY85" fmla="*/ 5541818 h 6650181"/>
              <a:gd name="connsiteX86" fmla="*/ 4658591 w 12417137"/>
              <a:gd name="connsiteY86" fmla="*/ 5593773 h 6650181"/>
              <a:gd name="connsiteX87" fmla="*/ 4632614 w 12417137"/>
              <a:gd name="connsiteY87" fmla="*/ 5689023 h 6650181"/>
              <a:gd name="connsiteX88" fmla="*/ 4416137 w 12417137"/>
              <a:gd name="connsiteY88" fmla="*/ 5870864 h 6650181"/>
              <a:gd name="connsiteX89" fmla="*/ 4277591 w 12417137"/>
              <a:gd name="connsiteY89" fmla="*/ 5706341 h 6650181"/>
              <a:gd name="connsiteX90" fmla="*/ 4191000 w 12417137"/>
              <a:gd name="connsiteY90" fmla="*/ 5481205 h 6650181"/>
              <a:gd name="connsiteX91" fmla="*/ 4130387 w 12417137"/>
              <a:gd name="connsiteY91" fmla="*/ 5437909 h 6650181"/>
              <a:gd name="connsiteX92" fmla="*/ 4069773 w 12417137"/>
              <a:gd name="connsiteY92" fmla="*/ 5550478 h 6650181"/>
              <a:gd name="connsiteX93" fmla="*/ 3965864 w 12417137"/>
              <a:gd name="connsiteY93" fmla="*/ 5671705 h 6650181"/>
              <a:gd name="connsiteX94" fmla="*/ 3550228 w 12417137"/>
              <a:gd name="connsiteY94" fmla="*/ 5888182 h 6650181"/>
              <a:gd name="connsiteX95" fmla="*/ 3446319 w 12417137"/>
              <a:gd name="connsiteY95" fmla="*/ 5896841 h 6650181"/>
              <a:gd name="connsiteX96" fmla="*/ 3290455 w 12417137"/>
              <a:gd name="connsiteY96" fmla="*/ 5931478 h 6650181"/>
              <a:gd name="connsiteX97" fmla="*/ 3212523 w 12417137"/>
              <a:gd name="connsiteY97" fmla="*/ 5931478 h 6650181"/>
              <a:gd name="connsiteX98" fmla="*/ 3056659 w 12417137"/>
              <a:gd name="connsiteY98" fmla="*/ 5992091 h 6650181"/>
              <a:gd name="connsiteX99" fmla="*/ 2883478 w 12417137"/>
              <a:gd name="connsiteY99" fmla="*/ 6035387 h 6650181"/>
              <a:gd name="connsiteX100" fmla="*/ 2944091 w 12417137"/>
              <a:gd name="connsiteY100" fmla="*/ 5931478 h 6650181"/>
              <a:gd name="connsiteX101" fmla="*/ 2918114 w 12417137"/>
              <a:gd name="connsiteY101" fmla="*/ 5922818 h 6650181"/>
              <a:gd name="connsiteX102" fmla="*/ 2788228 w 12417137"/>
              <a:gd name="connsiteY102" fmla="*/ 5966114 h 6650181"/>
              <a:gd name="connsiteX103" fmla="*/ 2744932 w 12417137"/>
              <a:gd name="connsiteY103" fmla="*/ 5966114 h 6650181"/>
              <a:gd name="connsiteX104" fmla="*/ 2779568 w 12417137"/>
              <a:gd name="connsiteY104" fmla="*/ 5957455 h 6650181"/>
              <a:gd name="connsiteX105" fmla="*/ 2796887 w 12417137"/>
              <a:gd name="connsiteY105" fmla="*/ 5931478 h 6650181"/>
              <a:gd name="connsiteX106" fmla="*/ 2770909 w 12417137"/>
              <a:gd name="connsiteY106" fmla="*/ 5922818 h 6650181"/>
              <a:gd name="connsiteX107" fmla="*/ 2727614 w 12417137"/>
              <a:gd name="connsiteY107" fmla="*/ 5940137 h 6650181"/>
              <a:gd name="connsiteX108" fmla="*/ 2692978 w 12417137"/>
              <a:gd name="connsiteY108" fmla="*/ 5940137 h 6650181"/>
              <a:gd name="connsiteX109" fmla="*/ 2770909 w 12417137"/>
              <a:gd name="connsiteY109" fmla="*/ 5888182 h 6650181"/>
              <a:gd name="connsiteX110" fmla="*/ 2667000 w 12417137"/>
              <a:gd name="connsiteY110" fmla="*/ 5879523 h 6650181"/>
              <a:gd name="connsiteX111" fmla="*/ 3203864 w 12417137"/>
              <a:gd name="connsiteY111" fmla="*/ 5524500 h 6650181"/>
              <a:gd name="connsiteX112" fmla="*/ 3342409 w 12417137"/>
              <a:gd name="connsiteY112" fmla="*/ 5394614 h 6650181"/>
              <a:gd name="connsiteX113" fmla="*/ 3645478 w 12417137"/>
              <a:gd name="connsiteY113" fmla="*/ 5160818 h 6650181"/>
              <a:gd name="connsiteX114" fmla="*/ 3472296 w 12417137"/>
              <a:gd name="connsiteY114" fmla="*/ 4927023 h 6650181"/>
              <a:gd name="connsiteX115" fmla="*/ 3377046 w 12417137"/>
              <a:gd name="connsiteY115" fmla="*/ 4901046 h 6650181"/>
              <a:gd name="connsiteX116" fmla="*/ 3532909 w 12417137"/>
              <a:gd name="connsiteY116" fmla="*/ 4823114 h 6650181"/>
              <a:gd name="connsiteX117" fmla="*/ 3740728 w 12417137"/>
              <a:gd name="connsiteY117" fmla="*/ 4901046 h 6650181"/>
              <a:gd name="connsiteX118" fmla="*/ 3801341 w 12417137"/>
              <a:gd name="connsiteY118" fmla="*/ 4849091 h 6650181"/>
              <a:gd name="connsiteX119" fmla="*/ 3732069 w 12417137"/>
              <a:gd name="connsiteY119" fmla="*/ 4684568 h 6650181"/>
              <a:gd name="connsiteX120" fmla="*/ 3697432 w 12417137"/>
              <a:gd name="connsiteY120" fmla="*/ 4372841 h 6650181"/>
              <a:gd name="connsiteX121" fmla="*/ 3688773 w 12417137"/>
              <a:gd name="connsiteY121" fmla="*/ 4147705 h 6650181"/>
              <a:gd name="connsiteX122" fmla="*/ 3931228 w 12417137"/>
              <a:gd name="connsiteY122" fmla="*/ 3835977 h 6650181"/>
              <a:gd name="connsiteX123" fmla="*/ 3957205 w 12417137"/>
              <a:gd name="connsiteY123" fmla="*/ 3835977 h 6650181"/>
              <a:gd name="connsiteX124" fmla="*/ 3957205 w 12417137"/>
              <a:gd name="connsiteY124" fmla="*/ 3879273 h 6650181"/>
              <a:gd name="connsiteX125" fmla="*/ 4104409 w 12417137"/>
              <a:gd name="connsiteY125" fmla="*/ 3810000 h 6650181"/>
              <a:gd name="connsiteX126" fmla="*/ 4113069 w 12417137"/>
              <a:gd name="connsiteY126" fmla="*/ 3827318 h 6650181"/>
              <a:gd name="connsiteX127" fmla="*/ 7749887 w 12417137"/>
              <a:gd name="connsiteY127" fmla="*/ 1402773 h 6650181"/>
              <a:gd name="connsiteX128" fmla="*/ 7749887 w 12417137"/>
              <a:gd name="connsiteY128" fmla="*/ 1463386 h 6650181"/>
              <a:gd name="connsiteX129" fmla="*/ 7663296 w 12417137"/>
              <a:gd name="connsiteY129" fmla="*/ 1688523 h 6650181"/>
              <a:gd name="connsiteX130" fmla="*/ 7801842 w 12417137"/>
              <a:gd name="connsiteY130" fmla="*/ 1567296 h 6650181"/>
              <a:gd name="connsiteX131" fmla="*/ 7845137 w 12417137"/>
              <a:gd name="connsiteY131" fmla="*/ 1584614 h 6650181"/>
              <a:gd name="connsiteX132" fmla="*/ 7810501 w 12417137"/>
              <a:gd name="connsiteY132" fmla="*/ 1757796 h 6650181"/>
              <a:gd name="connsiteX133" fmla="*/ 7888433 w 12417137"/>
              <a:gd name="connsiteY133" fmla="*/ 1714500 h 6650181"/>
              <a:gd name="connsiteX134" fmla="*/ 7914410 w 12417137"/>
              <a:gd name="connsiteY134" fmla="*/ 1714500 h 6650181"/>
              <a:gd name="connsiteX135" fmla="*/ 7940387 w 12417137"/>
              <a:gd name="connsiteY135" fmla="*/ 1887682 h 6650181"/>
              <a:gd name="connsiteX136" fmla="*/ 7957705 w 12417137"/>
              <a:gd name="connsiteY136" fmla="*/ 1896341 h 6650181"/>
              <a:gd name="connsiteX137" fmla="*/ 8026978 w 12417137"/>
              <a:gd name="connsiteY137" fmla="*/ 1835727 h 6650181"/>
              <a:gd name="connsiteX138" fmla="*/ 8070274 w 12417137"/>
              <a:gd name="connsiteY138" fmla="*/ 1982932 h 6650181"/>
              <a:gd name="connsiteX139" fmla="*/ 8087592 w 12417137"/>
              <a:gd name="connsiteY139" fmla="*/ 1991591 h 6650181"/>
              <a:gd name="connsiteX140" fmla="*/ 8148205 w 12417137"/>
              <a:gd name="connsiteY140" fmla="*/ 1939636 h 6650181"/>
              <a:gd name="connsiteX141" fmla="*/ 8200160 w 12417137"/>
              <a:gd name="connsiteY141" fmla="*/ 2034886 h 6650181"/>
              <a:gd name="connsiteX142" fmla="*/ 8200160 w 12417137"/>
              <a:gd name="connsiteY142" fmla="*/ 2078182 h 6650181"/>
              <a:gd name="connsiteX143" fmla="*/ 8278092 w 12417137"/>
              <a:gd name="connsiteY143" fmla="*/ 2112818 h 6650181"/>
              <a:gd name="connsiteX144" fmla="*/ 8321387 w 12417137"/>
              <a:gd name="connsiteY144" fmla="*/ 2242705 h 6650181"/>
              <a:gd name="connsiteX145" fmla="*/ 8347364 w 12417137"/>
              <a:gd name="connsiteY145" fmla="*/ 2251364 h 6650181"/>
              <a:gd name="connsiteX146" fmla="*/ 8399319 w 12417137"/>
              <a:gd name="connsiteY146" fmla="*/ 2329296 h 6650181"/>
              <a:gd name="connsiteX147" fmla="*/ 8407978 w 12417137"/>
              <a:gd name="connsiteY147" fmla="*/ 2363932 h 6650181"/>
              <a:gd name="connsiteX148" fmla="*/ 8356024 w 12417137"/>
              <a:gd name="connsiteY148" fmla="*/ 2459182 h 6650181"/>
              <a:gd name="connsiteX149" fmla="*/ 8356024 w 12417137"/>
              <a:gd name="connsiteY149" fmla="*/ 2485159 h 6650181"/>
              <a:gd name="connsiteX150" fmla="*/ 8529205 w 12417137"/>
              <a:gd name="connsiteY150" fmla="*/ 2545773 h 6650181"/>
              <a:gd name="connsiteX151" fmla="*/ 8477251 w 12417137"/>
              <a:gd name="connsiteY151" fmla="*/ 2589068 h 6650181"/>
              <a:gd name="connsiteX152" fmla="*/ 8555182 w 12417137"/>
              <a:gd name="connsiteY152" fmla="*/ 2675659 h 6650181"/>
              <a:gd name="connsiteX153" fmla="*/ 8503228 w 12417137"/>
              <a:gd name="connsiteY153" fmla="*/ 2727614 h 6650181"/>
              <a:gd name="connsiteX154" fmla="*/ 8615796 w 12417137"/>
              <a:gd name="connsiteY154" fmla="*/ 2831523 h 6650181"/>
              <a:gd name="connsiteX155" fmla="*/ 8563841 w 12417137"/>
              <a:gd name="connsiteY155" fmla="*/ 2892136 h 6650181"/>
              <a:gd name="connsiteX156" fmla="*/ 8589819 w 12417137"/>
              <a:gd name="connsiteY156" fmla="*/ 2952750 h 6650181"/>
              <a:gd name="connsiteX157" fmla="*/ 8572501 w 12417137"/>
              <a:gd name="connsiteY157" fmla="*/ 3004705 h 6650181"/>
              <a:gd name="connsiteX158" fmla="*/ 8615796 w 12417137"/>
              <a:gd name="connsiteY158" fmla="*/ 3091296 h 6650181"/>
              <a:gd name="connsiteX159" fmla="*/ 8589819 w 12417137"/>
              <a:gd name="connsiteY159" fmla="*/ 3117273 h 6650181"/>
              <a:gd name="connsiteX160" fmla="*/ 8520546 w 12417137"/>
              <a:gd name="connsiteY160" fmla="*/ 3229841 h 6650181"/>
              <a:gd name="connsiteX161" fmla="*/ 8459932 w 12417137"/>
              <a:gd name="connsiteY161" fmla="*/ 3351068 h 6650181"/>
              <a:gd name="connsiteX162" fmla="*/ 8650432 w 12417137"/>
              <a:gd name="connsiteY162" fmla="*/ 3429000 h 6650181"/>
              <a:gd name="connsiteX163" fmla="*/ 8901546 w 12417137"/>
              <a:gd name="connsiteY163" fmla="*/ 3454977 h 6650181"/>
              <a:gd name="connsiteX164" fmla="*/ 9074728 w 12417137"/>
              <a:gd name="connsiteY164" fmla="*/ 3454977 h 6650181"/>
              <a:gd name="connsiteX165" fmla="*/ 9230592 w 12417137"/>
              <a:gd name="connsiteY165" fmla="*/ 3532909 h 6650181"/>
              <a:gd name="connsiteX166" fmla="*/ 9273887 w 12417137"/>
              <a:gd name="connsiteY166" fmla="*/ 3680114 h 6650181"/>
              <a:gd name="connsiteX167" fmla="*/ 9256569 w 12417137"/>
              <a:gd name="connsiteY167" fmla="*/ 3784023 h 6650181"/>
              <a:gd name="connsiteX168" fmla="*/ 9230592 w 12417137"/>
              <a:gd name="connsiteY168" fmla="*/ 3818659 h 6650181"/>
              <a:gd name="connsiteX169" fmla="*/ 9230592 w 12417137"/>
              <a:gd name="connsiteY169" fmla="*/ 3991841 h 6650181"/>
              <a:gd name="connsiteX170" fmla="*/ 9187296 w 12417137"/>
              <a:gd name="connsiteY170" fmla="*/ 4069773 h 6650181"/>
              <a:gd name="connsiteX171" fmla="*/ 9109364 w 12417137"/>
              <a:gd name="connsiteY171" fmla="*/ 4225637 h 6650181"/>
              <a:gd name="connsiteX172" fmla="*/ 8936182 w 12417137"/>
              <a:gd name="connsiteY172" fmla="*/ 4346864 h 6650181"/>
              <a:gd name="connsiteX173" fmla="*/ 8485910 w 12417137"/>
              <a:gd name="connsiteY173" fmla="*/ 3844636 h 6650181"/>
              <a:gd name="connsiteX174" fmla="*/ 8407978 w 12417137"/>
              <a:gd name="connsiteY174" fmla="*/ 3818659 h 6650181"/>
              <a:gd name="connsiteX175" fmla="*/ 8364683 w 12417137"/>
              <a:gd name="connsiteY175" fmla="*/ 3818659 h 6650181"/>
              <a:gd name="connsiteX176" fmla="*/ 8321387 w 12417137"/>
              <a:gd name="connsiteY176" fmla="*/ 4043796 h 6650181"/>
              <a:gd name="connsiteX177" fmla="*/ 8304069 w 12417137"/>
              <a:gd name="connsiteY177" fmla="*/ 4113068 h 6650181"/>
              <a:gd name="connsiteX178" fmla="*/ 8252114 w 12417137"/>
              <a:gd name="connsiteY178" fmla="*/ 4182341 h 6650181"/>
              <a:gd name="connsiteX179" fmla="*/ 8113569 w 12417137"/>
              <a:gd name="connsiteY179" fmla="*/ 4372841 h 6650181"/>
              <a:gd name="connsiteX180" fmla="*/ 8096251 w 12417137"/>
              <a:gd name="connsiteY180" fmla="*/ 4407478 h 6650181"/>
              <a:gd name="connsiteX181" fmla="*/ 8018319 w 12417137"/>
              <a:gd name="connsiteY181" fmla="*/ 4468091 h 6650181"/>
              <a:gd name="connsiteX182" fmla="*/ 7637319 w 12417137"/>
              <a:gd name="connsiteY182" fmla="*/ 4736523 h 6650181"/>
              <a:gd name="connsiteX183" fmla="*/ 7550728 w 12417137"/>
              <a:gd name="connsiteY183" fmla="*/ 4753841 h 6650181"/>
              <a:gd name="connsiteX184" fmla="*/ 7290955 w 12417137"/>
              <a:gd name="connsiteY184" fmla="*/ 4883728 h 6650181"/>
              <a:gd name="connsiteX185" fmla="*/ 7230342 w 12417137"/>
              <a:gd name="connsiteY185" fmla="*/ 4883728 h 6650181"/>
              <a:gd name="connsiteX186" fmla="*/ 7083137 w 12417137"/>
              <a:gd name="connsiteY186" fmla="*/ 4961659 h 6650181"/>
              <a:gd name="connsiteX187" fmla="*/ 7013864 w 12417137"/>
              <a:gd name="connsiteY187" fmla="*/ 5030932 h 6650181"/>
              <a:gd name="connsiteX188" fmla="*/ 6736773 w 12417137"/>
              <a:gd name="connsiteY188" fmla="*/ 5160818 h 6650181"/>
              <a:gd name="connsiteX189" fmla="*/ 6806046 w 12417137"/>
              <a:gd name="connsiteY189" fmla="*/ 4996296 h 6650181"/>
              <a:gd name="connsiteX190" fmla="*/ 6780069 w 12417137"/>
              <a:gd name="connsiteY190" fmla="*/ 4987637 h 6650181"/>
              <a:gd name="connsiteX191" fmla="*/ 6598228 w 12417137"/>
              <a:gd name="connsiteY191" fmla="*/ 5091546 h 6650181"/>
              <a:gd name="connsiteX192" fmla="*/ 6502978 w 12417137"/>
              <a:gd name="connsiteY192" fmla="*/ 5126182 h 6650181"/>
              <a:gd name="connsiteX193" fmla="*/ 6589569 w 12417137"/>
              <a:gd name="connsiteY193" fmla="*/ 5022273 h 6650181"/>
              <a:gd name="connsiteX194" fmla="*/ 6442364 w 12417137"/>
              <a:gd name="connsiteY194" fmla="*/ 5100205 h 6650181"/>
              <a:gd name="connsiteX195" fmla="*/ 6416387 w 12417137"/>
              <a:gd name="connsiteY195" fmla="*/ 5100205 h 6650181"/>
              <a:gd name="connsiteX196" fmla="*/ 6537614 w 12417137"/>
              <a:gd name="connsiteY196" fmla="*/ 4987637 h 6650181"/>
              <a:gd name="connsiteX197" fmla="*/ 6520296 w 12417137"/>
              <a:gd name="connsiteY197" fmla="*/ 4978978 h 6650181"/>
              <a:gd name="connsiteX198" fmla="*/ 6347114 w 12417137"/>
              <a:gd name="connsiteY198" fmla="*/ 5030932 h 6650181"/>
              <a:gd name="connsiteX199" fmla="*/ 6961910 w 12417137"/>
              <a:gd name="connsiteY199" fmla="*/ 4381500 h 6650181"/>
              <a:gd name="connsiteX200" fmla="*/ 7083137 w 12417137"/>
              <a:gd name="connsiteY200" fmla="*/ 4191000 h 6650181"/>
              <a:gd name="connsiteX201" fmla="*/ 7498773 w 12417137"/>
              <a:gd name="connsiteY201" fmla="*/ 3688773 h 6650181"/>
              <a:gd name="connsiteX202" fmla="*/ 7559387 w 12417137"/>
              <a:gd name="connsiteY202" fmla="*/ 3584864 h 6650181"/>
              <a:gd name="connsiteX203" fmla="*/ 7334251 w 12417137"/>
              <a:gd name="connsiteY203" fmla="*/ 3359727 h 6650181"/>
              <a:gd name="connsiteX204" fmla="*/ 7221683 w 12417137"/>
              <a:gd name="connsiteY204" fmla="*/ 3307773 h 6650181"/>
              <a:gd name="connsiteX205" fmla="*/ 7135092 w 12417137"/>
              <a:gd name="connsiteY205" fmla="*/ 3290455 h 6650181"/>
              <a:gd name="connsiteX206" fmla="*/ 7074478 w 12417137"/>
              <a:gd name="connsiteY206" fmla="*/ 3307773 h 6650181"/>
              <a:gd name="connsiteX207" fmla="*/ 7057160 w 12417137"/>
              <a:gd name="connsiteY207" fmla="*/ 3299114 h 6650181"/>
              <a:gd name="connsiteX208" fmla="*/ 7308273 w 12417137"/>
              <a:gd name="connsiteY208" fmla="*/ 3117273 h 6650181"/>
              <a:gd name="connsiteX209" fmla="*/ 7542069 w 12417137"/>
              <a:gd name="connsiteY209" fmla="*/ 3169227 h 6650181"/>
              <a:gd name="connsiteX210" fmla="*/ 7689274 w 12417137"/>
              <a:gd name="connsiteY210" fmla="*/ 3117273 h 6650181"/>
              <a:gd name="connsiteX211" fmla="*/ 7568046 w 12417137"/>
              <a:gd name="connsiteY211" fmla="*/ 2900796 h 6650181"/>
              <a:gd name="connsiteX212" fmla="*/ 7498773 w 12417137"/>
              <a:gd name="connsiteY212" fmla="*/ 2831523 h 6650181"/>
              <a:gd name="connsiteX213" fmla="*/ 7221683 w 12417137"/>
              <a:gd name="connsiteY213" fmla="*/ 1905000 h 6650181"/>
              <a:gd name="connsiteX214" fmla="*/ 7507433 w 12417137"/>
              <a:gd name="connsiteY214" fmla="*/ 1489364 h 6650181"/>
              <a:gd name="connsiteX215" fmla="*/ 7516092 w 12417137"/>
              <a:gd name="connsiteY215" fmla="*/ 1549977 h 6650181"/>
              <a:gd name="connsiteX216" fmla="*/ 7533410 w 12417137"/>
              <a:gd name="connsiteY216" fmla="*/ 1558636 h 6650181"/>
              <a:gd name="connsiteX217" fmla="*/ 7715251 w 12417137"/>
              <a:gd name="connsiteY217" fmla="*/ 1402773 h 6650181"/>
              <a:gd name="connsiteX218" fmla="*/ 7749887 w 12417137"/>
              <a:gd name="connsiteY218" fmla="*/ 1402773 h 6650181"/>
              <a:gd name="connsiteX219" fmla="*/ 2060864 w 12417137"/>
              <a:gd name="connsiteY219" fmla="*/ 0 h 6650181"/>
              <a:gd name="connsiteX220" fmla="*/ 2043546 w 12417137"/>
              <a:gd name="connsiteY220" fmla="*/ 25977 h 6650181"/>
              <a:gd name="connsiteX221" fmla="*/ 2208068 w 12417137"/>
              <a:gd name="connsiteY221" fmla="*/ 43295 h 6650181"/>
              <a:gd name="connsiteX222" fmla="*/ 2052205 w 12417137"/>
              <a:gd name="connsiteY222" fmla="*/ 155864 h 6650181"/>
              <a:gd name="connsiteX223" fmla="*/ 2182091 w 12417137"/>
              <a:gd name="connsiteY223" fmla="*/ 173182 h 6650181"/>
              <a:gd name="connsiteX224" fmla="*/ 2104159 w 12417137"/>
              <a:gd name="connsiteY224" fmla="*/ 242455 h 6650181"/>
              <a:gd name="connsiteX225" fmla="*/ 2104159 w 12417137"/>
              <a:gd name="connsiteY225" fmla="*/ 268432 h 6650181"/>
              <a:gd name="connsiteX226" fmla="*/ 2164773 w 12417137"/>
              <a:gd name="connsiteY226" fmla="*/ 268432 h 6650181"/>
              <a:gd name="connsiteX227" fmla="*/ 2104159 w 12417137"/>
              <a:gd name="connsiteY227" fmla="*/ 389659 h 6650181"/>
              <a:gd name="connsiteX228" fmla="*/ 2173432 w 12417137"/>
              <a:gd name="connsiteY228" fmla="*/ 389659 h 6650181"/>
              <a:gd name="connsiteX229" fmla="*/ 2173432 w 12417137"/>
              <a:gd name="connsiteY229" fmla="*/ 432955 h 6650181"/>
              <a:gd name="connsiteX230" fmla="*/ 2130137 w 12417137"/>
              <a:gd name="connsiteY230" fmla="*/ 493568 h 6650181"/>
              <a:gd name="connsiteX231" fmla="*/ 2190750 w 12417137"/>
              <a:gd name="connsiteY231" fmla="*/ 493568 h 6650181"/>
              <a:gd name="connsiteX232" fmla="*/ 2147455 w 12417137"/>
              <a:gd name="connsiteY232" fmla="*/ 588818 h 6650181"/>
              <a:gd name="connsiteX233" fmla="*/ 2182091 w 12417137"/>
              <a:gd name="connsiteY233" fmla="*/ 640773 h 6650181"/>
              <a:gd name="connsiteX234" fmla="*/ 2147455 w 12417137"/>
              <a:gd name="connsiteY234" fmla="*/ 701386 h 6650181"/>
              <a:gd name="connsiteX235" fmla="*/ 2156114 w 12417137"/>
              <a:gd name="connsiteY235" fmla="*/ 753341 h 6650181"/>
              <a:gd name="connsiteX236" fmla="*/ 2060864 w 12417137"/>
              <a:gd name="connsiteY236" fmla="*/ 839932 h 6650181"/>
              <a:gd name="connsiteX237" fmla="*/ 2112818 w 12417137"/>
              <a:gd name="connsiteY237" fmla="*/ 917864 h 6650181"/>
              <a:gd name="connsiteX238" fmla="*/ 2112818 w 12417137"/>
              <a:gd name="connsiteY238" fmla="*/ 952500 h 6650181"/>
              <a:gd name="connsiteX239" fmla="*/ 2078182 w 12417137"/>
              <a:gd name="connsiteY239" fmla="*/ 952500 h 6650181"/>
              <a:gd name="connsiteX240" fmla="*/ 2078182 w 12417137"/>
              <a:gd name="connsiteY240" fmla="*/ 1030432 h 6650181"/>
              <a:gd name="connsiteX241" fmla="*/ 2034887 w 12417137"/>
              <a:gd name="connsiteY241" fmla="*/ 1030432 h 6650181"/>
              <a:gd name="connsiteX242" fmla="*/ 2026227 w 12417137"/>
              <a:gd name="connsiteY242" fmla="*/ 1047750 h 6650181"/>
              <a:gd name="connsiteX243" fmla="*/ 2043546 w 12417137"/>
              <a:gd name="connsiteY243" fmla="*/ 1125682 h 6650181"/>
              <a:gd name="connsiteX244" fmla="*/ 2000250 w 12417137"/>
              <a:gd name="connsiteY244" fmla="*/ 1134341 h 6650181"/>
              <a:gd name="connsiteX245" fmla="*/ 1974273 w 12417137"/>
              <a:gd name="connsiteY245" fmla="*/ 1177636 h 6650181"/>
              <a:gd name="connsiteX246" fmla="*/ 1930977 w 12417137"/>
              <a:gd name="connsiteY246" fmla="*/ 1246909 h 6650181"/>
              <a:gd name="connsiteX247" fmla="*/ 1749137 w 12417137"/>
              <a:gd name="connsiteY247" fmla="*/ 1333500 h 6650181"/>
              <a:gd name="connsiteX248" fmla="*/ 1792432 w 12417137"/>
              <a:gd name="connsiteY248" fmla="*/ 1428750 h 6650181"/>
              <a:gd name="connsiteX249" fmla="*/ 2052205 w 12417137"/>
              <a:gd name="connsiteY249" fmla="*/ 1723159 h 6650181"/>
              <a:gd name="connsiteX250" fmla="*/ 2043546 w 12417137"/>
              <a:gd name="connsiteY250" fmla="*/ 1757796 h 6650181"/>
              <a:gd name="connsiteX251" fmla="*/ 2008909 w 12417137"/>
              <a:gd name="connsiteY251" fmla="*/ 1818409 h 6650181"/>
              <a:gd name="connsiteX252" fmla="*/ 1930977 w 12417137"/>
              <a:gd name="connsiteY252" fmla="*/ 1879023 h 6650181"/>
              <a:gd name="connsiteX253" fmla="*/ 1835727 w 12417137"/>
              <a:gd name="connsiteY253" fmla="*/ 1974273 h 6650181"/>
              <a:gd name="connsiteX254" fmla="*/ 1645227 w 12417137"/>
              <a:gd name="connsiteY254" fmla="*/ 2034886 h 6650181"/>
              <a:gd name="connsiteX255" fmla="*/ 1524000 w 12417137"/>
              <a:gd name="connsiteY255" fmla="*/ 1913659 h 6650181"/>
              <a:gd name="connsiteX256" fmla="*/ 1558637 w 12417137"/>
              <a:gd name="connsiteY256" fmla="*/ 1575955 h 6650181"/>
              <a:gd name="connsiteX257" fmla="*/ 1498023 w 12417137"/>
              <a:gd name="connsiteY257" fmla="*/ 1515341 h 6650181"/>
              <a:gd name="connsiteX258" fmla="*/ 1385455 w 12417137"/>
              <a:gd name="connsiteY258" fmla="*/ 1601932 h 6650181"/>
              <a:gd name="connsiteX259" fmla="*/ 1091046 w 12417137"/>
              <a:gd name="connsiteY259" fmla="*/ 1697182 h 6650181"/>
              <a:gd name="connsiteX260" fmla="*/ 744682 w 12417137"/>
              <a:gd name="connsiteY260" fmla="*/ 1653886 h 6650181"/>
              <a:gd name="connsiteX261" fmla="*/ 692727 w 12417137"/>
              <a:gd name="connsiteY261" fmla="*/ 1627909 h 6650181"/>
              <a:gd name="connsiteX262" fmla="*/ 519546 w 12417137"/>
              <a:gd name="connsiteY262" fmla="*/ 1584614 h 6650181"/>
              <a:gd name="connsiteX263" fmla="*/ 476250 w 12417137"/>
              <a:gd name="connsiteY263" fmla="*/ 1558636 h 6650181"/>
              <a:gd name="connsiteX264" fmla="*/ 129886 w 12417137"/>
              <a:gd name="connsiteY264" fmla="*/ 1498023 h 6650181"/>
              <a:gd name="connsiteX265" fmla="*/ 225136 w 12417137"/>
              <a:gd name="connsiteY265" fmla="*/ 1437409 h 6650181"/>
              <a:gd name="connsiteX266" fmla="*/ 34636 w 12417137"/>
              <a:gd name="connsiteY266" fmla="*/ 1376796 h 6650181"/>
              <a:gd name="connsiteX267" fmla="*/ 95250 w 12417137"/>
              <a:gd name="connsiteY267" fmla="*/ 1350818 h 6650181"/>
              <a:gd name="connsiteX268" fmla="*/ 0 w 12417137"/>
              <a:gd name="connsiteY268" fmla="*/ 1333500 h 6650181"/>
              <a:gd name="connsiteX269" fmla="*/ 77932 w 12417137"/>
              <a:gd name="connsiteY269" fmla="*/ 1333500 h 6650181"/>
              <a:gd name="connsiteX270" fmla="*/ 95250 w 12417137"/>
              <a:gd name="connsiteY270" fmla="*/ 1316182 h 6650181"/>
              <a:gd name="connsiteX271" fmla="*/ 0 w 12417137"/>
              <a:gd name="connsiteY271" fmla="*/ 1264227 h 6650181"/>
              <a:gd name="connsiteX272" fmla="*/ 129886 w 12417137"/>
              <a:gd name="connsiteY272" fmla="*/ 1290205 h 6650181"/>
              <a:gd name="connsiteX273" fmla="*/ 753341 w 12417137"/>
              <a:gd name="connsiteY273" fmla="*/ 1143000 h 6650181"/>
              <a:gd name="connsiteX274" fmla="*/ 1065068 w 12417137"/>
              <a:gd name="connsiteY274" fmla="*/ 1099705 h 6650181"/>
              <a:gd name="connsiteX275" fmla="*/ 1203614 w 12417137"/>
              <a:gd name="connsiteY275" fmla="*/ 1039091 h 6650181"/>
              <a:gd name="connsiteX276" fmla="*/ 1073727 w 12417137"/>
              <a:gd name="connsiteY276" fmla="*/ 701386 h 6650181"/>
              <a:gd name="connsiteX277" fmla="*/ 1203614 w 12417137"/>
              <a:gd name="connsiteY277" fmla="*/ 692727 h 6650181"/>
              <a:gd name="connsiteX278" fmla="*/ 1446068 w 12417137"/>
              <a:gd name="connsiteY278" fmla="*/ 883227 h 6650181"/>
              <a:gd name="connsiteX279" fmla="*/ 1489364 w 12417137"/>
              <a:gd name="connsiteY279" fmla="*/ 666750 h 6650181"/>
              <a:gd name="connsiteX280" fmla="*/ 1549977 w 12417137"/>
              <a:gd name="connsiteY280" fmla="*/ 484909 h 6650181"/>
              <a:gd name="connsiteX281" fmla="*/ 1775114 w 12417137"/>
              <a:gd name="connsiteY281" fmla="*/ 43295 h 6650181"/>
              <a:gd name="connsiteX282" fmla="*/ 1930977 w 12417137"/>
              <a:gd name="connsiteY282" fmla="*/ 0 h 6650181"/>
              <a:gd name="connsiteX283" fmla="*/ 2060864 w 12417137"/>
              <a:gd name="connsiteY283" fmla="*/ 0 h 6650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</a:cxnLst>
            <a:rect l="l" t="t" r="r" b="b"/>
            <a:pathLst>
              <a:path w="12417137" h="6650181">
                <a:moveTo>
                  <a:pt x="12010160" y="5775614"/>
                </a:moveTo>
                <a:cubicBezTo>
                  <a:pt x="12027478" y="5775614"/>
                  <a:pt x="12295910" y="5723659"/>
                  <a:pt x="12321887" y="5723659"/>
                </a:cubicBezTo>
                <a:cubicBezTo>
                  <a:pt x="12339205" y="5723659"/>
                  <a:pt x="12347864" y="5723659"/>
                  <a:pt x="12356524" y="5732318"/>
                </a:cubicBezTo>
                <a:cubicBezTo>
                  <a:pt x="12382501" y="5766955"/>
                  <a:pt x="12417137" y="5827568"/>
                  <a:pt x="12417137" y="5844887"/>
                </a:cubicBezTo>
                <a:cubicBezTo>
                  <a:pt x="12417137" y="5870864"/>
                  <a:pt x="12399819" y="5879523"/>
                  <a:pt x="12399819" y="5896841"/>
                </a:cubicBezTo>
                <a:cubicBezTo>
                  <a:pt x="12399819" y="5922818"/>
                  <a:pt x="12417137" y="5957455"/>
                  <a:pt x="12417137" y="5974773"/>
                </a:cubicBezTo>
                <a:cubicBezTo>
                  <a:pt x="12417137" y="6000750"/>
                  <a:pt x="12417137" y="6026728"/>
                  <a:pt x="12399819" y="6044046"/>
                </a:cubicBezTo>
                <a:cubicBezTo>
                  <a:pt x="12399819" y="6052705"/>
                  <a:pt x="12373842" y="6044046"/>
                  <a:pt x="12373842" y="6070023"/>
                </a:cubicBezTo>
                <a:cubicBezTo>
                  <a:pt x="12373842" y="6087341"/>
                  <a:pt x="12382501" y="6087341"/>
                  <a:pt x="12391160" y="6096000"/>
                </a:cubicBezTo>
                <a:lnTo>
                  <a:pt x="12365183" y="6096000"/>
                </a:lnTo>
                <a:cubicBezTo>
                  <a:pt x="12356524" y="6104659"/>
                  <a:pt x="12365183" y="6113318"/>
                  <a:pt x="12365183" y="6139296"/>
                </a:cubicBezTo>
                <a:cubicBezTo>
                  <a:pt x="12365183" y="6165273"/>
                  <a:pt x="12347864" y="6182591"/>
                  <a:pt x="12321887" y="6217228"/>
                </a:cubicBezTo>
                <a:cubicBezTo>
                  <a:pt x="12304569" y="6225887"/>
                  <a:pt x="12295910" y="6260523"/>
                  <a:pt x="12278592" y="6269182"/>
                </a:cubicBezTo>
                <a:cubicBezTo>
                  <a:pt x="12261274" y="6277841"/>
                  <a:pt x="12235296" y="6277841"/>
                  <a:pt x="12226637" y="6286500"/>
                </a:cubicBezTo>
                <a:cubicBezTo>
                  <a:pt x="12209319" y="6286500"/>
                  <a:pt x="12209319" y="6312478"/>
                  <a:pt x="12183342" y="6312478"/>
                </a:cubicBezTo>
                <a:cubicBezTo>
                  <a:pt x="12114069" y="6312478"/>
                  <a:pt x="11949546" y="6026728"/>
                  <a:pt x="11906251" y="6018068"/>
                </a:cubicBezTo>
                <a:cubicBezTo>
                  <a:pt x="11862955" y="6009409"/>
                  <a:pt x="11793683" y="6009409"/>
                  <a:pt x="11776364" y="6009409"/>
                </a:cubicBezTo>
                <a:cubicBezTo>
                  <a:pt x="11750387" y="6009409"/>
                  <a:pt x="11759046" y="6018068"/>
                  <a:pt x="11750387" y="6026728"/>
                </a:cubicBezTo>
                <a:cubicBezTo>
                  <a:pt x="11776364" y="6044046"/>
                  <a:pt x="11845637" y="6044046"/>
                  <a:pt x="11845637" y="6087341"/>
                </a:cubicBezTo>
                <a:cubicBezTo>
                  <a:pt x="11845637" y="6113318"/>
                  <a:pt x="11836978" y="6104659"/>
                  <a:pt x="11836978" y="6130637"/>
                </a:cubicBezTo>
                <a:cubicBezTo>
                  <a:pt x="11836978" y="6147955"/>
                  <a:pt x="11819660" y="6173932"/>
                  <a:pt x="11802342" y="6191250"/>
                </a:cubicBezTo>
                <a:cubicBezTo>
                  <a:pt x="11793683" y="6199909"/>
                  <a:pt x="11776364" y="6199909"/>
                  <a:pt x="11759046" y="6208568"/>
                </a:cubicBezTo>
                <a:cubicBezTo>
                  <a:pt x="11767705" y="6217228"/>
                  <a:pt x="11785024" y="6234546"/>
                  <a:pt x="11793683" y="6234546"/>
                </a:cubicBezTo>
                <a:cubicBezTo>
                  <a:pt x="11793683" y="6243205"/>
                  <a:pt x="11767705" y="6243205"/>
                  <a:pt x="11759046" y="6260523"/>
                </a:cubicBezTo>
                <a:cubicBezTo>
                  <a:pt x="11750387" y="6260523"/>
                  <a:pt x="11759046" y="6286500"/>
                  <a:pt x="11750387" y="6295159"/>
                </a:cubicBezTo>
                <a:cubicBezTo>
                  <a:pt x="11655137" y="6364432"/>
                  <a:pt x="11681114" y="6390409"/>
                  <a:pt x="11620501" y="6390409"/>
                </a:cubicBezTo>
                <a:cubicBezTo>
                  <a:pt x="11603183" y="6390409"/>
                  <a:pt x="11577205" y="6381750"/>
                  <a:pt x="11551228" y="6373091"/>
                </a:cubicBezTo>
                <a:cubicBezTo>
                  <a:pt x="11542569" y="6390409"/>
                  <a:pt x="11551228" y="6399068"/>
                  <a:pt x="11551228" y="6416387"/>
                </a:cubicBezTo>
                <a:cubicBezTo>
                  <a:pt x="11551228" y="6433705"/>
                  <a:pt x="11499274" y="6468341"/>
                  <a:pt x="11499274" y="6468341"/>
                </a:cubicBezTo>
                <a:cubicBezTo>
                  <a:pt x="11473296" y="6468341"/>
                  <a:pt x="11481955" y="6451023"/>
                  <a:pt x="11464637" y="6451023"/>
                </a:cubicBezTo>
                <a:cubicBezTo>
                  <a:pt x="11438660" y="6451023"/>
                  <a:pt x="11430001" y="6477000"/>
                  <a:pt x="11412683" y="6485659"/>
                </a:cubicBezTo>
                <a:cubicBezTo>
                  <a:pt x="11404024" y="6494318"/>
                  <a:pt x="11378046" y="6485659"/>
                  <a:pt x="11369387" y="6494318"/>
                </a:cubicBezTo>
                <a:cubicBezTo>
                  <a:pt x="11343410" y="6502978"/>
                  <a:pt x="11343410" y="6520296"/>
                  <a:pt x="11326092" y="6528955"/>
                </a:cubicBezTo>
                <a:cubicBezTo>
                  <a:pt x="11308774" y="6537614"/>
                  <a:pt x="11291455" y="6528955"/>
                  <a:pt x="11274137" y="6528955"/>
                </a:cubicBezTo>
                <a:cubicBezTo>
                  <a:pt x="11265478" y="6546273"/>
                  <a:pt x="11239501" y="6580909"/>
                  <a:pt x="11213523" y="6580909"/>
                </a:cubicBezTo>
                <a:cubicBezTo>
                  <a:pt x="11196205" y="6580909"/>
                  <a:pt x="11187546" y="6554932"/>
                  <a:pt x="11170228" y="6554932"/>
                </a:cubicBezTo>
                <a:cubicBezTo>
                  <a:pt x="11161569" y="6572250"/>
                  <a:pt x="11152910" y="6598228"/>
                  <a:pt x="11126933" y="6598228"/>
                </a:cubicBezTo>
                <a:cubicBezTo>
                  <a:pt x="11074978" y="6598228"/>
                  <a:pt x="11109614" y="6546273"/>
                  <a:pt x="11083637" y="6520296"/>
                </a:cubicBezTo>
                <a:cubicBezTo>
                  <a:pt x="11066319" y="6554932"/>
                  <a:pt x="11040342" y="6589568"/>
                  <a:pt x="11014364" y="6615546"/>
                </a:cubicBezTo>
                <a:cubicBezTo>
                  <a:pt x="10997046" y="6632864"/>
                  <a:pt x="10971069" y="6641523"/>
                  <a:pt x="10953751" y="6650182"/>
                </a:cubicBezTo>
                <a:cubicBezTo>
                  <a:pt x="10945092" y="6641523"/>
                  <a:pt x="10953751" y="6606887"/>
                  <a:pt x="10945092" y="6598228"/>
                </a:cubicBezTo>
                <a:cubicBezTo>
                  <a:pt x="10927773" y="6606887"/>
                  <a:pt x="10901796" y="6632864"/>
                  <a:pt x="10884478" y="6641523"/>
                </a:cubicBezTo>
                <a:lnTo>
                  <a:pt x="10849842" y="6641523"/>
                </a:lnTo>
                <a:cubicBezTo>
                  <a:pt x="10841183" y="6632864"/>
                  <a:pt x="10841183" y="6615546"/>
                  <a:pt x="10841183" y="6598228"/>
                </a:cubicBezTo>
                <a:cubicBezTo>
                  <a:pt x="10823864" y="6589568"/>
                  <a:pt x="10806546" y="6580909"/>
                  <a:pt x="10780569" y="6580909"/>
                </a:cubicBezTo>
                <a:cubicBezTo>
                  <a:pt x="10763251" y="6580909"/>
                  <a:pt x="10745933" y="6615546"/>
                  <a:pt x="10728614" y="6615546"/>
                </a:cubicBezTo>
                <a:lnTo>
                  <a:pt x="10728614" y="6598228"/>
                </a:lnTo>
                <a:cubicBezTo>
                  <a:pt x="10737273" y="6537614"/>
                  <a:pt x="10719955" y="6520296"/>
                  <a:pt x="10719955" y="6502978"/>
                </a:cubicBezTo>
                <a:cubicBezTo>
                  <a:pt x="10719955" y="6329796"/>
                  <a:pt x="10997046" y="6104659"/>
                  <a:pt x="11144251" y="6018068"/>
                </a:cubicBezTo>
                <a:cubicBezTo>
                  <a:pt x="11213523" y="5974773"/>
                  <a:pt x="11300114" y="5966114"/>
                  <a:pt x="11378046" y="5905500"/>
                </a:cubicBezTo>
                <a:cubicBezTo>
                  <a:pt x="11308774" y="5792932"/>
                  <a:pt x="11213523" y="5715000"/>
                  <a:pt x="11118273" y="5732318"/>
                </a:cubicBezTo>
                <a:cubicBezTo>
                  <a:pt x="11161569" y="5671705"/>
                  <a:pt x="11152910" y="5628409"/>
                  <a:pt x="11222183" y="5628409"/>
                </a:cubicBezTo>
                <a:cubicBezTo>
                  <a:pt x="11248160" y="5628409"/>
                  <a:pt x="11282796" y="5654387"/>
                  <a:pt x="11308774" y="5654387"/>
                </a:cubicBezTo>
                <a:cubicBezTo>
                  <a:pt x="11360728" y="5654387"/>
                  <a:pt x="11386705" y="5585114"/>
                  <a:pt x="11516592" y="5585114"/>
                </a:cubicBezTo>
                <a:cubicBezTo>
                  <a:pt x="11698433" y="5585114"/>
                  <a:pt x="11984183" y="5775614"/>
                  <a:pt x="12010160" y="5775614"/>
                </a:cubicBezTo>
                <a:close/>
                <a:moveTo>
                  <a:pt x="4113069" y="3827318"/>
                </a:moveTo>
                <a:cubicBezTo>
                  <a:pt x="4113069" y="3844636"/>
                  <a:pt x="4043796" y="3913909"/>
                  <a:pt x="4017819" y="3957205"/>
                </a:cubicBezTo>
                <a:cubicBezTo>
                  <a:pt x="4017819" y="3965864"/>
                  <a:pt x="4017819" y="3974523"/>
                  <a:pt x="4026478" y="3983182"/>
                </a:cubicBezTo>
                <a:lnTo>
                  <a:pt x="4130387" y="3931227"/>
                </a:lnTo>
                <a:cubicBezTo>
                  <a:pt x="4130387" y="3931227"/>
                  <a:pt x="4139046" y="3922568"/>
                  <a:pt x="4139046" y="3948546"/>
                </a:cubicBezTo>
                <a:cubicBezTo>
                  <a:pt x="4139046" y="3965864"/>
                  <a:pt x="4113069" y="4009159"/>
                  <a:pt x="4095750" y="4035136"/>
                </a:cubicBezTo>
                <a:lnTo>
                  <a:pt x="4113069" y="4052455"/>
                </a:lnTo>
                <a:cubicBezTo>
                  <a:pt x="4130387" y="4043796"/>
                  <a:pt x="4147705" y="4035136"/>
                  <a:pt x="4165023" y="4035136"/>
                </a:cubicBezTo>
                <a:cubicBezTo>
                  <a:pt x="4173682" y="4043796"/>
                  <a:pt x="4173682" y="4052455"/>
                  <a:pt x="4173682" y="4078432"/>
                </a:cubicBezTo>
                <a:cubicBezTo>
                  <a:pt x="4173682" y="4095750"/>
                  <a:pt x="4165023" y="4121727"/>
                  <a:pt x="4156364" y="4147705"/>
                </a:cubicBezTo>
                <a:lnTo>
                  <a:pt x="4173682" y="4165023"/>
                </a:lnTo>
                <a:lnTo>
                  <a:pt x="4199660" y="4139046"/>
                </a:lnTo>
                <a:lnTo>
                  <a:pt x="4225637" y="4139046"/>
                </a:lnTo>
                <a:cubicBezTo>
                  <a:pt x="4234296" y="4156364"/>
                  <a:pt x="4242955" y="4165023"/>
                  <a:pt x="4242955" y="4182341"/>
                </a:cubicBezTo>
                <a:cubicBezTo>
                  <a:pt x="4242955" y="4191000"/>
                  <a:pt x="4225637" y="4208318"/>
                  <a:pt x="4234296" y="4242955"/>
                </a:cubicBezTo>
                <a:cubicBezTo>
                  <a:pt x="4251614" y="4234296"/>
                  <a:pt x="4268932" y="4225637"/>
                  <a:pt x="4294910" y="4225637"/>
                </a:cubicBezTo>
                <a:cubicBezTo>
                  <a:pt x="4294910" y="4260273"/>
                  <a:pt x="4303569" y="4294909"/>
                  <a:pt x="4294910" y="4329546"/>
                </a:cubicBezTo>
                <a:cubicBezTo>
                  <a:pt x="4381501" y="4346864"/>
                  <a:pt x="4338205" y="4390159"/>
                  <a:pt x="4338205" y="4416137"/>
                </a:cubicBezTo>
                <a:cubicBezTo>
                  <a:pt x="4338205" y="4442114"/>
                  <a:pt x="4381501" y="4485409"/>
                  <a:pt x="4381501" y="4502728"/>
                </a:cubicBezTo>
                <a:cubicBezTo>
                  <a:pt x="4381501" y="4537364"/>
                  <a:pt x="4346864" y="4563341"/>
                  <a:pt x="4329546" y="4580659"/>
                </a:cubicBezTo>
                <a:cubicBezTo>
                  <a:pt x="4355523" y="4606637"/>
                  <a:pt x="4390160" y="4623955"/>
                  <a:pt x="4424796" y="4658591"/>
                </a:cubicBezTo>
                <a:cubicBezTo>
                  <a:pt x="4416137" y="4667250"/>
                  <a:pt x="4398819" y="4675909"/>
                  <a:pt x="4381501" y="4693228"/>
                </a:cubicBezTo>
                <a:lnTo>
                  <a:pt x="4424796" y="4736523"/>
                </a:lnTo>
                <a:cubicBezTo>
                  <a:pt x="4416137" y="4753841"/>
                  <a:pt x="4381501" y="4753841"/>
                  <a:pt x="4381501" y="4779818"/>
                </a:cubicBezTo>
                <a:cubicBezTo>
                  <a:pt x="4381501" y="4797137"/>
                  <a:pt x="4433455" y="4823114"/>
                  <a:pt x="4433455" y="4849091"/>
                </a:cubicBezTo>
                <a:cubicBezTo>
                  <a:pt x="4433455" y="4866409"/>
                  <a:pt x="4407478" y="4875068"/>
                  <a:pt x="4390160" y="4892387"/>
                </a:cubicBezTo>
                <a:cubicBezTo>
                  <a:pt x="4398819" y="4927023"/>
                  <a:pt x="4390160" y="4987637"/>
                  <a:pt x="4390160" y="5004955"/>
                </a:cubicBezTo>
                <a:cubicBezTo>
                  <a:pt x="4390160" y="5030932"/>
                  <a:pt x="4260273" y="5134841"/>
                  <a:pt x="4260273" y="5152159"/>
                </a:cubicBezTo>
                <a:cubicBezTo>
                  <a:pt x="4260273" y="5178137"/>
                  <a:pt x="4286251" y="5178137"/>
                  <a:pt x="4303569" y="5195455"/>
                </a:cubicBezTo>
                <a:cubicBezTo>
                  <a:pt x="4398819" y="5299364"/>
                  <a:pt x="4719205" y="5273387"/>
                  <a:pt x="4719205" y="5437909"/>
                </a:cubicBezTo>
                <a:cubicBezTo>
                  <a:pt x="4719205" y="5455228"/>
                  <a:pt x="4701887" y="5507182"/>
                  <a:pt x="4693228" y="5541818"/>
                </a:cubicBezTo>
                <a:cubicBezTo>
                  <a:pt x="4693228" y="5550478"/>
                  <a:pt x="4667251" y="5567796"/>
                  <a:pt x="4658591" y="5593773"/>
                </a:cubicBezTo>
                <a:cubicBezTo>
                  <a:pt x="4649932" y="5611091"/>
                  <a:pt x="4649932" y="5654387"/>
                  <a:pt x="4632614" y="5689023"/>
                </a:cubicBezTo>
                <a:cubicBezTo>
                  <a:pt x="4623955" y="5715000"/>
                  <a:pt x="4485410" y="5870864"/>
                  <a:pt x="4416137" y="5870864"/>
                </a:cubicBezTo>
                <a:cubicBezTo>
                  <a:pt x="4338205" y="5870864"/>
                  <a:pt x="4303569" y="5740978"/>
                  <a:pt x="4277591" y="5706341"/>
                </a:cubicBezTo>
                <a:cubicBezTo>
                  <a:pt x="4242955" y="5637068"/>
                  <a:pt x="4225637" y="5550478"/>
                  <a:pt x="4191000" y="5481205"/>
                </a:cubicBezTo>
                <a:cubicBezTo>
                  <a:pt x="4182341" y="5455228"/>
                  <a:pt x="4147705" y="5437909"/>
                  <a:pt x="4130387" y="5437909"/>
                </a:cubicBezTo>
                <a:cubicBezTo>
                  <a:pt x="4095750" y="5437909"/>
                  <a:pt x="4069773" y="5533159"/>
                  <a:pt x="4069773" y="5550478"/>
                </a:cubicBezTo>
                <a:cubicBezTo>
                  <a:pt x="4069773" y="5576455"/>
                  <a:pt x="3974523" y="5663046"/>
                  <a:pt x="3965864" y="5671705"/>
                </a:cubicBezTo>
                <a:cubicBezTo>
                  <a:pt x="3827319" y="5810250"/>
                  <a:pt x="3688773" y="5827568"/>
                  <a:pt x="3550228" y="5888182"/>
                </a:cubicBezTo>
                <a:cubicBezTo>
                  <a:pt x="3515591" y="5905500"/>
                  <a:pt x="3480955" y="5888182"/>
                  <a:pt x="3446319" y="5896841"/>
                </a:cubicBezTo>
                <a:cubicBezTo>
                  <a:pt x="3385705" y="5896841"/>
                  <a:pt x="3342409" y="5922818"/>
                  <a:pt x="3290455" y="5931478"/>
                </a:cubicBezTo>
                <a:cubicBezTo>
                  <a:pt x="3264478" y="5940137"/>
                  <a:pt x="3229841" y="5922818"/>
                  <a:pt x="3212523" y="5931478"/>
                </a:cubicBezTo>
                <a:cubicBezTo>
                  <a:pt x="3160569" y="5940137"/>
                  <a:pt x="3117273" y="5966114"/>
                  <a:pt x="3056659" y="5992091"/>
                </a:cubicBezTo>
                <a:cubicBezTo>
                  <a:pt x="3004705" y="6009409"/>
                  <a:pt x="2944091" y="6018068"/>
                  <a:pt x="2883478" y="6035387"/>
                </a:cubicBezTo>
                <a:cubicBezTo>
                  <a:pt x="2900796" y="6009409"/>
                  <a:pt x="2926773" y="5966114"/>
                  <a:pt x="2944091" y="5931478"/>
                </a:cubicBezTo>
                <a:cubicBezTo>
                  <a:pt x="2935432" y="5922818"/>
                  <a:pt x="2935432" y="5922818"/>
                  <a:pt x="2918114" y="5922818"/>
                </a:cubicBezTo>
                <a:cubicBezTo>
                  <a:pt x="2892137" y="5922818"/>
                  <a:pt x="2814205" y="5966114"/>
                  <a:pt x="2788228" y="5966114"/>
                </a:cubicBezTo>
                <a:lnTo>
                  <a:pt x="2744932" y="5966114"/>
                </a:lnTo>
                <a:cubicBezTo>
                  <a:pt x="2744932" y="5957455"/>
                  <a:pt x="2762250" y="5957455"/>
                  <a:pt x="2779568" y="5957455"/>
                </a:cubicBezTo>
                <a:cubicBezTo>
                  <a:pt x="2779568" y="5948796"/>
                  <a:pt x="2788228" y="5940137"/>
                  <a:pt x="2796887" y="5931478"/>
                </a:cubicBezTo>
                <a:cubicBezTo>
                  <a:pt x="2788228" y="5922818"/>
                  <a:pt x="2796887" y="5922818"/>
                  <a:pt x="2770909" y="5922818"/>
                </a:cubicBezTo>
                <a:cubicBezTo>
                  <a:pt x="2753591" y="5922818"/>
                  <a:pt x="2753591" y="5940137"/>
                  <a:pt x="2727614" y="5940137"/>
                </a:cubicBezTo>
                <a:lnTo>
                  <a:pt x="2692978" y="5940137"/>
                </a:lnTo>
                <a:cubicBezTo>
                  <a:pt x="2710296" y="5931478"/>
                  <a:pt x="2744932" y="5905500"/>
                  <a:pt x="2770909" y="5888182"/>
                </a:cubicBezTo>
                <a:cubicBezTo>
                  <a:pt x="2736273" y="5879523"/>
                  <a:pt x="2701637" y="5888182"/>
                  <a:pt x="2667000" y="5879523"/>
                </a:cubicBezTo>
                <a:cubicBezTo>
                  <a:pt x="2831523" y="5879523"/>
                  <a:pt x="3030682" y="5654387"/>
                  <a:pt x="3203864" y="5524500"/>
                </a:cubicBezTo>
                <a:cubicBezTo>
                  <a:pt x="3247159" y="5489864"/>
                  <a:pt x="3290455" y="5429250"/>
                  <a:pt x="3342409" y="5394614"/>
                </a:cubicBezTo>
                <a:cubicBezTo>
                  <a:pt x="3342409" y="5385955"/>
                  <a:pt x="3645478" y="5212773"/>
                  <a:pt x="3645478" y="5160818"/>
                </a:cubicBezTo>
                <a:cubicBezTo>
                  <a:pt x="3645478" y="5134841"/>
                  <a:pt x="3532909" y="4961659"/>
                  <a:pt x="3472296" y="4927023"/>
                </a:cubicBezTo>
                <a:cubicBezTo>
                  <a:pt x="3446319" y="4909705"/>
                  <a:pt x="3411682" y="4909705"/>
                  <a:pt x="3377046" y="4901046"/>
                </a:cubicBezTo>
                <a:cubicBezTo>
                  <a:pt x="3429000" y="4875068"/>
                  <a:pt x="3506932" y="4823114"/>
                  <a:pt x="3532909" y="4823114"/>
                </a:cubicBezTo>
                <a:cubicBezTo>
                  <a:pt x="3610841" y="4823114"/>
                  <a:pt x="3645478" y="4901046"/>
                  <a:pt x="3740728" y="4901046"/>
                </a:cubicBezTo>
                <a:cubicBezTo>
                  <a:pt x="3792682" y="4901046"/>
                  <a:pt x="3801341" y="4892387"/>
                  <a:pt x="3801341" y="4849091"/>
                </a:cubicBezTo>
                <a:cubicBezTo>
                  <a:pt x="3801341" y="4805796"/>
                  <a:pt x="3740728" y="4736523"/>
                  <a:pt x="3732069" y="4684568"/>
                </a:cubicBezTo>
                <a:cubicBezTo>
                  <a:pt x="3706091" y="4580659"/>
                  <a:pt x="3697432" y="4476750"/>
                  <a:pt x="3697432" y="4372841"/>
                </a:cubicBezTo>
                <a:cubicBezTo>
                  <a:pt x="3680114" y="4208318"/>
                  <a:pt x="3688773" y="4173682"/>
                  <a:pt x="3688773" y="4147705"/>
                </a:cubicBezTo>
                <a:cubicBezTo>
                  <a:pt x="3688773" y="4000500"/>
                  <a:pt x="3732069" y="3939886"/>
                  <a:pt x="3931228" y="3835977"/>
                </a:cubicBezTo>
                <a:lnTo>
                  <a:pt x="3957205" y="3835977"/>
                </a:lnTo>
                <a:cubicBezTo>
                  <a:pt x="3957205" y="3844636"/>
                  <a:pt x="3939887" y="3879273"/>
                  <a:pt x="3957205" y="3879273"/>
                </a:cubicBezTo>
                <a:cubicBezTo>
                  <a:pt x="3983182" y="3879273"/>
                  <a:pt x="4061114" y="3835977"/>
                  <a:pt x="4104409" y="3810000"/>
                </a:cubicBezTo>
                <a:cubicBezTo>
                  <a:pt x="4104409" y="3810000"/>
                  <a:pt x="4113069" y="3801341"/>
                  <a:pt x="4113069" y="3827318"/>
                </a:cubicBezTo>
                <a:close/>
                <a:moveTo>
                  <a:pt x="7749887" y="1402773"/>
                </a:moveTo>
                <a:lnTo>
                  <a:pt x="7749887" y="1463386"/>
                </a:lnTo>
                <a:cubicBezTo>
                  <a:pt x="7689274" y="1524000"/>
                  <a:pt x="7663296" y="1610591"/>
                  <a:pt x="7663296" y="1688523"/>
                </a:cubicBezTo>
                <a:cubicBezTo>
                  <a:pt x="7706592" y="1662546"/>
                  <a:pt x="7758546" y="1619250"/>
                  <a:pt x="7801842" y="1567296"/>
                </a:cubicBezTo>
                <a:cubicBezTo>
                  <a:pt x="7819160" y="1567296"/>
                  <a:pt x="7827819" y="1584614"/>
                  <a:pt x="7845137" y="1584614"/>
                </a:cubicBezTo>
                <a:cubicBezTo>
                  <a:pt x="7819160" y="1636568"/>
                  <a:pt x="7801842" y="1705841"/>
                  <a:pt x="7810501" y="1757796"/>
                </a:cubicBezTo>
                <a:cubicBezTo>
                  <a:pt x="7836478" y="1749136"/>
                  <a:pt x="7862455" y="1731818"/>
                  <a:pt x="7888433" y="1714500"/>
                </a:cubicBezTo>
                <a:lnTo>
                  <a:pt x="7914410" y="1714500"/>
                </a:lnTo>
                <a:cubicBezTo>
                  <a:pt x="7949046" y="1757796"/>
                  <a:pt x="7957705" y="1827068"/>
                  <a:pt x="7940387" y="1887682"/>
                </a:cubicBezTo>
                <a:cubicBezTo>
                  <a:pt x="7940387" y="1887682"/>
                  <a:pt x="7931728" y="1896341"/>
                  <a:pt x="7957705" y="1896341"/>
                </a:cubicBezTo>
                <a:cubicBezTo>
                  <a:pt x="7975024" y="1896341"/>
                  <a:pt x="8001001" y="1853046"/>
                  <a:pt x="8026978" y="1835727"/>
                </a:cubicBezTo>
                <a:cubicBezTo>
                  <a:pt x="8061614" y="1870364"/>
                  <a:pt x="8087592" y="1930977"/>
                  <a:pt x="8070274" y="1982932"/>
                </a:cubicBezTo>
                <a:cubicBezTo>
                  <a:pt x="8070274" y="1982932"/>
                  <a:pt x="8061614" y="1991591"/>
                  <a:pt x="8087592" y="1991591"/>
                </a:cubicBezTo>
                <a:cubicBezTo>
                  <a:pt x="8104910" y="1991591"/>
                  <a:pt x="8130887" y="1956955"/>
                  <a:pt x="8148205" y="1939636"/>
                </a:cubicBezTo>
                <a:cubicBezTo>
                  <a:pt x="8174183" y="1965614"/>
                  <a:pt x="8182842" y="1991591"/>
                  <a:pt x="8200160" y="2034886"/>
                </a:cubicBezTo>
                <a:cubicBezTo>
                  <a:pt x="8208819" y="2034886"/>
                  <a:pt x="8200160" y="2052205"/>
                  <a:pt x="8200160" y="2078182"/>
                </a:cubicBezTo>
                <a:cubicBezTo>
                  <a:pt x="8200160" y="2112818"/>
                  <a:pt x="8252114" y="2095500"/>
                  <a:pt x="8278092" y="2112818"/>
                </a:cubicBezTo>
                <a:cubicBezTo>
                  <a:pt x="8321387" y="2138796"/>
                  <a:pt x="8304069" y="2199409"/>
                  <a:pt x="8321387" y="2242705"/>
                </a:cubicBezTo>
                <a:cubicBezTo>
                  <a:pt x="8330046" y="2251364"/>
                  <a:pt x="8338705" y="2251364"/>
                  <a:pt x="8347364" y="2251364"/>
                </a:cubicBezTo>
                <a:cubicBezTo>
                  <a:pt x="8373342" y="2277341"/>
                  <a:pt x="8390660" y="2303318"/>
                  <a:pt x="8399319" y="2329296"/>
                </a:cubicBezTo>
                <a:cubicBezTo>
                  <a:pt x="8407978" y="2337955"/>
                  <a:pt x="8407978" y="2337955"/>
                  <a:pt x="8407978" y="2363932"/>
                </a:cubicBezTo>
                <a:cubicBezTo>
                  <a:pt x="8407978" y="2389909"/>
                  <a:pt x="8416637" y="2398568"/>
                  <a:pt x="8356024" y="2459182"/>
                </a:cubicBezTo>
                <a:lnTo>
                  <a:pt x="8356024" y="2485159"/>
                </a:lnTo>
                <a:cubicBezTo>
                  <a:pt x="8399319" y="2476500"/>
                  <a:pt x="8468591" y="2493818"/>
                  <a:pt x="8529205" y="2545773"/>
                </a:cubicBezTo>
                <a:cubicBezTo>
                  <a:pt x="8520546" y="2563091"/>
                  <a:pt x="8494569" y="2580409"/>
                  <a:pt x="8477251" y="2589068"/>
                </a:cubicBezTo>
                <a:cubicBezTo>
                  <a:pt x="8494569" y="2615046"/>
                  <a:pt x="8555182" y="2658341"/>
                  <a:pt x="8555182" y="2675659"/>
                </a:cubicBezTo>
                <a:cubicBezTo>
                  <a:pt x="8555182" y="2701636"/>
                  <a:pt x="8520546" y="2718955"/>
                  <a:pt x="8503228" y="2727614"/>
                </a:cubicBezTo>
                <a:cubicBezTo>
                  <a:pt x="8537864" y="2762250"/>
                  <a:pt x="8615796" y="2814205"/>
                  <a:pt x="8615796" y="2831523"/>
                </a:cubicBezTo>
                <a:cubicBezTo>
                  <a:pt x="8615796" y="2857500"/>
                  <a:pt x="8581160" y="2874818"/>
                  <a:pt x="8563841" y="2892136"/>
                </a:cubicBezTo>
                <a:cubicBezTo>
                  <a:pt x="8572501" y="2909455"/>
                  <a:pt x="8589819" y="2935432"/>
                  <a:pt x="8589819" y="2952750"/>
                </a:cubicBezTo>
                <a:cubicBezTo>
                  <a:pt x="8589819" y="2978727"/>
                  <a:pt x="8572501" y="2987386"/>
                  <a:pt x="8572501" y="3004705"/>
                </a:cubicBezTo>
                <a:cubicBezTo>
                  <a:pt x="8572501" y="3030682"/>
                  <a:pt x="8615796" y="3065318"/>
                  <a:pt x="8615796" y="3091296"/>
                </a:cubicBezTo>
                <a:cubicBezTo>
                  <a:pt x="8615796" y="3108614"/>
                  <a:pt x="8598478" y="3108614"/>
                  <a:pt x="8589819" y="3117273"/>
                </a:cubicBezTo>
                <a:cubicBezTo>
                  <a:pt x="8563841" y="3195205"/>
                  <a:pt x="8589819" y="3134591"/>
                  <a:pt x="8520546" y="3229841"/>
                </a:cubicBezTo>
                <a:cubicBezTo>
                  <a:pt x="8485910" y="3264477"/>
                  <a:pt x="8477251" y="3307773"/>
                  <a:pt x="8459932" y="3351068"/>
                </a:cubicBezTo>
                <a:cubicBezTo>
                  <a:pt x="8520546" y="3377046"/>
                  <a:pt x="8581160" y="3411682"/>
                  <a:pt x="8650432" y="3429000"/>
                </a:cubicBezTo>
                <a:cubicBezTo>
                  <a:pt x="8719705" y="3446318"/>
                  <a:pt x="8875569" y="3454977"/>
                  <a:pt x="8901546" y="3454977"/>
                </a:cubicBezTo>
                <a:lnTo>
                  <a:pt x="9074728" y="3454977"/>
                </a:lnTo>
                <a:cubicBezTo>
                  <a:pt x="9126682" y="3472296"/>
                  <a:pt x="9195955" y="3463636"/>
                  <a:pt x="9230592" y="3532909"/>
                </a:cubicBezTo>
                <a:cubicBezTo>
                  <a:pt x="9256569" y="3567546"/>
                  <a:pt x="9273887" y="3654136"/>
                  <a:pt x="9273887" y="3680114"/>
                </a:cubicBezTo>
                <a:cubicBezTo>
                  <a:pt x="9273887" y="3697432"/>
                  <a:pt x="9265228" y="3749386"/>
                  <a:pt x="9256569" y="3784023"/>
                </a:cubicBezTo>
                <a:cubicBezTo>
                  <a:pt x="9256569" y="3792682"/>
                  <a:pt x="9230592" y="3801341"/>
                  <a:pt x="9230592" y="3818659"/>
                </a:cubicBezTo>
                <a:cubicBezTo>
                  <a:pt x="9213273" y="3861955"/>
                  <a:pt x="9247910" y="3931227"/>
                  <a:pt x="9230592" y="3991841"/>
                </a:cubicBezTo>
                <a:cubicBezTo>
                  <a:pt x="9230592" y="4017818"/>
                  <a:pt x="9204614" y="4035136"/>
                  <a:pt x="9187296" y="4069773"/>
                </a:cubicBezTo>
                <a:cubicBezTo>
                  <a:pt x="9161319" y="4113068"/>
                  <a:pt x="9144001" y="4182341"/>
                  <a:pt x="9109364" y="4225637"/>
                </a:cubicBezTo>
                <a:cubicBezTo>
                  <a:pt x="9040092" y="4294909"/>
                  <a:pt x="9005455" y="4346864"/>
                  <a:pt x="8936182" y="4346864"/>
                </a:cubicBezTo>
                <a:cubicBezTo>
                  <a:pt x="8780319" y="4346864"/>
                  <a:pt x="8520546" y="3887932"/>
                  <a:pt x="8485910" y="3844636"/>
                </a:cubicBezTo>
                <a:cubicBezTo>
                  <a:pt x="8468591" y="3818659"/>
                  <a:pt x="8416637" y="3818659"/>
                  <a:pt x="8407978" y="3818659"/>
                </a:cubicBezTo>
                <a:lnTo>
                  <a:pt x="8364683" y="3818659"/>
                </a:lnTo>
                <a:cubicBezTo>
                  <a:pt x="8312728" y="3896591"/>
                  <a:pt x="8338705" y="3974523"/>
                  <a:pt x="8321387" y="4043796"/>
                </a:cubicBezTo>
                <a:cubicBezTo>
                  <a:pt x="8312728" y="4087091"/>
                  <a:pt x="8304069" y="4087091"/>
                  <a:pt x="8304069" y="4113068"/>
                </a:cubicBezTo>
                <a:cubicBezTo>
                  <a:pt x="8304069" y="4130386"/>
                  <a:pt x="8269433" y="4147705"/>
                  <a:pt x="8252114" y="4182341"/>
                </a:cubicBezTo>
                <a:cubicBezTo>
                  <a:pt x="8226137" y="4225637"/>
                  <a:pt x="8174183" y="4320887"/>
                  <a:pt x="8113569" y="4372841"/>
                </a:cubicBezTo>
                <a:cubicBezTo>
                  <a:pt x="8113569" y="4381500"/>
                  <a:pt x="8104910" y="4398818"/>
                  <a:pt x="8096251" y="4407478"/>
                </a:cubicBezTo>
                <a:cubicBezTo>
                  <a:pt x="8078933" y="4433455"/>
                  <a:pt x="8035637" y="4450773"/>
                  <a:pt x="8018319" y="4468091"/>
                </a:cubicBezTo>
                <a:cubicBezTo>
                  <a:pt x="7888433" y="4546023"/>
                  <a:pt x="7767205" y="4641273"/>
                  <a:pt x="7637319" y="4736523"/>
                </a:cubicBezTo>
                <a:cubicBezTo>
                  <a:pt x="7611342" y="4753841"/>
                  <a:pt x="7568046" y="4745182"/>
                  <a:pt x="7550728" y="4753841"/>
                </a:cubicBezTo>
                <a:cubicBezTo>
                  <a:pt x="7455478" y="4797137"/>
                  <a:pt x="7377546" y="4840432"/>
                  <a:pt x="7290955" y="4883728"/>
                </a:cubicBezTo>
                <a:cubicBezTo>
                  <a:pt x="7273637" y="4892387"/>
                  <a:pt x="7247660" y="4892387"/>
                  <a:pt x="7230342" y="4883728"/>
                </a:cubicBezTo>
                <a:cubicBezTo>
                  <a:pt x="7187046" y="4918364"/>
                  <a:pt x="7126433" y="4935682"/>
                  <a:pt x="7083137" y="4961659"/>
                </a:cubicBezTo>
                <a:cubicBezTo>
                  <a:pt x="7048501" y="4978978"/>
                  <a:pt x="7039842" y="5013614"/>
                  <a:pt x="7013864" y="5030932"/>
                </a:cubicBezTo>
                <a:cubicBezTo>
                  <a:pt x="6935933" y="5091546"/>
                  <a:pt x="6788728" y="5143500"/>
                  <a:pt x="6736773" y="5160818"/>
                </a:cubicBezTo>
                <a:cubicBezTo>
                  <a:pt x="6788728" y="5117523"/>
                  <a:pt x="6788728" y="5030932"/>
                  <a:pt x="6806046" y="4996296"/>
                </a:cubicBezTo>
                <a:cubicBezTo>
                  <a:pt x="6797387" y="4987637"/>
                  <a:pt x="6806046" y="4987637"/>
                  <a:pt x="6780069" y="4987637"/>
                </a:cubicBezTo>
                <a:cubicBezTo>
                  <a:pt x="6762751" y="4987637"/>
                  <a:pt x="6658842" y="5056909"/>
                  <a:pt x="6598228" y="5091546"/>
                </a:cubicBezTo>
                <a:cubicBezTo>
                  <a:pt x="6572251" y="5108864"/>
                  <a:pt x="6537614" y="5117523"/>
                  <a:pt x="6502978" y="5126182"/>
                </a:cubicBezTo>
                <a:cubicBezTo>
                  <a:pt x="6546273" y="5065568"/>
                  <a:pt x="6589569" y="5082887"/>
                  <a:pt x="6589569" y="5022273"/>
                </a:cubicBezTo>
                <a:cubicBezTo>
                  <a:pt x="6546273" y="5048250"/>
                  <a:pt x="6494319" y="5074228"/>
                  <a:pt x="6442364" y="5100205"/>
                </a:cubicBezTo>
                <a:lnTo>
                  <a:pt x="6416387" y="5100205"/>
                </a:lnTo>
                <a:cubicBezTo>
                  <a:pt x="6459683" y="5065568"/>
                  <a:pt x="6502978" y="5030932"/>
                  <a:pt x="6537614" y="4987637"/>
                </a:cubicBezTo>
                <a:cubicBezTo>
                  <a:pt x="6537614" y="4987637"/>
                  <a:pt x="6537614" y="4978978"/>
                  <a:pt x="6520296" y="4978978"/>
                </a:cubicBezTo>
                <a:cubicBezTo>
                  <a:pt x="6494319" y="4978978"/>
                  <a:pt x="6407728" y="5022273"/>
                  <a:pt x="6347114" y="5030932"/>
                </a:cubicBezTo>
                <a:cubicBezTo>
                  <a:pt x="6598228" y="4970318"/>
                  <a:pt x="6780069" y="4597978"/>
                  <a:pt x="6961910" y="4381500"/>
                </a:cubicBezTo>
                <a:cubicBezTo>
                  <a:pt x="7013864" y="4320887"/>
                  <a:pt x="7039842" y="4242955"/>
                  <a:pt x="7083137" y="4191000"/>
                </a:cubicBezTo>
                <a:cubicBezTo>
                  <a:pt x="7187046" y="4026477"/>
                  <a:pt x="7412183" y="3861955"/>
                  <a:pt x="7498773" y="3688773"/>
                </a:cubicBezTo>
                <a:cubicBezTo>
                  <a:pt x="7516092" y="3645477"/>
                  <a:pt x="7559387" y="3610841"/>
                  <a:pt x="7559387" y="3584864"/>
                </a:cubicBezTo>
                <a:cubicBezTo>
                  <a:pt x="7559387" y="3567546"/>
                  <a:pt x="7412183" y="3429000"/>
                  <a:pt x="7334251" y="3359727"/>
                </a:cubicBezTo>
                <a:cubicBezTo>
                  <a:pt x="7299614" y="3333750"/>
                  <a:pt x="7256319" y="3316432"/>
                  <a:pt x="7221683" y="3307773"/>
                </a:cubicBezTo>
                <a:cubicBezTo>
                  <a:pt x="7195705" y="3299114"/>
                  <a:pt x="7152410" y="3290455"/>
                  <a:pt x="7135092" y="3290455"/>
                </a:cubicBezTo>
                <a:cubicBezTo>
                  <a:pt x="7109114" y="3290455"/>
                  <a:pt x="7091796" y="3299114"/>
                  <a:pt x="7074478" y="3307773"/>
                </a:cubicBezTo>
                <a:cubicBezTo>
                  <a:pt x="7074478" y="3307773"/>
                  <a:pt x="7065819" y="3299114"/>
                  <a:pt x="7057160" y="3299114"/>
                </a:cubicBezTo>
                <a:cubicBezTo>
                  <a:pt x="7230342" y="3151909"/>
                  <a:pt x="7169728" y="3117273"/>
                  <a:pt x="7308273" y="3117273"/>
                </a:cubicBezTo>
                <a:cubicBezTo>
                  <a:pt x="7325592" y="3117273"/>
                  <a:pt x="7524751" y="3169227"/>
                  <a:pt x="7542069" y="3169227"/>
                </a:cubicBezTo>
                <a:cubicBezTo>
                  <a:pt x="7594023" y="3169227"/>
                  <a:pt x="7628660" y="3160568"/>
                  <a:pt x="7689274" y="3117273"/>
                </a:cubicBezTo>
                <a:cubicBezTo>
                  <a:pt x="7663296" y="3048000"/>
                  <a:pt x="7628660" y="2961409"/>
                  <a:pt x="7568046" y="2900796"/>
                </a:cubicBezTo>
                <a:cubicBezTo>
                  <a:pt x="7550728" y="2874818"/>
                  <a:pt x="7516092" y="2857500"/>
                  <a:pt x="7498773" y="2831523"/>
                </a:cubicBezTo>
                <a:cubicBezTo>
                  <a:pt x="7481455" y="2796886"/>
                  <a:pt x="7221683" y="2121477"/>
                  <a:pt x="7221683" y="1905000"/>
                </a:cubicBezTo>
                <a:cubicBezTo>
                  <a:pt x="7221683" y="1775114"/>
                  <a:pt x="7351569" y="1601932"/>
                  <a:pt x="7507433" y="1489364"/>
                </a:cubicBezTo>
                <a:cubicBezTo>
                  <a:pt x="7516092" y="1515341"/>
                  <a:pt x="7533410" y="1524000"/>
                  <a:pt x="7516092" y="1549977"/>
                </a:cubicBezTo>
                <a:cubicBezTo>
                  <a:pt x="7516092" y="1549977"/>
                  <a:pt x="7507433" y="1558636"/>
                  <a:pt x="7533410" y="1558636"/>
                </a:cubicBezTo>
                <a:cubicBezTo>
                  <a:pt x="7568046" y="1558636"/>
                  <a:pt x="7706592" y="1428750"/>
                  <a:pt x="7715251" y="1402773"/>
                </a:cubicBezTo>
                <a:lnTo>
                  <a:pt x="7749887" y="1402773"/>
                </a:lnTo>
                <a:close/>
                <a:moveTo>
                  <a:pt x="2060864" y="0"/>
                </a:moveTo>
                <a:cubicBezTo>
                  <a:pt x="2060864" y="8659"/>
                  <a:pt x="2052205" y="17318"/>
                  <a:pt x="2043546" y="25977"/>
                </a:cubicBezTo>
                <a:cubicBezTo>
                  <a:pt x="2078182" y="69273"/>
                  <a:pt x="2121478" y="43295"/>
                  <a:pt x="2208068" y="43295"/>
                </a:cubicBezTo>
                <a:cubicBezTo>
                  <a:pt x="2190750" y="95250"/>
                  <a:pt x="2112818" y="95250"/>
                  <a:pt x="2052205" y="155864"/>
                </a:cubicBezTo>
                <a:cubicBezTo>
                  <a:pt x="2095500" y="164523"/>
                  <a:pt x="2138796" y="164523"/>
                  <a:pt x="2182091" y="173182"/>
                </a:cubicBezTo>
                <a:cubicBezTo>
                  <a:pt x="2164773" y="199159"/>
                  <a:pt x="2130137" y="225136"/>
                  <a:pt x="2104159" y="242455"/>
                </a:cubicBezTo>
                <a:lnTo>
                  <a:pt x="2104159" y="268432"/>
                </a:lnTo>
                <a:lnTo>
                  <a:pt x="2164773" y="268432"/>
                </a:lnTo>
                <a:cubicBezTo>
                  <a:pt x="2138796" y="337705"/>
                  <a:pt x="2121478" y="337705"/>
                  <a:pt x="2104159" y="389659"/>
                </a:cubicBezTo>
                <a:lnTo>
                  <a:pt x="2173432" y="389659"/>
                </a:lnTo>
                <a:lnTo>
                  <a:pt x="2173432" y="432955"/>
                </a:lnTo>
                <a:cubicBezTo>
                  <a:pt x="2164773" y="450273"/>
                  <a:pt x="2138796" y="467591"/>
                  <a:pt x="2130137" y="493568"/>
                </a:cubicBezTo>
                <a:lnTo>
                  <a:pt x="2190750" y="493568"/>
                </a:lnTo>
                <a:cubicBezTo>
                  <a:pt x="2182091" y="528205"/>
                  <a:pt x="2147455" y="571500"/>
                  <a:pt x="2147455" y="588818"/>
                </a:cubicBezTo>
                <a:cubicBezTo>
                  <a:pt x="2147455" y="614795"/>
                  <a:pt x="2182091" y="614795"/>
                  <a:pt x="2182091" y="640773"/>
                </a:cubicBezTo>
                <a:cubicBezTo>
                  <a:pt x="2182091" y="658091"/>
                  <a:pt x="2147455" y="675409"/>
                  <a:pt x="2147455" y="701386"/>
                </a:cubicBezTo>
                <a:cubicBezTo>
                  <a:pt x="2138796" y="718705"/>
                  <a:pt x="2156114" y="727364"/>
                  <a:pt x="2156114" y="753341"/>
                </a:cubicBezTo>
                <a:cubicBezTo>
                  <a:pt x="2156114" y="787977"/>
                  <a:pt x="2112818" y="848591"/>
                  <a:pt x="2060864" y="839932"/>
                </a:cubicBezTo>
                <a:lnTo>
                  <a:pt x="2112818" y="917864"/>
                </a:lnTo>
                <a:lnTo>
                  <a:pt x="2112818" y="952500"/>
                </a:lnTo>
                <a:lnTo>
                  <a:pt x="2078182" y="952500"/>
                </a:lnTo>
                <a:cubicBezTo>
                  <a:pt x="2069523" y="978477"/>
                  <a:pt x="2078182" y="1004455"/>
                  <a:pt x="2078182" y="1030432"/>
                </a:cubicBezTo>
                <a:lnTo>
                  <a:pt x="2034887" y="1030432"/>
                </a:lnTo>
                <a:cubicBezTo>
                  <a:pt x="2034887" y="1030432"/>
                  <a:pt x="2026227" y="1021773"/>
                  <a:pt x="2026227" y="1047750"/>
                </a:cubicBezTo>
                <a:cubicBezTo>
                  <a:pt x="2026227" y="1065068"/>
                  <a:pt x="2034887" y="1091046"/>
                  <a:pt x="2043546" y="1125682"/>
                </a:cubicBezTo>
                <a:cubicBezTo>
                  <a:pt x="2034887" y="1134341"/>
                  <a:pt x="2017568" y="1134341"/>
                  <a:pt x="2000250" y="1134341"/>
                </a:cubicBezTo>
                <a:cubicBezTo>
                  <a:pt x="1991591" y="1143000"/>
                  <a:pt x="1982932" y="1160318"/>
                  <a:pt x="1974273" y="1177636"/>
                </a:cubicBezTo>
                <a:cubicBezTo>
                  <a:pt x="1974273" y="1186296"/>
                  <a:pt x="1930977" y="1229591"/>
                  <a:pt x="1930977" y="1246909"/>
                </a:cubicBezTo>
                <a:cubicBezTo>
                  <a:pt x="1844387" y="1316182"/>
                  <a:pt x="1749137" y="1264227"/>
                  <a:pt x="1749137" y="1333500"/>
                </a:cubicBezTo>
                <a:cubicBezTo>
                  <a:pt x="1749137" y="1350818"/>
                  <a:pt x="1766455" y="1394114"/>
                  <a:pt x="1792432" y="1428750"/>
                </a:cubicBezTo>
                <a:cubicBezTo>
                  <a:pt x="1870364" y="1532659"/>
                  <a:pt x="2052205" y="1619250"/>
                  <a:pt x="2052205" y="1723159"/>
                </a:cubicBezTo>
                <a:cubicBezTo>
                  <a:pt x="2052205" y="1749136"/>
                  <a:pt x="2052205" y="1749136"/>
                  <a:pt x="2043546" y="1757796"/>
                </a:cubicBezTo>
                <a:cubicBezTo>
                  <a:pt x="2034887" y="1775114"/>
                  <a:pt x="2026227" y="1801091"/>
                  <a:pt x="2008909" y="1818409"/>
                </a:cubicBezTo>
                <a:cubicBezTo>
                  <a:pt x="1982932" y="1853046"/>
                  <a:pt x="1939637" y="1861705"/>
                  <a:pt x="1930977" y="1879023"/>
                </a:cubicBezTo>
                <a:cubicBezTo>
                  <a:pt x="1896341" y="1905000"/>
                  <a:pt x="1870364" y="1965614"/>
                  <a:pt x="1835727" y="1974273"/>
                </a:cubicBezTo>
                <a:cubicBezTo>
                  <a:pt x="1740477" y="2000250"/>
                  <a:pt x="1705841" y="2034886"/>
                  <a:pt x="1645227" y="2034886"/>
                </a:cubicBezTo>
                <a:cubicBezTo>
                  <a:pt x="1549977" y="2034886"/>
                  <a:pt x="1524000" y="1982932"/>
                  <a:pt x="1524000" y="1913659"/>
                </a:cubicBezTo>
                <a:cubicBezTo>
                  <a:pt x="1524000" y="1887682"/>
                  <a:pt x="1558637" y="1601932"/>
                  <a:pt x="1558637" y="1575955"/>
                </a:cubicBezTo>
                <a:cubicBezTo>
                  <a:pt x="1558637" y="1558636"/>
                  <a:pt x="1515341" y="1515341"/>
                  <a:pt x="1498023" y="1515341"/>
                </a:cubicBezTo>
                <a:cubicBezTo>
                  <a:pt x="1472046" y="1515341"/>
                  <a:pt x="1420091" y="1567296"/>
                  <a:pt x="1385455" y="1601932"/>
                </a:cubicBezTo>
                <a:cubicBezTo>
                  <a:pt x="1350818" y="1627909"/>
                  <a:pt x="1151659" y="1697182"/>
                  <a:pt x="1091046" y="1697182"/>
                </a:cubicBezTo>
                <a:cubicBezTo>
                  <a:pt x="1073727" y="1697182"/>
                  <a:pt x="848591" y="1671205"/>
                  <a:pt x="744682" y="1653886"/>
                </a:cubicBezTo>
                <a:cubicBezTo>
                  <a:pt x="727364" y="1653886"/>
                  <a:pt x="710046" y="1627909"/>
                  <a:pt x="692727" y="1627909"/>
                </a:cubicBezTo>
                <a:cubicBezTo>
                  <a:pt x="640773" y="1610591"/>
                  <a:pt x="580159" y="1601932"/>
                  <a:pt x="519546" y="1584614"/>
                </a:cubicBezTo>
                <a:cubicBezTo>
                  <a:pt x="510886" y="1584614"/>
                  <a:pt x="493568" y="1558636"/>
                  <a:pt x="476250" y="1558636"/>
                </a:cubicBezTo>
                <a:cubicBezTo>
                  <a:pt x="363682" y="1532659"/>
                  <a:pt x="225136" y="1541318"/>
                  <a:pt x="129886" y="1498023"/>
                </a:cubicBezTo>
                <a:cubicBezTo>
                  <a:pt x="147205" y="1480705"/>
                  <a:pt x="190500" y="1480705"/>
                  <a:pt x="225136" y="1437409"/>
                </a:cubicBezTo>
                <a:cubicBezTo>
                  <a:pt x="181841" y="1385455"/>
                  <a:pt x="95250" y="1420091"/>
                  <a:pt x="34636" y="1376796"/>
                </a:cubicBezTo>
                <a:cubicBezTo>
                  <a:pt x="60614" y="1368136"/>
                  <a:pt x="60614" y="1402773"/>
                  <a:pt x="95250" y="1350818"/>
                </a:cubicBezTo>
                <a:cubicBezTo>
                  <a:pt x="69273" y="1350818"/>
                  <a:pt x="34636" y="1350818"/>
                  <a:pt x="0" y="1333500"/>
                </a:cubicBezTo>
                <a:cubicBezTo>
                  <a:pt x="25977" y="1324841"/>
                  <a:pt x="51955" y="1324841"/>
                  <a:pt x="77932" y="1333500"/>
                </a:cubicBezTo>
                <a:lnTo>
                  <a:pt x="95250" y="1316182"/>
                </a:lnTo>
                <a:cubicBezTo>
                  <a:pt x="60614" y="1290205"/>
                  <a:pt x="25977" y="1281546"/>
                  <a:pt x="0" y="1264227"/>
                </a:cubicBezTo>
                <a:cubicBezTo>
                  <a:pt x="43295" y="1272886"/>
                  <a:pt x="112568" y="1290205"/>
                  <a:pt x="129886" y="1290205"/>
                </a:cubicBezTo>
                <a:cubicBezTo>
                  <a:pt x="268432" y="1290205"/>
                  <a:pt x="675409" y="1151659"/>
                  <a:pt x="753341" y="1143000"/>
                </a:cubicBezTo>
                <a:cubicBezTo>
                  <a:pt x="848591" y="1125682"/>
                  <a:pt x="961159" y="1125682"/>
                  <a:pt x="1065068" y="1099705"/>
                </a:cubicBezTo>
                <a:cubicBezTo>
                  <a:pt x="1091046" y="1091046"/>
                  <a:pt x="1203614" y="1065068"/>
                  <a:pt x="1203614" y="1039091"/>
                </a:cubicBezTo>
                <a:cubicBezTo>
                  <a:pt x="1203614" y="943841"/>
                  <a:pt x="1186296" y="762000"/>
                  <a:pt x="1073727" y="701386"/>
                </a:cubicBezTo>
                <a:cubicBezTo>
                  <a:pt x="1117023" y="701386"/>
                  <a:pt x="1186296" y="692727"/>
                  <a:pt x="1203614" y="692727"/>
                </a:cubicBezTo>
                <a:cubicBezTo>
                  <a:pt x="1333500" y="692727"/>
                  <a:pt x="1324841" y="891886"/>
                  <a:pt x="1446068" y="883227"/>
                </a:cubicBezTo>
                <a:cubicBezTo>
                  <a:pt x="1532659" y="796636"/>
                  <a:pt x="1489364" y="727364"/>
                  <a:pt x="1489364" y="666750"/>
                </a:cubicBezTo>
                <a:cubicBezTo>
                  <a:pt x="1489364" y="649432"/>
                  <a:pt x="1532659" y="536864"/>
                  <a:pt x="1549977" y="484909"/>
                </a:cubicBezTo>
                <a:cubicBezTo>
                  <a:pt x="1610591" y="329045"/>
                  <a:pt x="1619250" y="173182"/>
                  <a:pt x="1775114" y="43295"/>
                </a:cubicBezTo>
                <a:cubicBezTo>
                  <a:pt x="1809750" y="8659"/>
                  <a:pt x="1879023" y="8659"/>
                  <a:pt x="1930977" y="0"/>
                </a:cubicBezTo>
                <a:lnTo>
                  <a:pt x="2060864" y="0"/>
                </a:lnTo>
                <a:close/>
              </a:path>
            </a:pathLst>
          </a:custGeom>
          <a:gradFill>
            <a:gsLst>
              <a:gs pos="0">
                <a:srgbClr val="FE0306">
                  <a:alpha val="40000"/>
                </a:srgbClr>
              </a:gs>
              <a:gs pos="100000">
                <a:srgbClr val="FE0306">
                  <a:alpha val="72000"/>
                </a:srgbClr>
              </a:gs>
            </a:gsLst>
            <a:lin ang="5400000" scaled="1"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97" name="图形 4">
            <a:extLst>
              <a:ext uri="{FF2B5EF4-FFF2-40B4-BE49-F238E27FC236}">
                <a16:creationId xmlns:a16="http://schemas.microsoft.com/office/drawing/2014/main" id="{ABDF6872-8392-46E5-E1B5-8D8FF7A1F91C}"/>
              </a:ext>
            </a:extLst>
          </p:cNvPr>
          <p:cNvSpPr/>
          <p:nvPr/>
        </p:nvSpPr>
        <p:spPr>
          <a:xfrm>
            <a:off x="8830413" y="640744"/>
            <a:ext cx="3345873" cy="2431036"/>
          </a:xfrm>
          <a:custGeom>
            <a:avLst/>
            <a:gdLst>
              <a:gd name="connsiteX0" fmla="*/ 337705 w 4528704"/>
              <a:gd name="connsiteY0" fmla="*/ 3203864 h 3290454"/>
              <a:gd name="connsiteX1" fmla="*/ 355023 w 4528704"/>
              <a:gd name="connsiteY1" fmla="*/ 3195205 h 3290454"/>
              <a:gd name="connsiteX2" fmla="*/ 337705 w 4528704"/>
              <a:gd name="connsiteY2" fmla="*/ 3203864 h 3290454"/>
              <a:gd name="connsiteX3" fmla="*/ 1099705 w 4528704"/>
              <a:gd name="connsiteY3" fmla="*/ 3177886 h 3290454"/>
              <a:gd name="connsiteX4" fmla="*/ 1065068 w 4528704"/>
              <a:gd name="connsiteY4" fmla="*/ 3203864 h 3290454"/>
              <a:gd name="connsiteX5" fmla="*/ 1073727 w 4528704"/>
              <a:gd name="connsiteY5" fmla="*/ 3177886 h 3290454"/>
              <a:gd name="connsiteX6" fmla="*/ 1099705 w 4528704"/>
              <a:gd name="connsiteY6" fmla="*/ 3177886 h 3290454"/>
              <a:gd name="connsiteX7" fmla="*/ 987136 w 4528704"/>
              <a:gd name="connsiteY7" fmla="*/ 3212523 h 3290454"/>
              <a:gd name="connsiteX8" fmla="*/ 1039091 w 4528704"/>
              <a:gd name="connsiteY8" fmla="*/ 3186546 h 3290454"/>
              <a:gd name="connsiteX9" fmla="*/ 987136 w 4528704"/>
              <a:gd name="connsiteY9" fmla="*/ 3212523 h 3290454"/>
              <a:gd name="connsiteX10" fmla="*/ 1177637 w 4528704"/>
              <a:gd name="connsiteY10" fmla="*/ 3099955 h 3290454"/>
              <a:gd name="connsiteX11" fmla="*/ 1117023 w 4528704"/>
              <a:gd name="connsiteY11" fmla="*/ 3125932 h 3290454"/>
              <a:gd name="connsiteX12" fmla="*/ 1151659 w 4528704"/>
              <a:gd name="connsiteY12" fmla="*/ 3099955 h 3290454"/>
              <a:gd name="connsiteX13" fmla="*/ 1177637 w 4528704"/>
              <a:gd name="connsiteY13" fmla="*/ 3099955 h 3290454"/>
              <a:gd name="connsiteX14" fmla="*/ 1212273 w 4528704"/>
              <a:gd name="connsiteY14" fmla="*/ 3108614 h 3290454"/>
              <a:gd name="connsiteX15" fmla="*/ 1229591 w 4528704"/>
              <a:gd name="connsiteY15" fmla="*/ 3091296 h 3290454"/>
              <a:gd name="connsiteX16" fmla="*/ 1212273 w 4528704"/>
              <a:gd name="connsiteY16" fmla="*/ 3108614 h 3290454"/>
              <a:gd name="connsiteX17" fmla="*/ 666750 w 4528704"/>
              <a:gd name="connsiteY17" fmla="*/ 3082636 h 3290454"/>
              <a:gd name="connsiteX18" fmla="*/ 1134341 w 4528704"/>
              <a:gd name="connsiteY18" fmla="*/ 3082636 h 3290454"/>
              <a:gd name="connsiteX19" fmla="*/ 1099705 w 4528704"/>
              <a:gd name="connsiteY19" fmla="*/ 3108614 h 3290454"/>
              <a:gd name="connsiteX20" fmla="*/ 528205 w 4528704"/>
              <a:gd name="connsiteY20" fmla="*/ 3108614 h 3290454"/>
              <a:gd name="connsiteX21" fmla="*/ 640773 w 4528704"/>
              <a:gd name="connsiteY21" fmla="*/ 3065318 h 3290454"/>
              <a:gd name="connsiteX22" fmla="*/ 666750 w 4528704"/>
              <a:gd name="connsiteY22" fmla="*/ 3082636 h 3290454"/>
              <a:gd name="connsiteX23" fmla="*/ 1246909 w 4528704"/>
              <a:gd name="connsiteY23" fmla="*/ 3048000 h 3290454"/>
              <a:gd name="connsiteX24" fmla="*/ 1290205 w 4528704"/>
              <a:gd name="connsiteY24" fmla="*/ 3022023 h 3290454"/>
              <a:gd name="connsiteX25" fmla="*/ 1246909 w 4528704"/>
              <a:gd name="connsiteY25" fmla="*/ 3048000 h 3290454"/>
              <a:gd name="connsiteX26" fmla="*/ 1333500 w 4528704"/>
              <a:gd name="connsiteY26" fmla="*/ 3030682 h 3290454"/>
              <a:gd name="connsiteX27" fmla="*/ 1350818 w 4528704"/>
              <a:gd name="connsiteY27" fmla="*/ 3022023 h 3290454"/>
              <a:gd name="connsiteX28" fmla="*/ 1333500 w 4528704"/>
              <a:gd name="connsiteY28" fmla="*/ 3030682 h 3290454"/>
              <a:gd name="connsiteX29" fmla="*/ 831273 w 4528704"/>
              <a:gd name="connsiteY29" fmla="*/ 3022023 h 3290454"/>
              <a:gd name="connsiteX30" fmla="*/ 1238250 w 4528704"/>
              <a:gd name="connsiteY30" fmla="*/ 3022023 h 3290454"/>
              <a:gd name="connsiteX31" fmla="*/ 1194955 w 4528704"/>
              <a:gd name="connsiteY31" fmla="*/ 3022023 h 3290454"/>
              <a:gd name="connsiteX32" fmla="*/ 1160318 w 4528704"/>
              <a:gd name="connsiteY32" fmla="*/ 3048000 h 3290454"/>
              <a:gd name="connsiteX33" fmla="*/ 692727 w 4528704"/>
              <a:gd name="connsiteY33" fmla="*/ 3048000 h 3290454"/>
              <a:gd name="connsiteX34" fmla="*/ 813955 w 4528704"/>
              <a:gd name="connsiteY34" fmla="*/ 3004705 h 3290454"/>
              <a:gd name="connsiteX35" fmla="*/ 831273 w 4528704"/>
              <a:gd name="connsiteY35" fmla="*/ 3022023 h 3290454"/>
              <a:gd name="connsiteX36" fmla="*/ 1359477 w 4528704"/>
              <a:gd name="connsiteY36" fmla="*/ 2970068 h 3290454"/>
              <a:gd name="connsiteX37" fmla="*/ 1402773 w 4528704"/>
              <a:gd name="connsiteY37" fmla="*/ 2944091 h 3290454"/>
              <a:gd name="connsiteX38" fmla="*/ 1359477 w 4528704"/>
              <a:gd name="connsiteY38" fmla="*/ 2970068 h 3290454"/>
              <a:gd name="connsiteX39" fmla="*/ 1281546 w 4528704"/>
              <a:gd name="connsiteY39" fmla="*/ 2952750 h 3290454"/>
              <a:gd name="connsiteX40" fmla="*/ 1255568 w 4528704"/>
              <a:gd name="connsiteY40" fmla="*/ 2987386 h 3290454"/>
              <a:gd name="connsiteX41" fmla="*/ 857250 w 4528704"/>
              <a:gd name="connsiteY41" fmla="*/ 2987386 h 3290454"/>
              <a:gd name="connsiteX42" fmla="*/ 943841 w 4528704"/>
              <a:gd name="connsiteY42" fmla="*/ 2944091 h 3290454"/>
              <a:gd name="connsiteX43" fmla="*/ 1281546 w 4528704"/>
              <a:gd name="connsiteY43" fmla="*/ 2952750 h 3290454"/>
              <a:gd name="connsiteX44" fmla="*/ 1454727 w 4528704"/>
              <a:gd name="connsiteY44" fmla="*/ 2952750 h 3290454"/>
              <a:gd name="connsiteX45" fmla="*/ 1463387 w 4528704"/>
              <a:gd name="connsiteY45" fmla="*/ 2935432 h 3290454"/>
              <a:gd name="connsiteX46" fmla="*/ 1454727 w 4528704"/>
              <a:gd name="connsiteY46" fmla="*/ 2952750 h 3290454"/>
              <a:gd name="connsiteX47" fmla="*/ 1359477 w 4528704"/>
              <a:gd name="connsiteY47" fmla="*/ 2883477 h 3290454"/>
              <a:gd name="connsiteX48" fmla="*/ 1342159 w 4528704"/>
              <a:gd name="connsiteY48" fmla="*/ 2900796 h 3290454"/>
              <a:gd name="connsiteX49" fmla="*/ 1368137 w 4528704"/>
              <a:gd name="connsiteY49" fmla="*/ 2909455 h 3290454"/>
              <a:gd name="connsiteX50" fmla="*/ 1342159 w 4528704"/>
              <a:gd name="connsiteY50" fmla="*/ 2926773 h 3290454"/>
              <a:gd name="connsiteX51" fmla="*/ 969818 w 4528704"/>
              <a:gd name="connsiteY51" fmla="*/ 2926773 h 3290454"/>
              <a:gd name="connsiteX52" fmla="*/ 1013114 w 4528704"/>
              <a:gd name="connsiteY52" fmla="*/ 2883477 h 3290454"/>
              <a:gd name="connsiteX53" fmla="*/ 1359477 w 4528704"/>
              <a:gd name="connsiteY53" fmla="*/ 2883477 h 3290454"/>
              <a:gd name="connsiteX54" fmla="*/ 1472046 w 4528704"/>
              <a:gd name="connsiteY54" fmla="*/ 2883477 h 3290454"/>
              <a:gd name="connsiteX55" fmla="*/ 1524000 w 4528704"/>
              <a:gd name="connsiteY55" fmla="*/ 2848841 h 3290454"/>
              <a:gd name="connsiteX56" fmla="*/ 1472046 w 4528704"/>
              <a:gd name="connsiteY56" fmla="*/ 2883477 h 3290454"/>
              <a:gd name="connsiteX57" fmla="*/ 1558637 w 4528704"/>
              <a:gd name="connsiteY57" fmla="*/ 2840182 h 3290454"/>
              <a:gd name="connsiteX58" fmla="*/ 1567296 w 4528704"/>
              <a:gd name="connsiteY58" fmla="*/ 2857500 h 3290454"/>
              <a:gd name="connsiteX59" fmla="*/ 1558637 w 4528704"/>
              <a:gd name="connsiteY59" fmla="*/ 2840182 h 3290454"/>
              <a:gd name="connsiteX60" fmla="*/ 1420091 w 4528704"/>
              <a:gd name="connsiteY60" fmla="*/ 2831523 h 3290454"/>
              <a:gd name="connsiteX61" fmla="*/ 1446068 w 4528704"/>
              <a:gd name="connsiteY61" fmla="*/ 2840182 h 3290454"/>
              <a:gd name="connsiteX62" fmla="*/ 1420091 w 4528704"/>
              <a:gd name="connsiteY62" fmla="*/ 2857500 h 3290454"/>
              <a:gd name="connsiteX63" fmla="*/ 1039091 w 4528704"/>
              <a:gd name="connsiteY63" fmla="*/ 2857500 h 3290454"/>
              <a:gd name="connsiteX64" fmla="*/ 1065068 w 4528704"/>
              <a:gd name="connsiteY64" fmla="*/ 2822864 h 3290454"/>
              <a:gd name="connsiteX65" fmla="*/ 1420091 w 4528704"/>
              <a:gd name="connsiteY65" fmla="*/ 2831523 h 3290454"/>
              <a:gd name="connsiteX66" fmla="*/ 1584614 w 4528704"/>
              <a:gd name="connsiteY66" fmla="*/ 2788227 h 3290454"/>
              <a:gd name="connsiteX67" fmla="*/ 1619250 w 4528704"/>
              <a:gd name="connsiteY67" fmla="*/ 2779568 h 3290454"/>
              <a:gd name="connsiteX68" fmla="*/ 1584614 w 4528704"/>
              <a:gd name="connsiteY68" fmla="*/ 2788227 h 3290454"/>
              <a:gd name="connsiteX69" fmla="*/ 1653887 w 4528704"/>
              <a:gd name="connsiteY69" fmla="*/ 2736273 h 3290454"/>
              <a:gd name="connsiteX70" fmla="*/ 1645227 w 4528704"/>
              <a:gd name="connsiteY70" fmla="*/ 2736273 h 3290454"/>
              <a:gd name="connsiteX71" fmla="*/ 1653887 w 4528704"/>
              <a:gd name="connsiteY71" fmla="*/ 2736273 h 3290454"/>
              <a:gd name="connsiteX72" fmla="*/ 1662546 w 4528704"/>
              <a:gd name="connsiteY72" fmla="*/ 2692977 h 3290454"/>
              <a:gd name="connsiteX73" fmla="*/ 1688523 w 4528704"/>
              <a:gd name="connsiteY73" fmla="*/ 2658341 h 3290454"/>
              <a:gd name="connsiteX74" fmla="*/ 1662546 w 4528704"/>
              <a:gd name="connsiteY74" fmla="*/ 2692977 h 3290454"/>
              <a:gd name="connsiteX75" fmla="*/ 1601932 w 4528704"/>
              <a:gd name="connsiteY75" fmla="*/ 2692977 h 3290454"/>
              <a:gd name="connsiteX76" fmla="*/ 1584614 w 4528704"/>
              <a:gd name="connsiteY76" fmla="*/ 2658341 h 3290454"/>
              <a:gd name="connsiteX77" fmla="*/ 1601932 w 4528704"/>
              <a:gd name="connsiteY77" fmla="*/ 2692977 h 3290454"/>
              <a:gd name="connsiteX78" fmla="*/ 692727 w 4528704"/>
              <a:gd name="connsiteY78" fmla="*/ 2658341 h 3290454"/>
              <a:gd name="connsiteX79" fmla="*/ 727364 w 4528704"/>
              <a:gd name="connsiteY79" fmla="*/ 2597727 h 3290454"/>
              <a:gd name="connsiteX80" fmla="*/ 692727 w 4528704"/>
              <a:gd name="connsiteY80" fmla="*/ 2658341 h 3290454"/>
              <a:gd name="connsiteX81" fmla="*/ 2926773 w 4528704"/>
              <a:gd name="connsiteY81" fmla="*/ 2589068 h 3290454"/>
              <a:gd name="connsiteX82" fmla="*/ 2935432 w 4528704"/>
              <a:gd name="connsiteY82" fmla="*/ 2563091 h 3290454"/>
              <a:gd name="connsiteX83" fmla="*/ 2944091 w 4528704"/>
              <a:gd name="connsiteY83" fmla="*/ 2597727 h 3290454"/>
              <a:gd name="connsiteX84" fmla="*/ 2918114 w 4528704"/>
              <a:gd name="connsiteY84" fmla="*/ 2606386 h 3290454"/>
              <a:gd name="connsiteX85" fmla="*/ 2892137 w 4528704"/>
              <a:gd name="connsiteY85" fmla="*/ 2563091 h 3290454"/>
              <a:gd name="connsiteX86" fmla="*/ 2926773 w 4528704"/>
              <a:gd name="connsiteY86" fmla="*/ 2589068 h 3290454"/>
              <a:gd name="connsiteX87" fmla="*/ 1688523 w 4528704"/>
              <a:gd name="connsiteY87" fmla="*/ 2597727 h 3290454"/>
              <a:gd name="connsiteX88" fmla="*/ 1688523 w 4528704"/>
              <a:gd name="connsiteY88" fmla="*/ 2563091 h 3290454"/>
              <a:gd name="connsiteX89" fmla="*/ 1688523 w 4528704"/>
              <a:gd name="connsiteY89" fmla="*/ 2597727 h 3290454"/>
              <a:gd name="connsiteX90" fmla="*/ 2796887 w 4528704"/>
              <a:gd name="connsiteY90" fmla="*/ 2589068 h 3290454"/>
              <a:gd name="connsiteX91" fmla="*/ 2796887 w 4528704"/>
              <a:gd name="connsiteY91" fmla="*/ 2554432 h 3290454"/>
              <a:gd name="connsiteX92" fmla="*/ 2796887 w 4528704"/>
              <a:gd name="connsiteY92" fmla="*/ 2589068 h 3290454"/>
              <a:gd name="connsiteX93" fmla="*/ 2892137 w 4528704"/>
              <a:gd name="connsiteY93" fmla="*/ 2537114 h 3290454"/>
              <a:gd name="connsiteX94" fmla="*/ 2866159 w 4528704"/>
              <a:gd name="connsiteY94" fmla="*/ 2554432 h 3290454"/>
              <a:gd name="connsiteX95" fmla="*/ 2883478 w 4528704"/>
              <a:gd name="connsiteY95" fmla="*/ 2571750 h 3290454"/>
              <a:gd name="connsiteX96" fmla="*/ 2857500 w 4528704"/>
              <a:gd name="connsiteY96" fmla="*/ 2563091 h 3290454"/>
              <a:gd name="connsiteX97" fmla="*/ 2866159 w 4528704"/>
              <a:gd name="connsiteY97" fmla="*/ 2537114 h 3290454"/>
              <a:gd name="connsiteX98" fmla="*/ 2892137 w 4528704"/>
              <a:gd name="connsiteY98" fmla="*/ 2537114 h 3290454"/>
              <a:gd name="connsiteX99" fmla="*/ 1420091 w 4528704"/>
              <a:gd name="connsiteY99" fmla="*/ 2563091 h 3290454"/>
              <a:gd name="connsiteX100" fmla="*/ 1342159 w 4528704"/>
              <a:gd name="connsiteY100" fmla="*/ 2537114 h 3290454"/>
              <a:gd name="connsiteX101" fmla="*/ 1420091 w 4528704"/>
              <a:gd name="connsiteY101" fmla="*/ 2563091 h 3290454"/>
              <a:gd name="connsiteX102" fmla="*/ 1212273 w 4528704"/>
              <a:gd name="connsiteY102" fmla="*/ 2537114 h 3290454"/>
              <a:gd name="connsiteX103" fmla="*/ 1272887 w 4528704"/>
              <a:gd name="connsiteY103" fmla="*/ 2563091 h 3290454"/>
              <a:gd name="connsiteX104" fmla="*/ 1125682 w 4528704"/>
              <a:gd name="connsiteY104" fmla="*/ 2580409 h 3290454"/>
              <a:gd name="connsiteX105" fmla="*/ 1272887 w 4528704"/>
              <a:gd name="connsiteY105" fmla="*/ 2589068 h 3290454"/>
              <a:gd name="connsiteX106" fmla="*/ 1307523 w 4528704"/>
              <a:gd name="connsiteY106" fmla="*/ 2606386 h 3290454"/>
              <a:gd name="connsiteX107" fmla="*/ 1333500 w 4528704"/>
              <a:gd name="connsiteY107" fmla="*/ 2589068 h 3290454"/>
              <a:gd name="connsiteX108" fmla="*/ 1359477 w 4528704"/>
              <a:gd name="connsiteY108" fmla="*/ 2606386 h 3290454"/>
              <a:gd name="connsiteX109" fmla="*/ 1342159 w 4528704"/>
              <a:gd name="connsiteY109" fmla="*/ 2615046 h 3290454"/>
              <a:gd name="connsiteX110" fmla="*/ 1437409 w 4528704"/>
              <a:gd name="connsiteY110" fmla="*/ 2641023 h 3290454"/>
              <a:gd name="connsiteX111" fmla="*/ 1428750 w 4528704"/>
              <a:gd name="connsiteY111" fmla="*/ 2658341 h 3290454"/>
              <a:gd name="connsiteX112" fmla="*/ 1480705 w 4528704"/>
              <a:gd name="connsiteY112" fmla="*/ 2701636 h 3290454"/>
              <a:gd name="connsiteX113" fmla="*/ 1463387 w 4528704"/>
              <a:gd name="connsiteY113" fmla="*/ 2736273 h 3290454"/>
              <a:gd name="connsiteX114" fmla="*/ 1125682 w 4528704"/>
              <a:gd name="connsiteY114" fmla="*/ 2744932 h 3290454"/>
              <a:gd name="connsiteX115" fmla="*/ 1125682 w 4528704"/>
              <a:gd name="connsiteY115" fmla="*/ 2762250 h 3290454"/>
              <a:gd name="connsiteX116" fmla="*/ 1480705 w 4528704"/>
              <a:gd name="connsiteY116" fmla="*/ 2762250 h 3290454"/>
              <a:gd name="connsiteX117" fmla="*/ 1463387 w 4528704"/>
              <a:gd name="connsiteY117" fmla="*/ 2796886 h 3290454"/>
              <a:gd name="connsiteX118" fmla="*/ 1091046 w 4528704"/>
              <a:gd name="connsiteY118" fmla="*/ 2796886 h 3290454"/>
              <a:gd name="connsiteX119" fmla="*/ 1099705 w 4528704"/>
              <a:gd name="connsiteY119" fmla="*/ 2701636 h 3290454"/>
              <a:gd name="connsiteX120" fmla="*/ 1402773 w 4528704"/>
              <a:gd name="connsiteY120" fmla="*/ 2684318 h 3290454"/>
              <a:gd name="connsiteX121" fmla="*/ 1099705 w 4528704"/>
              <a:gd name="connsiteY121" fmla="*/ 2675659 h 3290454"/>
              <a:gd name="connsiteX122" fmla="*/ 1099705 w 4528704"/>
              <a:gd name="connsiteY122" fmla="*/ 2632364 h 3290454"/>
              <a:gd name="connsiteX123" fmla="*/ 1298864 w 4528704"/>
              <a:gd name="connsiteY123" fmla="*/ 2641023 h 3290454"/>
              <a:gd name="connsiteX124" fmla="*/ 1333500 w 4528704"/>
              <a:gd name="connsiteY124" fmla="*/ 2623705 h 3290454"/>
              <a:gd name="connsiteX125" fmla="*/ 1099705 w 4528704"/>
              <a:gd name="connsiteY125" fmla="*/ 2615046 h 3290454"/>
              <a:gd name="connsiteX126" fmla="*/ 1091046 w 4528704"/>
              <a:gd name="connsiteY126" fmla="*/ 2537114 h 3290454"/>
              <a:gd name="connsiteX127" fmla="*/ 1212273 w 4528704"/>
              <a:gd name="connsiteY127" fmla="*/ 2537114 h 3290454"/>
              <a:gd name="connsiteX128" fmla="*/ 1333500 w 4528704"/>
              <a:gd name="connsiteY128" fmla="*/ 2528455 h 3290454"/>
              <a:gd name="connsiteX129" fmla="*/ 1298864 w 4528704"/>
              <a:gd name="connsiteY129" fmla="*/ 2519796 h 3290454"/>
              <a:gd name="connsiteX130" fmla="*/ 1333500 w 4528704"/>
              <a:gd name="connsiteY130" fmla="*/ 2528455 h 3290454"/>
              <a:gd name="connsiteX131" fmla="*/ 2978728 w 4528704"/>
              <a:gd name="connsiteY131" fmla="*/ 2528455 h 3290454"/>
              <a:gd name="connsiteX132" fmla="*/ 2978728 w 4528704"/>
              <a:gd name="connsiteY132" fmla="*/ 2554432 h 3290454"/>
              <a:gd name="connsiteX133" fmla="*/ 2944091 w 4528704"/>
              <a:gd name="connsiteY133" fmla="*/ 2554432 h 3290454"/>
              <a:gd name="connsiteX134" fmla="*/ 2952750 w 4528704"/>
              <a:gd name="connsiteY134" fmla="*/ 2545773 h 3290454"/>
              <a:gd name="connsiteX135" fmla="*/ 2952750 w 4528704"/>
              <a:gd name="connsiteY135" fmla="*/ 2502477 h 3290454"/>
              <a:gd name="connsiteX136" fmla="*/ 2978728 w 4528704"/>
              <a:gd name="connsiteY136" fmla="*/ 2528455 h 3290454"/>
              <a:gd name="connsiteX137" fmla="*/ 1151659 w 4528704"/>
              <a:gd name="connsiteY137" fmla="*/ 2493818 h 3290454"/>
              <a:gd name="connsiteX138" fmla="*/ 1186296 w 4528704"/>
              <a:gd name="connsiteY138" fmla="*/ 2519796 h 3290454"/>
              <a:gd name="connsiteX139" fmla="*/ 1065068 w 4528704"/>
              <a:gd name="connsiteY139" fmla="*/ 2493818 h 3290454"/>
              <a:gd name="connsiteX140" fmla="*/ 1151659 w 4528704"/>
              <a:gd name="connsiteY140" fmla="*/ 2493818 h 3290454"/>
              <a:gd name="connsiteX141" fmla="*/ 2909455 w 4528704"/>
              <a:gd name="connsiteY141" fmla="*/ 2485159 h 3290454"/>
              <a:gd name="connsiteX142" fmla="*/ 2900796 w 4528704"/>
              <a:gd name="connsiteY142" fmla="*/ 2485159 h 3290454"/>
              <a:gd name="connsiteX143" fmla="*/ 2909455 w 4528704"/>
              <a:gd name="connsiteY143" fmla="*/ 2485159 h 3290454"/>
              <a:gd name="connsiteX144" fmla="*/ 2814205 w 4528704"/>
              <a:gd name="connsiteY144" fmla="*/ 2519796 h 3290454"/>
              <a:gd name="connsiteX145" fmla="*/ 2779568 w 4528704"/>
              <a:gd name="connsiteY145" fmla="*/ 2528455 h 3290454"/>
              <a:gd name="connsiteX146" fmla="*/ 2796887 w 4528704"/>
              <a:gd name="connsiteY146" fmla="*/ 2511136 h 3290454"/>
              <a:gd name="connsiteX147" fmla="*/ 2770909 w 4528704"/>
              <a:gd name="connsiteY147" fmla="*/ 2485159 h 3290454"/>
              <a:gd name="connsiteX148" fmla="*/ 2814205 w 4528704"/>
              <a:gd name="connsiteY148" fmla="*/ 2519796 h 3290454"/>
              <a:gd name="connsiteX149" fmla="*/ 787977 w 4528704"/>
              <a:gd name="connsiteY149" fmla="*/ 2511136 h 3290454"/>
              <a:gd name="connsiteX150" fmla="*/ 796636 w 4528704"/>
              <a:gd name="connsiteY150" fmla="*/ 2485159 h 3290454"/>
              <a:gd name="connsiteX151" fmla="*/ 787977 w 4528704"/>
              <a:gd name="connsiteY151" fmla="*/ 2511136 h 3290454"/>
              <a:gd name="connsiteX152" fmla="*/ 753341 w 4528704"/>
              <a:gd name="connsiteY152" fmla="*/ 2511136 h 3290454"/>
              <a:gd name="connsiteX153" fmla="*/ 762000 w 4528704"/>
              <a:gd name="connsiteY153" fmla="*/ 2485159 h 3290454"/>
              <a:gd name="connsiteX154" fmla="*/ 753341 w 4528704"/>
              <a:gd name="connsiteY154" fmla="*/ 2511136 h 3290454"/>
              <a:gd name="connsiteX155" fmla="*/ 736023 w 4528704"/>
              <a:gd name="connsiteY155" fmla="*/ 2511136 h 3290454"/>
              <a:gd name="connsiteX156" fmla="*/ 692727 w 4528704"/>
              <a:gd name="connsiteY156" fmla="*/ 2485159 h 3290454"/>
              <a:gd name="connsiteX157" fmla="*/ 736023 w 4528704"/>
              <a:gd name="connsiteY157" fmla="*/ 2511136 h 3290454"/>
              <a:gd name="connsiteX158" fmla="*/ 2597728 w 4528704"/>
              <a:gd name="connsiteY158" fmla="*/ 2467841 h 3290454"/>
              <a:gd name="connsiteX159" fmla="*/ 2571750 w 4528704"/>
              <a:gd name="connsiteY159" fmla="*/ 2450523 h 3290454"/>
              <a:gd name="connsiteX160" fmla="*/ 2597728 w 4528704"/>
              <a:gd name="connsiteY160" fmla="*/ 2467841 h 3290454"/>
              <a:gd name="connsiteX161" fmla="*/ 1593273 w 4528704"/>
              <a:gd name="connsiteY161" fmla="*/ 2467841 h 3290454"/>
              <a:gd name="connsiteX162" fmla="*/ 1549977 w 4528704"/>
              <a:gd name="connsiteY162" fmla="*/ 2450523 h 3290454"/>
              <a:gd name="connsiteX163" fmla="*/ 1593273 w 4528704"/>
              <a:gd name="connsiteY163" fmla="*/ 2467841 h 3290454"/>
              <a:gd name="connsiteX164" fmla="*/ 2788228 w 4528704"/>
              <a:gd name="connsiteY164" fmla="*/ 2467841 h 3290454"/>
              <a:gd name="connsiteX165" fmla="*/ 2788228 w 4528704"/>
              <a:gd name="connsiteY165" fmla="*/ 2441864 h 3290454"/>
              <a:gd name="connsiteX166" fmla="*/ 2788228 w 4528704"/>
              <a:gd name="connsiteY166" fmla="*/ 2467841 h 3290454"/>
              <a:gd name="connsiteX167" fmla="*/ 1108364 w 4528704"/>
              <a:gd name="connsiteY167" fmla="*/ 2441864 h 3290454"/>
              <a:gd name="connsiteX168" fmla="*/ 1108364 w 4528704"/>
              <a:gd name="connsiteY168" fmla="*/ 2467841 h 3290454"/>
              <a:gd name="connsiteX169" fmla="*/ 1021773 w 4528704"/>
              <a:gd name="connsiteY169" fmla="*/ 2441864 h 3290454"/>
              <a:gd name="connsiteX170" fmla="*/ 1108364 w 4528704"/>
              <a:gd name="connsiteY170" fmla="*/ 2441864 h 3290454"/>
              <a:gd name="connsiteX171" fmla="*/ 736023 w 4528704"/>
              <a:gd name="connsiteY171" fmla="*/ 2467841 h 3290454"/>
              <a:gd name="connsiteX172" fmla="*/ 718705 w 4528704"/>
              <a:gd name="connsiteY172" fmla="*/ 2441864 h 3290454"/>
              <a:gd name="connsiteX173" fmla="*/ 736023 w 4528704"/>
              <a:gd name="connsiteY173" fmla="*/ 2467841 h 3290454"/>
              <a:gd name="connsiteX174" fmla="*/ 3377046 w 4528704"/>
              <a:gd name="connsiteY174" fmla="*/ 2433205 h 3290454"/>
              <a:gd name="connsiteX175" fmla="*/ 3463637 w 4528704"/>
              <a:gd name="connsiteY175" fmla="*/ 2467841 h 3290454"/>
              <a:gd name="connsiteX176" fmla="*/ 3403023 w 4528704"/>
              <a:gd name="connsiteY176" fmla="*/ 2493818 h 3290454"/>
              <a:gd name="connsiteX177" fmla="*/ 3342409 w 4528704"/>
              <a:gd name="connsiteY177" fmla="*/ 2459182 h 3290454"/>
              <a:gd name="connsiteX178" fmla="*/ 3333750 w 4528704"/>
              <a:gd name="connsiteY178" fmla="*/ 2485159 h 3290454"/>
              <a:gd name="connsiteX179" fmla="*/ 3325091 w 4528704"/>
              <a:gd name="connsiteY179" fmla="*/ 2459182 h 3290454"/>
              <a:gd name="connsiteX180" fmla="*/ 3281796 w 4528704"/>
              <a:gd name="connsiteY180" fmla="*/ 2433205 h 3290454"/>
              <a:gd name="connsiteX181" fmla="*/ 3377046 w 4528704"/>
              <a:gd name="connsiteY181" fmla="*/ 2433205 h 3290454"/>
              <a:gd name="connsiteX182" fmla="*/ 2900796 w 4528704"/>
              <a:gd name="connsiteY182" fmla="*/ 2450523 h 3290454"/>
              <a:gd name="connsiteX183" fmla="*/ 2892137 w 4528704"/>
              <a:gd name="connsiteY183" fmla="*/ 2476500 h 3290454"/>
              <a:gd name="connsiteX184" fmla="*/ 2822864 w 4528704"/>
              <a:gd name="connsiteY184" fmla="*/ 2424546 h 3290454"/>
              <a:gd name="connsiteX185" fmla="*/ 2857500 w 4528704"/>
              <a:gd name="connsiteY185" fmla="*/ 2415886 h 3290454"/>
              <a:gd name="connsiteX186" fmla="*/ 2900796 w 4528704"/>
              <a:gd name="connsiteY186" fmla="*/ 2450523 h 3290454"/>
              <a:gd name="connsiteX187" fmla="*/ 2563091 w 4528704"/>
              <a:gd name="connsiteY187" fmla="*/ 2441864 h 3290454"/>
              <a:gd name="connsiteX188" fmla="*/ 2502478 w 4528704"/>
              <a:gd name="connsiteY188" fmla="*/ 2415886 h 3290454"/>
              <a:gd name="connsiteX189" fmla="*/ 2563091 w 4528704"/>
              <a:gd name="connsiteY189" fmla="*/ 2441864 h 3290454"/>
              <a:gd name="connsiteX190" fmla="*/ 1082387 w 4528704"/>
              <a:gd name="connsiteY190" fmla="*/ 2415886 h 3290454"/>
              <a:gd name="connsiteX191" fmla="*/ 1039091 w 4528704"/>
              <a:gd name="connsiteY191" fmla="*/ 2424546 h 3290454"/>
              <a:gd name="connsiteX192" fmla="*/ 987136 w 4528704"/>
              <a:gd name="connsiteY192" fmla="*/ 2407227 h 3290454"/>
              <a:gd name="connsiteX193" fmla="*/ 1082387 w 4528704"/>
              <a:gd name="connsiteY193" fmla="*/ 2415886 h 3290454"/>
              <a:gd name="connsiteX194" fmla="*/ 2493818 w 4528704"/>
              <a:gd name="connsiteY194" fmla="*/ 2407227 h 3290454"/>
              <a:gd name="connsiteX195" fmla="*/ 2476500 w 4528704"/>
              <a:gd name="connsiteY195" fmla="*/ 2389909 h 3290454"/>
              <a:gd name="connsiteX196" fmla="*/ 2493818 w 4528704"/>
              <a:gd name="connsiteY196" fmla="*/ 2407227 h 3290454"/>
              <a:gd name="connsiteX197" fmla="*/ 1853046 w 4528704"/>
              <a:gd name="connsiteY197" fmla="*/ 2580409 h 3290454"/>
              <a:gd name="connsiteX198" fmla="*/ 2000250 w 4528704"/>
              <a:gd name="connsiteY198" fmla="*/ 2675659 h 3290454"/>
              <a:gd name="connsiteX199" fmla="*/ 2000250 w 4528704"/>
              <a:gd name="connsiteY199" fmla="*/ 2701636 h 3290454"/>
              <a:gd name="connsiteX200" fmla="*/ 1844387 w 4528704"/>
              <a:gd name="connsiteY200" fmla="*/ 2580409 h 3290454"/>
              <a:gd name="connsiteX201" fmla="*/ 1723159 w 4528704"/>
              <a:gd name="connsiteY201" fmla="*/ 2459182 h 3290454"/>
              <a:gd name="connsiteX202" fmla="*/ 1740477 w 4528704"/>
              <a:gd name="connsiteY202" fmla="*/ 2441864 h 3290454"/>
              <a:gd name="connsiteX203" fmla="*/ 1688523 w 4528704"/>
              <a:gd name="connsiteY203" fmla="*/ 2372591 h 3290454"/>
              <a:gd name="connsiteX204" fmla="*/ 1853046 w 4528704"/>
              <a:gd name="connsiteY204" fmla="*/ 2580409 h 3290454"/>
              <a:gd name="connsiteX205" fmla="*/ 2502478 w 4528704"/>
              <a:gd name="connsiteY205" fmla="*/ 2389909 h 3290454"/>
              <a:gd name="connsiteX206" fmla="*/ 2511137 w 4528704"/>
              <a:gd name="connsiteY206" fmla="*/ 2363932 h 3290454"/>
              <a:gd name="connsiteX207" fmla="*/ 2502478 w 4528704"/>
              <a:gd name="connsiteY207" fmla="*/ 2389909 h 3290454"/>
              <a:gd name="connsiteX208" fmla="*/ 2251364 w 4528704"/>
              <a:gd name="connsiteY208" fmla="*/ 2398568 h 3290454"/>
              <a:gd name="connsiteX209" fmla="*/ 2216728 w 4528704"/>
              <a:gd name="connsiteY209" fmla="*/ 2363932 h 3290454"/>
              <a:gd name="connsiteX210" fmla="*/ 2372591 w 4528704"/>
              <a:gd name="connsiteY210" fmla="*/ 2537114 h 3290454"/>
              <a:gd name="connsiteX211" fmla="*/ 2337955 w 4528704"/>
              <a:gd name="connsiteY211" fmla="*/ 2528455 h 3290454"/>
              <a:gd name="connsiteX212" fmla="*/ 2363932 w 4528704"/>
              <a:gd name="connsiteY212" fmla="*/ 2563091 h 3290454"/>
              <a:gd name="connsiteX213" fmla="*/ 2182091 w 4528704"/>
              <a:gd name="connsiteY213" fmla="*/ 2363932 h 3290454"/>
              <a:gd name="connsiteX214" fmla="*/ 2251364 w 4528704"/>
              <a:gd name="connsiteY214" fmla="*/ 2398568 h 3290454"/>
              <a:gd name="connsiteX215" fmla="*/ 831273 w 4528704"/>
              <a:gd name="connsiteY215" fmla="*/ 2415886 h 3290454"/>
              <a:gd name="connsiteX216" fmla="*/ 796636 w 4528704"/>
              <a:gd name="connsiteY216" fmla="*/ 2398568 h 3290454"/>
              <a:gd name="connsiteX217" fmla="*/ 762000 w 4528704"/>
              <a:gd name="connsiteY217" fmla="*/ 2433205 h 3290454"/>
              <a:gd name="connsiteX218" fmla="*/ 779318 w 4528704"/>
              <a:gd name="connsiteY218" fmla="*/ 2441864 h 3290454"/>
              <a:gd name="connsiteX219" fmla="*/ 796636 w 4528704"/>
              <a:gd name="connsiteY219" fmla="*/ 2415886 h 3290454"/>
              <a:gd name="connsiteX220" fmla="*/ 831273 w 4528704"/>
              <a:gd name="connsiteY220" fmla="*/ 2450523 h 3290454"/>
              <a:gd name="connsiteX221" fmla="*/ 805296 w 4528704"/>
              <a:gd name="connsiteY221" fmla="*/ 2441864 h 3290454"/>
              <a:gd name="connsiteX222" fmla="*/ 779318 w 4528704"/>
              <a:gd name="connsiteY222" fmla="*/ 2467841 h 3290454"/>
              <a:gd name="connsiteX223" fmla="*/ 831273 w 4528704"/>
              <a:gd name="connsiteY223" fmla="*/ 2467841 h 3290454"/>
              <a:gd name="connsiteX224" fmla="*/ 857250 w 4528704"/>
              <a:gd name="connsiteY224" fmla="*/ 2571750 h 3290454"/>
              <a:gd name="connsiteX225" fmla="*/ 805296 w 4528704"/>
              <a:gd name="connsiteY225" fmla="*/ 2571750 h 3290454"/>
              <a:gd name="connsiteX226" fmla="*/ 891886 w 4528704"/>
              <a:gd name="connsiteY226" fmla="*/ 2649682 h 3290454"/>
              <a:gd name="connsiteX227" fmla="*/ 865909 w 4528704"/>
              <a:gd name="connsiteY227" fmla="*/ 2658341 h 3290454"/>
              <a:gd name="connsiteX228" fmla="*/ 787977 w 4528704"/>
              <a:gd name="connsiteY228" fmla="*/ 2597727 h 3290454"/>
              <a:gd name="connsiteX229" fmla="*/ 632114 w 4528704"/>
              <a:gd name="connsiteY229" fmla="*/ 2727614 h 3290454"/>
              <a:gd name="connsiteX230" fmla="*/ 649432 w 4528704"/>
              <a:gd name="connsiteY230" fmla="*/ 2667000 h 3290454"/>
              <a:gd name="connsiteX231" fmla="*/ 727364 w 4528704"/>
              <a:gd name="connsiteY231" fmla="*/ 2545773 h 3290454"/>
              <a:gd name="connsiteX232" fmla="*/ 701386 w 4528704"/>
              <a:gd name="connsiteY232" fmla="*/ 2537114 h 3290454"/>
              <a:gd name="connsiteX233" fmla="*/ 484909 w 4528704"/>
              <a:gd name="connsiteY233" fmla="*/ 2736273 h 3290454"/>
              <a:gd name="connsiteX234" fmla="*/ 632114 w 4528704"/>
              <a:gd name="connsiteY234" fmla="*/ 2571750 h 3290454"/>
              <a:gd name="connsiteX235" fmla="*/ 597477 w 4528704"/>
              <a:gd name="connsiteY235" fmla="*/ 2563091 h 3290454"/>
              <a:gd name="connsiteX236" fmla="*/ 562841 w 4528704"/>
              <a:gd name="connsiteY236" fmla="*/ 2571750 h 3290454"/>
              <a:gd name="connsiteX237" fmla="*/ 432955 w 4528704"/>
              <a:gd name="connsiteY237" fmla="*/ 2727614 h 3290454"/>
              <a:gd name="connsiteX238" fmla="*/ 389659 w 4528704"/>
              <a:gd name="connsiteY238" fmla="*/ 2727614 h 3290454"/>
              <a:gd name="connsiteX239" fmla="*/ 554182 w 4528704"/>
              <a:gd name="connsiteY239" fmla="*/ 2563091 h 3290454"/>
              <a:gd name="connsiteX240" fmla="*/ 588818 w 4528704"/>
              <a:gd name="connsiteY240" fmla="*/ 2545773 h 3290454"/>
              <a:gd name="connsiteX241" fmla="*/ 632114 w 4528704"/>
              <a:gd name="connsiteY241" fmla="*/ 2571750 h 3290454"/>
              <a:gd name="connsiteX242" fmla="*/ 658091 w 4528704"/>
              <a:gd name="connsiteY242" fmla="*/ 2545773 h 3290454"/>
              <a:gd name="connsiteX243" fmla="*/ 640773 w 4528704"/>
              <a:gd name="connsiteY243" fmla="*/ 2519796 h 3290454"/>
              <a:gd name="connsiteX244" fmla="*/ 623455 w 4528704"/>
              <a:gd name="connsiteY244" fmla="*/ 2537114 h 3290454"/>
              <a:gd name="connsiteX245" fmla="*/ 692727 w 4528704"/>
              <a:gd name="connsiteY245" fmla="*/ 2433205 h 3290454"/>
              <a:gd name="connsiteX246" fmla="*/ 718705 w 4528704"/>
              <a:gd name="connsiteY246" fmla="*/ 2441864 h 3290454"/>
              <a:gd name="connsiteX247" fmla="*/ 727364 w 4528704"/>
              <a:gd name="connsiteY247" fmla="*/ 2381250 h 3290454"/>
              <a:gd name="connsiteX248" fmla="*/ 736023 w 4528704"/>
              <a:gd name="connsiteY248" fmla="*/ 2381250 h 3290454"/>
              <a:gd name="connsiteX249" fmla="*/ 762000 w 4528704"/>
              <a:gd name="connsiteY249" fmla="*/ 2424546 h 3290454"/>
              <a:gd name="connsiteX250" fmla="*/ 779318 w 4528704"/>
              <a:gd name="connsiteY250" fmla="*/ 2407227 h 3290454"/>
              <a:gd name="connsiteX251" fmla="*/ 762000 w 4528704"/>
              <a:gd name="connsiteY251" fmla="*/ 2389909 h 3290454"/>
              <a:gd name="connsiteX252" fmla="*/ 805296 w 4528704"/>
              <a:gd name="connsiteY252" fmla="*/ 2381250 h 3290454"/>
              <a:gd name="connsiteX253" fmla="*/ 805296 w 4528704"/>
              <a:gd name="connsiteY253" fmla="*/ 2355273 h 3290454"/>
              <a:gd name="connsiteX254" fmla="*/ 831273 w 4528704"/>
              <a:gd name="connsiteY254" fmla="*/ 2415886 h 3290454"/>
              <a:gd name="connsiteX255" fmla="*/ 3325091 w 4528704"/>
              <a:gd name="connsiteY255" fmla="*/ 2346614 h 3290454"/>
              <a:gd name="connsiteX256" fmla="*/ 3420341 w 4528704"/>
              <a:gd name="connsiteY256" fmla="*/ 2381250 h 3290454"/>
              <a:gd name="connsiteX257" fmla="*/ 3385705 w 4528704"/>
              <a:gd name="connsiteY257" fmla="*/ 2372591 h 3290454"/>
              <a:gd name="connsiteX258" fmla="*/ 3403023 w 4528704"/>
              <a:gd name="connsiteY258" fmla="*/ 2337955 h 3290454"/>
              <a:gd name="connsiteX259" fmla="*/ 3429000 w 4528704"/>
              <a:gd name="connsiteY259" fmla="*/ 2363932 h 3290454"/>
              <a:gd name="connsiteX260" fmla="*/ 3446319 w 4528704"/>
              <a:gd name="connsiteY260" fmla="*/ 2346614 h 3290454"/>
              <a:gd name="connsiteX261" fmla="*/ 3498273 w 4528704"/>
              <a:gd name="connsiteY261" fmla="*/ 2363932 h 3290454"/>
              <a:gd name="connsiteX262" fmla="*/ 3498273 w 4528704"/>
              <a:gd name="connsiteY262" fmla="*/ 2398568 h 3290454"/>
              <a:gd name="connsiteX263" fmla="*/ 3532909 w 4528704"/>
              <a:gd name="connsiteY263" fmla="*/ 2398568 h 3290454"/>
              <a:gd name="connsiteX264" fmla="*/ 3515591 w 4528704"/>
              <a:gd name="connsiteY264" fmla="*/ 2389909 h 3290454"/>
              <a:gd name="connsiteX265" fmla="*/ 3550228 w 4528704"/>
              <a:gd name="connsiteY265" fmla="*/ 2363932 h 3290454"/>
              <a:gd name="connsiteX266" fmla="*/ 3610841 w 4528704"/>
              <a:gd name="connsiteY266" fmla="*/ 2424546 h 3290454"/>
              <a:gd name="connsiteX267" fmla="*/ 3576205 w 4528704"/>
              <a:gd name="connsiteY267" fmla="*/ 2424546 h 3290454"/>
              <a:gd name="connsiteX268" fmla="*/ 3558887 w 4528704"/>
              <a:gd name="connsiteY268" fmla="*/ 2389909 h 3290454"/>
              <a:gd name="connsiteX269" fmla="*/ 3515591 w 4528704"/>
              <a:gd name="connsiteY269" fmla="*/ 2424546 h 3290454"/>
              <a:gd name="connsiteX270" fmla="*/ 3463637 w 4528704"/>
              <a:gd name="connsiteY270" fmla="*/ 2389909 h 3290454"/>
              <a:gd name="connsiteX271" fmla="*/ 3437659 w 4528704"/>
              <a:gd name="connsiteY271" fmla="*/ 2424546 h 3290454"/>
              <a:gd name="connsiteX272" fmla="*/ 3420341 w 4528704"/>
              <a:gd name="connsiteY272" fmla="*/ 2407227 h 3290454"/>
              <a:gd name="connsiteX273" fmla="*/ 3420341 w 4528704"/>
              <a:gd name="connsiteY273" fmla="*/ 2398568 h 3290454"/>
              <a:gd name="connsiteX274" fmla="*/ 3420341 w 4528704"/>
              <a:gd name="connsiteY274" fmla="*/ 2389909 h 3290454"/>
              <a:gd name="connsiteX275" fmla="*/ 3368387 w 4528704"/>
              <a:gd name="connsiteY275" fmla="*/ 2415886 h 3290454"/>
              <a:gd name="connsiteX276" fmla="*/ 3325091 w 4528704"/>
              <a:gd name="connsiteY276" fmla="*/ 2398568 h 3290454"/>
              <a:gd name="connsiteX277" fmla="*/ 3299114 w 4528704"/>
              <a:gd name="connsiteY277" fmla="*/ 2415886 h 3290454"/>
              <a:gd name="connsiteX278" fmla="*/ 3281796 w 4528704"/>
              <a:gd name="connsiteY278" fmla="*/ 2389909 h 3290454"/>
              <a:gd name="connsiteX279" fmla="*/ 3264478 w 4528704"/>
              <a:gd name="connsiteY279" fmla="*/ 2415886 h 3290454"/>
              <a:gd name="connsiteX280" fmla="*/ 3238500 w 4528704"/>
              <a:gd name="connsiteY280" fmla="*/ 2398568 h 3290454"/>
              <a:gd name="connsiteX281" fmla="*/ 3203864 w 4528704"/>
              <a:gd name="connsiteY281" fmla="*/ 2424546 h 3290454"/>
              <a:gd name="connsiteX282" fmla="*/ 3177887 w 4528704"/>
              <a:gd name="connsiteY282" fmla="*/ 2415886 h 3290454"/>
              <a:gd name="connsiteX283" fmla="*/ 3203864 w 4528704"/>
              <a:gd name="connsiteY283" fmla="*/ 2389909 h 3290454"/>
              <a:gd name="connsiteX284" fmla="*/ 3169228 w 4528704"/>
              <a:gd name="connsiteY284" fmla="*/ 2363932 h 3290454"/>
              <a:gd name="connsiteX285" fmla="*/ 3186546 w 4528704"/>
              <a:gd name="connsiteY285" fmla="*/ 2346614 h 3290454"/>
              <a:gd name="connsiteX286" fmla="*/ 3238500 w 4528704"/>
              <a:gd name="connsiteY286" fmla="*/ 2372591 h 3290454"/>
              <a:gd name="connsiteX287" fmla="*/ 3281796 w 4528704"/>
              <a:gd name="connsiteY287" fmla="*/ 2337955 h 3290454"/>
              <a:gd name="connsiteX288" fmla="*/ 3325091 w 4528704"/>
              <a:gd name="connsiteY288" fmla="*/ 2346614 h 3290454"/>
              <a:gd name="connsiteX289" fmla="*/ 2260023 w 4528704"/>
              <a:gd name="connsiteY289" fmla="*/ 2311977 h 3290454"/>
              <a:gd name="connsiteX290" fmla="*/ 2346614 w 4528704"/>
              <a:gd name="connsiteY290" fmla="*/ 2398568 h 3290454"/>
              <a:gd name="connsiteX291" fmla="*/ 2260023 w 4528704"/>
              <a:gd name="connsiteY291" fmla="*/ 2311977 h 3290454"/>
              <a:gd name="connsiteX292" fmla="*/ 1056409 w 4528704"/>
              <a:gd name="connsiteY292" fmla="*/ 2303318 h 3290454"/>
              <a:gd name="connsiteX293" fmla="*/ 952500 w 4528704"/>
              <a:gd name="connsiteY293" fmla="*/ 2303318 h 3290454"/>
              <a:gd name="connsiteX294" fmla="*/ 1056409 w 4528704"/>
              <a:gd name="connsiteY294" fmla="*/ 2303318 h 3290454"/>
              <a:gd name="connsiteX295" fmla="*/ 3212523 w 4528704"/>
              <a:gd name="connsiteY295" fmla="*/ 2294659 h 3290454"/>
              <a:gd name="connsiteX296" fmla="*/ 3203864 w 4528704"/>
              <a:gd name="connsiteY296" fmla="*/ 2294659 h 3290454"/>
              <a:gd name="connsiteX297" fmla="*/ 3212523 w 4528704"/>
              <a:gd name="connsiteY297" fmla="*/ 2294659 h 3290454"/>
              <a:gd name="connsiteX298" fmla="*/ 3186546 w 4528704"/>
              <a:gd name="connsiteY298" fmla="*/ 2294659 h 3290454"/>
              <a:gd name="connsiteX299" fmla="*/ 3169228 w 4528704"/>
              <a:gd name="connsiteY299" fmla="*/ 2311977 h 3290454"/>
              <a:gd name="connsiteX300" fmla="*/ 3125932 w 4528704"/>
              <a:gd name="connsiteY300" fmla="*/ 2294659 h 3290454"/>
              <a:gd name="connsiteX301" fmla="*/ 3186546 w 4528704"/>
              <a:gd name="connsiteY301" fmla="*/ 2294659 h 3290454"/>
              <a:gd name="connsiteX302" fmla="*/ 2459182 w 4528704"/>
              <a:gd name="connsiteY302" fmla="*/ 2372591 h 3290454"/>
              <a:gd name="connsiteX303" fmla="*/ 2381250 w 4528704"/>
              <a:gd name="connsiteY303" fmla="*/ 2268682 h 3290454"/>
              <a:gd name="connsiteX304" fmla="*/ 2459182 w 4528704"/>
              <a:gd name="connsiteY304" fmla="*/ 2372591 h 3290454"/>
              <a:gd name="connsiteX305" fmla="*/ 3177887 w 4528704"/>
              <a:gd name="connsiteY305" fmla="*/ 2260023 h 3290454"/>
              <a:gd name="connsiteX306" fmla="*/ 3108614 w 4528704"/>
              <a:gd name="connsiteY306" fmla="*/ 2268682 h 3290454"/>
              <a:gd name="connsiteX307" fmla="*/ 3056659 w 4528704"/>
              <a:gd name="connsiteY307" fmla="*/ 2251364 h 3290454"/>
              <a:gd name="connsiteX308" fmla="*/ 3177887 w 4528704"/>
              <a:gd name="connsiteY308" fmla="*/ 2260023 h 3290454"/>
              <a:gd name="connsiteX309" fmla="*/ 865909 w 4528704"/>
              <a:gd name="connsiteY309" fmla="*/ 2303318 h 3290454"/>
              <a:gd name="connsiteX310" fmla="*/ 865909 w 4528704"/>
              <a:gd name="connsiteY310" fmla="*/ 2234046 h 3290454"/>
              <a:gd name="connsiteX311" fmla="*/ 865909 w 4528704"/>
              <a:gd name="connsiteY311" fmla="*/ 2303318 h 3290454"/>
              <a:gd name="connsiteX312" fmla="*/ 3151909 w 4528704"/>
              <a:gd name="connsiteY312" fmla="*/ 2234046 h 3290454"/>
              <a:gd name="connsiteX313" fmla="*/ 3004705 w 4528704"/>
              <a:gd name="connsiteY313" fmla="*/ 2216727 h 3290454"/>
              <a:gd name="connsiteX314" fmla="*/ 3151909 w 4528704"/>
              <a:gd name="connsiteY314" fmla="*/ 2234046 h 3290454"/>
              <a:gd name="connsiteX315" fmla="*/ 2355273 w 4528704"/>
              <a:gd name="connsiteY315" fmla="*/ 2234046 h 3290454"/>
              <a:gd name="connsiteX316" fmla="*/ 2329296 w 4528704"/>
              <a:gd name="connsiteY316" fmla="*/ 2216727 h 3290454"/>
              <a:gd name="connsiteX317" fmla="*/ 2355273 w 4528704"/>
              <a:gd name="connsiteY317" fmla="*/ 2234046 h 3290454"/>
              <a:gd name="connsiteX318" fmla="*/ 2398568 w 4528704"/>
              <a:gd name="connsiteY318" fmla="*/ 2225386 h 3290454"/>
              <a:gd name="connsiteX319" fmla="*/ 2363932 w 4528704"/>
              <a:gd name="connsiteY319" fmla="*/ 2251364 h 3290454"/>
              <a:gd name="connsiteX320" fmla="*/ 2389909 w 4528704"/>
              <a:gd name="connsiteY320" fmla="*/ 2208068 h 3290454"/>
              <a:gd name="connsiteX321" fmla="*/ 2398568 w 4528704"/>
              <a:gd name="connsiteY321" fmla="*/ 2225386 h 3290454"/>
              <a:gd name="connsiteX322" fmla="*/ 2874819 w 4528704"/>
              <a:gd name="connsiteY322" fmla="*/ 2216727 h 3290454"/>
              <a:gd name="connsiteX323" fmla="*/ 2840182 w 4528704"/>
              <a:gd name="connsiteY323" fmla="*/ 2225386 h 3290454"/>
              <a:gd name="connsiteX324" fmla="*/ 2840182 w 4528704"/>
              <a:gd name="connsiteY324" fmla="*/ 2234046 h 3290454"/>
              <a:gd name="connsiteX325" fmla="*/ 2840182 w 4528704"/>
              <a:gd name="connsiteY325" fmla="*/ 2199409 h 3290454"/>
              <a:gd name="connsiteX326" fmla="*/ 2874819 w 4528704"/>
              <a:gd name="connsiteY326" fmla="*/ 2216727 h 3290454"/>
              <a:gd name="connsiteX327" fmla="*/ 2848841 w 4528704"/>
              <a:gd name="connsiteY327" fmla="*/ 2190750 h 3290454"/>
              <a:gd name="connsiteX328" fmla="*/ 2857500 w 4528704"/>
              <a:gd name="connsiteY328" fmla="*/ 2173432 h 3290454"/>
              <a:gd name="connsiteX329" fmla="*/ 2848841 w 4528704"/>
              <a:gd name="connsiteY329" fmla="*/ 2190750 h 3290454"/>
              <a:gd name="connsiteX330" fmla="*/ 2260023 w 4528704"/>
              <a:gd name="connsiteY330" fmla="*/ 2234046 h 3290454"/>
              <a:gd name="connsiteX331" fmla="*/ 2216728 w 4528704"/>
              <a:gd name="connsiteY331" fmla="*/ 2147455 h 3290454"/>
              <a:gd name="connsiteX332" fmla="*/ 2251364 w 4528704"/>
              <a:gd name="connsiteY332" fmla="*/ 2199409 h 3290454"/>
              <a:gd name="connsiteX333" fmla="*/ 2381250 w 4528704"/>
              <a:gd name="connsiteY333" fmla="*/ 2329296 h 3290454"/>
              <a:gd name="connsiteX334" fmla="*/ 2502478 w 4528704"/>
              <a:gd name="connsiteY334" fmla="*/ 2441864 h 3290454"/>
              <a:gd name="connsiteX335" fmla="*/ 2580409 w 4528704"/>
              <a:gd name="connsiteY335" fmla="*/ 2493818 h 3290454"/>
              <a:gd name="connsiteX336" fmla="*/ 2623705 w 4528704"/>
              <a:gd name="connsiteY336" fmla="*/ 2589068 h 3290454"/>
              <a:gd name="connsiteX337" fmla="*/ 2260023 w 4528704"/>
              <a:gd name="connsiteY337" fmla="*/ 2234046 h 3290454"/>
              <a:gd name="connsiteX338" fmla="*/ 2043546 w 4528704"/>
              <a:gd name="connsiteY338" fmla="*/ 2138796 h 3290454"/>
              <a:gd name="connsiteX339" fmla="*/ 2000250 w 4528704"/>
              <a:gd name="connsiteY339" fmla="*/ 2138796 h 3290454"/>
              <a:gd name="connsiteX340" fmla="*/ 2043546 w 4528704"/>
              <a:gd name="connsiteY340" fmla="*/ 2138796 h 3290454"/>
              <a:gd name="connsiteX341" fmla="*/ 2857500 w 4528704"/>
              <a:gd name="connsiteY341" fmla="*/ 2121477 h 3290454"/>
              <a:gd name="connsiteX342" fmla="*/ 2848841 w 4528704"/>
              <a:gd name="connsiteY342" fmla="*/ 2121477 h 3290454"/>
              <a:gd name="connsiteX343" fmla="*/ 2857500 w 4528704"/>
              <a:gd name="connsiteY343" fmla="*/ 2121477 h 3290454"/>
              <a:gd name="connsiteX344" fmla="*/ 1913659 w 4528704"/>
              <a:gd name="connsiteY344" fmla="*/ 2130136 h 3290454"/>
              <a:gd name="connsiteX345" fmla="*/ 1887682 w 4528704"/>
              <a:gd name="connsiteY345" fmla="*/ 2086841 h 3290454"/>
              <a:gd name="connsiteX346" fmla="*/ 1982932 w 4528704"/>
              <a:gd name="connsiteY346" fmla="*/ 2156114 h 3290454"/>
              <a:gd name="connsiteX347" fmla="*/ 1939637 w 4528704"/>
              <a:gd name="connsiteY347" fmla="*/ 2199409 h 3290454"/>
              <a:gd name="connsiteX348" fmla="*/ 1835727 w 4528704"/>
              <a:gd name="connsiteY348" fmla="*/ 2156114 h 3290454"/>
              <a:gd name="connsiteX349" fmla="*/ 1775114 w 4528704"/>
              <a:gd name="connsiteY349" fmla="*/ 2173432 h 3290454"/>
              <a:gd name="connsiteX350" fmla="*/ 1723159 w 4528704"/>
              <a:gd name="connsiteY350" fmla="*/ 2138796 h 3290454"/>
              <a:gd name="connsiteX351" fmla="*/ 1731818 w 4528704"/>
              <a:gd name="connsiteY351" fmla="*/ 2130136 h 3290454"/>
              <a:gd name="connsiteX352" fmla="*/ 1766455 w 4528704"/>
              <a:gd name="connsiteY352" fmla="*/ 2121477 h 3290454"/>
              <a:gd name="connsiteX353" fmla="*/ 1835727 w 4528704"/>
              <a:gd name="connsiteY353" fmla="*/ 2138796 h 3290454"/>
              <a:gd name="connsiteX354" fmla="*/ 1809750 w 4528704"/>
              <a:gd name="connsiteY354" fmla="*/ 2069523 h 3290454"/>
              <a:gd name="connsiteX355" fmla="*/ 1913659 w 4528704"/>
              <a:gd name="connsiteY355" fmla="*/ 2130136 h 3290454"/>
              <a:gd name="connsiteX356" fmla="*/ 1541318 w 4528704"/>
              <a:gd name="connsiteY356" fmla="*/ 2147455 h 3290454"/>
              <a:gd name="connsiteX357" fmla="*/ 1428750 w 4528704"/>
              <a:gd name="connsiteY357" fmla="*/ 2147455 h 3290454"/>
              <a:gd name="connsiteX358" fmla="*/ 1584614 w 4528704"/>
              <a:gd name="connsiteY358" fmla="*/ 2069523 h 3290454"/>
              <a:gd name="connsiteX359" fmla="*/ 1541318 w 4528704"/>
              <a:gd name="connsiteY359" fmla="*/ 2147455 h 3290454"/>
              <a:gd name="connsiteX360" fmla="*/ 1723159 w 4528704"/>
              <a:gd name="connsiteY360" fmla="*/ 2095500 h 3290454"/>
              <a:gd name="connsiteX361" fmla="*/ 1740477 w 4528704"/>
              <a:gd name="connsiteY361" fmla="*/ 2060864 h 3290454"/>
              <a:gd name="connsiteX362" fmla="*/ 1723159 w 4528704"/>
              <a:gd name="connsiteY362" fmla="*/ 2095500 h 3290454"/>
              <a:gd name="connsiteX363" fmla="*/ 1368137 w 4528704"/>
              <a:gd name="connsiteY363" fmla="*/ 2156114 h 3290454"/>
              <a:gd name="connsiteX364" fmla="*/ 1220932 w 4528704"/>
              <a:gd name="connsiteY364" fmla="*/ 2286000 h 3290454"/>
              <a:gd name="connsiteX365" fmla="*/ 1584614 w 4528704"/>
              <a:gd name="connsiteY365" fmla="*/ 2034886 h 3290454"/>
              <a:gd name="connsiteX366" fmla="*/ 1368137 w 4528704"/>
              <a:gd name="connsiteY366" fmla="*/ 2156114 h 3290454"/>
              <a:gd name="connsiteX367" fmla="*/ 3091296 w 4528704"/>
              <a:gd name="connsiteY367" fmla="*/ 2017568 h 3290454"/>
              <a:gd name="connsiteX368" fmla="*/ 3082637 w 4528704"/>
              <a:gd name="connsiteY368" fmla="*/ 2086841 h 3290454"/>
              <a:gd name="connsiteX369" fmla="*/ 3117273 w 4528704"/>
              <a:gd name="connsiteY369" fmla="*/ 2190750 h 3290454"/>
              <a:gd name="connsiteX370" fmla="*/ 2978728 w 4528704"/>
              <a:gd name="connsiteY370" fmla="*/ 2182091 h 3290454"/>
              <a:gd name="connsiteX371" fmla="*/ 3099955 w 4528704"/>
              <a:gd name="connsiteY371" fmla="*/ 2156114 h 3290454"/>
              <a:gd name="connsiteX372" fmla="*/ 2961409 w 4528704"/>
              <a:gd name="connsiteY372" fmla="*/ 2156114 h 3290454"/>
              <a:gd name="connsiteX373" fmla="*/ 3082637 w 4528704"/>
              <a:gd name="connsiteY373" fmla="*/ 2112818 h 3290454"/>
              <a:gd name="connsiteX374" fmla="*/ 2970069 w 4528704"/>
              <a:gd name="connsiteY374" fmla="*/ 2112818 h 3290454"/>
              <a:gd name="connsiteX375" fmla="*/ 3082637 w 4528704"/>
              <a:gd name="connsiteY375" fmla="*/ 2078182 h 3290454"/>
              <a:gd name="connsiteX376" fmla="*/ 2987387 w 4528704"/>
              <a:gd name="connsiteY376" fmla="*/ 2078182 h 3290454"/>
              <a:gd name="connsiteX377" fmla="*/ 3082637 w 4528704"/>
              <a:gd name="connsiteY377" fmla="*/ 2052205 h 3290454"/>
              <a:gd name="connsiteX378" fmla="*/ 3013364 w 4528704"/>
              <a:gd name="connsiteY378" fmla="*/ 2052205 h 3290454"/>
              <a:gd name="connsiteX379" fmla="*/ 3082637 w 4528704"/>
              <a:gd name="connsiteY379" fmla="*/ 2017568 h 3290454"/>
              <a:gd name="connsiteX380" fmla="*/ 3048000 w 4528704"/>
              <a:gd name="connsiteY380" fmla="*/ 2017568 h 3290454"/>
              <a:gd name="connsiteX381" fmla="*/ 3091296 w 4528704"/>
              <a:gd name="connsiteY381" fmla="*/ 2017568 h 3290454"/>
              <a:gd name="connsiteX382" fmla="*/ 1948296 w 4528704"/>
              <a:gd name="connsiteY382" fmla="*/ 2034886 h 3290454"/>
              <a:gd name="connsiteX383" fmla="*/ 1905000 w 4528704"/>
              <a:gd name="connsiteY383" fmla="*/ 2017568 h 3290454"/>
              <a:gd name="connsiteX384" fmla="*/ 1887682 w 4528704"/>
              <a:gd name="connsiteY384" fmla="*/ 2034886 h 3290454"/>
              <a:gd name="connsiteX385" fmla="*/ 1870364 w 4528704"/>
              <a:gd name="connsiteY385" fmla="*/ 2026227 h 3290454"/>
              <a:gd name="connsiteX386" fmla="*/ 1905000 w 4528704"/>
              <a:gd name="connsiteY386" fmla="*/ 2017568 h 3290454"/>
              <a:gd name="connsiteX387" fmla="*/ 1948296 w 4528704"/>
              <a:gd name="connsiteY387" fmla="*/ 2034886 h 3290454"/>
              <a:gd name="connsiteX388" fmla="*/ 3480955 w 4528704"/>
              <a:gd name="connsiteY388" fmla="*/ 2052205 h 3290454"/>
              <a:gd name="connsiteX389" fmla="*/ 3411682 w 4528704"/>
              <a:gd name="connsiteY389" fmla="*/ 2008909 h 3290454"/>
              <a:gd name="connsiteX390" fmla="*/ 3429000 w 4528704"/>
              <a:gd name="connsiteY390" fmla="*/ 1991591 h 3290454"/>
              <a:gd name="connsiteX391" fmla="*/ 3480955 w 4528704"/>
              <a:gd name="connsiteY391" fmla="*/ 2052205 h 3290454"/>
              <a:gd name="connsiteX392" fmla="*/ 3099955 w 4528704"/>
              <a:gd name="connsiteY392" fmla="*/ 1991591 h 3290454"/>
              <a:gd name="connsiteX393" fmla="*/ 3073978 w 4528704"/>
              <a:gd name="connsiteY393" fmla="*/ 1991591 h 3290454"/>
              <a:gd name="connsiteX394" fmla="*/ 3099955 w 4528704"/>
              <a:gd name="connsiteY394" fmla="*/ 1991591 h 3290454"/>
              <a:gd name="connsiteX395" fmla="*/ 1861705 w 4528704"/>
              <a:gd name="connsiteY395" fmla="*/ 2017568 h 3290454"/>
              <a:gd name="connsiteX396" fmla="*/ 1835727 w 4528704"/>
              <a:gd name="connsiteY396" fmla="*/ 1991591 h 3290454"/>
              <a:gd name="connsiteX397" fmla="*/ 1861705 w 4528704"/>
              <a:gd name="connsiteY397" fmla="*/ 2017568 h 3290454"/>
              <a:gd name="connsiteX398" fmla="*/ 1827068 w 4528704"/>
              <a:gd name="connsiteY398" fmla="*/ 2000250 h 3290454"/>
              <a:gd name="connsiteX399" fmla="*/ 1801091 w 4528704"/>
              <a:gd name="connsiteY399" fmla="*/ 1982932 h 3290454"/>
              <a:gd name="connsiteX400" fmla="*/ 1827068 w 4528704"/>
              <a:gd name="connsiteY400" fmla="*/ 2000250 h 3290454"/>
              <a:gd name="connsiteX401" fmla="*/ 1982932 w 4528704"/>
              <a:gd name="connsiteY401" fmla="*/ 2000250 h 3290454"/>
              <a:gd name="connsiteX402" fmla="*/ 1956955 w 4528704"/>
              <a:gd name="connsiteY402" fmla="*/ 1974273 h 3290454"/>
              <a:gd name="connsiteX403" fmla="*/ 1982932 w 4528704"/>
              <a:gd name="connsiteY403" fmla="*/ 1965614 h 3290454"/>
              <a:gd name="connsiteX404" fmla="*/ 1982932 w 4528704"/>
              <a:gd name="connsiteY404" fmla="*/ 2000250 h 3290454"/>
              <a:gd name="connsiteX405" fmla="*/ 3827319 w 4528704"/>
              <a:gd name="connsiteY405" fmla="*/ 1956955 h 3290454"/>
              <a:gd name="connsiteX406" fmla="*/ 3905250 w 4528704"/>
              <a:gd name="connsiteY406" fmla="*/ 2000250 h 3290454"/>
              <a:gd name="connsiteX407" fmla="*/ 3827319 w 4528704"/>
              <a:gd name="connsiteY407" fmla="*/ 1956955 h 3290454"/>
              <a:gd name="connsiteX408" fmla="*/ 3801341 w 4528704"/>
              <a:gd name="connsiteY408" fmla="*/ 1939636 h 3290454"/>
              <a:gd name="connsiteX409" fmla="*/ 3792682 w 4528704"/>
              <a:gd name="connsiteY409" fmla="*/ 1939636 h 3290454"/>
              <a:gd name="connsiteX410" fmla="*/ 3801341 w 4528704"/>
              <a:gd name="connsiteY410" fmla="*/ 1939636 h 3290454"/>
              <a:gd name="connsiteX411" fmla="*/ 3775364 w 4528704"/>
              <a:gd name="connsiteY411" fmla="*/ 1956955 h 3290454"/>
              <a:gd name="connsiteX412" fmla="*/ 3714750 w 4528704"/>
              <a:gd name="connsiteY412" fmla="*/ 1991591 h 3290454"/>
              <a:gd name="connsiteX413" fmla="*/ 3619500 w 4528704"/>
              <a:gd name="connsiteY413" fmla="*/ 1948296 h 3290454"/>
              <a:gd name="connsiteX414" fmla="*/ 3671455 w 4528704"/>
              <a:gd name="connsiteY414" fmla="*/ 1965614 h 3290454"/>
              <a:gd name="connsiteX415" fmla="*/ 3697432 w 4528704"/>
              <a:gd name="connsiteY415" fmla="*/ 1939636 h 3290454"/>
              <a:gd name="connsiteX416" fmla="*/ 3714750 w 4528704"/>
              <a:gd name="connsiteY416" fmla="*/ 1974273 h 3290454"/>
              <a:gd name="connsiteX417" fmla="*/ 3732069 w 4528704"/>
              <a:gd name="connsiteY417" fmla="*/ 1930977 h 3290454"/>
              <a:gd name="connsiteX418" fmla="*/ 3775364 w 4528704"/>
              <a:gd name="connsiteY418" fmla="*/ 1956955 h 3290454"/>
              <a:gd name="connsiteX419" fmla="*/ 1342159 w 4528704"/>
              <a:gd name="connsiteY419" fmla="*/ 1974273 h 3290454"/>
              <a:gd name="connsiteX420" fmla="*/ 1324841 w 4528704"/>
              <a:gd name="connsiteY420" fmla="*/ 2000250 h 3290454"/>
              <a:gd name="connsiteX421" fmla="*/ 1290205 w 4528704"/>
              <a:gd name="connsiteY421" fmla="*/ 2034886 h 3290454"/>
              <a:gd name="connsiteX422" fmla="*/ 1117023 w 4528704"/>
              <a:gd name="connsiteY422" fmla="*/ 2190750 h 3290454"/>
              <a:gd name="connsiteX423" fmla="*/ 1039091 w 4528704"/>
              <a:gd name="connsiteY423" fmla="*/ 2216727 h 3290454"/>
              <a:gd name="connsiteX424" fmla="*/ 1125682 w 4528704"/>
              <a:gd name="connsiteY424" fmla="*/ 2234046 h 3290454"/>
              <a:gd name="connsiteX425" fmla="*/ 1125682 w 4528704"/>
              <a:gd name="connsiteY425" fmla="*/ 2260023 h 3290454"/>
              <a:gd name="connsiteX426" fmla="*/ 995796 w 4528704"/>
              <a:gd name="connsiteY426" fmla="*/ 2268682 h 3290454"/>
              <a:gd name="connsiteX427" fmla="*/ 1125682 w 4528704"/>
              <a:gd name="connsiteY427" fmla="*/ 2277341 h 3290454"/>
              <a:gd name="connsiteX428" fmla="*/ 1099705 w 4528704"/>
              <a:gd name="connsiteY428" fmla="*/ 2329296 h 3290454"/>
              <a:gd name="connsiteX429" fmla="*/ 969818 w 4528704"/>
              <a:gd name="connsiteY429" fmla="*/ 2337955 h 3290454"/>
              <a:gd name="connsiteX430" fmla="*/ 961159 w 4528704"/>
              <a:gd name="connsiteY430" fmla="*/ 2355273 h 3290454"/>
              <a:gd name="connsiteX431" fmla="*/ 1091046 w 4528704"/>
              <a:gd name="connsiteY431" fmla="*/ 2381250 h 3290454"/>
              <a:gd name="connsiteX432" fmla="*/ 969818 w 4528704"/>
              <a:gd name="connsiteY432" fmla="*/ 2381250 h 3290454"/>
              <a:gd name="connsiteX433" fmla="*/ 883227 w 4528704"/>
              <a:gd name="connsiteY433" fmla="*/ 2268682 h 3290454"/>
              <a:gd name="connsiteX434" fmla="*/ 1333500 w 4528704"/>
              <a:gd name="connsiteY434" fmla="*/ 1930977 h 3290454"/>
              <a:gd name="connsiteX435" fmla="*/ 1342159 w 4528704"/>
              <a:gd name="connsiteY435" fmla="*/ 1974273 h 3290454"/>
              <a:gd name="connsiteX436" fmla="*/ 1593273 w 4528704"/>
              <a:gd name="connsiteY436" fmla="*/ 1974273 h 3290454"/>
              <a:gd name="connsiteX437" fmla="*/ 1584614 w 4528704"/>
              <a:gd name="connsiteY437" fmla="*/ 2000250 h 3290454"/>
              <a:gd name="connsiteX438" fmla="*/ 1203614 w 4528704"/>
              <a:gd name="connsiteY438" fmla="*/ 2268682 h 3290454"/>
              <a:gd name="connsiteX439" fmla="*/ 1177637 w 4528704"/>
              <a:gd name="connsiteY439" fmla="*/ 2199409 h 3290454"/>
              <a:gd name="connsiteX440" fmla="*/ 1220932 w 4528704"/>
              <a:gd name="connsiteY440" fmla="*/ 2130136 h 3290454"/>
              <a:gd name="connsiteX441" fmla="*/ 1281546 w 4528704"/>
              <a:gd name="connsiteY441" fmla="*/ 2078182 h 3290454"/>
              <a:gd name="connsiteX442" fmla="*/ 1342159 w 4528704"/>
              <a:gd name="connsiteY442" fmla="*/ 2043546 h 3290454"/>
              <a:gd name="connsiteX443" fmla="*/ 1394114 w 4528704"/>
              <a:gd name="connsiteY443" fmla="*/ 2026227 h 3290454"/>
              <a:gd name="connsiteX444" fmla="*/ 1411432 w 4528704"/>
              <a:gd name="connsiteY444" fmla="*/ 2000250 h 3290454"/>
              <a:gd name="connsiteX445" fmla="*/ 1472046 w 4528704"/>
              <a:gd name="connsiteY445" fmla="*/ 1965614 h 3290454"/>
              <a:gd name="connsiteX446" fmla="*/ 1489364 w 4528704"/>
              <a:gd name="connsiteY446" fmla="*/ 1982932 h 3290454"/>
              <a:gd name="connsiteX447" fmla="*/ 1584614 w 4528704"/>
              <a:gd name="connsiteY447" fmla="*/ 1922318 h 3290454"/>
              <a:gd name="connsiteX448" fmla="*/ 1593273 w 4528704"/>
              <a:gd name="connsiteY448" fmla="*/ 1974273 h 3290454"/>
              <a:gd name="connsiteX449" fmla="*/ 1316182 w 4528704"/>
              <a:gd name="connsiteY449" fmla="*/ 1922318 h 3290454"/>
              <a:gd name="connsiteX450" fmla="*/ 1316182 w 4528704"/>
              <a:gd name="connsiteY450" fmla="*/ 1913659 h 3290454"/>
              <a:gd name="connsiteX451" fmla="*/ 1316182 w 4528704"/>
              <a:gd name="connsiteY451" fmla="*/ 1922318 h 3290454"/>
              <a:gd name="connsiteX452" fmla="*/ 3593523 w 4528704"/>
              <a:gd name="connsiteY452" fmla="*/ 1896341 h 3290454"/>
              <a:gd name="connsiteX453" fmla="*/ 3584864 w 4528704"/>
              <a:gd name="connsiteY453" fmla="*/ 1913659 h 3290454"/>
              <a:gd name="connsiteX454" fmla="*/ 3558887 w 4528704"/>
              <a:gd name="connsiteY454" fmla="*/ 1887682 h 3290454"/>
              <a:gd name="connsiteX455" fmla="*/ 3593523 w 4528704"/>
              <a:gd name="connsiteY455" fmla="*/ 1896341 h 3290454"/>
              <a:gd name="connsiteX456" fmla="*/ 3342409 w 4528704"/>
              <a:gd name="connsiteY456" fmla="*/ 1905000 h 3290454"/>
              <a:gd name="connsiteX457" fmla="*/ 3368387 w 4528704"/>
              <a:gd name="connsiteY457" fmla="*/ 1930977 h 3290454"/>
              <a:gd name="connsiteX458" fmla="*/ 3325091 w 4528704"/>
              <a:gd name="connsiteY458" fmla="*/ 1930977 h 3290454"/>
              <a:gd name="connsiteX459" fmla="*/ 3307773 w 4528704"/>
              <a:gd name="connsiteY459" fmla="*/ 1913659 h 3290454"/>
              <a:gd name="connsiteX460" fmla="*/ 3368387 w 4528704"/>
              <a:gd name="connsiteY460" fmla="*/ 1887682 h 3290454"/>
              <a:gd name="connsiteX461" fmla="*/ 3342409 w 4528704"/>
              <a:gd name="connsiteY461" fmla="*/ 1905000 h 3290454"/>
              <a:gd name="connsiteX462" fmla="*/ 3515591 w 4528704"/>
              <a:gd name="connsiteY462" fmla="*/ 1887682 h 3290454"/>
              <a:gd name="connsiteX463" fmla="*/ 3472296 w 4528704"/>
              <a:gd name="connsiteY463" fmla="*/ 1922318 h 3290454"/>
              <a:gd name="connsiteX464" fmla="*/ 3411682 w 4528704"/>
              <a:gd name="connsiteY464" fmla="*/ 1879023 h 3290454"/>
              <a:gd name="connsiteX465" fmla="*/ 3515591 w 4528704"/>
              <a:gd name="connsiteY465" fmla="*/ 1887682 h 3290454"/>
              <a:gd name="connsiteX466" fmla="*/ 1402773 w 4528704"/>
              <a:gd name="connsiteY466" fmla="*/ 1965614 h 3290454"/>
              <a:gd name="connsiteX467" fmla="*/ 1402773 w 4528704"/>
              <a:gd name="connsiteY467" fmla="*/ 1870364 h 3290454"/>
              <a:gd name="connsiteX468" fmla="*/ 1402773 w 4528704"/>
              <a:gd name="connsiteY468" fmla="*/ 1965614 h 3290454"/>
              <a:gd name="connsiteX469" fmla="*/ 3723409 w 4528704"/>
              <a:gd name="connsiteY469" fmla="*/ 1870364 h 3290454"/>
              <a:gd name="connsiteX470" fmla="*/ 3723409 w 4528704"/>
              <a:gd name="connsiteY470" fmla="*/ 1922318 h 3290454"/>
              <a:gd name="connsiteX471" fmla="*/ 3697432 w 4528704"/>
              <a:gd name="connsiteY471" fmla="*/ 1879023 h 3290454"/>
              <a:gd name="connsiteX472" fmla="*/ 3688773 w 4528704"/>
              <a:gd name="connsiteY472" fmla="*/ 1896341 h 3290454"/>
              <a:gd name="connsiteX473" fmla="*/ 3662796 w 4528704"/>
              <a:gd name="connsiteY473" fmla="*/ 1870364 h 3290454"/>
              <a:gd name="connsiteX474" fmla="*/ 3654137 w 4528704"/>
              <a:gd name="connsiteY474" fmla="*/ 1887682 h 3290454"/>
              <a:gd name="connsiteX475" fmla="*/ 3610841 w 4528704"/>
              <a:gd name="connsiteY475" fmla="*/ 1861705 h 3290454"/>
              <a:gd name="connsiteX476" fmla="*/ 3723409 w 4528704"/>
              <a:gd name="connsiteY476" fmla="*/ 1870364 h 3290454"/>
              <a:gd name="connsiteX477" fmla="*/ 2978728 w 4528704"/>
              <a:gd name="connsiteY477" fmla="*/ 2043546 h 3290454"/>
              <a:gd name="connsiteX478" fmla="*/ 2944091 w 4528704"/>
              <a:gd name="connsiteY478" fmla="*/ 2121477 h 3290454"/>
              <a:gd name="connsiteX479" fmla="*/ 3186546 w 4528704"/>
              <a:gd name="connsiteY479" fmla="*/ 1835727 h 3290454"/>
              <a:gd name="connsiteX480" fmla="*/ 2978728 w 4528704"/>
              <a:gd name="connsiteY480" fmla="*/ 2043546 h 3290454"/>
              <a:gd name="connsiteX481" fmla="*/ 1446068 w 4528704"/>
              <a:gd name="connsiteY481" fmla="*/ 1939636 h 3290454"/>
              <a:gd name="connsiteX482" fmla="*/ 1472046 w 4528704"/>
              <a:gd name="connsiteY482" fmla="*/ 1827068 h 3290454"/>
              <a:gd name="connsiteX483" fmla="*/ 1472046 w 4528704"/>
              <a:gd name="connsiteY483" fmla="*/ 1939636 h 3290454"/>
              <a:gd name="connsiteX484" fmla="*/ 1446068 w 4528704"/>
              <a:gd name="connsiteY484" fmla="*/ 1939636 h 3290454"/>
              <a:gd name="connsiteX485" fmla="*/ 1420091 w 4528704"/>
              <a:gd name="connsiteY485" fmla="*/ 1827068 h 3290454"/>
              <a:gd name="connsiteX486" fmla="*/ 1420091 w 4528704"/>
              <a:gd name="connsiteY486" fmla="*/ 1965614 h 3290454"/>
              <a:gd name="connsiteX487" fmla="*/ 1420091 w 4528704"/>
              <a:gd name="connsiteY487" fmla="*/ 1827068 h 3290454"/>
              <a:gd name="connsiteX488" fmla="*/ 3368387 w 4528704"/>
              <a:gd name="connsiteY488" fmla="*/ 1861705 h 3290454"/>
              <a:gd name="connsiteX489" fmla="*/ 3125932 w 4528704"/>
              <a:gd name="connsiteY489" fmla="*/ 2060864 h 3290454"/>
              <a:gd name="connsiteX490" fmla="*/ 3117273 w 4528704"/>
              <a:gd name="connsiteY490" fmla="*/ 2034886 h 3290454"/>
              <a:gd name="connsiteX491" fmla="*/ 3169228 w 4528704"/>
              <a:gd name="connsiteY491" fmla="*/ 1939636 h 3290454"/>
              <a:gd name="connsiteX492" fmla="*/ 3368387 w 4528704"/>
              <a:gd name="connsiteY492" fmla="*/ 1801091 h 3290454"/>
              <a:gd name="connsiteX493" fmla="*/ 3368387 w 4528704"/>
              <a:gd name="connsiteY493" fmla="*/ 1861705 h 3290454"/>
              <a:gd name="connsiteX494" fmla="*/ 3255819 w 4528704"/>
              <a:gd name="connsiteY494" fmla="*/ 1844386 h 3290454"/>
              <a:gd name="connsiteX495" fmla="*/ 3255819 w 4528704"/>
              <a:gd name="connsiteY495" fmla="*/ 1801091 h 3290454"/>
              <a:gd name="connsiteX496" fmla="*/ 3255819 w 4528704"/>
              <a:gd name="connsiteY496" fmla="*/ 1844386 h 3290454"/>
              <a:gd name="connsiteX497" fmla="*/ 1480705 w 4528704"/>
              <a:gd name="connsiteY497" fmla="*/ 1792432 h 3290454"/>
              <a:gd name="connsiteX498" fmla="*/ 1506682 w 4528704"/>
              <a:gd name="connsiteY498" fmla="*/ 1827068 h 3290454"/>
              <a:gd name="connsiteX499" fmla="*/ 1524000 w 4528704"/>
              <a:gd name="connsiteY499" fmla="*/ 1896341 h 3290454"/>
              <a:gd name="connsiteX500" fmla="*/ 1506682 w 4528704"/>
              <a:gd name="connsiteY500" fmla="*/ 1922318 h 3290454"/>
              <a:gd name="connsiteX501" fmla="*/ 1446068 w 4528704"/>
              <a:gd name="connsiteY501" fmla="*/ 1792432 h 3290454"/>
              <a:gd name="connsiteX502" fmla="*/ 1480705 w 4528704"/>
              <a:gd name="connsiteY502" fmla="*/ 1792432 h 3290454"/>
              <a:gd name="connsiteX503" fmla="*/ 1853046 w 4528704"/>
              <a:gd name="connsiteY503" fmla="*/ 1844386 h 3290454"/>
              <a:gd name="connsiteX504" fmla="*/ 1827068 w 4528704"/>
              <a:gd name="connsiteY504" fmla="*/ 1844386 h 3290454"/>
              <a:gd name="connsiteX505" fmla="*/ 1827068 w 4528704"/>
              <a:gd name="connsiteY505" fmla="*/ 1766455 h 3290454"/>
              <a:gd name="connsiteX506" fmla="*/ 1853046 w 4528704"/>
              <a:gd name="connsiteY506" fmla="*/ 1766455 h 3290454"/>
              <a:gd name="connsiteX507" fmla="*/ 1853046 w 4528704"/>
              <a:gd name="connsiteY507" fmla="*/ 1844386 h 3290454"/>
              <a:gd name="connsiteX508" fmla="*/ 1801091 w 4528704"/>
              <a:gd name="connsiteY508" fmla="*/ 1766455 h 3290454"/>
              <a:gd name="connsiteX509" fmla="*/ 1801091 w 4528704"/>
              <a:gd name="connsiteY509" fmla="*/ 1835727 h 3290454"/>
              <a:gd name="connsiteX510" fmla="*/ 1775114 w 4528704"/>
              <a:gd name="connsiteY510" fmla="*/ 1835727 h 3290454"/>
              <a:gd name="connsiteX511" fmla="*/ 1775114 w 4528704"/>
              <a:gd name="connsiteY511" fmla="*/ 1766455 h 3290454"/>
              <a:gd name="connsiteX512" fmla="*/ 1801091 w 4528704"/>
              <a:gd name="connsiteY512" fmla="*/ 1766455 h 3290454"/>
              <a:gd name="connsiteX513" fmla="*/ 1368137 w 4528704"/>
              <a:gd name="connsiteY513" fmla="*/ 1757796 h 3290454"/>
              <a:gd name="connsiteX514" fmla="*/ 1359477 w 4528704"/>
              <a:gd name="connsiteY514" fmla="*/ 1827068 h 3290454"/>
              <a:gd name="connsiteX515" fmla="*/ 1333500 w 4528704"/>
              <a:gd name="connsiteY515" fmla="*/ 1827068 h 3290454"/>
              <a:gd name="connsiteX516" fmla="*/ 1342159 w 4528704"/>
              <a:gd name="connsiteY516" fmla="*/ 1757796 h 3290454"/>
              <a:gd name="connsiteX517" fmla="*/ 1368137 w 4528704"/>
              <a:gd name="connsiteY517" fmla="*/ 1757796 h 3290454"/>
              <a:gd name="connsiteX518" fmla="*/ 3299114 w 4528704"/>
              <a:gd name="connsiteY518" fmla="*/ 1792432 h 3290454"/>
              <a:gd name="connsiteX519" fmla="*/ 3273137 w 4528704"/>
              <a:gd name="connsiteY519" fmla="*/ 1818409 h 3290454"/>
              <a:gd name="connsiteX520" fmla="*/ 3273137 w 4528704"/>
              <a:gd name="connsiteY520" fmla="*/ 1749136 h 3290454"/>
              <a:gd name="connsiteX521" fmla="*/ 3299114 w 4528704"/>
              <a:gd name="connsiteY521" fmla="*/ 1792432 h 3290454"/>
              <a:gd name="connsiteX522" fmla="*/ 1757796 w 4528704"/>
              <a:gd name="connsiteY522" fmla="*/ 1757796 h 3290454"/>
              <a:gd name="connsiteX523" fmla="*/ 1757796 w 4528704"/>
              <a:gd name="connsiteY523" fmla="*/ 1827068 h 3290454"/>
              <a:gd name="connsiteX524" fmla="*/ 1731818 w 4528704"/>
              <a:gd name="connsiteY524" fmla="*/ 1827068 h 3290454"/>
              <a:gd name="connsiteX525" fmla="*/ 1731818 w 4528704"/>
              <a:gd name="connsiteY525" fmla="*/ 1749136 h 3290454"/>
              <a:gd name="connsiteX526" fmla="*/ 1757796 w 4528704"/>
              <a:gd name="connsiteY526" fmla="*/ 1757796 h 3290454"/>
              <a:gd name="connsiteX527" fmla="*/ 1697182 w 4528704"/>
              <a:gd name="connsiteY527" fmla="*/ 1818409 h 3290454"/>
              <a:gd name="connsiteX528" fmla="*/ 1671205 w 4528704"/>
              <a:gd name="connsiteY528" fmla="*/ 1818409 h 3290454"/>
              <a:gd name="connsiteX529" fmla="*/ 1679864 w 4528704"/>
              <a:gd name="connsiteY529" fmla="*/ 1740477 h 3290454"/>
              <a:gd name="connsiteX530" fmla="*/ 1697182 w 4528704"/>
              <a:gd name="connsiteY530" fmla="*/ 1818409 h 3290454"/>
              <a:gd name="connsiteX531" fmla="*/ 1584614 w 4528704"/>
              <a:gd name="connsiteY531" fmla="*/ 1731818 h 3290454"/>
              <a:gd name="connsiteX532" fmla="*/ 1584614 w 4528704"/>
              <a:gd name="connsiteY532" fmla="*/ 1801091 h 3290454"/>
              <a:gd name="connsiteX533" fmla="*/ 1541318 w 4528704"/>
              <a:gd name="connsiteY533" fmla="*/ 1801091 h 3290454"/>
              <a:gd name="connsiteX534" fmla="*/ 1541318 w 4528704"/>
              <a:gd name="connsiteY534" fmla="*/ 1731818 h 3290454"/>
              <a:gd name="connsiteX535" fmla="*/ 1584614 w 4528704"/>
              <a:gd name="connsiteY535" fmla="*/ 1731818 h 3290454"/>
              <a:gd name="connsiteX536" fmla="*/ 1350818 w 4528704"/>
              <a:gd name="connsiteY536" fmla="*/ 1723159 h 3290454"/>
              <a:gd name="connsiteX537" fmla="*/ 1316182 w 4528704"/>
              <a:gd name="connsiteY537" fmla="*/ 1723159 h 3290454"/>
              <a:gd name="connsiteX538" fmla="*/ 1350818 w 4528704"/>
              <a:gd name="connsiteY538" fmla="*/ 1723159 h 3290454"/>
              <a:gd name="connsiteX539" fmla="*/ 3325091 w 4528704"/>
              <a:gd name="connsiteY539" fmla="*/ 1757796 h 3290454"/>
              <a:gd name="connsiteX540" fmla="*/ 3316432 w 4528704"/>
              <a:gd name="connsiteY540" fmla="*/ 1792432 h 3290454"/>
              <a:gd name="connsiteX541" fmla="*/ 3264478 w 4528704"/>
              <a:gd name="connsiteY541" fmla="*/ 1723159 h 3290454"/>
              <a:gd name="connsiteX542" fmla="*/ 3299114 w 4528704"/>
              <a:gd name="connsiteY542" fmla="*/ 1714500 h 3290454"/>
              <a:gd name="connsiteX543" fmla="*/ 3325091 w 4528704"/>
              <a:gd name="connsiteY543" fmla="*/ 1757796 h 3290454"/>
              <a:gd name="connsiteX544" fmla="*/ 3576205 w 4528704"/>
              <a:gd name="connsiteY544" fmla="*/ 1757796 h 3290454"/>
              <a:gd name="connsiteX545" fmla="*/ 3576205 w 4528704"/>
              <a:gd name="connsiteY545" fmla="*/ 1705841 h 3290454"/>
              <a:gd name="connsiteX546" fmla="*/ 3576205 w 4528704"/>
              <a:gd name="connsiteY546" fmla="*/ 1757796 h 3290454"/>
              <a:gd name="connsiteX547" fmla="*/ 1359477 w 4528704"/>
              <a:gd name="connsiteY547" fmla="*/ 1714500 h 3290454"/>
              <a:gd name="connsiteX548" fmla="*/ 1472046 w 4528704"/>
              <a:gd name="connsiteY548" fmla="*/ 1705841 h 3290454"/>
              <a:gd name="connsiteX549" fmla="*/ 1359477 w 4528704"/>
              <a:gd name="connsiteY549" fmla="*/ 1714500 h 3290454"/>
              <a:gd name="connsiteX550" fmla="*/ 3541569 w 4528704"/>
              <a:gd name="connsiteY550" fmla="*/ 1697182 h 3290454"/>
              <a:gd name="connsiteX551" fmla="*/ 3541569 w 4528704"/>
              <a:gd name="connsiteY551" fmla="*/ 1749136 h 3290454"/>
              <a:gd name="connsiteX552" fmla="*/ 3515591 w 4528704"/>
              <a:gd name="connsiteY552" fmla="*/ 1749136 h 3290454"/>
              <a:gd name="connsiteX553" fmla="*/ 3515591 w 4528704"/>
              <a:gd name="connsiteY553" fmla="*/ 1697182 h 3290454"/>
              <a:gd name="connsiteX554" fmla="*/ 3541569 w 4528704"/>
              <a:gd name="connsiteY554" fmla="*/ 1697182 h 3290454"/>
              <a:gd name="connsiteX555" fmla="*/ 3212523 w 4528704"/>
              <a:gd name="connsiteY555" fmla="*/ 1697182 h 3290454"/>
              <a:gd name="connsiteX556" fmla="*/ 3212523 w 4528704"/>
              <a:gd name="connsiteY556" fmla="*/ 1740477 h 3290454"/>
              <a:gd name="connsiteX557" fmla="*/ 3195205 w 4528704"/>
              <a:gd name="connsiteY557" fmla="*/ 1740477 h 3290454"/>
              <a:gd name="connsiteX558" fmla="*/ 3195205 w 4528704"/>
              <a:gd name="connsiteY558" fmla="*/ 1697182 h 3290454"/>
              <a:gd name="connsiteX559" fmla="*/ 3212523 w 4528704"/>
              <a:gd name="connsiteY559" fmla="*/ 1697182 h 3290454"/>
              <a:gd name="connsiteX560" fmla="*/ 1870364 w 4528704"/>
              <a:gd name="connsiteY560" fmla="*/ 1740477 h 3290454"/>
              <a:gd name="connsiteX561" fmla="*/ 1861705 w 4528704"/>
              <a:gd name="connsiteY561" fmla="*/ 1922318 h 3290454"/>
              <a:gd name="connsiteX562" fmla="*/ 1887682 w 4528704"/>
              <a:gd name="connsiteY562" fmla="*/ 1956955 h 3290454"/>
              <a:gd name="connsiteX563" fmla="*/ 1844387 w 4528704"/>
              <a:gd name="connsiteY563" fmla="*/ 1930977 h 3290454"/>
              <a:gd name="connsiteX564" fmla="*/ 1818409 w 4528704"/>
              <a:gd name="connsiteY564" fmla="*/ 1930977 h 3290454"/>
              <a:gd name="connsiteX565" fmla="*/ 1827068 w 4528704"/>
              <a:gd name="connsiteY565" fmla="*/ 1965614 h 3290454"/>
              <a:gd name="connsiteX566" fmla="*/ 1792432 w 4528704"/>
              <a:gd name="connsiteY566" fmla="*/ 1956955 h 3290454"/>
              <a:gd name="connsiteX567" fmla="*/ 1775114 w 4528704"/>
              <a:gd name="connsiteY567" fmla="*/ 1974273 h 3290454"/>
              <a:gd name="connsiteX568" fmla="*/ 1792432 w 4528704"/>
              <a:gd name="connsiteY568" fmla="*/ 1991591 h 3290454"/>
              <a:gd name="connsiteX569" fmla="*/ 1783773 w 4528704"/>
              <a:gd name="connsiteY569" fmla="*/ 2017568 h 3290454"/>
              <a:gd name="connsiteX570" fmla="*/ 1749137 w 4528704"/>
              <a:gd name="connsiteY570" fmla="*/ 1991591 h 3290454"/>
              <a:gd name="connsiteX571" fmla="*/ 1697182 w 4528704"/>
              <a:gd name="connsiteY571" fmla="*/ 2026227 h 3290454"/>
              <a:gd name="connsiteX572" fmla="*/ 1723159 w 4528704"/>
              <a:gd name="connsiteY572" fmla="*/ 2052205 h 3290454"/>
              <a:gd name="connsiteX573" fmla="*/ 1671205 w 4528704"/>
              <a:gd name="connsiteY573" fmla="*/ 2052205 h 3290454"/>
              <a:gd name="connsiteX574" fmla="*/ 1636568 w 4528704"/>
              <a:gd name="connsiteY574" fmla="*/ 2078182 h 3290454"/>
              <a:gd name="connsiteX575" fmla="*/ 1645227 w 4528704"/>
              <a:gd name="connsiteY575" fmla="*/ 1697182 h 3290454"/>
              <a:gd name="connsiteX576" fmla="*/ 1870364 w 4528704"/>
              <a:gd name="connsiteY576" fmla="*/ 1740477 h 3290454"/>
              <a:gd name="connsiteX577" fmla="*/ 3498273 w 4528704"/>
              <a:gd name="connsiteY577" fmla="*/ 1688523 h 3290454"/>
              <a:gd name="connsiteX578" fmla="*/ 3498273 w 4528704"/>
              <a:gd name="connsiteY578" fmla="*/ 1749136 h 3290454"/>
              <a:gd name="connsiteX579" fmla="*/ 3480955 w 4528704"/>
              <a:gd name="connsiteY579" fmla="*/ 1749136 h 3290454"/>
              <a:gd name="connsiteX580" fmla="*/ 3480955 w 4528704"/>
              <a:gd name="connsiteY580" fmla="*/ 1688523 h 3290454"/>
              <a:gd name="connsiteX581" fmla="*/ 3498273 w 4528704"/>
              <a:gd name="connsiteY581" fmla="*/ 1688523 h 3290454"/>
              <a:gd name="connsiteX582" fmla="*/ 1480705 w 4528704"/>
              <a:gd name="connsiteY582" fmla="*/ 1697182 h 3290454"/>
              <a:gd name="connsiteX583" fmla="*/ 1593273 w 4528704"/>
              <a:gd name="connsiteY583" fmla="*/ 1688523 h 3290454"/>
              <a:gd name="connsiteX584" fmla="*/ 1480705 w 4528704"/>
              <a:gd name="connsiteY584" fmla="*/ 1697182 h 3290454"/>
              <a:gd name="connsiteX585" fmla="*/ 1324841 w 4528704"/>
              <a:gd name="connsiteY585" fmla="*/ 1697182 h 3290454"/>
              <a:gd name="connsiteX586" fmla="*/ 1359477 w 4528704"/>
              <a:gd name="connsiteY586" fmla="*/ 1688523 h 3290454"/>
              <a:gd name="connsiteX587" fmla="*/ 1324841 w 4528704"/>
              <a:gd name="connsiteY587" fmla="*/ 1697182 h 3290454"/>
              <a:gd name="connsiteX588" fmla="*/ 3463637 w 4528704"/>
              <a:gd name="connsiteY588" fmla="*/ 1688523 h 3290454"/>
              <a:gd name="connsiteX589" fmla="*/ 3463637 w 4528704"/>
              <a:gd name="connsiteY589" fmla="*/ 1740477 h 3290454"/>
              <a:gd name="connsiteX590" fmla="*/ 3437659 w 4528704"/>
              <a:gd name="connsiteY590" fmla="*/ 1740477 h 3290454"/>
              <a:gd name="connsiteX591" fmla="*/ 3446319 w 4528704"/>
              <a:gd name="connsiteY591" fmla="*/ 1679864 h 3290454"/>
              <a:gd name="connsiteX592" fmla="*/ 3463637 w 4528704"/>
              <a:gd name="connsiteY592" fmla="*/ 1688523 h 3290454"/>
              <a:gd name="connsiteX593" fmla="*/ 3359728 w 4528704"/>
              <a:gd name="connsiteY593" fmla="*/ 1731818 h 3290454"/>
              <a:gd name="connsiteX594" fmla="*/ 3342409 w 4528704"/>
              <a:gd name="connsiteY594" fmla="*/ 1731818 h 3290454"/>
              <a:gd name="connsiteX595" fmla="*/ 3342409 w 4528704"/>
              <a:gd name="connsiteY595" fmla="*/ 1679864 h 3290454"/>
              <a:gd name="connsiteX596" fmla="*/ 3359728 w 4528704"/>
              <a:gd name="connsiteY596" fmla="*/ 1671205 h 3290454"/>
              <a:gd name="connsiteX597" fmla="*/ 3359728 w 4528704"/>
              <a:gd name="connsiteY597" fmla="*/ 1731818 h 3290454"/>
              <a:gd name="connsiteX598" fmla="*/ 1385455 w 4528704"/>
              <a:gd name="connsiteY598" fmla="*/ 1688523 h 3290454"/>
              <a:gd name="connsiteX599" fmla="*/ 1411432 w 4528704"/>
              <a:gd name="connsiteY599" fmla="*/ 1688523 h 3290454"/>
              <a:gd name="connsiteX600" fmla="*/ 1385455 w 4528704"/>
              <a:gd name="connsiteY600" fmla="*/ 1688523 h 3290454"/>
              <a:gd name="connsiteX601" fmla="*/ 3238500 w 4528704"/>
              <a:gd name="connsiteY601" fmla="*/ 1662546 h 3290454"/>
              <a:gd name="connsiteX602" fmla="*/ 3203864 w 4528704"/>
              <a:gd name="connsiteY602" fmla="*/ 1662546 h 3290454"/>
              <a:gd name="connsiteX603" fmla="*/ 3238500 w 4528704"/>
              <a:gd name="connsiteY603" fmla="*/ 1662546 h 3290454"/>
              <a:gd name="connsiteX604" fmla="*/ 1524000 w 4528704"/>
              <a:gd name="connsiteY604" fmla="*/ 1662546 h 3290454"/>
              <a:gd name="connsiteX605" fmla="*/ 1498023 w 4528704"/>
              <a:gd name="connsiteY605" fmla="*/ 1662546 h 3290454"/>
              <a:gd name="connsiteX606" fmla="*/ 1524000 w 4528704"/>
              <a:gd name="connsiteY606" fmla="*/ 1662546 h 3290454"/>
              <a:gd name="connsiteX607" fmla="*/ 3584864 w 4528704"/>
              <a:gd name="connsiteY607" fmla="*/ 1688523 h 3290454"/>
              <a:gd name="connsiteX608" fmla="*/ 3593523 w 4528704"/>
              <a:gd name="connsiteY608" fmla="*/ 1861705 h 3290454"/>
              <a:gd name="connsiteX609" fmla="*/ 3411682 w 4528704"/>
              <a:gd name="connsiteY609" fmla="*/ 1861705 h 3290454"/>
              <a:gd name="connsiteX610" fmla="*/ 3411682 w 4528704"/>
              <a:gd name="connsiteY610" fmla="*/ 1653886 h 3290454"/>
              <a:gd name="connsiteX611" fmla="*/ 3584864 w 4528704"/>
              <a:gd name="connsiteY611" fmla="*/ 1688523 h 3290454"/>
              <a:gd name="connsiteX612" fmla="*/ 3316432 w 4528704"/>
              <a:gd name="connsiteY612" fmla="*/ 1653886 h 3290454"/>
              <a:gd name="connsiteX613" fmla="*/ 3273137 w 4528704"/>
              <a:gd name="connsiteY613" fmla="*/ 1653886 h 3290454"/>
              <a:gd name="connsiteX614" fmla="*/ 3316432 w 4528704"/>
              <a:gd name="connsiteY614" fmla="*/ 1653886 h 3290454"/>
              <a:gd name="connsiteX615" fmla="*/ 1549977 w 4528704"/>
              <a:gd name="connsiteY615" fmla="*/ 1662546 h 3290454"/>
              <a:gd name="connsiteX616" fmla="*/ 1575955 w 4528704"/>
              <a:gd name="connsiteY616" fmla="*/ 1662546 h 3290454"/>
              <a:gd name="connsiteX617" fmla="*/ 1549977 w 4528704"/>
              <a:gd name="connsiteY617" fmla="*/ 1662546 h 3290454"/>
              <a:gd name="connsiteX618" fmla="*/ 3368387 w 4528704"/>
              <a:gd name="connsiteY618" fmla="*/ 1645227 h 3290454"/>
              <a:gd name="connsiteX619" fmla="*/ 3333750 w 4528704"/>
              <a:gd name="connsiteY619" fmla="*/ 1645227 h 3290454"/>
              <a:gd name="connsiteX620" fmla="*/ 3368387 w 4528704"/>
              <a:gd name="connsiteY620" fmla="*/ 1645227 h 3290454"/>
              <a:gd name="connsiteX621" fmla="*/ 3203864 w 4528704"/>
              <a:gd name="connsiteY621" fmla="*/ 1645227 h 3290454"/>
              <a:gd name="connsiteX622" fmla="*/ 3203864 w 4528704"/>
              <a:gd name="connsiteY622" fmla="*/ 1636568 h 3290454"/>
              <a:gd name="connsiteX623" fmla="*/ 3203864 w 4528704"/>
              <a:gd name="connsiteY623" fmla="*/ 1645227 h 3290454"/>
              <a:gd name="connsiteX624" fmla="*/ 3325091 w 4528704"/>
              <a:gd name="connsiteY624" fmla="*/ 1627909 h 3290454"/>
              <a:gd name="connsiteX625" fmla="*/ 3325091 w 4528704"/>
              <a:gd name="connsiteY625" fmla="*/ 1619250 h 3290454"/>
              <a:gd name="connsiteX626" fmla="*/ 3325091 w 4528704"/>
              <a:gd name="connsiteY626" fmla="*/ 1627909 h 3290454"/>
              <a:gd name="connsiteX627" fmla="*/ 1723159 w 4528704"/>
              <a:gd name="connsiteY627" fmla="*/ 1627909 h 3290454"/>
              <a:gd name="connsiteX628" fmla="*/ 1801091 w 4528704"/>
              <a:gd name="connsiteY628" fmla="*/ 1653886 h 3290454"/>
              <a:gd name="connsiteX629" fmla="*/ 1861705 w 4528704"/>
              <a:gd name="connsiteY629" fmla="*/ 1671205 h 3290454"/>
              <a:gd name="connsiteX630" fmla="*/ 1861705 w 4528704"/>
              <a:gd name="connsiteY630" fmla="*/ 1723159 h 3290454"/>
              <a:gd name="connsiteX631" fmla="*/ 1861705 w 4528704"/>
              <a:gd name="connsiteY631" fmla="*/ 1688523 h 3290454"/>
              <a:gd name="connsiteX632" fmla="*/ 1827068 w 4528704"/>
              <a:gd name="connsiteY632" fmla="*/ 1679864 h 3290454"/>
              <a:gd name="connsiteX633" fmla="*/ 1783773 w 4528704"/>
              <a:gd name="connsiteY633" fmla="*/ 1705841 h 3290454"/>
              <a:gd name="connsiteX634" fmla="*/ 1818409 w 4528704"/>
              <a:gd name="connsiteY634" fmla="*/ 1679864 h 3290454"/>
              <a:gd name="connsiteX635" fmla="*/ 1792432 w 4528704"/>
              <a:gd name="connsiteY635" fmla="*/ 1671205 h 3290454"/>
              <a:gd name="connsiteX636" fmla="*/ 1749137 w 4528704"/>
              <a:gd name="connsiteY636" fmla="*/ 1697182 h 3290454"/>
              <a:gd name="connsiteX637" fmla="*/ 1775114 w 4528704"/>
              <a:gd name="connsiteY637" fmla="*/ 1688523 h 3290454"/>
              <a:gd name="connsiteX638" fmla="*/ 1757796 w 4528704"/>
              <a:gd name="connsiteY638" fmla="*/ 1662546 h 3290454"/>
              <a:gd name="connsiteX639" fmla="*/ 1705841 w 4528704"/>
              <a:gd name="connsiteY639" fmla="*/ 1688523 h 3290454"/>
              <a:gd name="connsiteX640" fmla="*/ 1740477 w 4528704"/>
              <a:gd name="connsiteY640" fmla="*/ 1679864 h 3290454"/>
              <a:gd name="connsiteX641" fmla="*/ 1714500 w 4528704"/>
              <a:gd name="connsiteY641" fmla="*/ 1653886 h 3290454"/>
              <a:gd name="connsiteX642" fmla="*/ 1671205 w 4528704"/>
              <a:gd name="connsiteY642" fmla="*/ 1679864 h 3290454"/>
              <a:gd name="connsiteX643" fmla="*/ 1697182 w 4528704"/>
              <a:gd name="connsiteY643" fmla="*/ 1671205 h 3290454"/>
              <a:gd name="connsiteX644" fmla="*/ 1697182 w 4528704"/>
              <a:gd name="connsiteY644" fmla="*/ 1645227 h 3290454"/>
              <a:gd name="connsiteX645" fmla="*/ 1662546 w 4528704"/>
              <a:gd name="connsiteY645" fmla="*/ 1636568 h 3290454"/>
              <a:gd name="connsiteX646" fmla="*/ 1645227 w 4528704"/>
              <a:gd name="connsiteY646" fmla="*/ 1653886 h 3290454"/>
              <a:gd name="connsiteX647" fmla="*/ 1662546 w 4528704"/>
              <a:gd name="connsiteY647" fmla="*/ 1671205 h 3290454"/>
              <a:gd name="connsiteX648" fmla="*/ 1636568 w 4528704"/>
              <a:gd name="connsiteY648" fmla="*/ 1610591 h 3290454"/>
              <a:gd name="connsiteX649" fmla="*/ 1688523 w 4528704"/>
              <a:gd name="connsiteY649" fmla="*/ 1645227 h 3290454"/>
              <a:gd name="connsiteX650" fmla="*/ 1723159 w 4528704"/>
              <a:gd name="connsiteY650" fmla="*/ 1627909 h 3290454"/>
              <a:gd name="connsiteX651" fmla="*/ 3758046 w 4528704"/>
              <a:gd name="connsiteY651" fmla="*/ 1619250 h 3290454"/>
              <a:gd name="connsiteX652" fmla="*/ 3801341 w 4528704"/>
              <a:gd name="connsiteY652" fmla="*/ 1584614 h 3290454"/>
              <a:gd name="connsiteX653" fmla="*/ 3758046 w 4528704"/>
              <a:gd name="connsiteY653" fmla="*/ 1619250 h 3290454"/>
              <a:gd name="connsiteX654" fmla="*/ 3446319 w 4528704"/>
              <a:gd name="connsiteY654" fmla="*/ 1610591 h 3290454"/>
              <a:gd name="connsiteX655" fmla="*/ 3472296 w 4528704"/>
              <a:gd name="connsiteY655" fmla="*/ 1593273 h 3290454"/>
              <a:gd name="connsiteX656" fmla="*/ 3506932 w 4528704"/>
              <a:gd name="connsiteY656" fmla="*/ 1627909 h 3290454"/>
              <a:gd name="connsiteX657" fmla="*/ 3532909 w 4528704"/>
              <a:gd name="connsiteY657" fmla="*/ 1610591 h 3290454"/>
              <a:gd name="connsiteX658" fmla="*/ 3576205 w 4528704"/>
              <a:gd name="connsiteY658" fmla="*/ 1627909 h 3290454"/>
              <a:gd name="connsiteX659" fmla="*/ 3584864 w 4528704"/>
              <a:gd name="connsiteY659" fmla="*/ 1627909 h 3290454"/>
              <a:gd name="connsiteX660" fmla="*/ 3584864 w 4528704"/>
              <a:gd name="connsiteY660" fmla="*/ 1653886 h 3290454"/>
              <a:gd name="connsiteX661" fmla="*/ 3532909 w 4528704"/>
              <a:gd name="connsiteY661" fmla="*/ 1627909 h 3290454"/>
              <a:gd name="connsiteX662" fmla="*/ 3515591 w 4528704"/>
              <a:gd name="connsiteY662" fmla="*/ 1645227 h 3290454"/>
              <a:gd name="connsiteX663" fmla="*/ 3532909 w 4528704"/>
              <a:gd name="connsiteY663" fmla="*/ 1653886 h 3290454"/>
              <a:gd name="connsiteX664" fmla="*/ 3506932 w 4528704"/>
              <a:gd name="connsiteY664" fmla="*/ 1627909 h 3290454"/>
              <a:gd name="connsiteX665" fmla="*/ 3472296 w 4528704"/>
              <a:gd name="connsiteY665" fmla="*/ 1645227 h 3290454"/>
              <a:gd name="connsiteX666" fmla="*/ 3489614 w 4528704"/>
              <a:gd name="connsiteY666" fmla="*/ 1627909 h 3290454"/>
              <a:gd name="connsiteX667" fmla="*/ 3472296 w 4528704"/>
              <a:gd name="connsiteY667" fmla="*/ 1619250 h 3290454"/>
              <a:gd name="connsiteX668" fmla="*/ 3463637 w 4528704"/>
              <a:gd name="connsiteY668" fmla="*/ 1636568 h 3290454"/>
              <a:gd name="connsiteX669" fmla="*/ 3437659 w 4528704"/>
              <a:gd name="connsiteY669" fmla="*/ 1636568 h 3290454"/>
              <a:gd name="connsiteX670" fmla="*/ 3454978 w 4528704"/>
              <a:gd name="connsiteY670" fmla="*/ 1619250 h 3290454"/>
              <a:gd name="connsiteX671" fmla="*/ 3429000 w 4528704"/>
              <a:gd name="connsiteY671" fmla="*/ 1610591 h 3290454"/>
              <a:gd name="connsiteX672" fmla="*/ 3411682 w 4528704"/>
              <a:gd name="connsiteY672" fmla="*/ 1627909 h 3290454"/>
              <a:gd name="connsiteX673" fmla="*/ 3411682 w 4528704"/>
              <a:gd name="connsiteY673" fmla="*/ 1584614 h 3290454"/>
              <a:gd name="connsiteX674" fmla="*/ 3446319 w 4528704"/>
              <a:gd name="connsiteY674" fmla="*/ 1610591 h 3290454"/>
              <a:gd name="connsiteX675" fmla="*/ 3835978 w 4528704"/>
              <a:gd name="connsiteY675" fmla="*/ 1601932 h 3290454"/>
              <a:gd name="connsiteX676" fmla="*/ 3870614 w 4528704"/>
              <a:gd name="connsiteY676" fmla="*/ 1584614 h 3290454"/>
              <a:gd name="connsiteX677" fmla="*/ 3835978 w 4528704"/>
              <a:gd name="connsiteY677" fmla="*/ 1601932 h 3290454"/>
              <a:gd name="connsiteX678" fmla="*/ 3463637 w 4528704"/>
              <a:gd name="connsiteY678" fmla="*/ 1575955 h 3290454"/>
              <a:gd name="connsiteX679" fmla="*/ 3498273 w 4528704"/>
              <a:gd name="connsiteY679" fmla="*/ 1610591 h 3290454"/>
              <a:gd name="connsiteX680" fmla="*/ 3524250 w 4528704"/>
              <a:gd name="connsiteY680" fmla="*/ 1593273 h 3290454"/>
              <a:gd name="connsiteX681" fmla="*/ 3593523 w 4528704"/>
              <a:gd name="connsiteY681" fmla="*/ 1627909 h 3290454"/>
              <a:gd name="connsiteX682" fmla="*/ 3636819 w 4528704"/>
              <a:gd name="connsiteY682" fmla="*/ 1749136 h 3290454"/>
              <a:gd name="connsiteX683" fmla="*/ 3792682 w 4528704"/>
              <a:gd name="connsiteY683" fmla="*/ 1792432 h 3290454"/>
              <a:gd name="connsiteX684" fmla="*/ 3957205 w 4528704"/>
              <a:gd name="connsiteY684" fmla="*/ 1835727 h 3290454"/>
              <a:gd name="connsiteX685" fmla="*/ 4009159 w 4528704"/>
              <a:gd name="connsiteY685" fmla="*/ 1861705 h 3290454"/>
              <a:gd name="connsiteX686" fmla="*/ 4026478 w 4528704"/>
              <a:gd name="connsiteY686" fmla="*/ 1844386 h 3290454"/>
              <a:gd name="connsiteX687" fmla="*/ 4069773 w 4528704"/>
              <a:gd name="connsiteY687" fmla="*/ 1870364 h 3290454"/>
              <a:gd name="connsiteX688" fmla="*/ 4173682 w 4528704"/>
              <a:gd name="connsiteY688" fmla="*/ 1905000 h 3290454"/>
              <a:gd name="connsiteX689" fmla="*/ 4208319 w 4528704"/>
              <a:gd name="connsiteY689" fmla="*/ 1905000 h 3290454"/>
              <a:gd name="connsiteX690" fmla="*/ 4147705 w 4528704"/>
              <a:gd name="connsiteY690" fmla="*/ 1930977 h 3290454"/>
              <a:gd name="connsiteX691" fmla="*/ 4165023 w 4528704"/>
              <a:gd name="connsiteY691" fmla="*/ 1913659 h 3290454"/>
              <a:gd name="connsiteX692" fmla="*/ 4035137 w 4528704"/>
              <a:gd name="connsiteY692" fmla="*/ 1853046 h 3290454"/>
              <a:gd name="connsiteX693" fmla="*/ 3835978 w 4528704"/>
              <a:gd name="connsiteY693" fmla="*/ 1809750 h 3290454"/>
              <a:gd name="connsiteX694" fmla="*/ 3818659 w 4528704"/>
              <a:gd name="connsiteY694" fmla="*/ 1792432 h 3290454"/>
              <a:gd name="connsiteX695" fmla="*/ 3628159 w 4528704"/>
              <a:gd name="connsiteY695" fmla="*/ 1757796 h 3290454"/>
              <a:gd name="connsiteX696" fmla="*/ 3602182 w 4528704"/>
              <a:gd name="connsiteY696" fmla="*/ 1740477 h 3290454"/>
              <a:gd name="connsiteX697" fmla="*/ 3602182 w 4528704"/>
              <a:gd name="connsiteY697" fmla="*/ 1827068 h 3290454"/>
              <a:gd name="connsiteX698" fmla="*/ 3619500 w 4528704"/>
              <a:gd name="connsiteY698" fmla="*/ 1835727 h 3290454"/>
              <a:gd name="connsiteX699" fmla="*/ 4173682 w 4528704"/>
              <a:gd name="connsiteY699" fmla="*/ 1982932 h 3290454"/>
              <a:gd name="connsiteX700" fmla="*/ 3775364 w 4528704"/>
              <a:gd name="connsiteY700" fmla="*/ 1887682 h 3290454"/>
              <a:gd name="connsiteX701" fmla="*/ 3810000 w 4528704"/>
              <a:gd name="connsiteY701" fmla="*/ 1930977 h 3290454"/>
              <a:gd name="connsiteX702" fmla="*/ 3835978 w 4528704"/>
              <a:gd name="connsiteY702" fmla="*/ 1905000 h 3290454"/>
              <a:gd name="connsiteX703" fmla="*/ 3861955 w 4528704"/>
              <a:gd name="connsiteY703" fmla="*/ 1922318 h 3290454"/>
              <a:gd name="connsiteX704" fmla="*/ 3939887 w 4528704"/>
              <a:gd name="connsiteY704" fmla="*/ 2008909 h 3290454"/>
              <a:gd name="connsiteX705" fmla="*/ 3913909 w 4528704"/>
              <a:gd name="connsiteY705" fmla="*/ 2000250 h 3290454"/>
              <a:gd name="connsiteX706" fmla="*/ 3913909 w 4528704"/>
              <a:gd name="connsiteY706" fmla="*/ 2017568 h 3290454"/>
              <a:gd name="connsiteX707" fmla="*/ 3801341 w 4528704"/>
              <a:gd name="connsiteY707" fmla="*/ 1956955 h 3290454"/>
              <a:gd name="connsiteX708" fmla="*/ 3723409 w 4528704"/>
              <a:gd name="connsiteY708" fmla="*/ 2017568 h 3290454"/>
              <a:gd name="connsiteX709" fmla="*/ 3680114 w 4528704"/>
              <a:gd name="connsiteY709" fmla="*/ 1982932 h 3290454"/>
              <a:gd name="connsiteX710" fmla="*/ 3654137 w 4528704"/>
              <a:gd name="connsiteY710" fmla="*/ 2008909 h 3290454"/>
              <a:gd name="connsiteX711" fmla="*/ 3680114 w 4528704"/>
              <a:gd name="connsiteY711" fmla="*/ 2034886 h 3290454"/>
              <a:gd name="connsiteX712" fmla="*/ 3662796 w 4528704"/>
              <a:gd name="connsiteY712" fmla="*/ 2060864 h 3290454"/>
              <a:gd name="connsiteX713" fmla="*/ 3602182 w 4528704"/>
              <a:gd name="connsiteY713" fmla="*/ 1948296 h 3290454"/>
              <a:gd name="connsiteX714" fmla="*/ 3541569 w 4528704"/>
              <a:gd name="connsiteY714" fmla="*/ 1896341 h 3290454"/>
              <a:gd name="connsiteX715" fmla="*/ 3524250 w 4528704"/>
              <a:gd name="connsiteY715" fmla="*/ 1905000 h 3290454"/>
              <a:gd name="connsiteX716" fmla="*/ 3558887 w 4528704"/>
              <a:gd name="connsiteY716" fmla="*/ 1948296 h 3290454"/>
              <a:gd name="connsiteX717" fmla="*/ 3524250 w 4528704"/>
              <a:gd name="connsiteY717" fmla="*/ 1930977 h 3290454"/>
              <a:gd name="connsiteX718" fmla="*/ 3506932 w 4528704"/>
              <a:gd name="connsiteY718" fmla="*/ 1948296 h 3290454"/>
              <a:gd name="connsiteX719" fmla="*/ 3636819 w 4528704"/>
              <a:gd name="connsiteY719" fmla="*/ 2060864 h 3290454"/>
              <a:gd name="connsiteX720" fmla="*/ 3584864 w 4528704"/>
              <a:gd name="connsiteY720" fmla="*/ 2017568 h 3290454"/>
              <a:gd name="connsiteX721" fmla="*/ 3576205 w 4528704"/>
              <a:gd name="connsiteY721" fmla="*/ 2034886 h 3290454"/>
              <a:gd name="connsiteX722" fmla="*/ 3550228 w 4528704"/>
              <a:gd name="connsiteY722" fmla="*/ 2034886 h 3290454"/>
              <a:gd name="connsiteX723" fmla="*/ 3454978 w 4528704"/>
              <a:gd name="connsiteY723" fmla="*/ 1930977 h 3290454"/>
              <a:gd name="connsiteX724" fmla="*/ 3377046 w 4528704"/>
              <a:gd name="connsiteY724" fmla="*/ 1991591 h 3290454"/>
              <a:gd name="connsiteX725" fmla="*/ 3420341 w 4528704"/>
              <a:gd name="connsiteY725" fmla="*/ 2043546 h 3290454"/>
              <a:gd name="connsiteX726" fmla="*/ 3359728 w 4528704"/>
              <a:gd name="connsiteY726" fmla="*/ 2017568 h 3290454"/>
              <a:gd name="connsiteX727" fmla="*/ 3472296 w 4528704"/>
              <a:gd name="connsiteY727" fmla="*/ 2156114 h 3290454"/>
              <a:gd name="connsiteX728" fmla="*/ 3377046 w 4528704"/>
              <a:gd name="connsiteY728" fmla="*/ 2069523 h 3290454"/>
              <a:gd name="connsiteX729" fmla="*/ 3351069 w 4528704"/>
              <a:gd name="connsiteY729" fmla="*/ 2017568 h 3290454"/>
              <a:gd name="connsiteX730" fmla="*/ 3394364 w 4528704"/>
              <a:gd name="connsiteY730" fmla="*/ 1965614 h 3290454"/>
              <a:gd name="connsiteX731" fmla="*/ 3351069 w 4528704"/>
              <a:gd name="connsiteY731" fmla="*/ 1930977 h 3290454"/>
              <a:gd name="connsiteX732" fmla="*/ 3299114 w 4528704"/>
              <a:gd name="connsiteY732" fmla="*/ 2000250 h 3290454"/>
              <a:gd name="connsiteX733" fmla="*/ 3403023 w 4528704"/>
              <a:gd name="connsiteY733" fmla="*/ 2173432 h 3290454"/>
              <a:gd name="connsiteX734" fmla="*/ 3273137 w 4528704"/>
              <a:gd name="connsiteY734" fmla="*/ 2060864 h 3290454"/>
              <a:gd name="connsiteX735" fmla="*/ 3316432 w 4528704"/>
              <a:gd name="connsiteY735" fmla="*/ 2078182 h 3290454"/>
              <a:gd name="connsiteX736" fmla="*/ 3299114 w 4528704"/>
              <a:gd name="connsiteY736" fmla="*/ 2017568 h 3290454"/>
              <a:gd name="connsiteX737" fmla="*/ 3281796 w 4528704"/>
              <a:gd name="connsiteY737" fmla="*/ 2000250 h 3290454"/>
              <a:gd name="connsiteX738" fmla="*/ 3203864 w 4528704"/>
              <a:gd name="connsiteY738" fmla="*/ 2086841 h 3290454"/>
              <a:gd name="connsiteX739" fmla="*/ 3195205 w 4528704"/>
              <a:gd name="connsiteY739" fmla="*/ 2069523 h 3290454"/>
              <a:gd name="connsiteX740" fmla="*/ 3160569 w 4528704"/>
              <a:gd name="connsiteY740" fmla="*/ 2078182 h 3290454"/>
              <a:gd name="connsiteX741" fmla="*/ 3203864 w 4528704"/>
              <a:gd name="connsiteY741" fmla="*/ 2017568 h 3290454"/>
              <a:gd name="connsiteX742" fmla="*/ 3238500 w 4528704"/>
              <a:gd name="connsiteY742" fmla="*/ 2008909 h 3290454"/>
              <a:gd name="connsiteX743" fmla="*/ 3255819 w 4528704"/>
              <a:gd name="connsiteY743" fmla="*/ 2026227 h 3290454"/>
              <a:gd name="connsiteX744" fmla="*/ 3273137 w 4528704"/>
              <a:gd name="connsiteY744" fmla="*/ 2000250 h 3290454"/>
              <a:gd name="connsiteX745" fmla="*/ 3255819 w 4528704"/>
              <a:gd name="connsiteY745" fmla="*/ 1982932 h 3290454"/>
              <a:gd name="connsiteX746" fmla="*/ 3299114 w 4528704"/>
              <a:gd name="connsiteY746" fmla="*/ 1948296 h 3290454"/>
              <a:gd name="connsiteX747" fmla="*/ 3290455 w 4528704"/>
              <a:gd name="connsiteY747" fmla="*/ 1913659 h 3290454"/>
              <a:gd name="connsiteX748" fmla="*/ 3134591 w 4528704"/>
              <a:gd name="connsiteY748" fmla="*/ 2078182 h 3290454"/>
              <a:gd name="connsiteX749" fmla="*/ 3195205 w 4528704"/>
              <a:gd name="connsiteY749" fmla="*/ 2182091 h 3290454"/>
              <a:gd name="connsiteX750" fmla="*/ 3221182 w 4528704"/>
              <a:gd name="connsiteY750" fmla="*/ 2190750 h 3290454"/>
              <a:gd name="connsiteX751" fmla="*/ 3385705 w 4528704"/>
              <a:gd name="connsiteY751" fmla="*/ 2286000 h 3290454"/>
              <a:gd name="connsiteX752" fmla="*/ 3420341 w 4528704"/>
              <a:gd name="connsiteY752" fmla="*/ 2268682 h 3290454"/>
              <a:gd name="connsiteX753" fmla="*/ 3446319 w 4528704"/>
              <a:gd name="connsiteY753" fmla="*/ 2286000 h 3290454"/>
              <a:gd name="connsiteX754" fmla="*/ 3472296 w 4528704"/>
              <a:gd name="connsiteY754" fmla="*/ 2260023 h 3290454"/>
              <a:gd name="connsiteX755" fmla="*/ 3506932 w 4528704"/>
              <a:gd name="connsiteY755" fmla="*/ 2277341 h 3290454"/>
              <a:gd name="connsiteX756" fmla="*/ 3532909 w 4528704"/>
              <a:gd name="connsiteY756" fmla="*/ 2251364 h 3290454"/>
              <a:gd name="connsiteX757" fmla="*/ 3480955 w 4528704"/>
              <a:gd name="connsiteY757" fmla="*/ 2208068 h 3290454"/>
              <a:gd name="connsiteX758" fmla="*/ 3420341 w 4528704"/>
              <a:gd name="connsiteY758" fmla="*/ 2190750 h 3290454"/>
              <a:gd name="connsiteX759" fmla="*/ 3515591 w 4528704"/>
              <a:gd name="connsiteY759" fmla="*/ 2164773 h 3290454"/>
              <a:gd name="connsiteX760" fmla="*/ 3480955 w 4528704"/>
              <a:gd name="connsiteY760" fmla="*/ 2112818 h 3290454"/>
              <a:gd name="connsiteX761" fmla="*/ 3489614 w 4528704"/>
              <a:gd name="connsiteY761" fmla="*/ 2078182 h 3290454"/>
              <a:gd name="connsiteX762" fmla="*/ 3524250 w 4528704"/>
              <a:gd name="connsiteY762" fmla="*/ 2086841 h 3290454"/>
              <a:gd name="connsiteX763" fmla="*/ 3532909 w 4528704"/>
              <a:gd name="connsiteY763" fmla="*/ 2104159 h 3290454"/>
              <a:gd name="connsiteX764" fmla="*/ 3515591 w 4528704"/>
              <a:gd name="connsiteY764" fmla="*/ 2112818 h 3290454"/>
              <a:gd name="connsiteX765" fmla="*/ 3532909 w 4528704"/>
              <a:gd name="connsiteY765" fmla="*/ 2147455 h 3290454"/>
              <a:gd name="connsiteX766" fmla="*/ 3602182 w 4528704"/>
              <a:gd name="connsiteY766" fmla="*/ 2147455 h 3290454"/>
              <a:gd name="connsiteX767" fmla="*/ 3584864 w 4528704"/>
              <a:gd name="connsiteY767" fmla="*/ 2104159 h 3290454"/>
              <a:gd name="connsiteX768" fmla="*/ 3636819 w 4528704"/>
              <a:gd name="connsiteY768" fmla="*/ 2112818 h 3290454"/>
              <a:gd name="connsiteX769" fmla="*/ 3576205 w 4528704"/>
              <a:gd name="connsiteY769" fmla="*/ 2164773 h 3290454"/>
              <a:gd name="connsiteX770" fmla="*/ 3532909 w 4528704"/>
              <a:gd name="connsiteY770" fmla="*/ 2147455 h 3290454"/>
              <a:gd name="connsiteX771" fmla="*/ 3584864 w 4528704"/>
              <a:gd name="connsiteY771" fmla="*/ 2208068 h 3290454"/>
              <a:gd name="connsiteX772" fmla="*/ 3558887 w 4528704"/>
              <a:gd name="connsiteY772" fmla="*/ 2199409 h 3290454"/>
              <a:gd name="connsiteX773" fmla="*/ 3541569 w 4528704"/>
              <a:gd name="connsiteY773" fmla="*/ 2216727 h 3290454"/>
              <a:gd name="connsiteX774" fmla="*/ 3506932 w 4528704"/>
              <a:gd name="connsiteY774" fmla="*/ 2208068 h 3290454"/>
              <a:gd name="connsiteX775" fmla="*/ 3532909 w 4528704"/>
              <a:gd name="connsiteY775" fmla="*/ 2260023 h 3290454"/>
              <a:gd name="connsiteX776" fmla="*/ 3714750 w 4528704"/>
              <a:gd name="connsiteY776" fmla="*/ 2337955 h 3290454"/>
              <a:gd name="connsiteX777" fmla="*/ 3706091 w 4528704"/>
              <a:gd name="connsiteY777" fmla="*/ 2441864 h 3290454"/>
              <a:gd name="connsiteX778" fmla="*/ 3680114 w 4528704"/>
              <a:gd name="connsiteY778" fmla="*/ 2311977 h 3290454"/>
              <a:gd name="connsiteX779" fmla="*/ 3558887 w 4528704"/>
              <a:gd name="connsiteY779" fmla="*/ 2286000 h 3290454"/>
              <a:gd name="connsiteX780" fmla="*/ 3524250 w 4528704"/>
              <a:gd name="connsiteY780" fmla="*/ 2268682 h 3290454"/>
              <a:gd name="connsiteX781" fmla="*/ 3498273 w 4528704"/>
              <a:gd name="connsiteY781" fmla="*/ 2286000 h 3290454"/>
              <a:gd name="connsiteX782" fmla="*/ 3472296 w 4528704"/>
              <a:gd name="connsiteY782" fmla="*/ 2268682 h 3290454"/>
              <a:gd name="connsiteX783" fmla="*/ 3446319 w 4528704"/>
              <a:gd name="connsiteY783" fmla="*/ 2294659 h 3290454"/>
              <a:gd name="connsiteX784" fmla="*/ 3411682 w 4528704"/>
              <a:gd name="connsiteY784" fmla="*/ 2277341 h 3290454"/>
              <a:gd name="connsiteX785" fmla="*/ 3325091 w 4528704"/>
              <a:gd name="connsiteY785" fmla="*/ 2303318 h 3290454"/>
              <a:gd name="connsiteX786" fmla="*/ 3299114 w 4528704"/>
              <a:gd name="connsiteY786" fmla="*/ 2286000 h 3290454"/>
              <a:gd name="connsiteX787" fmla="*/ 3221182 w 4528704"/>
              <a:gd name="connsiteY787" fmla="*/ 2311977 h 3290454"/>
              <a:gd name="connsiteX788" fmla="*/ 3048000 w 4528704"/>
              <a:gd name="connsiteY788" fmla="*/ 2346614 h 3290454"/>
              <a:gd name="connsiteX789" fmla="*/ 3022023 w 4528704"/>
              <a:gd name="connsiteY789" fmla="*/ 2329296 h 3290454"/>
              <a:gd name="connsiteX790" fmla="*/ 2848841 w 4528704"/>
              <a:gd name="connsiteY790" fmla="*/ 2294659 h 3290454"/>
              <a:gd name="connsiteX791" fmla="*/ 2770909 w 4528704"/>
              <a:gd name="connsiteY791" fmla="*/ 2286000 h 3290454"/>
              <a:gd name="connsiteX792" fmla="*/ 2753591 w 4528704"/>
              <a:gd name="connsiteY792" fmla="*/ 2268682 h 3290454"/>
              <a:gd name="connsiteX793" fmla="*/ 2667000 w 4528704"/>
              <a:gd name="connsiteY793" fmla="*/ 2208068 h 3290454"/>
              <a:gd name="connsiteX794" fmla="*/ 2632364 w 4528704"/>
              <a:gd name="connsiteY794" fmla="*/ 2199409 h 3290454"/>
              <a:gd name="connsiteX795" fmla="*/ 2606387 w 4528704"/>
              <a:gd name="connsiteY795" fmla="*/ 2164773 h 3290454"/>
              <a:gd name="connsiteX796" fmla="*/ 2493818 w 4528704"/>
              <a:gd name="connsiteY796" fmla="*/ 2104159 h 3290454"/>
              <a:gd name="connsiteX797" fmla="*/ 2363932 w 4528704"/>
              <a:gd name="connsiteY797" fmla="*/ 2000250 h 3290454"/>
              <a:gd name="connsiteX798" fmla="*/ 2294659 w 4528704"/>
              <a:gd name="connsiteY798" fmla="*/ 1939636 h 3290454"/>
              <a:gd name="connsiteX799" fmla="*/ 2190750 w 4528704"/>
              <a:gd name="connsiteY799" fmla="*/ 1896341 h 3290454"/>
              <a:gd name="connsiteX800" fmla="*/ 1974273 w 4528704"/>
              <a:gd name="connsiteY800" fmla="*/ 1844386 h 3290454"/>
              <a:gd name="connsiteX801" fmla="*/ 1948296 w 4528704"/>
              <a:gd name="connsiteY801" fmla="*/ 1861705 h 3290454"/>
              <a:gd name="connsiteX802" fmla="*/ 1922318 w 4528704"/>
              <a:gd name="connsiteY802" fmla="*/ 1835727 h 3290454"/>
              <a:gd name="connsiteX803" fmla="*/ 1887682 w 4528704"/>
              <a:gd name="connsiteY803" fmla="*/ 1861705 h 3290454"/>
              <a:gd name="connsiteX804" fmla="*/ 1887682 w 4528704"/>
              <a:gd name="connsiteY804" fmla="*/ 1913659 h 3290454"/>
              <a:gd name="connsiteX805" fmla="*/ 1930977 w 4528704"/>
              <a:gd name="connsiteY805" fmla="*/ 1913659 h 3290454"/>
              <a:gd name="connsiteX806" fmla="*/ 1913659 w 4528704"/>
              <a:gd name="connsiteY806" fmla="*/ 1896341 h 3290454"/>
              <a:gd name="connsiteX807" fmla="*/ 1956955 w 4528704"/>
              <a:gd name="connsiteY807" fmla="*/ 1887682 h 3290454"/>
              <a:gd name="connsiteX808" fmla="*/ 2052205 w 4528704"/>
              <a:gd name="connsiteY808" fmla="*/ 1974273 h 3290454"/>
              <a:gd name="connsiteX809" fmla="*/ 2147455 w 4528704"/>
              <a:gd name="connsiteY809" fmla="*/ 1922318 h 3290454"/>
              <a:gd name="connsiteX810" fmla="*/ 2173432 w 4528704"/>
              <a:gd name="connsiteY810" fmla="*/ 1956955 h 3290454"/>
              <a:gd name="connsiteX811" fmla="*/ 2208068 w 4528704"/>
              <a:gd name="connsiteY811" fmla="*/ 1965614 h 3290454"/>
              <a:gd name="connsiteX812" fmla="*/ 2208068 w 4528704"/>
              <a:gd name="connsiteY812" fmla="*/ 1991591 h 3290454"/>
              <a:gd name="connsiteX813" fmla="*/ 2190750 w 4528704"/>
              <a:gd name="connsiteY813" fmla="*/ 2000250 h 3290454"/>
              <a:gd name="connsiteX814" fmla="*/ 2156114 w 4528704"/>
              <a:gd name="connsiteY814" fmla="*/ 1982932 h 3290454"/>
              <a:gd name="connsiteX815" fmla="*/ 2147455 w 4528704"/>
              <a:gd name="connsiteY815" fmla="*/ 2043546 h 3290454"/>
              <a:gd name="connsiteX816" fmla="*/ 2104159 w 4528704"/>
              <a:gd name="connsiteY816" fmla="*/ 2043546 h 3290454"/>
              <a:gd name="connsiteX817" fmla="*/ 2121478 w 4528704"/>
              <a:gd name="connsiteY817" fmla="*/ 2069523 h 3290454"/>
              <a:gd name="connsiteX818" fmla="*/ 2086841 w 4528704"/>
              <a:gd name="connsiteY818" fmla="*/ 2086841 h 3290454"/>
              <a:gd name="connsiteX819" fmla="*/ 2112818 w 4528704"/>
              <a:gd name="connsiteY819" fmla="*/ 2104159 h 3290454"/>
              <a:gd name="connsiteX820" fmla="*/ 2164773 w 4528704"/>
              <a:gd name="connsiteY820" fmla="*/ 2052205 h 3290454"/>
              <a:gd name="connsiteX821" fmla="*/ 2234046 w 4528704"/>
              <a:gd name="connsiteY821" fmla="*/ 2078182 h 3290454"/>
              <a:gd name="connsiteX822" fmla="*/ 2268682 w 4528704"/>
              <a:gd name="connsiteY822" fmla="*/ 2034886 h 3290454"/>
              <a:gd name="connsiteX823" fmla="*/ 2303318 w 4528704"/>
              <a:gd name="connsiteY823" fmla="*/ 2095500 h 3290454"/>
              <a:gd name="connsiteX824" fmla="*/ 2329296 w 4528704"/>
              <a:gd name="connsiteY824" fmla="*/ 2078182 h 3290454"/>
              <a:gd name="connsiteX825" fmla="*/ 2389909 w 4528704"/>
              <a:gd name="connsiteY825" fmla="*/ 2104159 h 3290454"/>
              <a:gd name="connsiteX826" fmla="*/ 2311978 w 4528704"/>
              <a:gd name="connsiteY826" fmla="*/ 2147455 h 3290454"/>
              <a:gd name="connsiteX827" fmla="*/ 2286000 w 4528704"/>
              <a:gd name="connsiteY827" fmla="*/ 2121477 h 3290454"/>
              <a:gd name="connsiteX828" fmla="*/ 2268682 w 4528704"/>
              <a:gd name="connsiteY828" fmla="*/ 2138796 h 3290454"/>
              <a:gd name="connsiteX829" fmla="*/ 2242705 w 4528704"/>
              <a:gd name="connsiteY829" fmla="*/ 2078182 h 3290454"/>
              <a:gd name="connsiteX830" fmla="*/ 2121478 w 4528704"/>
              <a:gd name="connsiteY830" fmla="*/ 2130136 h 3290454"/>
              <a:gd name="connsiteX831" fmla="*/ 2078182 w 4528704"/>
              <a:gd name="connsiteY831" fmla="*/ 2130136 h 3290454"/>
              <a:gd name="connsiteX832" fmla="*/ 2069523 w 4528704"/>
              <a:gd name="connsiteY832" fmla="*/ 2095500 h 3290454"/>
              <a:gd name="connsiteX833" fmla="*/ 2086841 w 4528704"/>
              <a:gd name="connsiteY833" fmla="*/ 2078182 h 3290454"/>
              <a:gd name="connsiteX834" fmla="*/ 2017568 w 4528704"/>
              <a:gd name="connsiteY834" fmla="*/ 2026227 h 3290454"/>
              <a:gd name="connsiteX835" fmla="*/ 2086841 w 4528704"/>
              <a:gd name="connsiteY835" fmla="*/ 2008909 h 3290454"/>
              <a:gd name="connsiteX836" fmla="*/ 2052205 w 4528704"/>
              <a:gd name="connsiteY836" fmla="*/ 1991591 h 3290454"/>
              <a:gd name="connsiteX837" fmla="*/ 1982932 w 4528704"/>
              <a:gd name="connsiteY837" fmla="*/ 2017568 h 3290454"/>
              <a:gd name="connsiteX838" fmla="*/ 1922318 w 4528704"/>
              <a:gd name="connsiteY838" fmla="*/ 1991591 h 3290454"/>
              <a:gd name="connsiteX839" fmla="*/ 2000250 w 4528704"/>
              <a:gd name="connsiteY839" fmla="*/ 2034886 h 3290454"/>
              <a:gd name="connsiteX840" fmla="*/ 2017568 w 4528704"/>
              <a:gd name="connsiteY840" fmla="*/ 2052205 h 3290454"/>
              <a:gd name="connsiteX841" fmla="*/ 2052205 w 4528704"/>
              <a:gd name="connsiteY841" fmla="*/ 2138796 h 3290454"/>
              <a:gd name="connsiteX842" fmla="*/ 2095500 w 4528704"/>
              <a:gd name="connsiteY842" fmla="*/ 2156114 h 3290454"/>
              <a:gd name="connsiteX843" fmla="*/ 2242705 w 4528704"/>
              <a:gd name="connsiteY843" fmla="*/ 2121477 h 3290454"/>
              <a:gd name="connsiteX844" fmla="*/ 2329296 w 4528704"/>
              <a:gd name="connsiteY844" fmla="*/ 2216727 h 3290454"/>
              <a:gd name="connsiteX845" fmla="*/ 2337955 w 4528704"/>
              <a:gd name="connsiteY845" fmla="*/ 2182091 h 3290454"/>
              <a:gd name="connsiteX846" fmla="*/ 2320637 w 4528704"/>
              <a:gd name="connsiteY846" fmla="*/ 2164773 h 3290454"/>
              <a:gd name="connsiteX847" fmla="*/ 2381250 w 4528704"/>
              <a:gd name="connsiteY847" fmla="*/ 2138796 h 3290454"/>
              <a:gd name="connsiteX848" fmla="*/ 2407228 w 4528704"/>
              <a:gd name="connsiteY848" fmla="*/ 2173432 h 3290454"/>
              <a:gd name="connsiteX849" fmla="*/ 2433205 w 4528704"/>
              <a:gd name="connsiteY849" fmla="*/ 2147455 h 3290454"/>
              <a:gd name="connsiteX850" fmla="*/ 2476500 w 4528704"/>
              <a:gd name="connsiteY850" fmla="*/ 2190750 h 3290454"/>
              <a:gd name="connsiteX851" fmla="*/ 2424546 w 4528704"/>
              <a:gd name="connsiteY851" fmla="*/ 2216727 h 3290454"/>
              <a:gd name="connsiteX852" fmla="*/ 2450523 w 4528704"/>
              <a:gd name="connsiteY852" fmla="*/ 2225386 h 3290454"/>
              <a:gd name="connsiteX853" fmla="*/ 2493818 w 4528704"/>
              <a:gd name="connsiteY853" fmla="*/ 2208068 h 3290454"/>
              <a:gd name="connsiteX854" fmla="*/ 2502478 w 4528704"/>
              <a:gd name="connsiteY854" fmla="*/ 2286000 h 3290454"/>
              <a:gd name="connsiteX855" fmla="*/ 2476500 w 4528704"/>
              <a:gd name="connsiteY855" fmla="*/ 2216727 h 3290454"/>
              <a:gd name="connsiteX856" fmla="*/ 2459182 w 4528704"/>
              <a:gd name="connsiteY856" fmla="*/ 2234046 h 3290454"/>
              <a:gd name="connsiteX857" fmla="*/ 2519796 w 4528704"/>
              <a:gd name="connsiteY857" fmla="*/ 2311977 h 3290454"/>
              <a:gd name="connsiteX858" fmla="*/ 2485159 w 4528704"/>
              <a:gd name="connsiteY858" fmla="*/ 2337955 h 3290454"/>
              <a:gd name="connsiteX859" fmla="*/ 2511137 w 4528704"/>
              <a:gd name="connsiteY859" fmla="*/ 2355273 h 3290454"/>
              <a:gd name="connsiteX860" fmla="*/ 2545773 w 4528704"/>
              <a:gd name="connsiteY860" fmla="*/ 2311977 h 3290454"/>
              <a:gd name="connsiteX861" fmla="*/ 2528455 w 4528704"/>
              <a:gd name="connsiteY861" fmla="*/ 2268682 h 3290454"/>
              <a:gd name="connsiteX862" fmla="*/ 2545773 w 4528704"/>
              <a:gd name="connsiteY862" fmla="*/ 2225386 h 3290454"/>
              <a:gd name="connsiteX863" fmla="*/ 2597728 w 4528704"/>
              <a:gd name="connsiteY863" fmla="*/ 2260023 h 3290454"/>
              <a:gd name="connsiteX864" fmla="*/ 2571750 w 4528704"/>
              <a:gd name="connsiteY864" fmla="*/ 2286000 h 3290454"/>
              <a:gd name="connsiteX865" fmla="*/ 2589068 w 4528704"/>
              <a:gd name="connsiteY865" fmla="*/ 2303318 h 3290454"/>
              <a:gd name="connsiteX866" fmla="*/ 2563091 w 4528704"/>
              <a:gd name="connsiteY866" fmla="*/ 2329296 h 3290454"/>
              <a:gd name="connsiteX867" fmla="*/ 2571750 w 4528704"/>
              <a:gd name="connsiteY867" fmla="*/ 2363932 h 3290454"/>
              <a:gd name="connsiteX868" fmla="*/ 2632364 w 4528704"/>
              <a:gd name="connsiteY868" fmla="*/ 2294659 h 3290454"/>
              <a:gd name="connsiteX869" fmla="*/ 2675659 w 4528704"/>
              <a:gd name="connsiteY869" fmla="*/ 2363932 h 3290454"/>
              <a:gd name="connsiteX870" fmla="*/ 2632364 w 4528704"/>
              <a:gd name="connsiteY870" fmla="*/ 2476500 h 3290454"/>
              <a:gd name="connsiteX871" fmla="*/ 2667000 w 4528704"/>
              <a:gd name="connsiteY871" fmla="*/ 2407227 h 3290454"/>
              <a:gd name="connsiteX872" fmla="*/ 2684318 w 4528704"/>
              <a:gd name="connsiteY872" fmla="*/ 2398568 h 3290454"/>
              <a:gd name="connsiteX873" fmla="*/ 2701637 w 4528704"/>
              <a:gd name="connsiteY873" fmla="*/ 2415886 h 3290454"/>
              <a:gd name="connsiteX874" fmla="*/ 2718955 w 4528704"/>
              <a:gd name="connsiteY874" fmla="*/ 2372591 h 3290454"/>
              <a:gd name="connsiteX875" fmla="*/ 2744932 w 4528704"/>
              <a:gd name="connsiteY875" fmla="*/ 2372591 h 3290454"/>
              <a:gd name="connsiteX876" fmla="*/ 2753591 w 4528704"/>
              <a:gd name="connsiteY876" fmla="*/ 2415886 h 3290454"/>
              <a:gd name="connsiteX877" fmla="*/ 2779568 w 4528704"/>
              <a:gd name="connsiteY877" fmla="*/ 2372591 h 3290454"/>
              <a:gd name="connsiteX878" fmla="*/ 2796887 w 4528704"/>
              <a:gd name="connsiteY878" fmla="*/ 2407227 h 3290454"/>
              <a:gd name="connsiteX879" fmla="*/ 2814205 w 4528704"/>
              <a:gd name="connsiteY879" fmla="*/ 2363932 h 3290454"/>
              <a:gd name="connsiteX880" fmla="*/ 2840182 w 4528704"/>
              <a:gd name="connsiteY880" fmla="*/ 2355273 h 3290454"/>
              <a:gd name="connsiteX881" fmla="*/ 2909455 w 4528704"/>
              <a:gd name="connsiteY881" fmla="*/ 2381250 h 3290454"/>
              <a:gd name="connsiteX882" fmla="*/ 2883478 w 4528704"/>
              <a:gd name="connsiteY882" fmla="*/ 2407227 h 3290454"/>
              <a:gd name="connsiteX883" fmla="*/ 2892137 w 4528704"/>
              <a:gd name="connsiteY883" fmla="*/ 2433205 h 3290454"/>
              <a:gd name="connsiteX884" fmla="*/ 2944091 w 4528704"/>
              <a:gd name="connsiteY884" fmla="*/ 2372591 h 3290454"/>
              <a:gd name="connsiteX885" fmla="*/ 2987387 w 4528704"/>
              <a:gd name="connsiteY885" fmla="*/ 2389909 h 3290454"/>
              <a:gd name="connsiteX886" fmla="*/ 2970069 w 4528704"/>
              <a:gd name="connsiteY886" fmla="*/ 2415886 h 3290454"/>
              <a:gd name="connsiteX887" fmla="*/ 3022023 w 4528704"/>
              <a:gd name="connsiteY887" fmla="*/ 2415886 h 3290454"/>
              <a:gd name="connsiteX888" fmla="*/ 3004705 w 4528704"/>
              <a:gd name="connsiteY888" fmla="*/ 2407227 h 3290454"/>
              <a:gd name="connsiteX889" fmla="*/ 3013364 w 4528704"/>
              <a:gd name="connsiteY889" fmla="*/ 2372591 h 3290454"/>
              <a:gd name="connsiteX890" fmla="*/ 3056659 w 4528704"/>
              <a:gd name="connsiteY890" fmla="*/ 2407227 h 3290454"/>
              <a:gd name="connsiteX891" fmla="*/ 3125932 w 4528704"/>
              <a:gd name="connsiteY891" fmla="*/ 2355273 h 3290454"/>
              <a:gd name="connsiteX892" fmla="*/ 3186546 w 4528704"/>
              <a:gd name="connsiteY892" fmla="*/ 2389909 h 3290454"/>
              <a:gd name="connsiteX893" fmla="*/ 3160569 w 4528704"/>
              <a:gd name="connsiteY893" fmla="*/ 2433205 h 3290454"/>
              <a:gd name="connsiteX894" fmla="*/ 3091296 w 4528704"/>
              <a:gd name="connsiteY894" fmla="*/ 2415886 h 3290454"/>
              <a:gd name="connsiteX895" fmla="*/ 3030682 w 4528704"/>
              <a:gd name="connsiteY895" fmla="*/ 2424546 h 3290454"/>
              <a:gd name="connsiteX896" fmla="*/ 3013364 w 4528704"/>
              <a:gd name="connsiteY896" fmla="*/ 2433205 h 3290454"/>
              <a:gd name="connsiteX897" fmla="*/ 3048000 w 4528704"/>
              <a:gd name="connsiteY897" fmla="*/ 2441864 h 3290454"/>
              <a:gd name="connsiteX898" fmla="*/ 3056659 w 4528704"/>
              <a:gd name="connsiteY898" fmla="*/ 2459182 h 3290454"/>
              <a:gd name="connsiteX899" fmla="*/ 3022023 w 4528704"/>
              <a:gd name="connsiteY899" fmla="*/ 2502477 h 3290454"/>
              <a:gd name="connsiteX900" fmla="*/ 3030682 w 4528704"/>
              <a:gd name="connsiteY900" fmla="*/ 2459182 h 3290454"/>
              <a:gd name="connsiteX901" fmla="*/ 2987387 w 4528704"/>
              <a:gd name="connsiteY901" fmla="*/ 2519796 h 3290454"/>
              <a:gd name="connsiteX902" fmla="*/ 3039341 w 4528704"/>
              <a:gd name="connsiteY902" fmla="*/ 2519796 h 3290454"/>
              <a:gd name="connsiteX903" fmla="*/ 3091296 w 4528704"/>
              <a:gd name="connsiteY903" fmla="*/ 2441864 h 3290454"/>
              <a:gd name="connsiteX904" fmla="*/ 3221182 w 4528704"/>
              <a:gd name="connsiteY904" fmla="*/ 2502477 h 3290454"/>
              <a:gd name="connsiteX905" fmla="*/ 3238500 w 4528704"/>
              <a:gd name="connsiteY905" fmla="*/ 2424546 h 3290454"/>
              <a:gd name="connsiteX906" fmla="*/ 3316432 w 4528704"/>
              <a:gd name="connsiteY906" fmla="*/ 2493818 h 3290454"/>
              <a:gd name="connsiteX907" fmla="*/ 3377046 w 4528704"/>
              <a:gd name="connsiteY907" fmla="*/ 2528455 h 3290454"/>
              <a:gd name="connsiteX908" fmla="*/ 3351069 w 4528704"/>
              <a:gd name="connsiteY908" fmla="*/ 2537114 h 3290454"/>
              <a:gd name="connsiteX909" fmla="*/ 3368387 w 4528704"/>
              <a:gd name="connsiteY909" fmla="*/ 2554432 h 3290454"/>
              <a:gd name="connsiteX910" fmla="*/ 3325091 w 4528704"/>
              <a:gd name="connsiteY910" fmla="*/ 2519796 h 3290454"/>
              <a:gd name="connsiteX911" fmla="*/ 3316432 w 4528704"/>
              <a:gd name="connsiteY911" fmla="*/ 2537114 h 3290454"/>
              <a:gd name="connsiteX912" fmla="*/ 3333750 w 4528704"/>
              <a:gd name="connsiteY912" fmla="*/ 2571750 h 3290454"/>
              <a:gd name="connsiteX913" fmla="*/ 3134591 w 4528704"/>
              <a:gd name="connsiteY913" fmla="*/ 2467841 h 3290454"/>
              <a:gd name="connsiteX914" fmla="*/ 3134591 w 4528704"/>
              <a:gd name="connsiteY914" fmla="*/ 2485159 h 3290454"/>
              <a:gd name="connsiteX915" fmla="*/ 3091296 w 4528704"/>
              <a:gd name="connsiteY915" fmla="*/ 2476500 h 3290454"/>
              <a:gd name="connsiteX916" fmla="*/ 3238500 w 4528704"/>
              <a:gd name="connsiteY916" fmla="*/ 2580409 h 3290454"/>
              <a:gd name="connsiteX917" fmla="*/ 3221182 w 4528704"/>
              <a:gd name="connsiteY917" fmla="*/ 2597727 h 3290454"/>
              <a:gd name="connsiteX918" fmla="*/ 3255819 w 4528704"/>
              <a:gd name="connsiteY918" fmla="*/ 2632364 h 3290454"/>
              <a:gd name="connsiteX919" fmla="*/ 3212523 w 4528704"/>
              <a:gd name="connsiteY919" fmla="*/ 2571750 h 3290454"/>
              <a:gd name="connsiteX920" fmla="*/ 3117273 w 4528704"/>
              <a:gd name="connsiteY920" fmla="*/ 2528455 h 3290454"/>
              <a:gd name="connsiteX921" fmla="*/ 3151909 w 4528704"/>
              <a:gd name="connsiteY921" fmla="*/ 2563091 h 3290454"/>
              <a:gd name="connsiteX922" fmla="*/ 3091296 w 4528704"/>
              <a:gd name="connsiteY922" fmla="*/ 2537114 h 3290454"/>
              <a:gd name="connsiteX923" fmla="*/ 3082637 w 4528704"/>
              <a:gd name="connsiteY923" fmla="*/ 2580409 h 3290454"/>
              <a:gd name="connsiteX924" fmla="*/ 3039341 w 4528704"/>
              <a:gd name="connsiteY924" fmla="*/ 2580409 h 3290454"/>
              <a:gd name="connsiteX925" fmla="*/ 3082637 w 4528704"/>
              <a:gd name="connsiteY925" fmla="*/ 2632364 h 3290454"/>
              <a:gd name="connsiteX926" fmla="*/ 3030682 w 4528704"/>
              <a:gd name="connsiteY926" fmla="*/ 2597727 h 3290454"/>
              <a:gd name="connsiteX927" fmla="*/ 2987387 w 4528704"/>
              <a:gd name="connsiteY927" fmla="*/ 2597727 h 3290454"/>
              <a:gd name="connsiteX928" fmla="*/ 2978728 w 4528704"/>
              <a:gd name="connsiteY928" fmla="*/ 2623705 h 3290454"/>
              <a:gd name="connsiteX929" fmla="*/ 3004705 w 4528704"/>
              <a:gd name="connsiteY929" fmla="*/ 2649682 h 3290454"/>
              <a:gd name="connsiteX930" fmla="*/ 2857500 w 4528704"/>
              <a:gd name="connsiteY930" fmla="*/ 2615046 h 3290454"/>
              <a:gd name="connsiteX931" fmla="*/ 2840182 w 4528704"/>
              <a:gd name="connsiteY931" fmla="*/ 2589068 h 3290454"/>
              <a:gd name="connsiteX932" fmla="*/ 2822864 w 4528704"/>
              <a:gd name="connsiteY932" fmla="*/ 2615046 h 3290454"/>
              <a:gd name="connsiteX933" fmla="*/ 2753591 w 4528704"/>
              <a:gd name="connsiteY933" fmla="*/ 2597727 h 3290454"/>
              <a:gd name="connsiteX934" fmla="*/ 2753591 w 4528704"/>
              <a:gd name="connsiteY934" fmla="*/ 2545773 h 3290454"/>
              <a:gd name="connsiteX935" fmla="*/ 2718955 w 4528704"/>
              <a:gd name="connsiteY935" fmla="*/ 2563091 h 3290454"/>
              <a:gd name="connsiteX936" fmla="*/ 2718955 w 4528704"/>
              <a:gd name="connsiteY936" fmla="*/ 2537114 h 3290454"/>
              <a:gd name="connsiteX937" fmla="*/ 2744932 w 4528704"/>
              <a:gd name="connsiteY937" fmla="*/ 2519796 h 3290454"/>
              <a:gd name="connsiteX938" fmla="*/ 2744932 w 4528704"/>
              <a:gd name="connsiteY938" fmla="*/ 2493818 h 3290454"/>
              <a:gd name="connsiteX939" fmla="*/ 2718955 w 4528704"/>
              <a:gd name="connsiteY939" fmla="*/ 2485159 h 3290454"/>
              <a:gd name="connsiteX940" fmla="*/ 2692978 w 4528704"/>
              <a:gd name="connsiteY940" fmla="*/ 2528455 h 3290454"/>
              <a:gd name="connsiteX941" fmla="*/ 2667000 w 4528704"/>
              <a:gd name="connsiteY941" fmla="*/ 2493818 h 3290454"/>
              <a:gd name="connsiteX942" fmla="*/ 2623705 w 4528704"/>
              <a:gd name="connsiteY942" fmla="*/ 2467841 h 3290454"/>
              <a:gd name="connsiteX943" fmla="*/ 2597728 w 4528704"/>
              <a:gd name="connsiteY943" fmla="*/ 2476500 h 3290454"/>
              <a:gd name="connsiteX944" fmla="*/ 2701637 w 4528704"/>
              <a:gd name="connsiteY944" fmla="*/ 2597727 h 3290454"/>
              <a:gd name="connsiteX945" fmla="*/ 2796887 w 4528704"/>
              <a:gd name="connsiteY945" fmla="*/ 2623705 h 3290454"/>
              <a:gd name="connsiteX946" fmla="*/ 2883478 w 4528704"/>
              <a:gd name="connsiteY946" fmla="*/ 2701636 h 3290454"/>
              <a:gd name="connsiteX947" fmla="*/ 2623705 w 4528704"/>
              <a:gd name="connsiteY947" fmla="*/ 2545773 h 3290454"/>
              <a:gd name="connsiteX948" fmla="*/ 2615046 w 4528704"/>
              <a:gd name="connsiteY948" fmla="*/ 2545773 h 3290454"/>
              <a:gd name="connsiteX949" fmla="*/ 2675659 w 4528704"/>
              <a:gd name="connsiteY949" fmla="*/ 2641023 h 3290454"/>
              <a:gd name="connsiteX950" fmla="*/ 2545773 w 4528704"/>
              <a:gd name="connsiteY950" fmla="*/ 2554432 h 3290454"/>
              <a:gd name="connsiteX951" fmla="*/ 2363932 w 4528704"/>
              <a:gd name="connsiteY951" fmla="*/ 2398568 h 3290454"/>
              <a:gd name="connsiteX952" fmla="*/ 2528455 w 4528704"/>
              <a:gd name="connsiteY952" fmla="*/ 2589068 h 3290454"/>
              <a:gd name="connsiteX953" fmla="*/ 2225387 w 4528704"/>
              <a:gd name="connsiteY953" fmla="*/ 2311977 h 3290454"/>
              <a:gd name="connsiteX954" fmla="*/ 2251364 w 4528704"/>
              <a:gd name="connsiteY954" fmla="*/ 2277341 h 3290454"/>
              <a:gd name="connsiteX955" fmla="*/ 2286000 w 4528704"/>
              <a:gd name="connsiteY955" fmla="*/ 2294659 h 3290454"/>
              <a:gd name="connsiteX956" fmla="*/ 2303318 w 4528704"/>
              <a:gd name="connsiteY956" fmla="*/ 2286000 h 3290454"/>
              <a:gd name="connsiteX957" fmla="*/ 2199409 w 4528704"/>
              <a:gd name="connsiteY957" fmla="*/ 2216727 h 3290454"/>
              <a:gd name="connsiteX958" fmla="*/ 2234046 w 4528704"/>
              <a:gd name="connsiteY958" fmla="*/ 2234046 h 3290454"/>
              <a:gd name="connsiteX959" fmla="*/ 2242705 w 4528704"/>
              <a:gd name="connsiteY959" fmla="*/ 2216727 h 3290454"/>
              <a:gd name="connsiteX960" fmla="*/ 2199409 w 4528704"/>
              <a:gd name="connsiteY960" fmla="*/ 2164773 h 3290454"/>
              <a:gd name="connsiteX961" fmla="*/ 2164773 w 4528704"/>
              <a:gd name="connsiteY961" fmla="*/ 2164773 h 3290454"/>
              <a:gd name="connsiteX962" fmla="*/ 2164773 w 4528704"/>
              <a:gd name="connsiteY962" fmla="*/ 2225386 h 3290454"/>
              <a:gd name="connsiteX963" fmla="*/ 2138796 w 4528704"/>
              <a:gd name="connsiteY963" fmla="*/ 2234046 h 3290454"/>
              <a:gd name="connsiteX964" fmla="*/ 2078182 w 4528704"/>
              <a:gd name="connsiteY964" fmla="*/ 2190750 h 3290454"/>
              <a:gd name="connsiteX965" fmla="*/ 2052205 w 4528704"/>
              <a:gd name="connsiteY965" fmla="*/ 2199409 h 3290454"/>
              <a:gd name="connsiteX966" fmla="*/ 2164773 w 4528704"/>
              <a:gd name="connsiteY966" fmla="*/ 2303318 h 3290454"/>
              <a:gd name="connsiteX967" fmla="*/ 2164773 w 4528704"/>
              <a:gd name="connsiteY967" fmla="*/ 2329296 h 3290454"/>
              <a:gd name="connsiteX968" fmla="*/ 2000250 w 4528704"/>
              <a:gd name="connsiteY968" fmla="*/ 2190750 h 3290454"/>
              <a:gd name="connsiteX969" fmla="*/ 1965614 w 4528704"/>
              <a:gd name="connsiteY969" fmla="*/ 2216727 h 3290454"/>
              <a:gd name="connsiteX970" fmla="*/ 2000250 w 4528704"/>
              <a:gd name="connsiteY970" fmla="*/ 2277341 h 3290454"/>
              <a:gd name="connsiteX971" fmla="*/ 1974273 w 4528704"/>
              <a:gd name="connsiteY971" fmla="*/ 2286000 h 3290454"/>
              <a:gd name="connsiteX972" fmla="*/ 1827068 w 4528704"/>
              <a:gd name="connsiteY972" fmla="*/ 2190750 h 3290454"/>
              <a:gd name="connsiteX973" fmla="*/ 1792432 w 4528704"/>
              <a:gd name="connsiteY973" fmla="*/ 2199409 h 3290454"/>
              <a:gd name="connsiteX974" fmla="*/ 1956955 w 4528704"/>
              <a:gd name="connsiteY974" fmla="*/ 2389909 h 3290454"/>
              <a:gd name="connsiteX975" fmla="*/ 2095500 w 4528704"/>
              <a:gd name="connsiteY975" fmla="*/ 2433205 h 3290454"/>
              <a:gd name="connsiteX976" fmla="*/ 2407228 w 4528704"/>
              <a:gd name="connsiteY976" fmla="*/ 2692977 h 3290454"/>
              <a:gd name="connsiteX977" fmla="*/ 2008909 w 4528704"/>
              <a:gd name="connsiteY977" fmla="*/ 2398568 h 3290454"/>
              <a:gd name="connsiteX978" fmla="*/ 1974273 w 4528704"/>
              <a:gd name="connsiteY978" fmla="*/ 2407227 h 3290454"/>
              <a:gd name="connsiteX979" fmla="*/ 2034887 w 4528704"/>
              <a:gd name="connsiteY979" fmla="*/ 2511136 h 3290454"/>
              <a:gd name="connsiteX980" fmla="*/ 2138796 w 4528704"/>
              <a:gd name="connsiteY980" fmla="*/ 2597727 h 3290454"/>
              <a:gd name="connsiteX981" fmla="*/ 1982932 w 4528704"/>
              <a:gd name="connsiteY981" fmla="*/ 2459182 h 3290454"/>
              <a:gd name="connsiteX982" fmla="*/ 1827068 w 4528704"/>
              <a:gd name="connsiteY982" fmla="*/ 2303318 h 3290454"/>
              <a:gd name="connsiteX983" fmla="*/ 1749137 w 4528704"/>
              <a:gd name="connsiteY983" fmla="*/ 2216727 h 3290454"/>
              <a:gd name="connsiteX984" fmla="*/ 1567296 w 4528704"/>
              <a:gd name="connsiteY984" fmla="*/ 2147455 h 3290454"/>
              <a:gd name="connsiteX985" fmla="*/ 1549977 w 4528704"/>
              <a:gd name="connsiteY985" fmla="*/ 2173432 h 3290454"/>
              <a:gd name="connsiteX986" fmla="*/ 1653887 w 4528704"/>
              <a:gd name="connsiteY986" fmla="*/ 2303318 h 3290454"/>
              <a:gd name="connsiteX987" fmla="*/ 1506682 w 4528704"/>
              <a:gd name="connsiteY987" fmla="*/ 2182091 h 3290454"/>
              <a:gd name="connsiteX988" fmla="*/ 1489364 w 4528704"/>
              <a:gd name="connsiteY988" fmla="*/ 2190750 h 3290454"/>
              <a:gd name="connsiteX989" fmla="*/ 1558637 w 4528704"/>
              <a:gd name="connsiteY989" fmla="*/ 2303318 h 3290454"/>
              <a:gd name="connsiteX990" fmla="*/ 1653887 w 4528704"/>
              <a:gd name="connsiteY990" fmla="*/ 2450523 h 3290454"/>
              <a:gd name="connsiteX991" fmla="*/ 1567296 w 4528704"/>
              <a:gd name="connsiteY991" fmla="*/ 2381250 h 3290454"/>
              <a:gd name="connsiteX992" fmla="*/ 1489364 w 4528704"/>
              <a:gd name="connsiteY992" fmla="*/ 2294659 h 3290454"/>
              <a:gd name="connsiteX993" fmla="*/ 1480705 w 4528704"/>
              <a:gd name="connsiteY993" fmla="*/ 2355273 h 3290454"/>
              <a:gd name="connsiteX994" fmla="*/ 1446068 w 4528704"/>
              <a:gd name="connsiteY994" fmla="*/ 2329296 h 3290454"/>
              <a:gd name="connsiteX995" fmla="*/ 1428750 w 4528704"/>
              <a:gd name="connsiteY995" fmla="*/ 2346614 h 3290454"/>
              <a:gd name="connsiteX996" fmla="*/ 1333500 w 4528704"/>
              <a:gd name="connsiteY996" fmla="*/ 2311977 h 3290454"/>
              <a:gd name="connsiteX997" fmla="*/ 1385455 w 4528704"/>
              <a:gd name="connsiteY997" fmla="*/ 2173432 h 3290454"/>
              <a:gd name="connsiteX998" fmla="*/ 1385455 w 4528704"/>
              <a:gd name="connsiteY998" fmla="*/ 2164773 h 3290454"/>
              <a:gd name="connsiteX999" fmla="*/ 1238250 w 4528704"/>
              <a:gd name="connsiteY999" fmla="*/ 2303318 h 3290454"/>
              <a:gd name="connsiteX1000" fmla="*/ 1316182 w 4528704"/>
              <a:gd name="connsiteY1000" fmla="*/ 2363932 h 3290454"/>
              <a:gd name="connsiteX1001" fmla="*/ 1368137 w 4528704"/>
              <a:gd name="connsiteY1001" fmla="*/ 2372591 h 3290454"/>
              <a:gd name="connsiteX1002" fmla="*/ 1420091 w 4528704"/>
              <a:gd name="connsiteY1002" fmla="*/ 2415886 h 3290454"/>
              <a:gd name="connsiteX1003" fmla="*/ 1446068 w 4528704"/>
              <a:gd name="connsiteY1003" fmla="*/ 2398568 h 3290454"/>
              <a:gd name="connsiteX1004" fmla="*/ 1524000 w 4528704"/>
              <a:gd name="connsiteY1004" fmla="*/ 2433205 h 3290454"/>
              <a:gd name="connsiteX1005" fmla="*/ 1627909 w 4528704"/>
              <a:gd name="connsiteY1005" fmla="*/ 2485159 h 3290454"/>
              <a:gd name="connsiteX1006" fmla="*/ 1662546 w 4528704"/>
              <a:gd name="connsiteY1006" fmla="*/ 2493818 h 3290454"/>
              <a:gd name="connsiteX1007" fmla="*/ 1714500 w 4528704"/>
              <a:gd name="connsiteY1007" fmla="*/ 2606386 h 3290454"/>
              <a:gd name="connsiteX1008" fmla="*/ 1679864 w 4528704"/>
              <a:gd name="connsiteY1008" fmla="*/ 2701636 h 3290454"/>
              <a:gd name="connsiteX1009" fmla="*/ 1653887 w 4528704"/>
              <a:gd name="connsiteY1009" fmla="*/ 2770909 h 3290454"/>
              <a:gd name="connsiteX1010" fmla="*/ 1601932 w 4528704"/>
              <a:gd name="connsiteY1010" fmla="*/ 2805546 h 3290454"/>
              <a:gd name="connsiteX1011" fmla="*/ 1558637 w 4528704"/>
              <a:gd name="connsiteY1011" fmla="*/ 2883477 h 3290454"/>
              <a:gd name="connsiteX1012" fmla="*/ 1532659 w 4528704"/>
              <a:gd name="connsiteY1012" fmla="*/ 2866159 h 3290454"/>
              <a:gd name="connsiteX1013" fmla="*/ 1446068 w 4528704"/>
              <a:gd name="connsiteY1013" fmla="*/ 2978727 h 3290454"/>
              <a:gd name="connsiteX1014" fmla="*/ 1428750 w 4528704"/>
              <a:gd name="connsiteY1014" fmla="*/ 2961409 h 3290454"/>
              <a:gd name="connsiteX1015" fmla="*/ 1324841 w 4528704"/>
              <a:gd name="connsiteY1015" fmla="*/ 3056659 h 3290454"/>
              <a:gd name="connsiteX1016" fmla="*/ 1307523 w 4528704"/>
              <a:gd name="connsiteY1016" fmla="*/ 3039341 h 3290454"/>
              <a:gd name="connsiteX1017" fmla="*/ 1203614 w 4528704"/>
              <a:gd name="connsiteY1017" fmla="*/ 3134591 h 3290454"/>
              <a:gd name="connsiteX1018" fmla="*/ 1177637 w 4528704"/>
              <a:gd name="connsiteY1018" fmla="*/ 3117273 h 3290454"/>
              <a:gd name="connsiteX1019" fmla="*/ 1039091 w 4528704"/>
              <a:gd name="connsiteY1019" fmla="*/ 3203864 h 3290454"/>
              <a:gd name="connsiteX1020" fmla="*/ 943841 w 4528704"/>
              <a:gd name="connsiteY1020" fmla="*/ 3290455 h 3290454"/>
              <a:gd name="connsiteX1021" fmla="*/ 926523 w 4528704"/>
              <a:gd name="connsiteY1021" fmla="*/ 3264477 h 3290454"/>
              <a:gd name="connsiteX1022" fmla="*/ 857250 w 4528704"/>
              <a:gd name="connsiteY1022" fmla="*/ 3281796 h 3290454"/>
              <a:gd name="connsiteX1023" fmla="*/ 900546 w 4528704"/>
              <a:gd name="connsiteY1023" fmla="*/ 3221182 h 3290454"/>
              <a:gd name="connsiteX1024" fmla="*/ 935182 w 4528704"/>
              <a:gd name="connsiteY1024" fmla="*/ 3186546 h 3290454"/>
              <a:gd name="connsiteX1025" fmla="*/ 969818 w 4528704"/>
              <a:gd name="connsiteY1025" fmla="*/ 3186546 h 3290454"/>
              <a:gd name="connsiteX1026" fmla="*/ 1030432 w 4528704"/>
              <a:gd name="connsiteY1026" fmla="*/ 3134591 h 3290454"/>
              <a:gd name="connsiteX1027" fmla="*/ 476250 w 4528704"/>
              <a:gd name="connsiteY1027" fmla="*/ 3125932 h 3290454"/>
              <a:gd name="connsiteX1028" fmla="*/ 381000 w 4528704"/>
              <a:gd name="connsiteY1028" fmla="*/ 3177886 h 3290454"/>
              <a:gd name="connsiteX1029" fmla="*/ 571500 w 4528704"/>
              <a:gd name="connsiteY1029" fmla="*/ 3073977 h 3290454"/>
              <a:gd name="connsiteX1030" fmla="*/ 1091046 w 4528704"/>
              <a:gd name="connsiteY1030" fmla="*/ 2710296 h 3290454"/>
              <a:gd name="connsiteX1031" fmla="*/ 1082387 w 4528704"/>
              <a:gd name="connsiteY1031" fmla="*/ 2649682 h 3290454"/>
              <a:gd name="connsiteX1032" fmla="*/ 744682 w 4528704"/>
              <a:gd name="connsiteY1032" fmla="*/ 2831523 h 3290454"/>
              <a:gd name="connsiteX1033" fmla="*/ 77932 w 4528704"/>
              <a:gd name="connsiteY1033" fmla="*/ 3177886 h 3290454"/>
              <a:gd name="connsiteX1034" fmla="*/ 51955 w 4528704"/>
              <a:gd name="connsiteY1034" fmla="*/ 3203864 h 3290454"/>
              <a:gd name="connsiteX1035" fmla="*/ 242455 w 4528704"/>
              <a:gd name="connsiteY1035" fmla="*/ 3022023 h 3290454"/>
              <a:gd name="connsiteX1036" fmla="*/ 225136 w 4528704"/>
              <a:gd name="connsiteY1036" fmla="*/ 3004705 h 3290454"/>
              <a:gd name="connsiteX1037" fmla="*/ 242455 w 4528704"/>
              <a:gd name="connsiteY1037" fmla="*/ 3022023 h 3290454"/>
              <a:gd name="connsiteX1038" fmla="*/ 372341 w 4528704"/>
              <a:gd name="connsiteY1038" fmla="*/ 2952750 h 3290454"/>
              <a:gd name="connsiteX1039" fmla="*/ 1082387 w 4528704"/>
              <a:gd name="connsiteY1039" fmla="*/ 2580409 h 3290454"/>
              <a:gd name="connsiteX1040" fmla="*/ 1047750 w 4528704"/>
              <a:gd name="connsiteY1040" fmla="*/ 2502477 h 3290454"/>
              <a:gd name="connsiteX1041" fmla="*/ 1030432 w 4528704"/>
              <a:gd name="connsiteY1041" fmla="*/ 2493818 h 3290454"/>
              <a:gd name="connsiteX1042" fmla="*/ 1056409 w 4528704"/>
              <a:gd name="connsiteY1042" fmla="*/ 2571750 h 3290454"/>
              <a:gd name="connsiteX1043" fmla="*/ 805296 w 4528704"/>
              <a:gd name="connsiteY1043" fmla="*/ 2762250 h 3290454"/>
              <a:gd name="connsiteX1044" fmla="*/ 372341 w 4528704"/>
              <a:gd name="connsiteY1044" fmla="*/ 2909455 h 3290454"/>
              <a:gd name="connsiteX1045" fmla="*/ 69273 w 4528704"/>
              <a:gd name="connsiteY1045" fmla="*/ 3099955 h 3290454"/>
              <a:gd name="connsiteX1046" fmla="*/ 0 w 4528704"/>
              <a:gd name="connsiteY1046" fmla="*/ 3169227 h 3290454"/>
              <a:gd name="connsiteX1047" fmla="*/ 614796 w 4528704"/>
              <a:gd name="connsiteY1047" fmla="*/ 2822864 h 3290454"/>
              <a:gd name="connsiteX1048" fmla="*/ 1013114 w 4528704"/>
              <a:gd name="connsiteY1048" fmla="*/ 2649682 h 3290454"/>
              <a:gd name="connsiteX1049" fmla="*/ 848591 w 4528704"/>
              <a:gd name="connsiteY1049" fmla="*/ 2459182 h 3290454"/>
              <a:gd name="connsiteX1050" fmla="*/ 848591 w 4528704"/>
              <a:gd name="connsiteY1050" fmla="*/ 2242705 h 3290454"/>
              <a:gd name="connsiteX1051" fmla="*/ 874568 w 4528704"/>
              <a:gd name="connsiteY1051" fmla="*/ 2173432 h 3290454"/>
              <a:gd name="connsiteX1052" fmla="*/ 935182 w 4528704"/>
              <a:gd name="connsiteY1052" fmla="*/ 2112818 h 3290454"/>
              <a:gd name="connsiteX1053" fmla="*/ 1298864 w 4528704"/>
              <a:gd name="connsiteY1053" fmla="*/ 1905000 h 3290454"/>
              <a:gd name="connsiteX1054" fmla="*/ 1298864 w 4528704"/>
              <a:gd name="connsiteY1054" fmla="*/ 1645227 h 3290454"/>
              <a:gd name="connsiteX1055" fmla="*/ 1324841 w 4528704"/>
              <a:gd name="connsiteY1055" fmla="*/ 1636568 h 3290454"/>
              <a:gd name="connsiteX1056" fmla="*/ 1342159 w 4528704"/>
              <a:gd name="connsiteY1056" fmla="*/ 1662546 h 3290454"/>
              <a:gd name="connsiteX1057" fmla="*/ 1385455 w 4528704"/>
              <a:gd name="connsiteY1057" fmla="*/ 1627909 h 3290454"/>
              <a:gd name="connsiteX1058" fmla="*/ 1420091 w 4528704"/>
              <a:gd name="connsiteY1058" fmla="*/ 1645227 h 3290454"/>
              <a:gd name="connsiteX1059" fmla="*/ 1480705 w 4528704"/>
              <a:gd name="connsiteY1059" fmla="*/ 1610591 h 3290454"/>
              <a:gd name="connsiteX1060" fmla="*/ 1489364 w 4528704"/>
              <a:gd name="connsiteY1060" fmla="*/ 1636568 h 3290454"/>
              <a:gd name="connsiteX1061" fmla="*/ 1524000 w 4528704"/>
              <a:gd name="connsiteY1061" fmla="*/ 1601932 h 3290454"/>
              <a:gd name="connsiteX1062" fmla="*/ 1549977 w 4528704"/>
              <a:gd name="connsiteY1062" fmla="*/ 1601932 h 3290454"/>
              <a:gd name="connsiteX1063" fmla="*/ 1558637 w 4528704"/>
              <a:gd name="connsiteY1063" fmla="*/ 1627909 h 3290454"/>
              <a:gd name="connsiteX1064" fmla="*/ 1619250 w 4528704"/>
              <a:gd name="connsiteY1064" fmla="*/ 1593273 h 3290454"/>
              <a:gd name="connsiteX1065" fmla="*/ 1688523 w 4528704"/>
              <a:gd name="connsiteY1065" fmla="*/ 1627909 h 3290454"/>
              <a:gd name="connsiteX1066" fmla="*/ 1697182 w 4528704"/>
              <a:gd name="connsiteY1066" fmla="*/ 1610591 h 3290454"/>
              <a:gd name="connsiteX1067" fmla="*/ 1731818 w 4528704"/>
              <a:gd name="connsiteY1067" fmla="*/ 1610591 h 3290454"/>
              <a:gd name="connsiteX1068" fmla="*/ 1757796 w 4528704"/>
              <a:gd name="connsiteY1068" fmla="*/ 1645227 h 3290454"/>
              <a:gd name="connsiteX1069" fmla="*/ 1775114 w 4528704"/>
              <a:gd name="connsiteY1069" fmla="*/ 1627909 h 3290454"/>
              <a:gd name="connsiteX1070" fmla="*/ 1835727 w 4528704"/>
              <a:gd name="connsiteY1070" fmla="*/ 1662546 h 3290454"/>
              <a:gd name="connsiteX1071" fmla="*/ 1844387 w 4528704"/>
              <a:gd name="connsiteY1071" fmla="*/ 1645227 h 3290454"/>
              <a:gd name="connsiteX1072" fmla="*/ 1879023 w 4528704"/>
              <a:gd name="connsiteY1072" fmla="*/ 1653886 h 3290454"/>
              <a:gd name="connsiteX1073" fmla="*/ 1896341 w 4528704"/>
              <a:gd name="connsiteY1073" fmla="*/ 1844386 h 3290454"/>
              <a:gd name="connsiteX1074" fmla="*/ 1913659 w 4528704"/>
              <a:gd name="connsiteY1074" fmla="*/ 1827068 h 3290454"/>
              <a:gd name="connsiteX1075" fmla="*/ 1948296 w 4528704"/>
              <a:gd name="connsiteY1075" fmla="*/ 1853046 h 3290454"/>
              <a:gd name="connsiteX1076" fmla="*/ 1974273 w 4528704"/>
              <a:gd name="connsiteY1076" fmla="*/ 1835727 h 3290454"/>
              <a:gd name="connsiteX1077" fmla="*/ 2000250 w 4528704"/>
              <a:gd name="connsiteY1077" fmla="*/ 1844386 h 3290454"/>
              <a:gd name="connsiteX1078" fmla="*/ 2043546 w 4528704"/>
              <a:gd name="connsiteY1078" fmla="*/ 1844386 h 3290454"/>
              <a:gd name="connsiteX1079" fmla="*/ 2060864 w 4528704"/>
              <a:gd name="connsiteY1079" fmla="*/ 1861705 h 3290454"/>
              <a:gd name="connsiteX1080" fmla="*/ 2372591 w 4528704"/>
              <a:gd name="connsiteY1080" fmla="*/ 1991591 h 3290454"/>
              <a:gd name="connsiteX1081" fmla="*/ 2389909 w 4528704"/>
              <a:gd name="connsiteY1081" fmla="*/ 1991591 h 3290454"/>
              <a:gd name="connsiteX1082" fmla="*/ 2502478 w 4528704"/>
              <a:gd name="connsiteY1082" fmla="*/ 2095500 h 3290454"/>
              <a:gd name="connsiteX1083" fmla="*/ 2632364 w 4528704"/>
              <a:gd name="connsiteY1083" fmla="*/ 2190750 h 3290454"/>
              <a:gd name="connsiteX1084" fmla="*/ 2779568 w 4528704"/>
              <a:gd name="connsiteY1084" fmla="*/ 2277341 h 3290454"/>
              <a:gd name="connsiteX1085" fmla="*/ 2848841 w 4528704"/>
              <a:gd name="connsiteY1085" fmla="*/ 2286000 h 3290454"/>
              <a:gd name="connsiteX1086" fmla="*/ 2935432 w 4528704"/>
              <a:gd name="connsiteY1086" fmla="*/ 2329296 h 3290454"/>
              <a:gd name="connsiteX1087" fmla="*/ 2961409 w 4528704"/>
              <a:gd name="connsiteY1087" fmla="*/ 2311977 h 3290454"/>
              <a:gd name="connsiteX1088" fmla="*/ 2909455 w 4528704"/>
              <a:gd name="connsiteY1088" fmla="*/ 2112818 h 3290454"/>
              <a:gd name="connsiteX1089" fmla="*/ 2900796 w 4528704"/>
              <a:gd name="connsiteY1089" fmla="*/ 2147455 h 3290454"/>
              <a:gd name="connsiteX1090" fmla="*/ 2857500 w 4528704"/>
              <a:gd name="connsiteY1090" fmla="*/ 2164773 h 3290454"/>
              <a:gd name="connsiteX1091" fmla="*/ 2900796 w 4528704"/>
              <a:gd name="connsiteY1091" fmla="*/ 2190750 h 3290454"/>
              <a:gd name="connsiteX1092" fmla="*/ 2883478 w 4528704"/>
              <a:gd name="connsiteY1092" fmla="*/ 2173432 h 3290454"/>
              <a:gd name="connsiteX1093" fmla="*/ 2883478 w 4528704"/>
              <a:gd name="connsiteY1093" fmla="*/ 2216727 h 3290454"/>
              <a:gd name="connsiteX1094" fmla="*/ 2874819 w 4528704"/>
              <a:gd name="connsiteY1094" fmla="*/ 2242705 h 3290454"/>
              <a:gd name="connsiteX1095" fmla="*/ 2909455 w 4528704"/>
              <a:gd name="connsiteY1095" fmla="*/ 2242705 h 3290454"/>
              <a:gd name="connsiteX1096" fmla="*/ 2909455 w 4528704"/>
              <a:gd name="connsiteY1096" fmla="*/ 2286000 h 3290454"/>
              <a:gd name="connsiteX1097" fmla="*/ 2866159 w 4528704"/>
              <a:gd name="connsiteY1097" fmla="*/ 2251364 h 3290454"/>
              <a:gd name="connsiteX1098" fmla="*/ 2857500 w 4528704"/>
              <a:gd name="connsiteY1098" fmla="*/ 2268682 h 3290454"/>
              <a:gd name="connsiteX1099" fmla="*/ 2788228 w 4528704"/>
              <a:gd name="connsiteY1099" fmla="*/ 2225386 h 3290454"/>
              <a:gd name="connsiteX1100" fmla="*/ 2822864 w 4528704"/>
              <a:gd name="connsiteY1100" fmla="*/ 2164773 h 3290454"/>
              <a:gd name="connsiteX1101" fmla="*/ 2848841 w 4528704"/>
              <a:gd name="connsiteY1101" fmla="*/ 2164773 h 3290454"/>
              <a:gd name="connsiteX1102" fmla="*/ 2831523 w 4528704"/>
              <a:gd name="connsiteY1102" fmla="*/ 2130136 h 3290454"/>
              <a:gd name="connsiteX1103" fmla="*/ 2788228 w 4528704"/>
              <a:gd name="connsiteY1103" fmla="*/ 2190750 h 3290454"/>
              <a:gd name="connsiteX1104" fmla="*/ 2770909 w 4528704"/>
              <a:gd name="connsiteY1104" fmla="*/ 2156114 h 3290454"/>
              <a:gd name="connsiteX1105" fmla="*/ 2727614 w 4528704"/>
              <a:gd name="connsiteY1105" fmla="*/ 2190750 h 3290454"/>
              <a:gd name="connsiteX1106" fmla="*/ 2796887 w 4528704"/>
              <a:gd name="connsiteY1106" fmla="*/ 2095500 h 3290454"/>
              <a:gd name="connsiteX1107" fmla="*/ 2805546 w 4528704"/>
              <a:gd name="connsiteY1107" fmla="*/ 2112818 h 3290454"/>
              <a:gd name="connsiteX1108" fmla="*/ 2840182 w 4528704"/>
              <a:gd name="connsiteY1108" fmla="*/ 2060864 h 3290454"/>
              <a:gd name="connsiteX1109" fmla="*/ 2848841 w 4528704"/>
              <a:gd name="connsiteY1109" fmla="*/ 2086841 h 3290454"/>
              <a:gd name="connsiteX1110" fmla="*/ 2874819 w 4528704"/>
              <a:gd name="connsiteY1110" fmla="*/ 2086841 h 3290454"/>
              <a:gd name="connsiteX1111" fmla="*/ 2900796 w 4528704"/>
              <a:gd name="connsiteY1111" fmla="*/ 2121477 h 3290454"/>
              <a:gd name="connsiteX1112" fmla="*/ 3160569 w 4528704"/>
              <a:gd name="connsiteY1112" fmla="*/ 1809750 h 3290454"/>
              <a:gd name="connsiteX1113" fmla="*/ 3160569 w 4528704"/>
              <a:gd name="connsiteY1113" fmla="*/ 1610591 h 3290454"/>
              <a:gd name="connsiteX1114" fmla="*/ 3290455 w 4528704"/>
              <a:gd name="connsiteY1114" fmla="*/ 1584614 h 3290454"/>
              <a:gd name="connsiteX1115" fmla="*/ 3307773 w 4528704"/>
              <a:gd name="connsiteY1115" fmla="*/ 1601932 h 3290454"/>
              <a:gd name="connsiteX1116" fmla="*/ 3342409 w 4528704"/>
              <a:gd name="connsiteY1116" fmla="*/ 1575955 h 3290454"/>
              <a:gd name="connsiteX1117" fmla="*/ 3359728 w 4528704"/>
              <a:gd name="connsiteY1117" fmla="*/ 1601932 h 3290454"/>
              <a:gd name="connsiteX1118" fmla="*/ 3420341 w 4528704"/>
              <a:gd name="connsiteY1118" fmla="*/ 1567296 h 3290454"/>
              <a:gd name="connsiteX1119" fmla="*/ 3463637 w 4528704"/>
              <a:gd name="connsiteY1119" fmla="*/ 1575955 h 3290454"/>
              <a:gd name="connsiteX1120" fmla="*/ 3939887 w 4528704"/>
              <a:gd name="connsiteY1120" fmla="*/ 1506682 h 3290454"/>
              <a:gd name="connsiteX1121" fmla="*/ 3905250 w 4528704"/>
              <a:gd name="connsiteY1121" fmla="*/ 1532659 h 3290454"/>
              <a:gd name="connsiteX1122" fmla="*/ 3879273 w 4528704"/>
              <a:gd name="connsiteY1122" fmla="*/ 1532659 h 3290454"/>
              <a:gd name="connsiteX1123" fmla="*/ 3913909 w 4528704"/>
              <a:gd name="connsiteY1123" fmla="*/ 1506682 h 3290454"/>
              <a:gd name="connsiteX1124" fmla="*/ 3939887 w 4528704"/>
              <a:gd name="connsiteY1124" fmla="*/ 1506682 h 3290454"/>
              <a:gd name="connsiteX1125" fmla="*/ 3974523 w 4528704"/>
              <a:gd name="connsiteY1125" fmla="*/ 1524000 h 3290454"/>
              <a:gd name="connsiteX1126" fmla="*/ 4000500 w 4528704"/>
              <a:gd name="connsiteY1126" fmla="*/ 1498023 h 3290454"/>
              <a:gd name="connsiteX1127" fmla="*/ 3974523 w 4528704"/>
              <a:gd name="connsiteY1127" fmla="*/ 1524000 h 3290454"/>
              <a:gd name="connsiteX1128" fmla="*/ 3437659 w 4528704"/>
              <a:gd name="connsiteY1128" fmla="*/ 1489364 h 3290454"/>
              <a:gd name="connsiteX1129" fmla="*/ 3896591 w 4528704"/>
              <a:gd name="connsiteY1129" fmla="*/ 1489364 h 3290454"/>
              <a:gd name="connsiteX1130" fmla="*/ 3861955 w 4528704"/>
              <a:gd name="connsiteY1130" fmla="*/ 1515341 h 3290454"/>
              <a:gd name="connsiteX1131" fmla="*/ 3299114 w 4528704"/>
              <a:gd name="connsiteY1131" fmla="*/ 1515341 h 3290454"/>
              <a:gd name="connsiteX1132" fmla="*/ 3411682 w 4528704"/>
              <a:gd name="connsiteY1132" fmla="*/ 1472046 h 3290454"/>
              <a:gd name="connsiteX1133" fmla="*/ 3437659 w 4528704"/>
              <a:gd name="connsiteY1133" fmla="*/ 1489364 h 3290454"/>
              <a:gd name="connsiteX1134" fmla="*/ 4069773 w 4528704"/>
              <a:gd name="connsiteY1134" fmla="*/ 1428750 h 3290454"/>
              <a:gd name="connsiteX1135" fmla="*/ 4035137 w 4528704"/>
              <a:gd name="connsiteY1135" fmla="*/ 1454727 h 3290454"/>
              <a:gd name="connsiteX1136" fmla="*/ 4009159 w 4528704"/>
              <a:gd name="connsiteY1136" fmla="*/ 1454727 h 3290454"/>
              <a:gd name="connsiteX1137" fmla="*/ 4043796 w 4528704"/>
              <a:gd name="connsiteY1137" fmla="*/ 1428750 h 3290454"/>
              <a:gd name="connsiteX1138" fmla="*/ 4069773 w 4528704"/>
              <a:gd name="connsiteY1138" fmla="*/ 1428750 h 3290454"/>
              <a:gd name="connsiteX1139" fmla="*/ 4104409 w 4528704"/>
              <a:gd name="connsiteY1139" fmla="*/ 1437409 h 3290454"/>
              <a:gd name="connsiteX1140" fmla="*/ 4121728 w 4528704"/>
              <a:gd name="connsiteY1140" fmla="*/ 1428750 h 3290454"/>
              <a:gd name="connsiteX1141" fmla="*/ 4104409 w 4528704"/>
              <a:gd name="connsiteY1141" fmla="*/ 1437409 h 3290454"/>
              <a:gd name="connsiteX1142" fmla="*/ 3610841 w 4528704"/>
              <a:gd name="connsiteY1142" fmla="*/ 1420091 h 3290454"/>
              <a:gd name="connsiteX1143" fmla="*/ 4000500 w 4528704"/>
              <a:gd name="connsiteY1143" fmla="*/ 1428750 h 3290454"/>
              <a:gd name="connsiteX1144" fmla="*/ 3922569 w 4528704"/>
              <a:gd name="connsiteY1144" fmla="*/ 1454727 h 3290454"/>
              <a:gd name="connsiteX1145" fmla="*/ 3454978 w 4528704"/>
              <a:gd name="connsiteY1145" fmla="*/ 1454727 h 3290454"/>
              <a:gd name="connsiteX1146" fmla="*/ 3584864 w 4528704"/>
              <a:gd name="connsiteY1146" fmla="*/ 1411432 h 3290454"/>
              <a:gd name="connsiteX1147" fmla="*/ 3610841 w 4528704"/>
              <a:gd name="connsiteY1147" fmla="*/ 1420091 h 3290454"/>
              <a:gd name="connsiteX1148" fmla="*/ 4182341 w 4528704"/>
              <a:gd name="connsiteY1148" fmla="*/ 1350818 h 3290454"/>
              <a:gd name="connsiteX1149" fmla="*/ 4130387 w 4528704"/>
              <a:gd name="connsiteY1149" fmla="*/ 1376796 h 3290454"/>
              <a:gd name="connsiteX1150" fmla="*/ 4156364 w 4528704"/>
              <a:gd name="connsiteY1150" fmla="*/ 1350818 h 3290454"/>
              <a:gd name="connsiteX1151" fmla="*/ 4182341 w 4528704"/>
              <a:gd name="connsiteY1151" fmla="*/ 1350818 h 3290454"/>
              <a:gd name="connsiteX1152" fmla="*/ 4043796 w 4528704"/>
              <a:gd name="connsiteY1152" fmla="*/ 1359477 h 3290454"/>
              <a:gd name="connsiteX1153" fmla="*/ 4017819 w 4528704"/>
              <a:gd name="connsiteY1153" fmla="*/ 1394114 h 3290454"/>
              <a:gd name="connsiteX1154" fmla="*/ 3619500 w 4528704"/>
              <a:gd name="connsiteY1154" fmla="*/ 1394114 h 3290454"/>
              <a:gd name="connsiteX1155" fmla="*/ 3706091 w 4528704"/>
              <a:gd name="connsiteY1155" fmla="*/ 1350818 h 3290454"/>
              <a:gd name="connsiteX1156" fmla="*/ 4043796 w 4528704"/>
              <a:gd name="connsiteY1156" fmla="*/ 1359477 h 3290454"/>
              <a:gd name="connsiteX1157" fmla="*/ 4242955 w 4528704"/>
              <a:gd name="connsiteY1157" fmla="*/ 1342159 h 3290454"/>
              <a:gd name="connsiteX1158" fmla="*/ 4216978 w 4528704"/>
              <a:gd name="connsiteY1158" fmla="*/ 1350818 h 3290454"/>
              <a:gd name="connsiteX1159" fmla="*/ 4225637 w 4528704"/>
              <a:gd name="connsiteY1159" fmla="*/ 1333500 h 3290454"/>
              <a:gd name="connsiteX1160" fmla="*/ 4242955 w 4528704"/>
              <a:gd name="connsiteY1160" fmla="*/ 1342159 h 3290454"/>
              <a:gd name="connsiteX1161" fmla="*/ 4121728 w 4528704"/>
              <a:gd name="connsiteY1161" fmla="*/ 1290205 h 3290454"/>
              <a:gd name="connsiteX1162" fmla="*/ 4139046 w 4528704"/>
              <a:gd name="connsiteY1162" fmla="*/ 1316182 h 3290454"/>
              <a:gd name="connsiteX1163" fmla="*/ 4104409 w 4528704"/>
              <a:gd name="connsiteY1163" fmla="*/ 1333500 h 3290454"/>
              <a:gd name="connsiteX1164" fmla="*/ 3732069 w 4528704"/>
              <a:gd name="connsiteY1164" fmla="*/ 1333500 h 3290454"/>
              <a:gd name="connsiteX1165" fmla="*/ 3801341 w 4528704"/>
              <a:gd name="connsiteY1165" fmla="*/ 1290205 h 3290454"/>
              <a:gd name="connsiteX1166" fmla="*/ 4121728 w 4528704"/>
              <a:gd name="connsiteY1166" fmla="*/ 1290205 h 3290454"/>
              <a:gd name="connsiteX1167" fmla="*/ 4242955 w 4528704"/>
              <a:gd name="connsiteY1167" fmla="*/ 1290205 h 3290454"/>
              <a:gd name="connsiteX1168" fmla="*/ 4286251 w 4528704"/>
              <a:gd name="connsiteY1168" fmla="*/ 1255568 h 3290454"/>
              <a:gd name="connsiteX1169" fmla="*/ 4242955 w 4528704"/>
              <a:gd name="connsiteY1169" fmla="*/ 1290205 h 3290454"/>
              <a:gd name="connsiteX1170" fmla="*/ 4329546 w 4528704"/>
              <a:gd name="connsiteY1170" fmla="*/ 1264227 h 3290454"/>
              <a:gd name="connsiteX1171" fmla="*/ 4346864 w 4528704"/>
              <a:gd name="connsiteY1171" fmla="*/ 1255568 h 3290454"/>
              <a:gd name="connsiteX1172" fmla="*/ 4329546 w 4528704"/>
              <a:gd name="connsiteY1172" fmla="*/ 1264227 h 3290454"/>
              <a:gd name="connsiteX1173" fmla="*/ 4191000 w 4528704"/>
              <a:gd name="connsiteY1173" fmla="*/ 1229591 h 3290454"/>
              <a:gd name="connsiteX1174" fmla="*/ 4208319 w 4528704"/>
              <a:gd name="connsiteY1174" fmla="*/ 1246909 h 3290454"/>
              <a:gd name="connsiteX1175" fmla="*/ 4182341 w 4528704"/>
              <a:gd name="connsiteY1175" fmla="*/ 1264227 h 3290454"/>
              <a:gd name="connsiteX1176" fmla="*/ 3810000 w 4528704"/>
              <a:gd name="connsiteY1176" fmla="*/ 1264227 h 3290454"/>
              <a:gd name="connsiteX1177" fmla="*/ 3835978 w 4528704"/>
              <a:gd name="connsiteY1177" fmla="*/ 1229591 h 3290454"/>
              <a:gd name="connsiteX1178" fmla="*/ 4191000 w 4528704"/>
              <a:gd name="connsiteY1178" fmla="*/ 1229591 h 3290454"/>
              <a:gd name="connsiteX1179" fmla="*/ 4355523 w 4528704"/>
              <a:gd name="connsiteY1179" fmla="*/ 1194955 h 3290454"/>
              <a:gd name="connsiteX1180" fmla="*/ 4390160 w 4528704"/>
              <a:gd name="connsiteY1180" fmla="*/ 1168977 h 3290454"/>
              <a:gd name="connsiteX1181" fmla="*/ 4355523 w 4528704"/>
              <a:gd name="connsiteY1181" fmla="*/ 1194955 h 3290454"/>
              <a:gd name="connsiteX1182" fmla="*/ 4442114 w 4528704"/>
              <a:gd name="connsiteY1182" fmla="*/ 1099705 h 3290454"/>
              <a:gd name="connsiteX1183" fmla="*/ 4424796 w 4528704"/>
              <a:gd name="connsiteY1183" fmla="*/ 1091046 h 3290454"/>
              <a:gd name="connsiteX1184" fmla="*/ 4450773 w 4528704"/>
              <a:gd name="connsiteY1184" fmla="*/ 1065068 h 3290454"/>
              <a:gd name="connsiteX1185" fmla="*/ 4442114 w 4528704"/>
              <a:gd name="connsiteY1185" fmla="*/ 1099705 h 3290454"/>
              <a:gd name="connsiteX1186" fmla="*/ 4372841 w 4528704"/>
              <a:gd name="connsiteY1186" fmla="*/ 1108364 h 3290454"/>
              <a:gd name="connsiteX1187" fmla="*/ 4346864 w 4528704"/>
              <a:gd name="connsiteY1187" fmla="*/ 1056409 h 3290454"/>
              <a:gd name="connsiteX1188" fmla="*/ 4372841 w 4528704"/>
              <a:gd name="connsiteY1188" fmla="*/ 1108364 h 3290454"/>
              <a:gd name="connsiteX1189" fmla="*/ 4338205 w 4528704"/>
              <a:gd name="connsiteY1189" fmla="*/ 1047750 h 3290454"/>
              <a:gd name="connsiteX1190" fmla="*/ 4312228 w 4528704"/>
              <a:gd name="connsiteY1190" fmla="*/ 1030432 h 3290454"/>
              <a:gd name="connsiteX1191" fmla="*/ 4338205 w 4528704"/>
              <a:gd name="connsiteY1191" fmla="*/ 1047750 h 3290454"/>
              <a:gd name="connsiteX1192" fmla="*/ 3454978 w 4528704"/>
              <a:gd name="connsiteY1192" fmla="*/ 1065068 h 3290454"/>
              <a:gd name="connsiteX1193" fmla="*/ 3506932 w 4528704"/>
              <a:gd name="connsiteY1193" fmla="*/ 1004455 h 3290454"/>
              <a:gd name="connsiteX1194" fmla="*/ 3454978 w 4528704"/>
              <a:gd name="connsiteY1194" fmla="*/ 1065068 h 3290454"/>
              <a:gd name="connsiteX1195" fmla="*/ 4459432 w 4528704"/>
              <a:gd name="connsiteY1195" fmla="*/ 1004455 h 3290454"/>
              <a:gd name="connsiteX1196" fmla="*/ 4459432 w 4528704"/>
              <a:gd name="connsiteY1196" fmla="*/ 969818 h 3290454"/>
              <a:gd name="connsiteX1197" fmla="*/ 4459432 w 4528704"/>
              <a:gd name="connsiteY1197" fmla="*/ 1004455 h 3290454"/>
              <a:gd name="connsiteX1198" fmla="*/ 4191000 w 4528704"/>
              <a:gd name="connsiteY1198" fmla="*/ 969818 h 3290454"/>
              <a:gd name="connsiteX1199" fmla="*/ 4156364 w 4528704"/>
              <a:gd name="connsiteY1199" fmla="*/ 961159 h 3290454"/>
              <a:gd name="connsiteX1200" fmla="*/ 4191000 w 4528704"/>
              <a:gd name="connsiteY1200" fmla="*/ 969818 h 3290454"/>
              <a:gd name="connsiteX1201" fmla="*/ 4147705 w 4528704"/>
              <a:gd name="connsiteY1201" fmla="*/ 952500 h 3290454"/>
              <a:gd name="connsiteX1202" fmla="*/ 4113069 w 4528704"/>
              <a:gd name="connsiteY1202" fmla="*/ 943841 h 3290454"/>
              <a:gd name="connsiteX1203" fmla="*/ 4147705 w 4528704"/>
              <a:gd name="connsiteY1203" fmla="*/ 952500 h 3290454"/>
              <a:gd name="connsiteX1204" fmla="*/ 3974523 w 4528704"/>
              <a:gd name="connsiteY1204" fmla="*/ 943841 h 3290454"/>
              <a:gd name="connsiteX1205" fmla="*/ 4043796 w 4528704"/>
              <a:gd name="connsiteY1205" fmla="*/ 969818 h 3290454"/>
              <a:gd name="connsiteX1206" fmla="*/ 3905250 w 4528704"/>
              <a:gd name="connsiteY1206" fmla="*/ 978477 h 3290454"/>
              <a:gd name="connsiteX1207" fmla="*/ 3896591 w 4528704"/>
              <a:gd name="connsiteY1207" fmla="*/ 995795 h 3290454"/>
              <a:gd name="connsiteX1208" fmla="*/ 4043796 w 4528704"/>
              <a:gd name="connsiteY1208" fmla="*/ 995795 h 3290454"/>
              <a:gd name="connsiteX1209" fmla="*/ 4078432 w 4528704"/>
              <a:gd name="connsiteY1209" fmla="*/ 1013114 h 3290454"/>
              <a:gd name="connsiteX1210" fmla="*/ 4095750 w 4528704"/>
              <a:gd name="connsiteY1210" fmla="*/ 995795 h 3290454"/>
              <a:gd name="connsiteX1211" fmla="*/ 4121728 w 4528704"/>
              <a:gd name="connsiteY1211" fmla="*/ 1004455 h 3290454"/>
              <a:gd name="connsiteX1212" fmla="*/ 4113069 w 4528704"/>
              <a:gd name="connsiteY1212" fmla="*/ 1021773 h 3290454"/>
              <a:gd name="connsiteX1213" fmla="*/ 4199660 w 4528704"/>
              <a:gd name="connsiteY1213" fmla="*/ 1047750 h 3290454"/>
              <a:gd name="connsiteX1214" fmla="*/ 4191000 w 4528704"/>
              <a:gd name="connsiteY1214" fmla="*/ 1065068 h 3290454"/>
              <a:gd name="connsiteX1215" fmla="*/ 4242955 w 4528704"/>
              <a:gd name="connsiteY1215" fmla="*/ 1091046 h 3290454"/>
              <a:gd name="connsiteX1216" fmla="*/ 4251614 w 4528704"/>
              <a:gd name="connsiteY1216" fmla="*/ 1108364 h 3290454"/>
              <a:gd name="connsiteX1217" fmla="*/ 4225637 w 4528704"/>
              <a:gd name="connsiteY1217" fmla="*/ 1143000 h 3290454"/>
              <a:gd name="connsiteX1218" fmla="*/ 3896591 w 4528704"/>
              <a:gd name="connsiteY1218" fmla="*/ 1151659 h 3290454"/>
              <a:gd name="connsiteX1219" fmla="*/ 3896591 w 4528704"/>
              <a:gd name="connsiteY1219" fmla="*/ 1168977 h 3290454"/>
              <a:gd name="connsiteX1220" fmla="*/ 4251614 w 4528704"/>
              <a:gd name="connsiteY1220" fmla="*/ 1168977 h 3290454"/>
              <a:gd name="connsiteX1221" fmla="*/ 4225637 w 4528704"/>
              <a:gd name="connsiteY1221" fmla="*/ 1203614 h 3290454"/>
              <a:gd name="connsiteX1222" fmla="*/ 3853296 w 4528704"/>
              <a:gd name="connsiteY1222" fmla="*/ 1203614 h 3290454"/>
              <a:gd name="connsiteX1223" fmla="*/ 3870614 w 4528704"/>
              <a:gd name="connsiteY1223" fmla="*/ 1108364 h 3290454"/>
              <a:gd name="connsiteX1224" fmla="*/ 4087091 w 4528704"/>
              <a:gd name="connsiteY1224" fmla="*/ 1108364 h 3290454"/>
              <a:gd name="connsiteX1225" fmla="*/ 4165023 w 4528704"/>
              <a:gd name="connsiteY1225" fmla="*/ 1091046 h 3290454"/>
              <a:gd name="connsiteX1226" fmla="*/ 3870614 w 4528704"/>
              <a:gd name="connsiteY1226" fmla="*/ 1082386 h 3290454"/>
              <a:gd name="connsiteX1227" fmla="*/ 3870614 w 4528704"/>
              <a:gd name="connsiteY1227" fmla="*/ 1030432 h 3290454"/>
              <a:gd name="connsiteX1228" fmla="*/ 4104409 w 4528704"/>
              <a:gd name="connsiteY1228" fmla="*/ 1030432 h 3290454"/>
              <a:gd name="connsiteX1229" fmla="*/ 3870614 w 4528704"/>
              <a:gd name="connsiteY1229" fmla="*/ 1021773 h 3290454"/>
              <a:gd name="connsiteX1230" fmla="*/ 3861955 w 4528704"/>
              <a:gd name="connsiteY1230" fmla="*/ 943841 h 3290454"/>
              <a:gd name="connsiteX1231" fmla="*/ 3974523 w 4528704"/>
              <a:gd name="connsiteY1231" fmla="*/ 943841 h 3290454"/>
              <a:gd name="connsiteX1232" fmla="*/ 4104409 w 4528704"/>
              <a:gd name="connsiteY1232" fmla="*/ 935182 h 3290454"/>
              <a:gd name="connsiteX1233" fmla="*/ 4069773 w 4528704"/>
              <a:gd name="connsiteY1233" fmla="*/ 926523 h 3290454"/>
              <a:gd name="connsiteX1234" fmla="*/ 4104409 w 4528704"/>
              <a:gd name="connsiteY1234" fmla="*/ 935182 h 3290454"/>
              <a:gd name="connsiteX1235" fmla="*/ 4043796 w 4528704"/>
              <a:gd name="connsiteY1235" fmla="*/ 909205 h 3290454"/>
              <a:gd name="connsiteX1236" fmla="*/ 4009159 w 4528704"/>
              <a:gd name="connsiteY1236" fmla="*/ 891886 h 3290454"/>
              <a:gd name="connsiteX1237" fmla="*/ 4043796 w 4528704"/>
              <a:gd name="connsiteY1237" fmla="*/ 909205 h 3290454"/>
              <a:gd name="connsiteX1238" fmla="*/ 3913909 w 4528704"/>
              <a:gd name="connsiteY1238" fmla="*/ 891886 h 3290454"/>
              <a:gd name="connsiteX1239" fmla="*/ 3931228 w 4528704"/>
              <a:gd name="connsiteY1239" fmla="*/ 917864 h 3290454"/>
              <a:gd name="connsiteX1240" fmla="*/ 3827319 w 4528704"/>
              <a:gd name="connsiteY1240" fmla="*/ 891886 h 3290454"/>
              <a:gd name="connsiteX1241" fmla="*/ 3913909 w 4528704"/>
              <a:gd name="connsiteY1241" fmla="*/ 891886 h 3290454"/>
              <a:gd name="connsiteX1242" fmla="*/ 3558887 w 4528704"/>
              <a:gd name="connsiteY1242" fmla="*/ 917864 h 3290454"/>
              <a:gd name="connsiteX1243" fmla="*/ 3567546 w 4528704"/>
              <a:gd name="connsiteY1243" fmla="*/ 891886 h 3290454"/>
              <a:gd name="connsiteX1244" fmla="*/ 3558887 w 4528704"/>
              <a:gd name="connsiteY1244" fmla="*/ 917864 h 3290454"/>
              <a:gd name="connsiteX1245" fmla="*/ 3515591 w 4528704"/>
              <a:gd name="connsiteY1245" fmla="*/ 917864 h 3290454"/>
              <a:gd name="connsiteX1246" fmla="*/ 3550228 w 4528704"/>
              <a:gd name="connsiteY1246" fmla="*/ 874568 h 3290454"/>
              <a:gd name="connsiteX1247" fmla="*/ 3515591 w 4528704"/>
              <a:gd name="connsiteY1247" fmla="*/ 917864 h 3290454"/>
              <a:gd name="connsiteX1248" fmla="*/ 3498273 w 4528704"/>
              <a:gd name="connsiteY1248" fmla="*/ 909205 h 3290454"/>
              <a:gd name="connsiteX1249" fmla="*/ 3463637 w 4528704"/>
              <a:gd name="connsiteY1249" fmla="*/ 900545 h 3290454"/>
              <a:gd name="connsiteX1250" fmla="*/ 3463637 w 4528704"/>
              <a:gd name="connsiteY1250" fmla="*/ 865909 h 3290454"/>
              <a:gd name="connsiteX1251" fmla="*/ 3498273 w 4528704"/>
              <a:gd name="connsiteY1251" fmla="*/ 909205 h 3290454"/>
              <a:gd name="connsiteX1252" fmla="*/ 4364182 w 4528704"/>
              <a:gd name="connsiteY1252" fmla="*/ 874568 h 3290454"/>
              <a:gd name="connsiteX1253" fmla="*/ 4320887 w 4528704"/>
              <a:gd name="connsiteY1253" fmla="*/ 857250 h 3290454"/>
              <a:gd name="connsiteX1254" fmla="*/ 4364182 w 4528704"/>
              <a:gd name="connsiteY1254" fmla="*/ 874568 h 3290454"/>
              <a:gd name="connsiteX1255" fmla="*/ 3879273 w 4528704"/>
              <a:gd name="connsiteY1255" fmla="*/ 848591 h 3290454"/>
              <a:gd name="connsiteX1256" fmla="*/ 3792682 w 4528704"/>
              <a:gd name="connsiteY1256" fmla="*/ 848591 h 3290454"/>
              <a:gd name="connsiteX1257" fmla="*/ 3879273 w 4528704"/>
              <a:gd name="connsiteY1257" fmla="*/ 848591 h 3290454"/>
              <a:gd name="connsiteX1258" fmla="*/ 3515591 w 4528704"/>
              <a:gd name="connsiteY1258" fmla="*/ 883227 h 3290454"/>
              <a:gd name="connsiteX1259" fmla="*/ 3489614 w 4528704"/>
              <a:gd name="connsiteY1259" fmla="*/ 848591 h 3290454"/>
              <a:gd name="connsiteX1260" fmla="*/ 3515591 w 4528704"/>
              <a:gd name="connsiteY1260" fmla="*/ 883227 h 3290454"/>
              <a:gd name="connsiteX1261" fmla="*/ 3957205 w 4528704"/>
              <a:gd name="connsiteY1261" fmla="*/ 848591 h 3290454"/>
              <a:gd name="connsiteX1262" fmla="*/ 3931228 w 4528704"/>
              <a:gd name="connsiteY1262" fmla="*/ 822614 h 3290454"/>
              <a:gd name="connsiteX1263" fmla="*/ 3957205 w 4528704"/>
              <a:gd name="connsiteY1263" fmla="*/ 848591 h 3290454"/>
              <a:gd name="connsiteX1264" fmla="*/ 3853296 w 4528704"/>
              <a:gd name="connsiteY1264" fmla="*/ 813955 h 3290454"/>
              <a:gd name="connsiteX1265" fmla="*/ 3766705 w 4528704"/>
              <a:gd name="connsiteY1265" fmla="*/ 822614 h 3290454"/>
              <a:gd name="connsiteX1266" fmla="*/ 3749387 w 4528704"/>
              <a:gd name="connsiteY1266" fmla="*/ 805295 h 3290454"/>
              <a:gd name="connsiteX1267" fmla="*/ 3853296 w 4528704"/>
              <a:gd name="connsiteY1267" fmla="*/ 813955 h 3290454"/>
              <a:gd name="connsiteX1268" fmla="*/ 3558887 w 4528704"/>
              <a:gd name="connsiteY1268" fmla="*/ 822614 h 3290454"/>
              <a:gd name="connsiteX1269" fmla="*/ 3584864 w 4528704"/>
              <a:gd name="connsiteY1269" fmla="*/ 822614 h 3290454"/>
              <a:gd name="connsiteX1270" fmla="*/ 3558887 w 4528704"/>
              <a:gd name="connsiteY1270" fmla="*/ 822614 h 3290454"/>
              <a:gd name="connsiteX1271" fmla="*/ 4528705 w 4528704"/>
              <a:gd name="connsiteY1271" fmla="*/ 848591 h 3290454"/>
              <a:gd name="connsiteX1272" fmla="*/ 4528705 w 4528704"/>
              <a:gd name="connsiteY1272" fmla="*/ 874568 h 3290454"/>
              <a:gd name="connsiteX1273" fmla="*/ 4485410 w 4528704"/>
              <a:gd name="connsiteY1273" fmla="*/ 857250 h 3290454"/>
              <a:gd name="connsiteX1274" fmla="*/ 4502728 w 4528704"/>
              <a:gd name="connsiteY1274" fmla="*/ 839932 h 3290454"/>
              <a:gd name="connsiteX1275" fmla="*/ 4459432 w 4528704"/>
              <a:gd name="connsiteY1275" fmla="*/ 779318 h 3290454"/>
              <a:gd name="connsiteX1276" fmla="*/ 4528705 w 4528704"/>
              <a:gd name="connsiteY1276" fmla="*/ 848591 h 3290454"/>
              <a:gd name="connsiteX1277" fmla="*/ 3714750 w 4528704"/>
              <a:gd name="connsiteY1277" fmla="*/ 710045 h 3290454"/>
              <a:gd name="connsiteX1278" fmla="*/ 3818659 w 4528704"/>
              <a:gd name="connsiteY1278" fmla="*/ 710045 h 3290454"/>
              <a:gd name="connsiteX1279" fmla="*/ 3714750 w 4528704"/>
              <a:gd name="connsiteY1279" fmla="*/ 710045 h 3290454"/>
              <a:gd name="connsiteX1280" fmla="*/ 3636819 w 4528704"/>
              <a:gd name="connsiteY1280" fmla="*/ 658091 h 3290454"/>
              <a:gd name="connsiteX1281" fmla="*/ 3636819 w 4528704"/>
              <a:gd name="connsiteY1281" fmla="*/ 632114 h 3290454"/>
              <a:gd name="connsiteX1282" fmla="*/ 3636819 w 4528704"/>
              <a:gd name="connsiteY1282" fmla="*/ 658091 h 3290454"/>
              <a:gd name="connsiteX1283" fmla="*/ 4294910 w 4528704"/>
              <a:gd name="connsiteY1283" fmla="*/ 562841 h 3290454"/>
              <a:gd name="connsiteX1284" fmla="*/ 4234296 w 4528704"/>
              <a:gd name="connsiteY1284" fmla="*/ 545523 h 3290454"/>
              <a:gd name="connsiteX1285" fmla="*/ 4173682 w 4528704"/>
              <a:gd name="connsiteY1285" fmla="*/ 562841 h 3290454"/>
              <a:gd name="connsiteX1286" fmla="*/ 4355523 w 4528704"/>
              <a:gd name="connsiteY1286" fmla="*/ 476250 h 3290454"/>
              <a:gd name="connsiteX1287" fmla="*/ 4294910 w 4528704"/>
              <a:gd name="connsiteY1287" fmla="*/ 562841 h 3290454"/>
              <a:gd name="connsiteX1288" fmla="*/ 4502728 w 4528704"/>
              <a:gd name="connsiteY1288" fmla="*/ 484909 h 3290454"/>
              <a:gd name="connsiteX1289" fmla="*/ 4511387 w 4528704"/>
              <a:gd name="connsiteY1289" fmla="*/ 467591 h 3290454"/>
              <a:gd name="connsiteX1290" fmla="*/ 4502728 w 4528704"/>
              <a:gd name="connsiteY1290" fmla="*/ 484909 h 3290454"/>
              <a:gd name="connsiteX1291" fmla="*/ 4216978 w 4528704"/>
              <a:gd name="connsiteY1291" fmla="*/ 510886 h 3290454"/>
              <a:gd name="connsiteX1292" fmla="*/ 3991841 w 4528704"/>
              <a:gd name="connsiteY1292" fmla="*/ 692727 h 3290454"/>
              <a:gd name="connsiteX1293" fmla="*/ 4346864 w 4528704"/>
              <a:gd name="connsiteY1293" fmla="*/ 441614 h 3290454"/>
              <a:gd name="connsiteX1294" fmla="*/ 4216978 w 4528704"/>
              <a:gd name="connsiteY1294" fmla="*/ 510886 h 3290454"/>
              <a:gd name="connsiteX1295" fmla="*/ 4095750 w 4528704"/>
              <a:gd name="connsiteY1295" fmla="*/ 398318 h 3290454"/>
              <a:gd name="connsiteX1296" fmla="*/ 4052455 w 4528704"/>
              <a:gd name="connsiteY1296" fmla="*/ 441614 h 3290454"/>
              <a:gd name="connsiteX1297" fmla="*/ 3948546 w 4528704"/>
              <a:gd name="connsiteY1297" fmla="*/ 502227 h 3290454"/>
              <a:gd name="connsiteX1298" fmla="*/ 3887932 w 4528704"/>
              <a:gd name="connsiteY1298" fmla="*/ 597477 h 3290454"/>
              <a:gd name="connsiteX1299" fmla="*/ 3810000 w 4528704"/>
              <a:gd name="connsiteY1299" fmla="*/ 623455 h 3290454"/>
              <a:gd name="connsiteX1300" fmla="*/ 3896591 w 4528704"/>
              <a:gd name="connsiteY1300" fmla="*/ 658091 h 3290454"/>
              <a:gd name="connsiteX1301" fmla="*/ 3758046 w 4528704"/>
              <a:gd name="connsiteY1301" fmla="*/ 675409 h 3290454"/>
              <a:gd name="connsiteX1302" fmla="*/ 3896591 w 4528704"/>
              <a:gd name="connsiteY1302" fmla="*/ 684068 h 3290454"/>
              <a:gd name="connsiteX1303" fmla="*/ 3870614 w 4528704"/>
              <a:gd name="connsiteY1303" fmla="*/ 736023 h 3290454"/>
              <a:gd name="connsiteX1304" fmla="*/ 3732069 w 4528704"/>
              <a:gd name="connsiteY1304" fmla="*/ 762000 h 3290454"/>
              <a:gd name="connsiteX1305" fmla="*/ 3861955 w 4528704"/>
              <a:gd name="connsiteY1305" fmla="*/ 787977 h 3290454"/>
              <a:gd name="connsiteX1306" fmla="*/ 3740728 w 4528704"/>
              <a:gd name="connsiteY1306" fmla="*/ 787977 h 3290454"/>
              <a:gd name="connsiteX1307" fmla="*/ 3654137 w 4528704"/>
              <a:gd name="connsiteY1307" fmla="*/ 675409 h 3290454"/>
              <a:gd name="connsiteX1308" fmla="*/ 3749387 w 4528704"/>
              <a:gd name="connsiteY1308" fmla="*/ 528205 h 3290454"/>
              <a:gd name="connsiteX1309" fmla="*/ 4104409 w 4528704"/>
              <a:gd name="connsiteY1309" fmla="*/ 337705 h 3290454"/>
              <a:gd name="connsiteX1310" fmla="*/ 4095750 w 4528704"/>
              <a:gd name="connsiteY1310" fmla="*/ 398318 h 3290454"/>
              <a:gd name="connsiteX1311" fmla="*/ 4346864 w 4528704"/>
              <a:gd name="connsiteY1311" fmla="*/ 406977 h 3290454"/>
              <a:gd name="connsiteX1312" fmla="*/ 3965864 w 4528704"/>
              <a:gd name="connsiteY1312" fmla="*/ 675409 h 3290454"/>
              <a:gd name="connsiteX1313" fmla="*/ 3948546 w 4528704"/>
              <a:gd name="connsiteY1313" fmla="*/ 606136 h 3290454"/>
              <a:gd name="connsiteX1314" fmla="*/ 4052455 w 4528704"/>
              <a:gd name="connsiteY1314" fmla="*/ 484909 h 3290454"/>
              <a:gd name="connsiteX1315" fmla="*/ 4173682 w 4528704"/>
              <a:gd name="connsiteY1315" fmla="*/ 406977 h 3290454"/>
              <a:gd name="connsiteX1316" fmla="*/ 4191000 w 4528704"/>
              <a:gd name="connsiteY1316" fmla="*/ 415636 h 3290454"/>
              <a:gd name="connsiteX1317" fmla="*/ 4225637 w 4528704"/>
              <a:gd name="connsiteY1317" fmla="*/ 415636 h 3290454"/>
              <a:gd name="connsiteX1318" fmla="*/ 4242955 w 4528704"/>
              <a:gd name="connsiteY1318" fmla="*/ 372341 h 3290454"/>
              <a:gd name="connsiteX1319" fmla="*/ 4294910 w 4528704"/>
              <a:gd name="connsiteY1319" fmla="*/ 346364 h 3290454"/>
              <a:gd name="connsiteX1320" fmla="*/ 4355523 w 4528704"/>
              <a:gd name="connsiteY1320" fmla="*/ 320386 h 3290454"/>
              <a:gd name="connsiteX1321" fmla="*/ 4346864 w 4528704"/>
              <a:gd name="connsiteY1321" fmla="*/ 406977 h 3290454"/>
              <a:gd name="connsiteX1322" fmla="*/ 4043796 w 4528704"/>
              <a:gd name="connsiteY1322" fmla="*/ 337705 h 3290454"/>
              <a:gd name="connsiteX1323" fmla="*/ 4087091 w 4528704"/>
              <a:gd name="connsiteY1323" fmla="*/ 320386 h 3290454"/>
              <a:gd name="connsiteX1324" fmla="*/ 4043796 w 4528704"/>
              <a:gd name="connsiteY1324" fmla="*/ 337705 h 3290454"/>
              <a:gd name="connsiteX1325" fmla="*/ 4173682 w 4528704"/>
              <a:gd name="connsiteY1325" fmla="*/ 372341 h 3290454"/>
              <a:gd name="connsiteX1326" fmla="*/ 4173682 w 4528704"/>
              <a:gd name="connsiteY1326" fmla="*/ 303068 h 3290454"/>
              <a:gd name="connsiteX1327" fmla="*/ 4173682 w 4528704"/>
              <a:gd name="connsiteY1327" fmla="*/ 372341 h 3290454"/>
              <a:gd name="connsiteX1328" fmla="*/ 4199660 w 4528704"/>
              <a:gd name="connsiteY1328" fmla="*/ 363682 h 3290454"/>
              <a:gd name="connsiteX1329" fmla="*/ 4199660 w 4528704"/>
              <a:gd name="connsiteY1329" fmla="*/ 233795 h 3290454"/>
              <a:gd name="connsiteX1330" fmla="*/ 4199660 w 4528704"/>
              <a:gd name="connsiteY1330" fmla="*/ 363682 h 3290454"/>
              <a:gd name="connsiteX1331" fmla="*/ 4251614 w 4528704"/>
              <a:gd name="connsiteY1331" fmla="*/ 277091 h 3290454"/>
              <a:gd name="connsiteX1332" fmla="*/ 4251614 w 4528704"/>
              <a:gd name="connsiteY1332" fmla="*/ 346364 h 3290454"/>
              <a:gd name="connsiteX1333" fmla="*/ 4216978 w 4528704"/>
              <a:gd name="connsiteY1333" fmla="*/ 346364 h 3290454"/>
              <a:gd name="connsiteX1334" fmla="*/ 4216978 w 4528704"/>
              <a:gd name="connsiteY1334" fmla="*/ 242455 h 3290454"/>
              <a:gd name="connsiteX1335" fmla="*/ 4234296 w 4528704"/>
              <a:gd name="connsiteY1335" fmla="*/ 225136 h 3290454"/>
              <a:gd name="connsiteX1336" fmla="*/ 4251614 w 4528704"/>
              <a:gd name="connsiteY1336" fmla="*/ 277091 h 3290454"/>
              <a:gd name="connsiteX1337" fmla="*/ 4260273 w 4528704"/>
              <a:gd name="connsiteY1337" fmla="*/ 199159 h 3290454"/>
              <a:gd name="connsiteX1338" fmla="*/ 4286251 w 4528704"/>
              <a:gd name="connsiteY1338" fmla="*/ 242455 h 3290454"/>
              <a:gd name="connsiteX1339" fmla="*/ 4286251 w 4528704"/>
              <a:gd name="connsiteY1339" fmla="*/ 320386 h 3290454"/>
              <a:gd name="connsiteX1340" fmla="*/ 4208319 w 4528704"/>
              <a:gd name="connsiteY1340" fmla="*/ 199159 h 3290454"/>
              <a:gd name="connsiteX1341" fmla="*/ 4260273 w 4528704"/>
              <a:gd name="connsiteY1341" fmla="*/ 199159 h 3290454"/>
              <a:gd name="connsiteX1342" fmla="*/ 4130387 w 4528704"/>
              <a:gd name="connsiteY1342" fmla="*/ 181841 h 3290454"/>
              <a:gd name="connsiteX1343" fmla="*/ 4130387 w 4528704"/>
              <a:gd name="connsiteY1343" fmla="*/ 225136 h 3290454"/>
              <a:gd name="connsiteX1344" fmla="*/ 4104409 w 4528704"/>
              <a:gd name="connsiteY1344" fmla="*/ 225136 h 3290454"/>
              <a:gd name="connsiteX1345" fmla="*/ 4113069 w 4528704"/>
              <a:gd name="connsiteY1345" fmla="*/ 164523 h 3290454"/>
              <a:gd name="connsiteX1346" fmla="*/ 4130387 w 4528704"/>
              <a:gd name="connsiteY1346" fmla="*/ 181841 h 3290454"/>
              <a:gd name="connsiteX1347" fmla="*/ 4520046 w 4528704"/>
              <a:gd name="connsiteY1347" fmla="*/ 233795 h 3290454"/>
              <a:gd name="connsiteX1348" fmla="*/ 4494069 w 4528704"/>
              <a:gd name="connsiteY1348" fmla="*/ 233795 h 3290454"/>
              <a:gd name="connsiteX1349" fmla="*/ 4494069 w 4528704"/>
              <a:gd name="connsiteY1349" fmla="*/ 155864 h 3290454"/>
              <a:gd name="connsiteX1350" fmla="*/ 4520046 w 4528704"/>
              <a:gd name="connsiteY1350" fmla="*/ 155864 h 3290454"/>
              <a:gd name="connsiteX1351" fmla="*/ 4520046 w 4528704"/>
              <a:gd name="connsiteY1351" fmla="*/ 233795 h 3290454"/>
              <a:gd name="connsiteX1352" fmla="*/ 4468091 w 4528704"/>
              <a:gd name="connsiteY1352" fmla="*/ 147205 h 3290454"/>
              <a:gd name="connsiteX1353" fmla="*/ 4468091 w 4528704"/>
              <a:gd name="connsiteY1353" fmla="*/ 225136 h 3290454"/>
              <a:gd name="connsiteX1354" fmla="*/ 4442114 w 4528704"/>
              <a:gd name="connsiteY1354" fmla="*/ 225136 h 3290454"/>
              <a:gd name="connsiteX1355" fmla="*/ 4442114 w 4528704"/>
              <a:gd name="connsiteY1355" fmla="*/ 147205 h 3290454"/>
              <a:gd name="connsiteX1356" fmla="*/ 4468091 w 4528704"/>
              <a:gd name="connsiteY1356" fmla="*/ 147205 h 3290454"/>
              <a:gd name="connsiteX1357" fmla="*/ 4346864 w 4528704"/>
              <a:gd name="connsiteY1357" fmla="*/ 138545 h 3290454"/>
              <a:gd name="connsiteX1358" fmla="*/ 4346864 w 4528704"/>
              <a:gd name="connsiteY1358" fmla="*/ 207818 h 3290454"/>
              <a:gd name="connsiteX1359" fmla="*/ 4312228 w 4528704"/>
              <a:gd name="connsiteY1359" fmla="*/ 207818 h 3290454"/>
              <a:gd name="connsiteX1360" fmla="*/ 4312228 w 4528704"/>
              <a:gd name="connsiteY1360" fmla="*/ 138545 h 3290454"/>
              <a:gd name="connsiteX1361" fmla="*/ 4346864 w 4528704"/>
              <a:gd name="connsiteY1361" fmla="*/ 138545 h 3290454"/>
              <a:gd name="connsiteX1362" fmla="*/ 4078432 w 4528704"/>
              <a:gd name="connsiteY1362" fmla="*/ 129886 h 3290454"/>
              <a:gd name="connsiteX1363" fmla="*/ 4173682 w 4528704"/>
              <a:gd name="connsiteY1363" fmla="*/ 121227 h 3290454"/>
              <a:gd name="connsiteX1364" fmla="*/ 4078432 w 4528704"/>
              <a:gd name="connsiteY1364" fmla="*/ 129886 h 3290454"/>
              <a:gd name="connsiteX1365" fmla="*/ 4511387 w 4528704"/>
              <a:gd name="connsiteY1365" fmla="*/ 95250 h 3290454"/>
              <a:gd name="connsiteX1366" fmla="*/ 4476751 w 4528704"/>
              <a:gd name="connsiteY1366" fmla="*/ 95250 h 3290454"/>
              <a:gd name="connsiteX1367" fmla="*/ 4511387 w 4528704"/>
              <a:gd name="connsiteY1367" fmla="*/ 95250 h 3290454"/>
              <a:gd name="connsiteX1368" fmla="*/ 4182341 w 4528704"/>
              <a:gd name="connsiteY1368" fmla="*/ 112568 h 3290454"/>
              <a:gd name="connsiteX1369" fmla="*/ 4355523 w 4528704"/>
              <a:gd name="connsiteY1369" fmla="*/ 95250 h 3290454"/>
              <a:gd name="connsiteX1370" fmla="*/ 4182341 w 4528704"/>
              <a:gd name="connsiteY1370" fmla="*/ 112568 h 3290454"/>
              <a:gd name="connsiteX1371" fmla="*/ 4130387 w 4528704"/>
              <a:gd name="connsiteY1371" fmla="*/ 95250 h 3290454"/>
              <a:gd name="connsiteX1372" fmla="*/ 4095750 w 4528704"/>
              <a:gd name="connsiteY1372" fmla="*/ 95250 h 3290454"/>
              <a:gd name="connsiteX1373" fmla="*/ 4130387 w 4528704"/>
              <a:gd name="connsiteY1373" fmla="*/ 95250 h 3290454"/>
              <a:gd name="connsiteX1374" fmla="*/ 4390160 w 4528704"/>
              <a:gd name="connsiteY1374" fmla="*/ 86591 h 3290454"/>
              <a:gd name="connsiteX1375" fmla="*/ 4364182 w 4528704"/>
              <a:gd name="connsiteY1375" fmla="*/ 86591 h 3290454"/>
              <a:gd name="connsiteX1376" fmla="*/ 4390160 w 4528704"/>
              <a:gd name="connsiteY1376" fmla="*/ 86591 h 3290454"/>
              <a:gd name="connsiteX1377" fmla="*/ 4234296 w 4528704"/>
              <a:gd name="connsiteY1377" fmla="*/ 77932 h 3290454"/>
              <a:gd name="connsiteX1378" fmla="*/ 4208319 w 4528704"/>
              <a:gd name="connsiteY1378" fmla="*/ 77932 h 3290454"/>
              <a:gd name="connsiteX1379" fmla="*/ 4234296 w 4528704"/>
              <a:gd name="connsiteY1379" fmla="*/ 77932 h 3290454"/>
              <a:gd name="connsiteX1380" fmla="*/ 4147705 w 4528704"/>
              <a:gd name="connsiteY1380" fmla="*/ 95250 h 3290454"/>
              <a:gd name="connsiteX1381" fmla="*/ 4173682 w 4528704"/>
              <a:gd name="connsiteY1381" fmla="*/ 95250 h 3290454"/>
              <a:gd name="connsiteX1382" fmla="*/ 4147705 w 4528704"/>
              <a:gd name="connsiteY1382" fmla="*/ 95250 h 3290454"/>
              <a:gd name="connsiteX1383" fmla="*/ 4286251 w 4528704"/>
              <a:gd name="connsiteY1383" fmla="*/ 69273 h 3290454"/>
              <a:gd name="connsiteX1384" fmla="*/ 4260273 w 4528704"/>
              <a:gd name="connsiteY1384" fmla="*/ 69273 h 3290454"/>
              <a:gd name="connsiteX1385" fmla="*/ 4286251 w 4528704"/>
              <a:gd name="connsiteY1385" fmla="*/ 69273 h 3290454"/>
              <a:gd name="connsiteX1386" fmla="*/ 4329546 w 4528704"/>
              <a:gd name="connsiteY1386" fmla="*/ 60614 h 3290454"/>
              <a:gd name="connsiteX1387" fmla="*/ 4320887 w 4528704"/>
              <a:gd name="connsiteY1387" fmla="*/ 60614 h 3290454"/>
              <a:gd name="connsiteX1388" fmla="*/ 4329546 w 4528704"/>
              <a:gd name="connsiteY1388" fmla="*/ 60614 h 3290454"/>
              <a:gd name="connsiteX1389" fmla="*/ 4450773 w 4528704"/>
              <a:gd name="connsiteY1389" fmla="*/ 17318 h 3290454"/>
              <a:gd name="connsiteX1390" fmla="*/ 4502728 w 4528704"/>
              <a:gd name="connsiteY1390" fmla="*/ 17318 h 3290454"/>
              <a:gd name="connsiteX1391" fmla="*/ 4528705 w 4528704"/>
              <a:gd name="connsiteY1391" fmla="*/ 60614 h 3290454"/>
              <a:gd name="connsiteX1392" fmla="*/ 4485410 w 4528704"/>
              <a:gd name="connsiteY1392" fmla="*/ 25977 h 3290454"/>
              <a:gd name="connsiteX1393" fmla="*/ 4459432 w 4528704"/>
              <a:gd name="connsiteY1393" fmla="*/ 43295 h 3290454"/>
              <a:gd name="connsiteX1394" fmla="*/ 4424796 w 4528704"/>
              <a:gd name="connsiteY1394" fmla="*/ 8659 h 3290454"/>
              <a:gd name="connsiteX1395" fmla="*/ 4398819 w 4528704"/>
              <a:gd name="connsiteY1395" fmla="*/ 8659 h 3290454"/>
              <a:gd name="connsiteX1396" fmla="*/ 4407478 w 4528704"/>
              <a:gd name="connsiteY1396" fmla="*/ 86591 h 3290454"/>
              <a:gd name="connsiteX1397" fmla="*/ 4442114 w 4528704"/>
              <a:gd name="connsiteY1397" fmla="*/ 77932 h 3290454"/>
              <a:gd name="connsiteX1398" fmla="*/ 4424796 w 4528704"/>
              <a:gd name="connsiteY1398" fmla="*/ 60614 h 3290454"/>
              <a:gd name="connsiteX1399" fmla="*/ 4442114 w 4528704"/>
              <a:gd name="connsiteY1399" fmla="*/ 51955 h 3290454"/>
              <a:gd name="connsiteX1400" fmla="*/ 4459432 w 4528704"/>
              <a:gd name="connsiteY1400" fmla="*/ 69273 h 3290454"/>
              <a:gd name="connsiteX1401" fmla="*/ 4433455 w 4528704"/>
              <a:gd name="connsiteY1401" fmla="*/ 86591 h 3290454"/>
              <a:gd name="connsiteX1402" fmla="*/ 4450773 w 4528704"/>
              <a:gd name="connsiteY1402" fmla="*/ 95250 h 3290454"/>
              <a:gd name="connsiteX1403" fmla="*/ 4476751 w 4528704"/>
              <a:gd name="connsiteY1403" fmla="*/ 60614 h 3290454"/>
              <a:gd name="connsiteX1404" fmla="*/ 4528705 w 4528704"/>
              <a:gd name="connsiteY1404" fmla="*/ 77932 h 3290454"/>
              <a:gd name="connsiteX1405" fmla="*/ 4511387 w 4528704"/>
              <a:gd name="connsiteY1405" fmla="*/ 103909 h 3290454"/>
              <a:gd name="connsiteX1406" fmla="*/ 4528705 w 4528704"/>
              <a:gd name="connsiteY1406" fmla="*/ 121227 h 3290454"/>
              <a:gd name="connsiteX1407" fmla="*/ 4407478 w 4528704"/>
              <a:gd name="connsiteY1407" fmla="*/ 95250 h 3290454"/>
              <a:gd name="connsiteX1408" fmla="*/ 4407478 w 4528704"/>
              <a:gd name="connsiteY1408" fmla="*/ 502227 h 3290454"/>
              <a:gd name="connsiteX1409" fmla="*/ 4468091 w 4528704"/>
              <a:gd name="connsiteY1409" fmla="*/ 458932 h 3290454"/>
              <a:gd name="connsiteX1410" fmla="*/ 4520046 w 4528704"/>
              <a:gd name="connsiteY1410" fmla="*/ 406977 h 3290454"/>
              <a:gd name="connsiteX1411" fmla="*/ 4528705 w 4528704"/>
              <a:gd name="connsiteY1411" fmla="*/ 536864 h 3290454"/>
              <a:gd name="connsiteX1412" fmla="*/ 4494069 w 4528704"/>
              <a:gd name="connsiteY1412" fmla="*/ 528205 h 3290454"/>
              <a:gd name="connsiteX1413" fmla="*/ 4485410 w 4528704"/>
              <a:gd name="connsiteY1413" fmla="*/ 545523 h 3290454"/>
              <a:gd name="connsiteX1414" fmla="*/ 4528705 w 4528704"/>
              <a:gd name="connsiteY1414" fmla="*/ 580159 h 3290454"/>
              <a:gd name="connsiteX1415" fmla="*/ 4528705 w 4528704"/>
              <a:gd name="connsiteY1415" fmla="*/ 623455 h 3290454"/>
              <a:gd name="connsiteX1416" fmla="*/ 4338205 w 4528704"/>
              <a:gd name="connsiteY1416" fmla="*/ 554182 h 3290454"/>
              <a:gd name="connsiteX1417" fmla="*/ 4320887 w 4528704"/>
              <a:gd name="connsiteY1417" fmla="*/ 580159 h 3290454"/>
              <a:gd name="connsiteX1418" fmla="*/ 4424796 w 4528704"/>
              <a:gd name="connsiteY1418" fmla="*/ 710045 h 3290454"/>
              <a:gd name="connsiteX1419" fmla="*/ 4277591 w 4528704"/>
              <a:gd name="connsiteY1419" fmla="*/ 588818 h 3290454"/>
              <a:gd name="connsiteX1420" fmla="*/ 4260273 w 4528704"/>
              <a:gd name="connsiteY1420" fmla="*/ 597477 h 3290454"/>
              <a:gd name="connsiteX1421" fmla="*/ 4294910 w 4528704"/>
              <a:gd name="connsiteY1421" fmla="*/ 632114 h 3290454"/>
              <a:gd name="connsiteX1422" fmla="*/ 4424796 w 4528704"/>
              <a:gd name="connsiteY1422" fmla="*/ 857250 h 3290454"/>
              <a:gd name="connsiteX1423" fmla="*/ 4320887 w 4528704"/>
              <a:gd name="connsiteY1423" fmla="*/ 779318 h 3290454"/>
              <a:gd name="connsiteX1424" fmla="*/ 4260273 w 4528704"/>
              <a:gd name="connsiteY1424" fmla="*/ 692727 h 3290454"/>
              <a:gd name="connsiteX1425" fmla="*/ 4242955 w 4528704"/>
              <a:gd name="connsiteY1425" fmla="*/ 710045 h 3290454"/>
              <a:gd name="connsiteX1426" fmla="*/ 4260273 w 4528704"/>
              <a:gd name="connsiteY1426" fmla="*/ 753341 h 3290454"/>
              <a:gd name="connsiteX1427" fmla="*/ 4216978 w 4528704"/>
              <a:gd name="connsiteY1427" fmla="*/ 727364 h 3290454"/>
              <a:gd name="connsiteX1428" fmla="*/ 4208319 w 4528704"/>
              <a:gd name="connsiteY1428" fmla="*/ 753341 h 3290454"/>
              <a:gd name="connsiteX1429" fmla="*/ 4104409 w 4528704"/>
              <a:gd name="connsiteY1429" fmla="*/ 718705 h 3290454"/>
              <a:gd name="connsiteX1430" fmla="*/ 4147705 w 4528704"/>
              <a:gd name="connsiteY1430" fmla="*/ 580159 h 3290454"/>
              <a:gd name="connsiteX1431" fmla="*/ 4009159 w 4528704"/>
              <a:gd name="connsiteY1431" fmla="*/ 701386 h 3290454"/>
              <a:gd name="connsiteX1432" fmla="*/ 4009159 w 4528704"/>
              <a:gd name="connsiteY1432" fmla="*/ 727364 h 3290454"/>
              <a:gd name="connsiteX1433" fmla="*/ 4087091 w 4528704"/>
              <a:gd name="connsiteY1433" fmla="*/ 770659 h 3290454"/>
              <a:gd name="connsiteX1434" fmla="*/ 4139046 w 4528704"/>
              <a:gd name="connsiteY1434" fmla="*/ 779318 h 3290454"/>
              <a:gd name="connsiteX1435" fmla="*/ 4191000 w 4528704"/>
              <a:gd name="connsiteY1435" fmla="*/ 822614 h 3290454"/>
              <a:gd name="connsiteX1436" fmla="*/ 4216978 w 4528704"/>
              <a:gd name="connsiteY1436" fmla="*/ 805295 h 3290454"/>
              <a:gd name="connsiteX1437" fmla="*/ 4294910 w 4528704"/>
              <a:gd name="connsiteY1437" fmla="*/ 839932 h 3290454"/>
              <a:gd name="connsiteX1438" fmla="*/ 4433455 w 4528704"/>
              <a:gd name="connsiteY1438" fmla="*/ 900545 h 3290454"/>
              <a:gd name="connsiteX1439" fmla="*/ 4476751 w 4528704"/>
              <a:gd name="connsiteY1439" fmla="*/ 1013114 h 3290454"/>
              <a:gd name="connsiteX1440" fmla="*/ 4468091 w 4528704"/>
              <a:gd name="connsiteY1440" fmla="*/ 1073727 h 3290454"/>
              <a:gd name="connsiteX1441" fmla="*/ 4450773 w 4528704"/>
              <a:gd name="connsiteY1441" fmla="*/ 1099705 h 3290454"/>
              <a:gd name="connsiteX1442" fmla="*/ 4407478 w 4528704"/>
              <a:gd name="connsiteY1442" fmla="*/ 1186296 h 3290454"/>
              <a:gd name="connsiteX1443" fmla="*/ 4320887 w 4528704"/>
              <a:gd name="connsiteY1443" fmla="*/ 1290205 h 3290454"/>
              <a:gd name="connsiteX1444" fmla="*/ 4303569 w 4528704"/>
              <a:gd name="connsiteY1444" fmla="*/ 1272886 h 3290454"/>
              <a:gd name="connsiteX1445" fmla="*/ 4216978 w 4528704"/>
              <a:gd name="connsiteY1445" fmla="*/ 1376796 h 3290454"/>
              <a:gd name="connsiteX1446" fmla="*/ 4199660 w 4528704"/>
              <a:gd name="connsiteY1446" fmla="*/ 1359477 h 3290454"/>
              <a:gd name="connsiteX1447" fmla="*/ 4095750 w 4528704"/>
              <a:gd name="connsiteY1447" fmla="*/ 1463386 h 3290454"/>
              <a:gd name="connsiteX1448" fmla="*/ 4069773 w 4528704"/>
              <a:gd name="connsiteY1448" fmla="*/ 1446068 h 3290454"/>
              <a:gd name="connsiteX1449" fmla="*/ 3965864 w 4528704"/>
              <a:gd name="connsiteY1449" fmla="*/ 1541318 h 3290454"/>
              <a:gd name="connsiteX1450" fmla="*/ 3948546 w 4528704"/>
              <a:gd name="connsiteY1450" fmla="*/ 1515341 h 3290454"/>
              <a:gd name="connsiteX1451" fmla="*/ 3905250 w 4528704"/>
              <a:gd name="connsiteY1451" fmla="*/ 1549977 h 3290454"/>
              <a:gd name="connsiteX1452" fmla="*/ 3835978 w 4528704"/>
              <a:gd name="connsiteY1452" fmla="*/ 1619250 h 3290454"/>
              <a:gd name="connsiteX1453" fmla="*/ 3810000 w 4528704"/>
              <a:gd name="connsiteY1453" fmla="*/ 1601932 h 3290454"/>
              <a:gd name="connsiteX1454" fmla="*/ 3714750 w 4528704"/>
              <a:gd name="connsiteY1454" fmla="*/ 1697182 h 3290454"/>
              <a:gd name="connsiteX1455" fmla="*/ 3680114 w 4528704"/>
              <a:gd name="connsiteY1455" fmla="*/ 1671205 h 3290454"/>
              <a:gd name="connsiteX1456" fmla="*/ 3628159 w 4528704"/>
              <a:gd name="connsiteY1456" fmla="*/ 1688523 h 3290454"/>
              <a:gd name="connsiteX1457" fmla="*/ 3671455 w 4528704"/>
              <a:gd name="connsiteY1457" fmla="*/ 1645227 h 3290454"/>
              <a:gd name="connsiteX1458" fmla="*/ 3675178 w 4528704"/>
              <a:gd name="connsiteY1458" fmla="*/ 1644708 h 3290454"/>
              <a:gd name="connsiteX1459" fmla="*/ 3671455 w 4528704"/>
              <a:gd name="connsiteY1459" fmla="*/ 1619250 h 3290454"/>
              <a:gd name="connsiteX1460" fmla="*/ 3732069 w 4528704"/>
              <a:gd name="connsiteY1460" fmla="*/ 1593273 h 3290454"/>
              <a:gd name="connsiteX1461" fmla="*/ 3801341 w 4528704"/>
              <a:gd name="connsiteY1461" fmla="*/ 1549977 h 3290454"/>
              <a:gd name="connsiteX1462" fmla="*/ 3238500 w 4528704"/>
              <a:gd name="connsiteY1462" fmla="*/ 1532659 h 3290454"/>
              <a:gd name="connsiteX1463" fmla="*/ 3108614 w 4528704"/>
              <a:gd name="connsiteY1463" fmla="*/ 1610591 h 3290454"/>
              <a:gd name="connsiteX1464" fmla="*/ 3333750 w 4528704"/>
              <a:gd name="connsiteY1464" fmla="*/ 1480705 h 3290454"/>
              <a:gd name="connsiteX1465" fmla="*/ 3853296 w 4528704"/>
              <a:gd name="connsiteY1465" fmla="*/ 1125682 h 3290454"/>
              <a:gd name="connsiteX1466" fmla="*/ 3844637 w 4528704"/>
              <a:gd name="connsiteY1466" fmla="*/ 1056409 h 3290454"/>
              <a:gd name="connsiteX1467" fmla="*/ 3411682 w 4528704"/>
              <a:gd name="connsiteY1467" fmla="*/ 1272886 h 3290454"/>
              <a:gd name="connsiteX1468" fmla="*/ 2822864 w 4528704"/>
              <a:gd name="connsiteY1468" fmla="*/ 1601932 h 3290454"/>
              <a:gd name="connsiteX1469" fmla="*/ 3160569 w 4528704"/>
              <a:gd name="connsiteY1469" fmla="*/ 1350818 h 3290454"/>
              <a:gd name="connsiteX1470" fmla="*/ 3853296 w 4528704"/>
              <a:gd name="connsiteY1470" fmla="*/ 987136 h 3290454"/>
              <a:gd name="connsiteX1471" fmla="*/ 3792682 w 4528704"/>
              <a:gd name="connsiteY1471" fmla="*/ 891886 h 3290454"/>
              <a:gd name="connsiteX1472" fmla="*/ 3827319 w 4528704"/>
              <a:gd name="connsiteY1472" fmla="*/ 978477 h 3290454"/>
              <a:gd name="connsiteX1473" fmla="*/ 3567546 w 4528704"/>
              <a:gd name="connsiteY1473" fmla="*/ 1168977 h 3290454"/>
              <a:gd name="connsiteX1474" fmla="*/ 3117273 w 4528704"/>
              <a:gd name="connsiteY1474" fmla="*/ 1324841 h 3290454"/>
              <a:gd name="connsiteX1475" fmla="*/ 2770909 w 4528704"/>
              <a:gd name="connsiteY1475" fmla="*/ 1558636 h 3290454"/>
              <a:gd name="connsiteX1476" fmla="*/ 3377046 w 4528704"/>
              <a:gd name="connsiteY1476" fmla="*/ 1229591 h 3290454"/>
              <a:gd name="connsiteX1477" fmla="*/ 3775364 w 4528704"/>
              <a:gd name="connsiteY1477" fmla="*/ 1047750 h 3290454"/>
              <a:gd name="connsiteX1478" fmla="*/ 3619500 w 4528704"/>
              <a:gd name="connsiteY1478" fmla="*/ 874568 h 3290454"/>
              <a:gd name="connsiteX1479" fmla="*/ 3602182 w 4528704"/>
              <a:gd name="connsiteY1479" fmla="*/ 935182 h 3290454"/>
              <a:gd name="connsiteX1480" fmla="*/ 3610841 w 4528704"/>
              <a:gd name="connsiteY1480" fmla="*/ 943841 h 3290454"/>
              <a:gd name="connsiteX1481" fmla="*/ 3619500 w 4528704"/>
              <a:gd name="connsiteY1481" fmla="*/ 978477 h 3290454"/>
              <a:gd name="connsiteX1482" fmla="*/ 3576205 w 4528704"/>
              <a:gd name="connsiteY1482" fmla="*/ 978477 h 3290454"/>
              <a:gd name="connsiteX1483" fmla="*/ 3662796 w 4528704"/>
              <a:gd name="connsiteY1483" fmla="*/ 1056409 h 3290454"/>
              <a:gd name="connsiteX1484" fmla="*/ 3645478 w 4528704"/>
              <a:gd name="connsiteY1484" fmla="*/ 1065068 h 3290454"/>
              <a:gd name="connsiteX1485" fmla="*/ 3558887 w 4528704"/>
              <a:gd name="connsiteY1485" fmla="*/ 995795 h 3290454"/>
              <a:gd name="connsiteX1486" fmla="*/ 3394364 w 4528704"/>
              <a:gd name="connsiteY1486" fmla="*/ 1134341 h 3290454"/>
              <a:gd name="connsiteX1487" fmla="*/ 3420341 w 4528704"/>
              <a:gd name="connsiteY1487" fmla="*/ 1056409 h 3290454"/>
              <a:gd name="connsiteX1488" fmla="*/ 3498273 w 4528704"/>
              <a:gd name="connsiteY1488" fmla="*/ 952500 h 3290454"/>
              <a:gd name="connsiteX1489" fmla="*/ 3472296 w 4528704"/>
              <a:gd name="connsiteY1489" fmla="*/ 943841 h 3290454"/>
              <a:gd name="connsiteX1490" fmla="*/ 3255819 w 4528704"/>
              <a:gd name="connsiteY1490" fmla="*/ 1143000 h 3290454"/>
              <a:gd name="connsiteX1491" fmla="*/ 3437659 w 4528704"/>
              <a:gd name="connsiteY1491" fmla="*/ 909205 h 3290454"/>
              <a:gd name="connsiteX1492" fmla="*/ 3377046 w 4528704"/>
              <a:gd name="connsiteY1492" fmla="*/ 952500 h 3290454"/>
              <a:gd name="connsiteX1493" fmla="*/ 3394364 w 4528704"/>
              <a:gd name="connsiteY1493" fmla="*/ 961159 h 3290454"/>
              <a:gd name="connsiteX1494" fmla="*/ 3151909 w 4528704"/>
              <a:gd name="connsiteY1494" fmla="*/ 1134341 h 3290454"/>
              <a:gd name="connsiteX1495" fmla="*/ 3446319 w 4528704"/>
              <a:gd name="connsiteY1495" fmla="*/ 874568 h 3290454"/>
              <a:gd name="connsiteX1496" fmla="*/ 3454978 w 4528704"/>
              <a:gd name="connsiteY1496" fmla="*/ 839932 h 3290454"/>
              <a:gd name="connsiteX1497" fmla="*/ 3480955 w 4528704"/>
              <a:gd name="connsiteY1497" fmla="*/ 848591 h 3290454"/>
              <a:gd name="connsiteX1498" fmla="*/ 3515591 w 4528704"/>
              <a:gd name="connsiteY1498" fmla="*/ 787977 h 3290454"/>
              <a:gd name="connsiteX1499" fmla="*/ 3532909 w 4528704"/>
              <a:gd name="connsiteY1499" fmla="*/ 848591 h 3290454"/>
              <a:gd name="connsiteX1500" fmla="*/ 3558887 w 4528704"/>
              <a:gd name="connsiteY1500" fmla="*/ 831273 h 3290454"/>
              <a:gd name="connsiteX1501" fmla="*/ 3532909 w 4528704"/>
              <a:gd name="connsiteY1501" fmla="*/ 796636 h 3290454"/>
              <a:gd name="connsiteX1502" fmla="*/ 3550228 w 4528704"/>
              <a:gd name="connsiteY1502" fmla="*/ 770659 h 3290454"/>
              <a:gd name="connsiteX1503" fmla="*/ 3567546 w 4528704"/>
              <a:gd name="connsiteY1503" fmla="*/ 787977 h 3290454"/>
              <a:gd name="connsiteX1504" fmla="*/ 3576205 w 4528704"/>
              <a:gd name="connsiteY1504" fmla="*/ 762000 h 3290454"/>
              <a:gd name="connsiteX1505" fmla="*/ 3602182 w 4528704"/>
              <a:gd name="connsiteY1505" fmla="*/ 762000 h 3290454"/>
              <a:gd name="connsiteX1506" fmla="*/ 3602182 w 4528704"/>
              <a:gd name="connsiteY1506" fmla="*/ 813955 h 3290454"/>
              <a:gd name="connsiteX1507" fmla="*/ 3584864 w 4528704"/>
              <a:gd name="connsiteY1507" fmla="*/ 831273 h 3290454"/>
              <a:gd name="connsiteX1508" fmla="*/ 3602182 w 4528704"/>
              <a:gd name="connsiteY1508" fmla="*/ 857250 h 3290454"/>
              <a:gd name="connsiteX1509" fmla="*/ 3550228 w 4528704"/>
              <a:gd name="connsiteY1509" fmla="*/ 865909 h 3290454"/>
              <a:gd name="connsiteX1510" fmla="*/ 3610841 w 4528704"/>
              <a:gd name="connsiteY1510" fmla="*/ 883227 h 3290454"/>
              <a:gd name="connsiteX1511" fmla="*/ 3619500 w 4528704"/>
              <a:gd name="connsiteY1511" fmla="*/ 632114 h 3290454"/>
              <a:gd name="connsiteX1512" fmla="*/ 3896591 w 4528704"/>
              <a:gd name="connsiteY1512" fmla="*/ 389659 h 3290454"/>
              <a:gd name="connsiteX1513" fmla="*/ 4061114 w 4528704"/>
              <a:gd name="connsiteY1513" fmla="*/ 311727 h 3290454"/>
              <a:gd name="connsiteX1514" fmla="*/ 4069773 w 4528704"/>
              <a:gd name="connsiteY1514" fmla="*/ 268432 h 3290454"/>
              <a:gd name="connsiteX1515" fmla="*/ 4069773 w 4528704"/>
              <a:gd name="connsiteY1515" fmla="*/ 51955 h 3290454"/>
              <a:gd name="connsiteX1516" fmla="*/ 4095750 w 4528704"/>
              <a:gd name="connsiteY1516" fmla="*/ 43295 h 3290454"/>
              <a:gd name="connsiteX1517" fmla="*/ 4113069 w 4528704"/>
              <a:gd name="connsiteY1517" fmla="*/ 69273 h 3290454"/>
              <a:gd name="connsiteX1518" fmla="*/ 4156364 w 4528704"/>
              <a:gd name="connsiteY1518" fmla="*/ 34636 h 3290454"/>
              <a:gd name="connsiteX1519" fmla="*/ 4191000 w 4528704"/>
              <a:gd name="connsiteY1519" fmla="*/ 51955 h 3290454"/>
              <a:gd name="connsiteX1520" fmla="*/ 4234296 w 4528704"/>
              <a:gd name="connsiteY1520" fmla="*/ 17318 h 3290454"/>
              <a:gd name="connsiteX1521" fmla="*/ 4242955 w 4528704"/>
              <a:gd name="connsiteY1521" fmla="*/ 34636 h 3290454"/>
              <a:gd name="connsiteX1522" fmla="*/ 4303569 w 4528704"/>
              <a:gd name="connsiteY1522" fmla="*/ 8659 h 3290454"/>
              <a:gd name="connsiteX1523" fmla="*/ 4329546 w 4528704"/>
              <a:gd name="connsiteY1523" fmla="*/ 34636 h 3290454"/>
              <a:gd name="connsiteX1524" fmla="*/ 4355523 w 4528704"/>
              <a:gd name="connsiteY1524" fmla="*/ 0 h 3290454"/>
              <a:gd name="connsiteX1525" fmla="*/ 4390160 w 4528704"/>
              <a:gd name="connsiteY1525" fmla="*/ 0 h 3290454"/>
              <a:gd name="connsiteX1526" fmla="*/ 4450773 w 4528704"/>
              <a:gd name="connsiteY1526" fmla="*/ 17318 h 3290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</a:cxnLst>
            <a:rect l="l" t="t" r="r" b="b"/>
            <a:pathLst>
              <a:path w="4528704" h="3290454">
                <a:moveTo>
                  <a:pt x="337705" y="3203864"/>
                </a:moveTo>
                <a:cubicBezTo>
                  <a:pt x="337705" y="3203864"/>
                  <a:pt x="346364" y="3195205"/>
                  <a:pt x="355023" y="3195205"/>
                </a:cubicBezTo>
                <a:cubicBezTo>
                  <a:pt x="355023" y="3203864"/>
                  <a:pt x="346364" y="3203864"/>
                  <a:pt x="337705" y="3203864"/>
                </a:cubicBezTo>
                <a:close/>
                <a:moveTo>
                  <a:pt x="1099705" y="3177886"/>
                </a:moveTo>
                <a:cubicBezTo>
                  <a:pt x="1091046" y="3186546"/>
                  <a:pt x="1073727" y="3195205"/>
                  <a:pt x="1065068" y="3203864"/>
                </a:cubicBezTo>
                <a:cubicBezTo>
                  <a:pt x="1065068" y="3195205"/>
                  <a:pt x="1065068" y="3177886"/>
                  <a:pt x="1073727" y="3177886"/>
                </a:cubicBezTo>
                <a:lnTo>
                  <a:pt x="1099705" y="3177886"/>
                </a:lnTo>
                <a:close/>
                <a:moveTo>
                  <a:pt x="987136" y="3212523"/>
                </a:moveTo>
                <a:cubicBezTo>
                  <a:pt x="995796" y="3195205"/>
                  <a:pt x="1021773" y="3186546"/>
                  <a:pt x="1039091" y="3186546"/>
                </a:cubicBezTo>
                <a:cubicBezTo>
                  <a:pt x="1021773" y="3195205"/>
                  <a:pt x="1004455" y="3212523"/>
                  <a:pt x="987136" y="3212523"/>
                </a:cubicBezTo>
                <a:close/>
                <a:moveTo>
                  <a:pt x="1177637" y="3099955"/>
                </a:moveTo>
                <a:cubicBezTo>
                  <a:pt x="1160318" y="3108614"/>
                  <a:pt x="1143000" y="3125932"/>
                  <a:pt x="1117023" y="3125932"/>
                </a:cubicBezTo>
                <a:cubicBezTo>
                  <a:pt x="1125682" y="3117273"/>
                  <a:pt x="1143000" y="3108614"/>
                  <a:pt x="1151659" y="3099955"/>
                </a:cubicBezTo>
                <a:lnTo>
                  <a:pt x="1177637" y="3099955"/>
                </a:lnTo>
                <a:close/>
                <a:moveTo>
                  <a:pt x="1212273" y="3108614"/>
                </a:moveTo>
                <a:cubicBezTo>
                  <a:pt x="1212273" y="3099955"/>
                  <a:pt x="1220932" y="3099955"/>
                  <a:pt x="1229591" y="3091296"/>
                </a:cubicBezTo>
                <a:cubicBezTo>
                  <a:pt x="1229591" y="3099955"/>
                  <a:pt x="1220932" y="3108614"/>
                  <a:pt x="1212273" y="3108614"/>
                </a:cubicBezTo>
                <a:close/>
                <a:moveTo>
                  <a:pt x="666750" y="3082636"/>
                </a:moveTo>
                <a:lnTo>
                  <a:pt x="1134341" y="3082636"/>
                </a:lnTo>
                <a:cubicBezTo>
                  <a:pt x="1125682" y="3091296"/>
                  <a:pt x="1108364" y="3099955"/>
                  <a:pt x="1099705" y="3108614"/>
                </a:cubicBezTo>
                <a:lnTo>
                  <a:pt x="528205" y="3108614"/>
                </a:lnTo>
                <a:cubicBezTo>
                  <a:pt x="562841" y="3099955"/>
                  <a:pt x="623455" y="3065318"/>
                  <a:pt x="640773" y="3065318"/>
                </a:cubicBezTo>
                <a:cubicBezTo>
                  <a:pt x="666750" y="3065318"/>
                  <a:pt x="658091" y="3073977"/>
                  <a:pt x="666750" y="3082636"/>
                </a:cubicBezTo>
                <a:close/>
                <a:moveTo>
                  <a:pt x="1246909" y="3048000"/>
                </a:moveTo>
                <a:cubicBezTo>
                  <a:pt x="1255568" y="3039341"/>
                  <a:pt x="1272887" y="3030682"/>
                  <a:pt x="1290205" y="3022023"/>
                </a:cubicBezTo>
                <a:cubicBezTo>
                  <a:pt x="1298864" y="3022023"/>
                  <a:pt x="1281546" y="3056659"/>
                  <a:pt x="1246909" y="3048000"/>
                </a:cubicBezTo>
                <a:close/>
                <a:moveTo>
                  <a:pt x="1333500" y="3030682"/>
                </a:moveTo>
                <a:cubicBezTo>
                  <a:pt x="1333500" y="3022023"/>
                  <a:pt x="1342159" y="3013364"/>
                  <a:pt x="1350818" y="3022023"/>
                </a:cubicBezTo>
                <a:cubicBezTo>
                  <a:pt x="1350818" y="3022023"/>
                  <a:pt x="1342159" y="3030682"/>
                  <a:pt x="1333500" y="3030682"/>
                </a:cubicBezTo>
                <a:close/>
                <a:moveTo>
                  <a:pt x="831273" y="3022023"/>
                </a:moveTo>
                <a:lnTo>
                  <a:pt x="1238250" y="3022023"/>
                </a:lnTo>
                <a:lnTo>
                  <a:pt x="1194955" y="3022023"/>
                </a:lnTo>
                <a:cubicBezTo>
                  <a:pt x="1186296" y="3030682"/>
                  <a:pt x="1186296" y="3048000"/>
                  <a:pt x="1160318" y="3048000"/>
                </a:cubicBezTo>
                <a:lnTo>
                  <a:pt x="692727" y="3048000"/>
                </a:lnTo>
                <a:cubicBezTo>
                  <a:pt x="736023" y="3039341"/>
                  <a:pt x="796636" y="3004705"/>
                  <a:pt x="813955" y="3004705"/>
                </a:cubicBezTo>
                <a:cubicBezTo>
                  <a:pt x="839932" y="3004705"/>
                  <a:pt x="813955" y="3022023"/>
                  <a:pt x="831273" y="3022023"/>
                </a:cubicBezTo>
                <a:close/>
                <a:moveTo>
                  <a:pt x="1359477" y="2970068"/>
                </a:moveTo>
                <a:cubicBezTo>
                  <a:pt x="1368137" y="2961409"/>
                  <a:pt x="1385455" y="2952750"/>
                  <a:pt x="1402773" y="2944091"/>
                </a:cubicBezTo>
                <a:cubicBezTo>
                  <a:pt x="1402773" y="2952750"/>
                  <a:pt x="1385455" y="2970068"/>
                  <a:pt x="1359477" y="2970068"/>
                </a:cubicBezTo>
                <a:close/>
                <a:moveTo>
                  <a:pt x="1281546" y="2952750"/>
                </a:moveTo>
                <a:cubicBezTo>
                  <a:pt x="1281546" y="2952750"/>
                  <a:pt x="1255568" y="2970068"/>
                  <a:pt x="1255568" y="2987386"/>
                </a:cubicBezTo>
                <a:lnTo>
                  <a:pt x="857250" y="2987386"/>
                </a:lnTo>
                <a:cubicBezTo>
                  <a:pt x="883227" y="2978727"/>
                  <a:pt x="917864" y="2944091"/>
                  <a:pt x="943841" y="2944091"/>
                </a:cubicBezTo>
                <a:cubicBezTo>
                  <a:pt x="961159" y="2944091"/>
                  <a:pt x="969818" y="2952750"/>
                  <a:pt x="1281546" y="2952750"/>
                </a:cubicBezTo>
                <a:close/>
                <a:moveTo>
                  <a:pt x="1454727" y="2952750"/>
                </a:moveTo>
                <a:cubicBezTo>
                  <a:pt x="1454727" y="2944091"/>
                  <a:pt x="1454727" y="2935432"/>
                  <a:pt x="1463387" y="2935432"/>
                </a:cubicBezTo>
                <a:cubicBezTo>
                  <a:pt x="1472046" y="2935432"/>
                  <a:pt x="1463387" y="2944091"/>
                  <a:pt x="1454727" y="2952750"/>
                </a:cubicBezTo>
                <a:close/>
                <a:moveTo>
                  <a:pt x="1359477" y="2883477"/>
                </a:moveTo>
                <a:lnTo>
                  <a:pt x="1342159" y="2900796"/>
                </a:lnTo>
                <a:cubicBezTo>
                  <a:pt x="1350818" y="2909455"/>
                  <a:pt x="1359477" y="2909455"/>
                  <a:pt x="1368137" y="2909455"/>
                </a:cubicBezTo>
                <a:cubicBezTo>
                  <a:pt x="1368137" y="2909455"/>
                  <a:pt x="1368137" y="2926773"/>
                  <a:pt x="1342159" y="2926773"/>
                </a:cubicBezTo>
                <a:lnTo>
                  <a:pt x="969818" y="2926773"/>
                </a:lnTo>
                <a:cubicBezTo>
                  <a:pt x="987136" y="2909455"/>
                  <a:pt x="1004455" y="2900796"/>
                  <a:pt x="1013114" y="2883477"/>
                </a:cubicBezTo>
                <a:lnTo>
                  <a:pt x="1359477" y="2883477"/>
                </a:lnTo>
                <a:close/>
                <a:moveTo>
                  <a:pt x="1472046" y="2883477"/>
                </a:moveTo>
                <a:cubicBezTo>
                  <a:pt x="1489364" y="2874818"/>
                  <a:pt x="1506682" y="2857500"/>
                  <a:pt x="1524000" y="2848841"/>
                </a:cubicBezTo>
                <a:cubicBezTo>
                  <a:pt x="1506682" y="2857500"/>
                  <a:pt x="1498023" y="2883477"/>
                  <a:pt x="1472046" y="2883477"/>
                </a:cubicBezTo>
                <a:close/>
                <a:moveTo>
                  <a:pt x="1558637" y="2840182"/>
                </a:moveTo>
                <a:cubicBezTo>
                  <a:pt x="1558637" y="2840182"/>
                  <a:pt x="1575955" y="2848841"/>
                  <a:pt x="1567296" y="2857500"/>
                </a:cubicBezTo>
                <a:cubicBezTo>
                  <a:pt x="1567296" y="2857500"/>
                  <a:pt x="1558637" y="2857500"/>
                  <a:pt x="1558637" y="2840182"/>
                </a:cubicBezTo>
                <a:close/>
                <a:moveTo>
                  <a:pt x="1420091" y="2831523"/>
                </a:moveTo>
                <a:cubicBezTo>
                  <a:pt x="1428750" y="2840182"/>
                  <a:pt x="1437409" y="2840182"/>
                  <a:pt x="1446068" y="2840182"/>
                </a:cubicBezTo>
                <a:cubicBezTo>
                  <a:pt x="1446068" y="2840182"/>
                  <a:pt x="1446068" y="2857500"/>
                  <a:pt x="1420091" y="2857500"/>
                </a:cubicBezTo>
                <a:lnTo>
                  <a:pt x="1039091" y="2857500"/>
                </a:lnTo>
                <a:cubicBezTo>
                  <a:pt x="1047750" y="2848841"/>
                  <a:pt x="1065068" y="2831523"/>
                  <a:pt x="1065068" y="2822864"/>
                </a:cubicBezTo>
                <a:cubicBezTo>
                  <a:pt x="1411432" y="2822864"/>
                  <a:pt x="1428750" y="2822864"/>
                  <a:pt x="1420091" y="2831523"/>
                </a:cubicBezTo>
                <a:close/>
                <a:moveTo>
                  <a:pt x="1584614" y="2788227"/>
                </a:moveTo>
                <a:cubicBezTo>
                  <a:pt x="1593273" y="2779568"/>
                  <a:pt x="1610591" y="2762250"/>
                  <a:pt x="1619250" y="2779568"/>
                </a:cubicBezTo>
                <a:cubicBezTo>
                  <a:pt x="1610591" y="2779568"/>
                  <a:pt x="1601932" y="2788227"/>
                  <a:pt x="1584614" y="2788227"/>
                </a:cubicBezTo>
                <a:close/>
                <a:moveTo>
                  <a:pt x="1653887" y="2736273"/>
                </a:moveTo>
                <a:cubicBezTo>
                  <a:pt x="1653887" y="2736273"/>
                  <a:pt x="1645227" y="2744932"/>
                  <a:pt x="1645227" y="2736273"/>
                </a:cubicBezTo>
                <a:lnTo>
                  <a:pt x="1653887" y="2736273"/>
                </a:lnTo>
                <a:close/>
                <a:moveTo>
                  <a:pt x="1662546" y="2692977"/>
                </a:moveTo>
                <a:cubicBezTo>
                  <a:pt x="1662546" y="2684318"/>
                  <a:pt x="1671205" y="2667000"/>
                  <a:pt x="1688523" y="2658341"/>
                </a:cubicBezTo>
                <a:cubicBezTo>
                  <a:pt x="1679864" y="2667000"/>
                  <a:pt x="1679864" y="2684318"/>
                  <a:pt x="1662546" y="2692977"/>
                </a:cubicBezTo>
                <a:close/>
                <a:moveTo>
                  <a:pt x="1601932" y="2692977"/>
                </a:moveTo>
                <a:cubicBezTo>
                  <a:pt x="1601932" y="2684318"/>
                  <a:pt x="1584614" y="2667000"/>
                  <a:pt x="1584614" y="2658341"/>
                </a:cubicBezTo>
                <a:cubicBezTo>
                  <a:pt x="1593273" y="2667000"/>
                  <a:pt x="1601932" y="2684318"/>
                  <a:pt x="1601932" y="2692977"/>
                </a:cubicBezTo>
                <a:close/>
                <a:moveTo>
                  <a:pt x="692727" y="2658341"/>
                </a:moveTo>
                <a:cubicBezTo>
                  <a:pt x="692727" y="2641023"/>
                  <a:pt x="710046" y="2615046"/>
                  <a:pt x="727364" y="2597727"/>
                </a:cubicBezTo>
                <a:cubicBezTo>
                  <a:pt x="736023" y="2606386"/>
                  <a:pt x="718705" y="2632364"/>
                  <a:pt x="692727" y="2658341"/>
                </a:cubicBezTo>
                <a:close/>
                <a:moveTo>
                  <a:pt x="2926773" y="2589068"/>
                </a:moveTo>
                <a:cubicBezTo>
                  <a:pt x="2935432" y="2580409"/>
                  <a:pt x="2935432" y="2571750"/>
                  <a:pt x="2935432" y="2563091"/>
                </a:cubicBezTo>
                <a:lnTo>
                  <a:pt x="2944091" y="2597727"/>
                </a:lnTo>
                <a:cubicBezTo>
                  <a:pt x="2935432" y="2597727"/>
                  <a:pt x="2926773" y="2606386"/>
                  <a:pt x="2918114" y="2606386"/>
                </a:cubicBezTo>
                <a:cubicBezTo>
                  <a:pt x="2918114" y="2589068"/>
                  <a:pt x="2900796" y="2571750"/>
                  <a:pt x="2892137" y="2563091"/>
                </a:cubicBezTo>
                <a:cubicBezTo>
                  <a:pt x="2900796" y="2563091"/>
                  <a:pt x="2918114" y="2571750"/>
                  <a:pt x="2926773" y="2589068"/>
                </a:cubicBezTo>
                <a:close/>
                <a:moveTo>
                  <a:pt x="1688523" y="2597727"/>
                </a:moveTo>
                <a:lnTo>
                  <a:pt x="1688523" y="2563091"/>
                </a:lnTo>
                <a:cubicBezTo>
                  <a:pt x="1697182" y="2571750"/>
                  <a:pt x="1697182" y="2589068"/>
                  <a:pt x="1688523" y="2597727"/>
                </a:cubicBezTo>
                <a:close/>
                <a:moveTo>
                  <a:pt x="2796887" y="2589068"/>
                </a:moveTo>
                <a:cubicBezTo>
                  <a:pt x="2796887" y="2580409"/>
                  <a:pt x="2788228" y="2563091"/>
                  <a:pt x="2796887" y="2554432"/>
                </a:cubicBezTo>
                <a:lnTo>
                  <a:pt x="2796887" y="2589068"/>
                </a:lnTo>
                <a:close/>
                <a:moveTo>
                  <a:pt x="2892137" y="2537114"/>
                </a:moveTo>
                <a:cubicBezTo>
                  <a:pt x="2883478" y="2537114"/>
                  <a:pt x="2874819" y="2545773"/>
                  <a:pt x="2866159" y="2554432"/>
                </a:cubicBezTo>
                <a:lnTo>
                  <a:pt x="2883478" y="2571750"/>
                </a:lnTo>
                <a:cubicBezTo>
                  <a:pt x="2874819" y="2571750"/>
                  <a:pt x="2866159" y="2571750"/>
                  <a:pt x="2857500" y="2563091"/>
                </a:cubicBezTo>
                <a:lnTo>
                  <a:pt x="2866159" y="2537114"/>
                </a:lnTo>
                <a:lnTo>
                  <a:pt x="2892137" y="2537114"/>
                </a:lnTo>
                <a:close/>
                <a:moveTo>
                  <a:pt x="1420091" y="2563091"/>
                </a:moveTo>
                <a:lnTo>
                  <a:pt x="1342159" y="2537114"/>
                </a:lnTo>
                <a:lnTo>
                  <a:pt x="1420091" y="2563091"/>
                </a:lnTo>
                <a:close/>
                <a:moveTo>
                  <a:pt x="1212273" y="2537114"/>
                </a:moveTo>
                <a:cubicBezTo>
                  <a:pt x="1220932" y="2545773"/>
                  <a:pt x="1246909" y="2563091"/>
                  <a:pt x="1272887" y="2563091"/>
                </a:cubicBezTo>
                <a:cubicBezTo>
                  <a:pt x="1229591" y="2563091"/>
                  <a:pt x="1168977" y="2545773"/>
                  <a:pt x="1125682" y="2580409"/>
                </a:cubicBezTo>
                <a:cubicBezTo>
                  <a:pt x="1168977" y="2589068"/>
                  <a:pt x="1220932" y="2589068"/>
                  <a:pt x="1272887" y="2589068"/>
                </a:cubicBezTo>
                <a:cubicBezTo>
                  <a:pt x="1281546" y="2589068"/>
                  <a:pt x="1281546" y="2606386"/>
                  <a:pt x="1307523" y="2606386"/>
                </a:cubicBezTo>
                <a:cubicBezTo>
                  <a:pt x="1324841" y="2606386"/>
                  <a:pt x="1324841" y="2597727"/>
                  <a:pt x="1333500" y="2589068"/>
                </a:cubicBezTo>
                <a:cubicBezTo>
                  <a:pt x="1342159" y="2597727"/>
                  <a:pt x="1359477" y="2580409"/>
                  <a:pt x="1359477" y="2606386"/>
                </a:cubicBezTo>
                <a:cubicBezTo>
                  <a:pt x="1359477" y="2623705"/>
                  <a:pt x="1342159" y="2589068"/>
                  <a:pt x="1342159" y="2615046"/>
                </a:cubicBezTo>
                <a:cubicBezTo>
                  <a:pt x="1342159" y="2658341"/>
                  <a:pt x="1402773" y="2632364"/>
                  <a:pt x="1437409" y="2641023"/>
                </a:cubicBezTo>
                <a:cubicBezTo>
                  <a:pt x="1437409" y="2649682"/>
                  <a:pt x="1428750" y="2641023"/>
                  <a:pt x="1428750" y="2658341"/>
                </a:cubicBezTo>
                <a:cubicBezTo>
                  <a:pt x="1428750" y="2684318"/>
                  <a:pt x="1480705" y="2675659"/>
                  <a:pt x="1480705" y="2701636"/>
                </a:cubicBezTo>
                <a:cubicBezTo>
                  <a:pt x="1480705" y="2718955"/>
                  <a:pt x="1463387" y="2718955"/>
                  <a:pt x="1463387" y="2736273"/>
                </a:cubicBezTo>
                <a:lnTo>
                  <a:pt x="1125682" y="2744932"/>
                </a:lnTo>
                <a:lnTo>
                  <a:pt x="1125682" y="2762250"/>
                </a:lnTo>
                <a:lnTo>
                  <a:pt x="1480705" y="2762250"/>
                </a:lnTo>
                <a:cubicBezTo>
                  <a:pt x="1480705" y="2770909"/>
                  <a:pt x="1472046" y="2788227"/>
                  <a:pt x="1463387" y="2796886"/>
                </a:cubicBezTo>
                <a:lnTo>
                  <a:pt x="1091046" y="2796886"/>
                </a:lnTo>
                <a:cubicBezTo>
                  <a:pt x="1099705" y="2770909"/>
                  <a:pt x="1099705" y="2736273"/>
                  <a:pt x="1099705" y="2701636"/>
                </a:cubicBezTo>
                <a:cubicBezTo>
                  <a:pt x="1316182" y="2692977"/>
                  <a:pt x="1376796" y="2701636"/>
                  <a:pt x="1402773" y="2684318"/>
                </a:cubicBezTo>
                <a:cubicBezTo>
                  <a:pt x="1394114" y="2675659"/>
                  <a:pt x="1376796" y="2675659"/>
                  <a:pt x="1099705" y="2675659"/>
                </a:cubicBezTo>
                <a:lnTo>
                  <a:pt x="1099705" y="2632364"/>
                </a:lnTo>
                <a:cubicBezTo>
                  <a:pt x="1108364" y="2632364"/>
                  <a:pt x="1125682" y="2632364"/>
                  <a:pt x="1298864" y="2641023"/>
                </a:cubicBezTo>
                <a:cubicBezTo>
                  <a:pt x="1307523" y="2641023"/>
                  <a:pt x="1324841" y="2632364"/>
                  <a:pt x="1333500" y="2623705"/>
                </a:cubicBezTo>
                <a:cubicBezTo>
                  <a:pt x="1324841" y="2615046"/>
                  <a:pt x="1307523" y="2615046"/>
                  <a:pt x="1099705" y="2615046"/>
                </a:cubicBezTo>
                <a:cubicBezTo>
                  <a:pt x="1099705" y="2589068"/>
                  <a:pt x="1099705" y="2563091"/>
                  <a:pt x="1091046" y="2537114"/>
                </a:cubicBezTo>
                <a:lnTo>
                  <a:pt x="1212273" y="2537114"/>
                </a:lnTo>
                <a:close/>
                <a:moveTo>
                  <a:pt x="1333500" y="2528455"/>
                </a:moveTo>
                <a:cubicBezTo>
                  <a:pt x="1324841" y="2528455"/>
                  <a:pt x="1307523" y="2519796"/>
                  <a:pt x="1298864" y="2519796"/>
                </a:cubicBezTo>
                <a:cubicBezTo>
                  <a:pt x="1307523" y="2519796"/>
                  <a:pt x="1324841" y="2528455"/>
                  <a:pt x="1333500" y="2528455"/>
                </a:cubicBezTo>
                <a:close/>
                <a:moveTo>
                  <a:pt x="2978728" y="2528455"/>
                </a:moveTo>
                <a:lnTo>
                  <a:pt x="2978728" y="2554432"/>
                </a:lnTo>
                <a:cubicBezTo>
                  <a:pt x="2970069" y="2554432"/>
                  <a:pt x="2952750" y="2563091"/>
                  <a:pt x="2944091" y="2554432"/>
                </a:cubicBezTo>
                <a:lnTo>
                  <a:pt x="2952750" y="2545773"/>
                </a:lnTo>
                <a:cubicBezTo>
                  <a:pt x="2961409" y="2537114"/>
                  <a:pt x="2952750" y="2519796"/>
                  <a:pt x="2952750" y="2502477"/>
                </a:cubicBezTo>
                <a:cubicBezTo>
                  <a:pt x="2952750" y="2511136"/>
                  <a:pt x="2970069" y="2528455"/>
                  <a:pt x="2978728" y="2528455"/>
                </a:cubicBezTo>
                <a:close/>
                <a:moveTo>
                  <a:pt x="1151659" y="2493818"/>
                </a:moveTo>
                <a:cubicBezTo>
                  <a:pt x="1151659" y="2502477"/>
                  <a:pt x="1168977" y="2519796"/>
                  <a:pt x="1186296" y="2519796"/>
                </a:cubicBezTo>
                <a:cubicBezTo>
                  <a:pt x="1143000" y="2511136"/>
                  <a:pt x="1091046" y="2537114"/>
                  <a:pt x="1065068" y="2493818"/>
                </a:cubicBezTo>
                <a:lnTo>
                  <a:pt x="1151659" y="2493818"/>
                </a:lnTo>
                <a:close/>
                <a:moveTo>
                  <a:pt x="2909455" y="2485159"/>
                </a:moveTo>
                <a:cubicBezTo>
                  <a:pt x="2909455" y="2485159"/>
                  <a:pt x="2909455" y="2493818"/>
                  <a:pt x="2900796" y="2485159"/>
                </a:cubicBezTo>
                <a:lnTo>
                  <a:pt x="2909455" y="2485159"/>
                </a:lnTo>
                <a:close/>
                <a:moveTo>
                  <a:pt x="2814205" y="2519796"/>
                </a:moveTo>
                <a:cubicBezTo>
                  <a:pt x="2805546" y="2519796"/>
                  <a:pt x="2788228" y="2528455"/>
                  <a:pt x="2779568" y="2528455"/>
                </a:cubicBezTo>
                <a:lnTo>
                  <a:pt x="2796887" y="2511136"/>
                </a:lnTo>
                <a:cubicBezTo>
                  <a:pt x="2788228" y="2502477"/>
                  <a:pt x="2770909" y="2493818"/>
                  <a:pt x="2770909" y="2485159"/>
                </a:cubicBezTo>
                <a:cubicBezTo>
                  <a:pt x="2788228" y="2493818"/>
                  <a:pt x="2796887" y="2493818"/>
                  <a:pt x="2814205" y="2519796"/>
                </a:cubicBezTo>
                <a:close/>
                <a:moveTo>
                  <a:pt x="787977" y="2511136"/>
                </a:moveTo>
                <a:cubicBezTo>
                  <a:pt x="787977" y="2502477"/>
                  <a:pt x="796636" y="2493818"/>
                  <a:pt x="796636" y="2485159"/>
                </a:cubicBezTo>
                <a:cubicBezTo>
                  <a:pt x="796636" y="2493818"/>
                  <a:pt x="796636" y="2511136"/>
                  <a:pt x="787977" y="2511136"/>
                </a:cubicBezTo>
                <a:close/>
                <a:moveTo>
                  <a:pt x="753341" y="2511136"/>
                </a:moveTo>
                <a:cubicBezTo>
                  <a:pt x="753341" y="2502477"/>
                  <a:pt x="753341" y="2485159"/>
                  <a:pt x="762000" y="2485159"/>
                </a:cubicBezTo>
                <a:cubicBezTo>
                  <a:pt x="770659" y="2485159"/>
                  <a:pt x="762000" y="2502477"/>
                  <a:pt x="753341" y="2511136"/>
                </a:cubicBezTo>
                <a:close/>
                <a:moveTo>
                  <a:pt x="736023" y="2511136"/>
                </a:moveTo>
                <a:cubicBezTo>
                  <a:pt x="718705" y="2502477"/>
                  <a:pt x="701386" y="2493818"/>
                  <a:pt x="692727" y="2485159"/>
                </a:cubicBezTo>
                <a:cubicBezTo>
                  <a:pt x="701386" y="2485159"/>
                  <a:pt x="718705" y="2493818"/>
                  <a:pt x="736023" y="2511136"/>
                </a:cubicBezTo>
                <a:close/>
                <a:moveTo>
                  <a:pt x="2597728" y="2467841"/>
                </a:moveTo>
                <a:cubicBezTo>
                  <a:pt x="2589068" y="2467841"/>
                  <a:pt x="2580409" y="2459182"/>
                  <a:pt x="2571750" y="2450523"/>
                </a:cubicBezTo>
                <a:cubicBezTo>
                  <a:pt x="2580409" y="2450523"/>
                  <a:pt x="2589068" y="2459182"/>
                  <a:pt x="2597728" y="2467841"/>
                </a:cubicBezTo>
                <a:close/>
                <a:moveTo>
                  <a:pt x="1593273" y="2467841"/>
                </a:moveTo>
                <a:cubicBezTo>
                  <a:pt x="1584614" y="2467841"/>
                  <a:pt x="1567296" y="2459182"/>
                  <a:pt x="1549977" y="2450523"/>
                </a:cubicBezTo>
                <a:cubicBezTo>
                  <a:pt x="1558637" y="2450523"/>
                  <a:pt x="1575955" y="2459182"/>
                  <a:pt x="1593273" y="2467841"/>
                </a:cubicBezTo>
                <a:close/>
                <a:moveTo>
                  <a:pt x="2788228" y="2467841"/>
                </a:moveTo>
                <a:lnTo>
                  <a:pt x="2788228" y="2441864"/>
                </a:lnTo>
                <a:cubicBezTo>
                  <a:pt x="2788228" y="2450523"/>
                  <a:pt x="2796887" y="2467841"/>
                  <a:pt x="2788228" y="2467841"/>
                </a:cubicBezTo>
                <a:close/>
                <a:moveTo>
                  <a:pt x="1108364" y="2441864"/>
                </a:moveTo>
                <a:lnTo>
                  <a:pt x="1108364" y="2467841"/>
                </a:lnTo>
                <a:cubicBezTo>
                  <a:pt x="1082387" y="2459182"/>
                  <a:pt x="1047750" y="2459182"/>
                  <a:pt x="1021773" y="2441864"/>
                </a:cubicBezTo>
                <a:lnTo>
                  <a:pt x="1108364" y="2441864"/>
                </a:lnTo>
                <a:close/>
                <a:moveTo>
                  <a:pt x="736023" y="2467841"/>
                </a:moveTo>
                <a:cubicBezTo>
                  <a:pt x="727364" y="2459182"/>
                  <a:pt x="718705" y="2450523"/>
                  <a:pt x="718705" y="2441864"/>
                </a:cubicBezTo>
                <a:cubicBezTo>
                  <a:pt x="727364" y="2450523"/>
                  <a:pt x="736023" y="2459182"/>
                  <a:pt x="736023" y="2467841"/>
                </a:cubicBezTo>
                <a:close/>
                <a:moveTo>
                  <a:pt x="3377046" y="2433205"/>
                </a:moveTo>
                <a:cubicBezTo>
                  <a:pt x="3411682" y="2450523"/>
                  <a:pt x="3446319" y="2459182"/>
                  <a:pt x="3463637" y="2467841"/>
                </a:cubicBezTo>
                <a:cubicBezTo>
                  <a:pt x="3454978" y="2467841"/>
                  <a:pt x="3429000" y="2459182"/>
                  <a:pt x="3403023" y="2493818"/>
                </a:cubicBezTo>
                <a:cubicBezTo>
                  <a:pt x="3385705" y="2485159"/>
                  <a:pt x="3368387" y="2459182"/>
                  <a:pt x="3342409" y="2459182"/>
                </a:cubicBezTo>
                <a:cubicBezTo>
                  <a:pt x="3325091" y="2459182"/>
                  <a:pt x="3333750" y="2476500"/>
                  <a:pt x="3333750" y="2485159"/>
                </a:cubicBezTo>
                <a:cubicBezTo>
                  <a:pt x="3325091" y="2476500"/>
                  <a:pt x="3325091" y="2476500"/>
                  <a:pt x="3325091" y="2459182"/>
                </a:cubicBezTo>
                <a:cubicBezTo>
                  <a:pt x="3325091" y="2433205"/>
                  <a:pt x="3299114" y="2441864"/>
                  <a:pt x="3281796" y="2433205"/>
                </a:cubicBezTo>
                <a:lnTo>
                  <a:pt x="3377046" y="2433205"/>
                </a:lnTo>
                <a:close/>
                <a:moveTo>
                  <a:pt x="2900796" y="2450523"/>
                </a:moveTo>
                <a:cubicBezTo>
                  <a:pt x="2900796" y="2459182"/>
                  <a:pt x="2892137" y="2467841"/>
                  <a:pt x="2892137" y="2476500"/>
                </a:cubicBezTo>
                <a:cubicBezTo>
                  <a:pt x="2857500" y="2459182"/>
                  <a:pt x="2857500" y="2424546"/>
                  <a:pt x="2822864" y="2424546"/>
                </a:cubicBezTo>
                <a:lnTo>
                  <a:pt x="2857500" y="2415886"/>
                </a:lnTo>
                <a:cubicBezTo>
                  <a:pt x="2866159" y="2433205"/>
                  <a:pt x="2883478" y="2441864"/>
                  <a:pt x="2900796" y="2450523"/>
                </a:cubicBezTo>
                <a:close/>
                <a:moveTo>
                  <a:pt x="2563091" y="2441864"/>
                </a:moveTo>
                <a:cubicBezTo>
                  <a:pt x="2545773" y="2433205"/>
                  <a:pt x="2519796" y="2424546"/>
                  <a:pt x="2502478" y="2415886"/>
                </a:cubicBezTo>
                <a:cubicBezTo>
                  <a:pt x="2519796" y="2424546"/>
                  <a:pt x="2545773" y="2433205"/>
                  <a:pt x="2563091" y="2441864"/>
                </a:cubicBezTo>
                <a:close/>
                <a:moveTo>
                  <a:pt x="1082387" y="2415886"/>
                </a:moveTo>
                <a:cubicBezTo>
                  <a:pt x="1073727" y="2424546"/>
                  <a:pt x="1065068" y="2424546"/>
                  <a:pt x="1039091" y="2424546"/>
                </a:cubicBezTo>
                <a:cubicBezTo>
                  <a:pt x="1021773" y="2424546"/>
                  <a:pt x="1004455" y="2415886"/>
                  <a:pt x="987136" y="2407227"/>
                </a:cubicBezTo>
                <a:lnTo>
                  <a:pt x="1082387" y="2415886"/>
                </a:lnTo>
                <a:close/>
                <a:moveTo>
                  <a:pt x="2493818" y="2407227"/>
                </a:moveTo>
                <a:cubicBezTo>
                  <a:pt x="2485159" y="2398568"/>
                  <a:pt x="2476500" y="2398568"/>
                  <a:pt x="2476500" y="2389909"/>
                </a:cubicBezTo>
                <a:cubicBezTo>
                  <a:pt x="2485159" y="2398568"/>
                  <a:pt x="2493818" y="2398568"/>
                  <a:pt x="2493818" y="2407227"/>
                </a:cubicBezTo>
                <a:close/>
                <a:moveTo>
                  <a:pt x="1853046" y="2580409"/>
                </a:moveTo>
                <a:cubicBezTo>
                  <a:pt x="1905000" y="2632364"/>
                  <a:pt x="1956955" y="2606386"/>
                  <a:pt x="2000250" y="2675659"/>
                </a:cubicBezTo>
                <a:lnTo>
                  <a:pt x="2000250" y="2701636"/>
                </a:lnTo>
                <a:cubicBezTo>
                  <a:pt x="1956955" y="2658341"/>
                  <a:pt x="1887682" y="2632364"/>
                  <a:pt x="1844387" y="2580409"/>
                </a:cubicBezTo>
                <a:cubicBezTo>
                  <a:pt x="1801091" y="2545773"/>
                  <a:pt x="1783773" y="2459182"/>
                  <a:pt x="1723159" y="2459182"/>
                </a:cubicBezTo>
                <a:cubicBezTo>
                  <a:pt x="1723159" y="2450523"/>
                  <a:pt x="1731818" y="2450523"/>
                  <a:pt x="1740477" y="2441864"/>
                </a:cubicBezTo>
                <a:cubicBezTo>
                  <a:pt x="1723159" y="2424546"/>
                  <a:pt x="1697182" y="2398568"/>
                  <a:pt x="1688523" y="2372591"/>
                </a:cubicBezTo>
                <a:cubicBezTo>
                  <a:pt x="1749137" y="2433205"/>
                  <a:pt x="1792432" y="2519796"/>
                  <a:pt x="1853046" y="2580409"/>
                </a:cubicBezTo>
                <a:close/>
                <a:moveTo>
                  <a:pt x="2502478" y="2389909"/>
                </a:moveTo>
                <a:cubicBezTo>
                  <a:pt x="2502478" y="2381250"/>
                  <a:pt x="2511137" y="2372591"/>
                  <a:pt x="2511137" y="2363932"/>
                </a:cubicBezTo>
                <a:cubicBezTo>
                  <a:pt x="2511137" y="2372591"/>
                  <a:pt x="2511137" y="2381250"/>
                  <a:pt x="2502478" y="2389909"/>
                </a:cubicBezTo>
                <a:close/>
                <a:moveTo>
                  <a:pt x="2251364" y="2398568"/>
                </a:moveTo>
                <a:lnTo>
                  <a:pt x="2216728" y="2363932"/>
                </a:lnTo>
                <a:cubicBezTo>
                  <a:pt x="2251364" y="2363932"/>
                  <a:pt x="2363932" y="2476500"/>
                  <a:pt x="2372591" y="2537114"/>
                </a:cubicBezTo>
                <a:cubicBezTo>
                  <a:pt x="2363932" y="2528455"/>
                  <a:pt x="2346614" y="2519796"/>
                  <a:pt x="2337955" y="2528455"/>
                </a:cubicBezTo>
                <a:cubicBezTo>
                  <a:pt x="2346614" y="2537114"/>
                  <a:pt x="2355273" y="2554432"/>
                  <a:pt x="2363932" y="2563091"/>
                </a:cubicBezTo>
                <a:cubicBezTo>
                  <a:pt x="2303318" y="2528455"/>
                  <a:pt x="2242705" y="2433205"/>
                  <a:pt x="2182091" y="2363932"/>
                </a:cubicBezTo>
                <a:cubicBezTo>
                  <a:pt x="2225387" y="2381250"/>
                  <a:pt x="2190750" y="2389909"/>
                  <a:pt x="2251364" y="2398568"/>
                </a:cubicBezTo>
                <a:close/>
                <a:moveTo>
                  <a:pt x="831273" y="2415886"/>
                </a:moveTo>
                <a:cubicBezTo>
                  <a:pt x="822614" y="2407227"/>
                  <a:pt x="822614" y="2398568"/>
                  <a:pt x="796636" y="2398568"/>
                </a:cubicBezTo>
                <a:cubicBezTo>
                  <a:pt x="779318" y="2398568"/>
                  <a:pt x="770659" y="2415886"/>
                  <a:pt x="762000" y="2433205"/>
                </a:cubicBezTo>
                <a:cubicBezTo>
                  <a:pt x="762000" y="2433205"/>
                  <a:pt x="753341" y="2441864"/>
                  <a:pt x="779318" y="2441864"/>
                </a:cubicBezTo>
                <a:cubicBezTo>
                  <a:pt x="796636" y="2441864"/>
                  <a:pt x="796636" y="2424546"/>
                  <a:pt x="796636" y="2415886"/>
                </a:cubicBezTo>
                <a:cubicBezTo>
                  <a:pt x="805296" y="2415886"/>
                  <a:pt x="822614" y="2433205"/>
                  <a:pt x="831273" y="2450523"/>
                </a:cubicBezTo>
                <a:cubicBezTo>
                  <a:pt x="822614" y="2450523"/>
                  <a:pt x="831273" y="2441864"/>
                  <a:pt x="805296" y="2441864"/>
                </a:cubicBezTo>
                <a:cubicBezTo>
                  <a:pt x="787977" y="2441864"/>
                  <a:pt x="779318" y="2459182"/>
                  <a:pt x="779318" y="2467841"/>
                </a:cubicBezTo>
                <a:cubicBezTo>
                  <a:pt x="787977" y="2476500"/>
                  <a:pt x="796636" y="2467841"/>
                  <a:pt x="831273" y="2467841"/>
                </a:cubicBezTo>
                <a:cubicBezTo>
                  <a:pt x="857250" y="2502477"/>
                  <a:pt x="805296" y="2537114"/>
                  <a:pt x="857250" y="2571750"/>
                </a:cubicBezTo>
                <a:cubicBezTo>
                  <a:pt x="839932" y="2571750"/>
                  <a:pt x="822614" y="2563091"/>
                  <a:pt x="805296" y="2571750"/>
                </a:cubicBezTo>
                <a:cubicBezTo>
                  <a:pt x="831273" y="2606386"/>
                  <a:pt x="857250" y="2632364"/>
                  <a:pt x="891886" y="2649682"/>
                </a:cubicBezTo>
                <a:lnTo>
                  <a:pt x="865909" y="2658341"/>
                </a:lnTo>
                <a:cubicBezTo>
                  <a:pt x="839932" y="2641023"/>
                  <a:pt x="805296" y="2597727"/>
                  <a:pt x="787977" y="2597727"/>
                </a:cubicBezTo>
                <a:cubicBezTo>
                  <a:pt x="762000" y="2597727"/>
                  <a:pt x="684068" y="2684318"/>
                  <a:pt x="632114" y="2727614"/>
                </a:cubicBezTo>
                <a:cubicBezTo>
                  <a:pt x="632114" y="2718955"/>
                  <a:pt x="649432" y="2675659"/>
                  <a:pt x="649432" y="2667000"/>
                </a:cubicBezTo>
                <a:cubicBezTo>
                  <a:pt x="666750" y="2632364"/>
                  <a:pt x="701386" y="2589068"/>
                  <a:pt x="727364" y="2545773"/>
                </a:cubicBezTo>
                <a:cubicBezTo>
                  <a:pt x="718705" y="2537114"/>
                  <a:pt x="727364" y="2537114"/>
                  <a:pt x="701386" y="2537114"/>
                </a:cubicBezTo>
                <a:cubicBezTo>
                  <a:pt x="684068" y="2537114"/>
                  <a:pt x="554182" y="2684318"/>
                  <a:pt x="484909" y="2736273"/>
                </a:cubicBezTo>
                <a:cubicBezTo>
                  <a:pt x="536864" y="2684318"/>
                  <a:pt x="588818" y="2632364"/>
                  <a:pt x="632114" y="2571750"/>
                </a:cubicBezTo>
                <a:cubicBezTo>
                  <a:pt x="623455" y="2563091"/>
                  <a:pt x="614796" y="2563091"/>
                  <a:pt x="597477" y="2563091"/>
                </a:cubicBezTo>
                <a:cubicBezTo>
                  <a:pt x="571500" y="2563091"/>
                  <a:pt x="571500" y="2563091"/>
                  <a:pt x="562841" y="2571750"/>
                </a:cubicBezTo>
                <a:cubicBezTo>
                  <a:pt x="519546" y="2623705"/>
                  <a:pt x="467591" y="2684318"/>
                  <a:pt x="432955" y="2727614"/>
                </a:cubicBezTo>
                <a:cubicBezTo>
                  <a:pt x="424295" y="2718955"/>
                  <a:pt x="406977" y="2727614"/>
                  <a:pt x="389659" y="2727614"/>
                </a:cubicBezTo>
                <a:cubicBezTo>
                  <a:pt x="441614" y="2692977"/>
                  <a:pt x="510886" y="2615046"/>
                  <a:pt x="554182" y="2563091"/>
                </a:cubicBezTo>
                <a:cubicBezTo>
                  <a:pt x="554182" y="2554432"/>
                  <a:pt x="571500" y="2545773"/>
                  <a:pt x="588818" y="2545773"/>
                </a:cubicBezTo>
                <a:cubicBezTo>
                  <a:pt x="614796" y="2545773"/>
                  <a:pt x="623455" y="2554432"/>
                  <a:pt x="632114" y="2571750"/>
                </a:cubicBezTo>
                <a:lnTo>
                  <a:pt x="658091" y="2545773"/>
                </a:lnTo>
                <a:cubicBezTo>
                  <a:pt x="658091" y="2537114"/>
                  <a:pt x="649432" y="2528455"/>
                  <a:pt x="640773" y="2519796"/>
                </a:cubicBezTo>
                <a:lnTo>
                  <a:pt x="623455" y="2537114"/>
                </a:lnTo>
                <a:cubicBezTo>
                  <a:pt x="632114" y="2485159"/>
                  <a:pt x="658091" y="2476500"/>
                  <a:pt x="692727" y="2433205"/>
                </a:cubicBezTo>
                <a:cubicBezTo>
                  <a:pt x="692727" y="2433205"/>
                  <a:pt x="701386" y="2433205"/>
                  <a:pt x="718705" y="2441864"/>
                </a:cubicBezTo>
                <a:cubicBezTo>
                  <a:pt x="718705" y="2424546"/>
                  <a:pt x="718705" y="2389909"/>
                  <a:pt x="727364" y="2381250"/>
                </a:cubicBezTo>
                <a:lnTo>
                  <a:pt x="736023" y="2381250"/>
                </a:lnTo>
                <a:cubicBezTo>
                  <a:pt x="744682" y="2389909"/>
                  <a:pt x="753341" y="2407227"/>
                  <a:pt x="762000" y="2424546"/>
                </a:cubicBezTo>
                <a:lnTo>
                  <a:pt x="779318" y="2407227"/>
                </a:lnTo>
                <a:lnTo>
                  <a:pt x="762000" y="2389909"/>
                </a:lnTo>
                <a:cubicBezTo>
                  <a:pt x="762000" y="2389909"/>
                  <a:pt x="770659" y="2355273"/>
                  <a:pt x="805296" y="2381250"/>
                </a:cubicBezTo>
                <a:lnTo>
                  <a:pt x="805296" y="2355273"/>
                </a:lnTo>
                <a:cubicBezTo>
                  <a:pt x="822614" y="2363932"/>
                  <a:pt x="831273" y="2372591"/>
                  <a:pt x="831273" y="2415886"/>
                </a:cubicBezTo>
                <a:close/>
                <a:moveTo>
                  <a:pt x="3325091" y="2346614"/>
                </a:moveTo>
                <a:cubicBezTo>
                  <a:pt x="3325091" y="2346614"/>
                  <a:pt x="3420341" y="2398568"/>
                  <a:pt x="3420341" y="2381250"/>
                </a:cubicBezTo>
                <a:cubicBezTo>
                  <a:pt x="3420341" y="2363932"/>
                  <a:pt x="3394364" y="2372591"/>
                  <a:pt x="3385705" y="2372591"/>
                </a:cubicBezTo>
                <a:cubicBezTo>
                  <a:pt x="3394364" y="2363932"/>
                  <a:pt x="3403023" y="2346614"/>
                  <a:pt x="3403023" y="2337955"/>
                </a:cubicBezTo>
                <a:lnTo>
                  <a:pt x="3429000" y="2363932"/>
                </a:lnTo>
                <a:lnTo>
                  <a:pt x="3446319" y="2346614"/>
                </a:lnTo>
                <a:cubicBezTo>
                  <a:pt x="3463637" y="2372591"/>
                  <a:pt x="3480955" y="2363932"/>
                  <a:pt x="3498273" y="2363932"/>
                </a:cubicBezTo>
                <a:lnTo>
                  <a:pt x="3498273" y="2398568"/>
                </a:lnTo>
                <a:cubicBezTo>
                  <a:pt x="3506932" y="2407227"/>
                  <a:pt x="3532909" y="2381250"/>
                  <a:pt x="3532909" y="2398568"/>
                </a:cubicBezTo>
                <a:cubicBezTo>
                  <a:pt x="3532909" y="2381250"/>
                  <a:pt x="3524250" y="2389909"/>
                  <a:pt x="3515591" y="2389909"/>
                </a:cubicBezTo>
                <a:cubicBezTo>
                  <a:pt x="3515591" y="2381250"/>
                  <a:pt x="3524250" y="2363932"/>
                  <a:pt x="3550228" y="2363932"/>
                </a:cubicBezTo>
                <a:cubicBezTo>
                  <a:pt x="3567546" y="2363932"/>
                  <a:pt x="3593523" y="2398568"/>
                  <a:pt x="3610841" y="2424546"/>
                </a:cubicBezTo>
                <a:lnTo>
                  <a:pt x="3576205" y="2424546"/>
                </a:lnTo>
                <a:cubicBezTo>
                  <a:pt x="3567546" y="2415886"/>
                  <a:pt x="3567546" y="2398568"/>
                  <a:pt x="3558887" y="2389909"/>
                </a:cubicBezTo>
                <a:cubicBezTo>
                  <a:pt x="3541569" y="2398568"/>
                  <a:pt x="3541569" y="2424546"/>
                  <a:pt x="3515591" y="2424546"/>
                </a:cubicBezTo>
                <a:cubicBezTo>
                  <a:pt x="3489614" y="2424546"/>
                  <a:pt x="3480955" y="2398568"/>
                  <a:pt x="3463637" y="2389909"/>
                </a:cubicBezTo>
                <a:cubicBezTo>
                  <a:pt x="3454978" y="2389909"/>
                  <a:pt x="3437659" y="2407227"/>
                  <a:pt x="3437659" y="2424546"/>
                </a:cubicBezTo>
                <a:cubicBezTo>
                  <a:pt x="3429000" y="2424546"/>
                  <a:pt x="3420341" y="2424546"/>
                  <a:pt x="3420341" y="2407227"/>
                </a:cubicBezTo>
                <a:cubicBezTo>
                  <a:pt x="3420341" y="2407227"/>
                  <a:pt x="3429000" y="2407227"/>
                  <a:pt x="3420341" y="2398568"/>
                </a:cubicBezTo>
                <a:lnTo>
                  <a:pt x="3420341" y="2389909"/>
                </a:lnTo>
                <a:cubicBezTo>
                  <a:pt x="3403023" y="2407227"/>
                  <a:pt x="3394364" y="2415886"/>
                  <a:pt x="3368387" y="2415886"/>
                </a:cubicBezTo>
                <a:cubicBezTo>
                  <a:pt x="3351069" y="2415886"/>
                  <a:pt x="3351069" y="2398568"/>
                  <a:pt x="3325091" y="2398568"/>
                </a:cubicBezTo>
                <a:cubicBezTo>
                  <a:pt x="3307773" y="2398568"/>
                  <a:pt x="3316432" y="2415886"/>
                  <a:pt x="3299114" y="2415886"/>
                </a:cubicBezTo>
                <a:cubicBezTo>
                  <a:pt x="3273137" y="2415886"/>
                  <a:pt x="3290455" y="2398568"/>
                  <a:pt x="3281796" y="2389909"/>
                </a:cubicBezTo>
                <a:cubicBezTo>
                  <a:pt x="3273137" y="2398568"/>
                  <a:pt x="3281796" y="2415886"/>
                  <a:pt x="3264478" y="2415886"/>
                </a:cubicBezTo>
                <a:cubicBezTo>
                  <a:pt x="3238500" y="2415886"/>
                  <a:pt x="3264478" y="2398568"/>
                  <a:pt x="3238500" y="2398568"/>
                </a:cubicBezTo>
                <a:cubicBezTo>
                  <a:pt x="3221182" y="2398568"/>
                  <a:pt x="3221182" y="2424546"/>
                  <a:pt x="3203864" y="2424546"/>
                </a:cubicBezTo>
                <a:cubicBezTo>
                  <a:pt x="3177887" y="2424546"/>
                  <a:pt x="3186546" y="2424546"/>
                  <a:pt x="3177887" y="2415886"/>
                </a:cubicBezTo>
                <a:cubicBezTo>
                  <a:pt x="3195205" y="2407227"/>
                  <a:pt x="3203864" y="2407227"/>
                  <a:pt x="3203864" y="2389909"/>
                </a:cubicBezTo>
                <a:cubicBezTo>
                  <a:pt x="3203864" y="2363932"/>
                  <a:pt x="3186546" y="2363932"/>
                  <a:pt x="3169228" y="2363932"/>
                </a:cubicBezTo>
                <a:cubicBezTo>
                  <a:pt x="3169228" y="2355273"/>
                  <a:pt x="3160569" y="2346614"/>
                  <a:pt x="3186546" y="2346614"/>
                </a:cubicBezTo>
                <a:cubicBezTo>
                  <a:pt x="3203864" y="2346614"/>
                  <a:pt x="3221182" y="2372591"/>
                  <a:pt x="3238500" y="2372591"/>
                </a:cubicBezTo>
                <a:cubicBezTo>
                  <a:pt x="3264478" y="2372591"/>
                  <a:pt x="3255819" y="2337955"/>
                  <a:pt x="3281796" y="2337955"/>
                </a:cubicBezTo>
                <a:cubicBezTo>
                  <a:pt x="3299114" y="2337955"/>
                  <a:pt x="3299114" y="2346614"/>
                  <a:pt x="3325091" y="2346614"/>
                </a:cubicBezTo>
                <a:close/>
                <a:moveTo>
                  <a:pt x="2260023" y="2311977"/>
                </a:moveTo>
                <a:cubicBezTo>
                  <a:pt x="2303318" y="2294659"/>
                  <a:pt x="2329296" y="2372591"/>
                  <a:pt x="2346614" y="2398568"/>
                </a:cubicBezTo>
                <a:lnTo>
                  <a:pt x="2260023" y="2311977"/>
                </a:lnTo>
                <a:close/>
                <a:moveTo>
                  <a:pt x="1056409" y="2303318"/>
                </a:moveTo>
                <a:lnTo>
                  <a:pt x="952500" y="2303318"/>
                </a:lnTo>
                <a:lnTo>
                  <a:pt x="1056409" y="2303318"/>
                </a:lnTo>
                <a:close/>
                <a:moveTo>
                  <a:pt x="3212523" y="2294659"/>
                </a:moveTo>
                <a:cubicBezTo>
                  <a:pt x="3212523" y="2294659"/>
                  <a:pt x="3212523" y="2303318"/>
                  <a:pt x="3203864" y="2294659"/>
                </a:cubicBezTo>
                <a:lnTo>
                  <a:pt x="3212523" y="2294659"/>
                </a:lnTo>
                <a:close/>
                <a:moveTo>
                  <a:pt x="3186546" y="2294659"/>
                </a:moveTo>
                <a:lnTo>
                  <a:pt x="3169228" y="2311977"/>
                </a:lnTo>
                <a:cubicBezTo>
                  <a:pt x="3160569" y="2303318"/>
                  <a:pt x="3143250" y="2303318"/>
                  <a:pt x="3125932" y="2294659"/>
                </a:cubicBezTo>
                <a:lnTo>
                  <a:pt x="3186546" y="2294659"/>
                </a:lnTo>
                <a:close/>
                <a:moveTo>
                  <a:pt x="2459182" y="2372591"/>
                </a:moveTo>
                <a:lnTo>
                  <a:pt x="2381250" y="2268682"/>
                </a:lnTo>
                <a:cubicBezTo>
                  <a:pt x="2415887" y="2294659"/>
                  <a:pt x="2441864" y="2337955"/>
                  <a:pt x="2459182" y="2372591"/>
                </a:cubicBezTo>
                <a:close/>
                <a:moveTo>
                  <a:pt x="3177887" y="2260023"/>
                </a:moveTo>
                <a:cubicBezTo>
                  <a:pt x="3160569" y="2260023"/>
                  <a:pt x="3125932" y="2268682"/>
                  <a:pt x="3108614" y="2268682"/>
                </a:cubicBezTo>
                <a:cubicBezTo>
                  <a:pt x="3082637" y="2268682"/>
                  <a:pt x="3073978" y="2268682"/>
                  <a:pt x="3056659" y="2251364"/>
                </a:cubicBezTo>
                <a:lnTo>
                  <a:pt x="3177887" y="2260023"/>
                </a:lnTo>
                <a:close/>
                <a:moveTo>
                  <a:pt x="865909" y="2303318"/>
                </a:moveTo>
                <a:lnTo>
                  <a:pt x="865909" y="2234046"/>
                </a:lnTo>
                <a:lnTo>
                  <a:pt x="865909" y="2303318"/>
                </a:lnTo>
                <a:close/>
                <a:moveTo>
                  <a:pt x="3151909" y="2234046"/>
                </a:moveTo>
                <a:cubicBezTo>
                  <a:pt x="3108614" y="2234046"/>
                  <a:pt x="3048000" y="2242705"/>
                  <a:pt x="3004705" y="2216727"/>
                </a:cubicBezTo>
                <a:lnTo>
                  <a:pt x="3151909" y="2234046"/>
                </a:lnTo>
                <a:close/>
                <a:moveTo>
                  <a:pt x="2355273" y="2234046"/>
                </a:moveTo>
                <a:cubicBezTo>
                  <a:pt x="2346614" y="2234046"/>
                  <a:pt x="2337955" y="2225386"/>
                  <a:pt x="2329296" y="2216727"/>
                </a:cubicBezTo>
                <a:cubicBezTo>
                  <a:pt x="2337955" y="2216727"/>
                  <a:pt x="2346614" y="2225386"/>
                  <a:pt x="2355273" y="2234046"/>
                </a:cubicBezTo>
                <a:close/>
                <a:moveTo>
                  <a:pt x="2398568" y="2225386"/>
                </a:moveTo>
                <a:cubicBezTo>
                  <a:pt x="2398568" y="2242705"/>
                  <a:pt x="2381250" y="2242705"/>
                  <a:pt x="2363932" y="2251364"/>
                </a:cubicBezTo>
                <a:cubicBezTo>
                  <a:pt x="2372591" y="2242705"/>
                  <a:pt x="2389909" y="2216727"/>
                  <a:pt x="2389909" y="2208068"/>
                </a:cubicBezTo>
                <a:cubicBezTo>
                  <a:pt x="2389909" y="2208068"/>
                  <a:pt x="2398568" y="2199409"/>
                  <a:pt x="2398568" y="2225386"/>
                </a:cubicBezTo>
                <a:close/>
                <a:moveTo>
                  <a:pt x="2874819" y="2216727"/>
                </a:moveTo>
                <a:cubicBezTo>
                  <a:pt x="2866159" y="2216727"/>
                  <a:pt x="2840182" y="2216727"/>
                  <a:pt x="2840182" y="2225386"/>
                </a:cubicBezTo>
                <a:lnTo>
                  <a:pt x="2840182" y="2234046"/>
                </a:lnTo>
                <a:lnTo>
                  <a:pt x="2840182" y="2199409"/>
                </a:lnTo>
                <a:cubicBezTo>
                  <a:pt x="2874819" y="2260023"/>
                  <a:pt x="2831523" y="2182091"/>
                  <a:pt x="2874819" y="2216727"/>
                </a:cubicBezTo>
                <a:close/>
                <a:moveTo>
                  <a:pt x="2848841" y="2190750"/>
                </a:moveTo>
                <a:cubicBezTo>
                  <a:pt x="2848841" y="2182091"/>
                  <a:pt x="2848841" y="2173432"/>
                  <a:pt x="2857500" y="2173432"/>
                </a:cubicBezTo>
                <a:cubicBezTo>
                  <a:pt x="2857500" y="2173432"/>
                  <a:pt x="2857500" y="2182091"/>
                  <a:pt x="2848841" y="2190750"/>
                </a:cubicBezTo>
                <a:close/>
                <a:moveTo>
                  <a:pt x="2260023" y="2234046"/>
                </a:moveTo>
                <a:cubicBezTo>
                  <a:pt x="2251364" y="2208068"/>
                  <a:pt x="2234046" y="2173432"/>
                  <a:pt x="2216728" y="2147455"/>
                </a:cubicBezTo>
                <a:cubicBezTo>
                  <a:pt x="2234046" y="2156114"/>
                  <a:pt x="2251364" y="2190750"/>
                  <a:pt x="2251364" y="2199409"/>
                </a:cubicBezTo>
                <a:cubicBezTo>
                  <a:pt x="2303318" y="2260023"/>
                  <a:pt x="2346614" y="2260023"/>
                  <a:pt x="2381250" y="2329296"/>
                </a:cubicBezTo>
                <a:cubicBezTo>
                  <a:pt x="2398568" y="2355273"/>
                  <a:pt x="2450523" y="2407227"/>
                  <a:pt x="2502478" y="2441864"/>
                </a:cubicBezTo>
                <a:cubicBezTo>
                  <a:pt x="2519796" y="2459182"/>
                  <a:pt x="2571750" y="2467841"/>
                  <a:pt x="2580409" y="2493818"/>
                </a:cubicBezTo>
                <a:cubicBezTo>
                  <a:pt x="2597728" y="2511136"/>
                  <a:pt x="2606387" y="2554432"/>
                  <a:pt x="2623705" y="2589068"/>
                </a:cubicBezTo>
                <a:cubicBezTo>
                  <a:pt x="2502478" y="2467841"/>
                  <a:pt x="2363932" y="2346614"/>
                  <a:pt x="2260023" y="2234046"/>
                </a:cubicBezTo>
                <a:close/>
                <a:moveTo>
                  <a:pt x="2043546" y="2138796"/>
                </a:moveTo>
                <a:cubicBezTo>
                  <a:pt x="2034887" y="2147455"/>
                  <a:pt x="2017568" y="2147455"/>
                  <a:pt x="2000250" y="2138796"/>
                </a:cubicBezTo>
                <a:cubicBezTo>
                  <a:pt x="2008909" y="2138796"/>
                  <a:pt x="2026227" y="2147455"/>
                  <a:pt x="2043546" y="2138796"/>
                </a:cubicBezTo>
                <a:close/>
                <a:moveTo>
                  <a:pt x="2857500" y="2121477"/>
                </a:moveTo>
                <a:lnTo>
                  <a:pt x="2848841" y="2121477"/>
                </a:lnTo>
                <a:lnTo>
                  <a:pt x="2857500" y="2121477"/>
                </a:lnTo>
                <a:close/>
                <a:moveTo>
                  <a:pt x="1913659" y="2130136"/>
                </a:moveTo>
                <a:cubicBezTo>
                  <a:pt x="1905000" y="2121477"/>
                  <a:pt x="1896341" y="2104159"/>
                  <a:pt x="1887682" y="2086841"/>
                </a:cubicBezTo>
                <a:cubicBezTo>
                  <a:pt x="1913659" y="2104159"/>
                  <a:pt x="1948296" y="2138796"/>
                  <a:pt x="1982932" y="2156114"/>
                </a:cubicBezTo>
                <a:cubicBezTo>
                  <a:pt x="1965614" y="2156114"/>
                  <a:pt x="1948296" y="2156114"/>
                  <a:pt x="1939637" y="2199409"/>
                </a:cubicBezTo>
                <a:cubicBezTo>
                  <a:pt x="1905000" y="2182091"/>
                  <a:pt x="1861705" y="2156114"/>
                  <a:pt x="1835727" y="2156114"/>
                </a:cubicBezTo>
                <a:cubicBezTo>
                  <a:pt x="1818409" y="2156114"/>
                  <a:pt x="1801091" y="2173432"/>
                  <a:pt x="1775114" y="2173432"/>
                </a:cubicBezTo>
                <a:cubicBezTo>
                  <a:pt x="1749137" y="2173432"/>
                  <a:pt x="1740477" y="2164773"/>
                  <a:pt x="1723159" y="2138796"/>
                </a:cubicBezTo>
                <a:lnTo>
                  <a:pt x="1731818" y="2130136"/>
                </a:lnTo>
                <a:cubicBezTo>
                  <a:pt x="1740477" y="2138796"/>
                  <a:pt x="1775114" y="2138796"/>
                  <a:pt x="1766455" y="2121477"/>
                </a:cubicBezTo>
                <a:cubicBezTo>
                  <a:pt x="1775114" y="2121477"/>
                  <a:pt x="1835727" y="2164773"/>
                  <a:pt x="1835727" y="2138796"/>
                </a:cubicBezTo>
                <a:cubicBezTo>
                  <a:pt x="1835727" y="2121477"/>
                  <a:pt x="1818409" y="2104159"/>
                  <a:pt x="1809750" y="2069523"/>
                </a:cubicBezTo>
                <a:cubicBezTo>
                  <a:pt x="1853046" y="2060864"/>
                  <a:pt x="1853046" y="2138796"/>
                  <a:pt x="1913659" y="2130136"/>
                </a:cubicBezTo>
                <a:close/>
                <a:moveTo>
                  <a:pt x="1541318" y="2147455"/>
                </a:moveTo>
                <a:cubicBezTo>
                  <a:pt x="1515341" y="2156114"/>
                  <a:pt x="1480705" y="2138796"/>
                  <a:pt x="1428750" y="2147455"/>
                </a:cubicBezTo>
                <a:cubicBezTo>
                  <a:pt x="1480705" y="2112818"/>
                  <a:pt x="1532659" y="2095500"/>
                  <a:pt x="1584614" y="2069523"/>
                </a:cubicBezTo>
                <a:cubicBezTo>
                  <a:pt x="1567296" y="2078182"/>
                  <a:pt x="1541318" y="2104159"/>
                  <a:pt x="1541318" y="2147455"/>
                </a:cubicBezTo>
                <a:close/>
                <a:moveTo>
                  <a:pt x="1723159" y="2095500"/>
                </a:moveTo>
                <a:cubicBezTo>
                  <a:pt x="1723159" y="2086841"/>
                  <a:pt x="1731818" y="2069523"/>
                  <a:pt x="1740477" y="2060864"/>
                </a:cubicBezTo>
                <a:cubicBezTo>
                  <a:pt x="1740477" y="2069523"/>
                  <a:pt x="1731818" y="2086841"/>
                  <a:pt x="1723159" y="2095500"/>
                </a:cubicBezTo>
                <a:close/>
                <a:moveTo>
                  <a:pt x="1368137" y="2156114"/>
                </a:moveTo>
                <a:cubicBezTo>
                  <a:pt x="1316182" y="2190750"/>
                  <a:pt x="1272887" y="2242705"/>
                  <a:pt x="1220932" y="2286000"/>
                </a:cubicBezTo>
                <a:cubicBezTo>
                  <a:pt x="1298864" y="2147455"/>
                  <a:pt x="1463387" y="2078182"/>
                  <a:pt x="1584614" y="2034886"/>
                </a:cubicBezTo>
                <a:cubicBezTo>
                  <a:pt x="1524000" y="2069523"/>
                  <a:pt x="1437409" y="2104159"/>
                  <a:pt x="1368137" y="2156114"/>
                </a:cubicBezTo>
                <a:close/>
                <a:moveTo>
                  <a:pt x="3091296" y="2017568"/>
                </a:moveTo>
                <a:cubicBezTo>
                  <a:pt x="3091296" y="2034886"/>
                  <a:pt x="3082637" y="2060864"/>
                  <a:pt x="3082637" y="2086841"/>
                </a:cubicBezTo>
                <a:cubicBezTo>
                  <a:pt x="3082637" y="2104159"/>
                  <a:pt x="3099955" y="2156114"/>
                  <a:pt x="3117273" y="2190750"/>
                </a:cubicBezTo>
                <a:cubicBezTo>
                  <a:pt x="3073978" y="2190750"/>
                  <a:pt x="3022023" y="2190750"/>
                  <a:pt x="2978728" y="2182091"/>
                </a:cubicBezTo>
                <a:cubicBezTo>
                  <a:pt x="3022023" y="2173432"/>
                  <a:pt x="3065319" y="2208068"/>
                  <a:pt x="3099955" y="2156114"/>
                </a:cubicBezTo>
                <a:lnTo>
                  <a:pt x="2961409" y="2156114"/>
                </a:lnTo>
                <a:cubicBezTo>
                  <a:pt x="3004705" y="2121477"/>
                  <a:pt x="3056659" y="2164773"/>
                  <a:pt x="3082637" y="2112818"/>
                </a:cubicBezTo>
                <a:lnTo>
                  <a:pt x="2970069" y="2112818"/>
                </a:lnTo>
                <a:cubicBezTo>
                  <a:pt x="2987387" y="2086841"/>
                  <a:pt x="3056659" y="2121477"/>
                  <a:pt x="3082637" y="2078182"/>
                </a:cubicBezTo>
                <a:lnTo>
                  <a:pt x="2987387" y="2078182"/>
                </a:lnTo>
                <a:cubicBezTo>
                  <a:pt x="3004705" y="2078182"/>
                  <a:pt x="3048000" y="2095500"/>
                  <a:pt x="3082637" y="2052205"/>
                </a:cubicBezTo>
                <a:lnTo>
                  <a:pt x="3013364" y="2052205"/>
                </a:lnTo>
                <a:cubicBezTo>
                  <a:pt x="3030682" y="2034886"/>
                  <a:pt x="3056659" y="2060864"/>
                  <a:pt x="3082637" y="2017568"/>
                </a:cubicBezTo>
                <a:lnTo>
                  <a:pt x="3048000" y="2017568"/>
                </a:lnTo>
                <a:lnTo>
                  <a:pt x="3091296" y="2017568"/>
                </a:lnTo>
                <a:close/>
                <a:moveTo>
                  <a:pt x="1948296" y="2034886"/>
                </a:moveTo>
                <a:cubicBezTo>
                  <a:pt x="1939637" y="2034886"/>
                  <a:pt x="1922318" y="2034886"/>
                  <a:pt x="1905000" y="2017568"/>
                </a:cubicBezTo>
                <a:lnTo>
                  <a:pt x="1887682" y="2034886"/>
                </a:lnTo>
                <a:cubicBezTo>
                  <a:pt x="1887682" y="2034886"/>
                  <a:pt x="1879023" y="2026227"/>
                  <a:pt x="1870364" y="2026227"/>
                </a:cubicBezTo>
                <a:cubicBezTo>
                  <a:pt x="1879023" y="2026227"/>
                  <a:pt x="1879023" y="2017568"/>
                  <a:pt x="1905000" y="2017568"/>
                </a:cubicBezTo>
                <a:cubicBezTo>
                  <a:pt x="1922318" y="2017568"/>
                  <a:pt x="1930977" y="2034886"/>
                  <a:pt x="1948296" y="2034886"/>
                </a:cubicBezTo>
                <a:close/>
                <a:moveTo>
                  <a:pt x="3480955" y="2052205"/>
                </a:moveTo>
                <a:cubicBezTo>
                  <a:pt x="3463637" y="2052205"/>
                  <a:pt x="3437659" y="2026227"/>
                  <a:pt x="3411682" y="2008909"/>
                </a:cubicBezTo>
                <a:cubicBezTo>
                  <a:pt x="3411682" y="2000250"/>
                  <a:pt x="3420341" y="2000250"/>
                  <a:pt x="3429000" y="1991591"/>
                </a:cubicBezTo>
                <a:cubicBezTo>
                  <a:pt x="3446319" y="2000250"/>
                  <a:pt x="3463637" y="2026227"/>
                  <a:pt x="3480955" y="2052205"/>
                </a:cubicBezTo>
                <a:close/>
                <a:moveTo>
                  <a:pt x="3099955" y="1991591"/>
                </a:moveTo>
                <a:lnTo>
                  <a:pt x="3073978" y="1991591"/>
                </a:lnTo>
                <a:lnTo>
                  <a:pt x="3099955" y="1991591"/>
                </a:lnTo>
                <a:close/>
                <a:moveTo>
                  <a:pt x="1861705" y="2017568"/>
                </a:moveTo>
                <a:cubicBezTo>
                  <a:pt x="1853046" y="2017568"/>
                  <a:pt x="1853046" y="2000250"/>
                  <a:pt x="1835727" y="1991591"/>
                </a:cubicBezTo>
                <a:cubicBezTo>
                  <a:pt x="1844387" y="1991591"/>
                  <a:pt x="1861705" y="2000250"/>
                  <a:pt x="1861705" y="2017568"/>
                </a:cubicBezTo>
                <a:close/>
                <a:moveTo>
                  <a:pt x="1827068" y="2000250"/>
                </a:moveTo>
                <a:cubicBezTo>
                  <a:pt x="1818409" y="2000250"/>
                  <a:pt x="1809750" y="1982932"/>
                  <a:pt x="1801091" y="1982932"/>
                </a:cubicBezTo>
                <a:cubicBezTo>
                  <a:pt x="1809750" y="1982932"/>
                  <a:pt x="1818409" y="1991591"/>
                  <a:pt x="1827068" y="2000250"/>
                </a:cubicBezTo>
                <a:close/>
                <a:moveTo>
                  <a:pt x="1982932" y="2000250"/>
                </a:moveTo>
                <a:lnTo>
                  <a:pt x="1956955" y="1974273"/>
                </a:lnTo>
                <a:cubicBezTo>
                  <a:pt x="1956955" y="1974273"/>
                  <a:pt x="1965614" y="1965614"/>
                  <a:pt x="1982932" y="1965614"/>
                </a:cubicBezTo>
                <a:lnTo>
                  <a:pt x="1982932" y="2000250"/>
                </a:lnTo>
                <a:close/>
                <a:moveTo>
                  <a:pt x="3827319" y="1956955"/>
                </a:moveTo>
                <a:cubicBezTo>
                  <a:pt x="3844637" y="1948296"/>
                  <a:pt x="3887932" y="1948296"/>
                  <a:pt x="3905250" y="2000250"/>
                </a:cubicBezTo>
                <a:cubicBezTo>
                  <a:pt x="3879273" y="1991591"/>
                  <a:pt x="3853296" y="1974273"/>
                  <a:pt x="3827319" y="1956955"/>
                </a:cubicBezTo>
                <a:close/>
                <a:moveTo>
                  <a:pt x="3801341" y="1939636"/>
                </a:moveTo>
                <a:lnTo>
                  <a:pt x="3792682" y="1939636"/>
                </a:lnTo>
                <a:lnTo>
                  <a:pt x="3801341" y="1939636"/>
                </a:lnTo>
                <a:close/>
                <a:moveTo>
                  <a:pt x="3775364" y="1956955"/>
                </a:moveTo>
                <a:cubicBezTo>
                  <a:pt x="3758046" y="1965614"/>
                  <a:pt x="3740728" y="1991591"/>
                  <a:pt x="3714750" y="1991591"/>
                </a:cubicBezTo>
                <a:cubicBezTo>
                  <a:pt x="3697432" y="1991591"/>
                  <a:pt x="3654137" y="1974273"/>
                  <a:pt x="3619500" y="1948296"/>
                </a:cubicBezTo>
                <a:cubicBezTo>
                  <a:pt x="3636819" y="1956955"/>
                  <a:pt x="3654137" y="1965614"/>
                  <a:pt x="3671455" y="1965614"/>
                </a:cubicBezTo>
                <a:cubicBezTo>
                  <a:pt x="3697432" y="1965614"/>
                  <a:pt x="3688773" y="1948296"/>
                  <a:pt x="3697432" y="1939636"/>
                </a:cubicBezTo>
                <a:cubicBezTo>
                  <a:pt x="3697432" y="1948296"/>
                  <a:pt x="3706091" y="1965614"/>
                  <a:pt x="3714750" y="1974273"/>
                </a:cubicBezTo>
                <a:cubicBezTo>
                  <a:pt x="3714750" y="1965614"/>
                  <a:pt x="3723409" y="1965614"/>
                  <a:pt x="3732069" y="1930977"/>
                </a:cubicBezTo>
                <a:cubicBezTo>
                  <a:pt x="3740728" y="1939636"/>
                  <a:pt x="3758046" y="1956955"/>
                  <a:pt x="3775364" y="1956955"/>
                </a:cubicBezTo>
                <a:close/>
                <a:moveTo>
                  <a:pt x="1342159" y="1974273"/>
                </a:moveTo>
                <a:cubicBezTo>
                  <a:pt x="1342159" y="1991591"/>
                  <a:pt x="1333500" y="2000250"/>
                  <a:pt x="1324841" y="2000250"/>
                </a:cubicBezTo>
                <a:lnTo>
                  <a:pt x="1290205" y="2034886"/>
                </a:lnTo>
                <a:cubicBezTo>
                  <a:pt x="1212273" y="2078182"/>
                  <a:pt x="1160318" y="2121477"/>
                  <a:pt x="1117023" y="2190750"/>
                </a:cubicBezTo>
                <a:cubicBezTo>
                  <a:pt x="1099705" y="2199409"/>
                  <a:pt x="1065068" y="2199409"/>
                  <a:pt x="1039091" y="2216727"/>
                </a:cubicBezTo>
                <a:cubicBezTo>
                  <a:pt x="1065068" y="2234046"/>
                  <a:pt x="1099705" y="2234046"/>
                  <a:pt x="1125682" y="2234046"/>
                </a:cubicBezTo>
                <a:lnTo>
                  <a:pt x="1125682" y="2260023"/>
                </a:lnTo>
                <a:cubicBezTo>
                  <a:pt x="1082387" y="2260023"/>
                  <a:pt x="1039091" y="2260023"/>
                  <a:pt x="995796" y="2268682"/>
                </a:cubicBezTo>
                <a:cubicBezTo>
                  <a:pt x="1039091" y="2277341"/>
                  <a:pt x="1082387" y="2277341"/>
                  <a:pt x="1125682" y="2277341"/>
                </a:cubicBezTo>
                <a:cubicBezTo>
                  <a:pt x="1125682" y="2294659"/>
                  <a:pt x="1099705" y="2303318"/>
                  <a:pt x="1099705" y="2329296"/>
                </a:cubicBezTo>
                <a:cubicBezTo>
                  <a:pt x="1099705" y="2346614"/>
                  <a:pt x="1013114" y="2329296"/>
                  <a:pt x="969818" y="2337955"/>
                </a:cubicBezTo>
                <a:lnTo>
                  <a:pt x="961159" y="2355273"/>
                </a:lnTo>
                <a:cubicBezTo>
                  <a:pt x="987136" y="2355273"/>
                  <a:pt x="1073727" y="2329296"/>
                  <a:pt x="1091046" y="2381250"/>
                </a:cubicBezTo>
                <a:lnTo>
                  <a:pt x="969818" y="2381250"/>
                </a:lnTo>
                <a:cubicBezTo>
                  <a:pt x="935182" y="2346614"/>
                  <a:pt x="883227" y="2311977"/>
                  <a:pt x="883227" y="2268682"/>
                </a:cubicBezTo>
                <a:cubicBezTo>
                  <a:pt x="883227" y="2086841"/>
                  <a:pt x="1298864" y="1939636"/>
                  <a:pt x="1333500" y="1930977"/>
                </a:cubicBezTo>
                <a:cubicBezTo>
                  <a:pt x="1333500" y="1939636"/>
                  <a:pt x="1342159" y="1948296"/>
                  <a:pt x="1342159" y="1974273"/>
                </a:cubicBezTo>
                <a:close/>
                <a:moveTo>
                  <a:pt x="1593273" y="1974273"/>
                </a:moveTo>
                <a:cubicBezTo>
                  <a:pt x="1593273" y="2000250"/>
                  <a:pt x="1593273" y="2000250"/>
                  <a:pt x="1584614" y="2000250"/>
                </a:cubicBezTo>
                <a:cubicBezTo>
                  <a:pt x="1472046" y="2043546"/>
                  <a:pt x="1298864" y="2130136"/>
                  <a:pt x="1203614" y="2268682"/>
                </a:cubicBezTo>
                <a:cubicBezTo>
                  <a:pt x="1194955" y="2251364"/>
                  <a:pt x="1177637" y="2225386"/>
                  <a:pt x="1177637" y="2199409"/>
                </a:cubicBezTo>
                <a:cubicBezTo>
                  <a:pt x="1177637" y="2182091"/>
                  <a:pt x="1220932" y="2156114"/>
                  <a:pt x="1220932" y="2130136"/>
                </a:cubicBezTo>
                <a:cubicBezTo>
                  <a:pt x="1246909" y="2121477"/>
                  <a:pt x="1272887" y="2104159"/>
                  <a:pt x="1281546" y="2078182"/>
                </a:cubicBezTo>
                <a:cubicBezTo>
                  <a:pt x="1333500" y="2069523"/>
                  <a:pt x="1316182" y="2052205"/>
                  <a:pt x="1342159" y="2043546"/>
                </a:cubicBezTo>
                <a:cubicBezTo>
                  <a:pt x="1350818" y="2034886"/>
                  <a:pt x="1376796" y="2043546"/>
                  <a:pt x="1394114" y="2026227"/>
                </a:cubicBezTo>
                <a:cubicBezTo>
                  <a:pt x="1402773" y="2026227"/>
                  <a:pt x="1402773" y="2008909"/>
                  <a:pt x="1411432" y="2000250"/>
                </a:cubicBezTo>
                <a:cubicBezTo>
                  <a:pt x="1428750" y="2008909"/>
                  <a:pt x="1463387" y="1991591"/>
                  <a:pt x="1472046" y="1965614"/>
                </a:cubicBezTo>
                <a:lnTo>
                  <a:pt x="1489364" y="1982932"/>
                </a:lnTo>
                <a:cubicBezTo>
                  <a:pt x="1524000" y="1965614"/>
                  <a:pt x="1549977" y="1948296"/>
                  <a:pt x="1584614" y="1922318"/>
                </a:cubicBezTo>
                <a:cubicBezTo>
                  <a:pt x="1584614" y="1939636"/>
                  <a:pt x="1593273" y="1956955"/>
                  <a:pt x="1593273" y="1974273"/>
                </a:cubicBezTo>
                <a:close/>
                <a:moveTo>
                  <a:pt x="1316182" y="1922318"/>
                </a:moveTo>
                <a:lnTo>
                  <a:pt x="1316182" y="1913659"/>
                </a:lnTo>
                <a:lnTo>
                  <a:pt x="1316182" y="1922318"/>
                </a:lnTo>
                <a:close/>
                <a:moveTo>
                  <a:pt x="3593523" y="1896341"/>
                </a:moveTo>
                <a:cubicBezTo>
                  <a:pt x="3593523" y="1896341"/>
                  <a:pt x="3584864" y="1905000"/>
                  <a:pt x="3584864" y="1913659"/>
                </a:cubicBezTo>
                <a:lnTo>
                  <a:pt x="3558887" y="1887682"/>
                </a:lnTo>
                <a:lnTo>
                  <a:pt x="3593523" y="1896341"/>
                </a:lnTo>
                <a:close/>
                <a:moveTo>
                  <a:pt x="3342409" y="1905000"/>
                </a:moveTo>
                <a:cubicBezTo>
                  <a:pt x="3342409" y="1913659"/>
                  <a:pt x="3359728" y="1922318"/>
                  <a:pt x="3368387" y="1930977"/>
                </a:cubicBezTo>
                <a:lnTo>
                  <a:pt x="3325091" y="1930977"/>
                </a:lnTo>
                <a:cubicBezTo>
                  <a:pt x="3325091" y="1922318"/>
                  <a:pt x="3316432" y="1913659"/>
                  <a:pt x="3307773" y="1913659"/>
                </a:cubicBezTo>
                <a:cubicBezTo>
                  <a:pt x="3325091" y="1905000"/>
                  <a:pt x="3351069" y="1896341"/>
                  <a:pt x="3368387" y="1887682"/>
                </a:cubicBezTo>
                <a:cubicBezTo>
                  <a:pt x="3368387" y="1896341"/>
                  <a:pt x="3351069" y="1896341"/>
                  <a:pt x="3342409" y="1905000"/>
                </a:cubicBezTo>
                <a:close/>
                <a:moveTo>
                  <a:pt x="3515591" y="1887682"/>
                </a:moveTo>
                <a:cubicBezTo>
                  <a:pt x="3506932" y="1896341"/>
                  <a:pt x="3498273" y="1922318"/>
                  <a:pt x="3472296" y="1922318"/>
                </a:cubicBezTo>
                <a:cubicBezTo>
                  <a:pt x="3454978" y="1922318"/>
                  <a:pt x="3437659" y="1887682"/>
                  <a:pt x="3411682" y="1879023"/>
                </a:cubicBezTo>
                <a:cubicBezTo>
                  <a:pt x="3480955" y="1887682"/>
                  <a:pt x="3498273" y="1887682"/>
                  <a:pt x="3515591" y="1887682"/>
                </a:cubicBezTo>
                <a:close/>
                <a:moveTo>
                  <a:pt x="1402773" y="1965614"/>
                </a:moveTo>
                <a:lnTo>
                  <a:pt x="1402773" y="1870364"/>
                </a:lnTo>
                <a:lnTo>
                  <a:pt x="1402773" y="1965614"/>
                </a:lnTo>
                <a:close/>
                <a:moveTo>
                  <a:pt x="3723409" y="1870364"/>
                </a:moveTo>
                <a:cubicBezTo>
                  <a:pt x="3732069" y="1879023"/>
                  <a:pt x="3723409" y="1905000"/>
                  <a:pt x="3723409" y="1922318"/>
                </a:cubicBezTo>
                <a:cubicBezTo>
                  <a:pt x="3714750" y="1905000"/>
                  <a:pt x="3723409" y="1879023"/>
                  <a:pt x="3697432" y="1879023"/>
                </a:cubicBezTo>
                <a:cubicBezTo>
                  <a:pt x="3680114" y="1879023"/>
                  <a:pt x="3688773" y="1887682"/>
                  <a:pt x="3688773" y="1896341"/>
                </a:cubicBezTo>
                <a:cubicBezTo>
                  <a:pt x="3680114" y="1896341"/>
                  <a:pt x="3680114" y="1870364"/>
                  <a:pt x="3662796" y="1870364"/>
                </a:cubicBezTo>
                <a:cubicBezTo>
                  <a:pt x="3636819" y="1870364"/>
                  <a:pt x="3671455" y="1887682"/>
                  <a:pt x="3654137" y="1887682"/>
                </a:cubicBezTo>
                <a:cubicBezTo>
                  <a:pt x="3645478" y="1887682"/>
                  <a:pt x="3671455" y="1870364"/>
                  <a:pt x="3610841" y="1861705"/>
                </a:cubicBezTo>
                <a:cubicBezTo>
                  <a:pt x="3671455" y="1870364"/>
                  <a:pt x="3697432" y="1870364"/>
                  <a:pt x="3723409" y="1870364"/>
                </a:cubicBezTo>
                <a:close/>
                <a:moveTo>
                  <a:pt x="2978728" y="2043546"/>
                </a:moveTo>
                <a:cubicBezTo>
                  <a:pt x="2961409" y="2060864"/>
                  <a:pt x="2952750" y="2095500"/>
                  <a:pt x="2944091" y="2121477"/>
                </a:cubicBezTo>
                <a:cubicBezTo>
                  <a:pt x="2909455" y="2000250"/>
                  <a:pt x="3082637" y="1896341"/>
                  <a:pt x="3186546" y="1835727"/>
                </a:cubicBezTo>
                <a:cubicBezTo>
                  <a:pt x="3177887" y="1922318"/>
                  <a:pt x="3039341" y="1974273"/>
                  <a:pt x="2978728" y="2043546"/>
                </a:cubicBezTo>
                <a:close/>
                <a:moveTo>
                  <a:pt x="1446068" y="1939636"/>
                </a:moveTo>
                <a:cubicBezTo>
                  <a:pt x="1454727" y="1879023"/>
                  <a:pt x="1437409" y="1844386"/>
                  <a:pt x="1472046" y="1827068"/>
                </a:cubicBezTo>
                <a:cubicBezTo>
                  <a:pt x="1472046" y="1835727"/>
                  <a:pt x="1480705" y="1844386"/>
                  <a:pt x="1472046" y="1939636"/>
                </a:cubicBezTo>
                <a:lnTo>
                  <a:pt x="1446068" y="1939636"/>
                </a:lnTo>
                <a:close/>
                <a:moveTo>
                  <a:pt x="1420091" y="1827068"/>
                </a:moveTo>
                <a:lnTo>
                  <a:pt x="1420091" y="1965614"/>
                </a:lnTo>
                <a:cubicBezTo>
                  <a:pt x="1428750" y="1948296"/>
                  <a:pt x="1428750" y="1922318"/>
                  <a:pt x="1420091" y="1827068"/>
                </a:cubicBezTo>
                <a:close/>
                <a:moveTo>
                  <a:pt x="3368387" y="1861705"/>
                </a:moveTo>
                <a:cubicBezTo>
                  <a:pt x="3299114" y="1887682"/>
                  <a:pt x="3151909" y="1965614"/>
                  <a:pt x="3125932" y="2060864"/>
                </a:cubicBezTo>
                <a:cubicBezTo>
                  <a:pt x="3125932" y="2052205"/>
                  <a:pt x="3117273" y="2052205"/>
                  <a:pt x="3117273" y="2034886"/>
                </a:cubicBezTo>
                <a:cubicBezTo>
                  <a:pt x="3117273" y="2008909"/>
                  <a:pt x="3143250" y="1965614"/>
                  <a:pt x="3169228" y="1939636"/>
                </a:cubicBezTo>
                <a:cubicBezTo>
                  <a:pt x="3212523" y="1879023"/>
                  <a:pt x="3299114" y="1844386"/>
                  <a:pt x="3368387" y="1801091"/>
                </a:cubicBezTo>
                <a:lnTo>
                  <a:pt x="3368387" y="1861705"/>
                </a:lnTo>
                <a:close/>
                <a:moveTo>
                  <a:pt x="3255819" y="1844386"/>
                </a:moveTo>
                <a:lnTo>
                  <a:pt x="3255819" y="1801091"/>
                </a:lnTo>
                <a:lnTo>
                  <a:pt x="3255819" y="1844386"/>
                </a:lnTo>
                <a:close/>
                <a:moveTo>
                  <a:pt x="1480705" y="1792432"/>
                </a:moveTo>
                <a:cubicBezTo>
                  <a:pt x="1498023" y="1792432"/>
                  <a:pt x="1506682" y="1809750"/>
                  <a:pt x="1506682" y="1827068"/>
                </a:cubicBezTo>
                <a:cubicBezTo>
                  <a:pt x="1515341" y="1844386"/>
                  <a:pt x="1524000" y="1870364"/>
                  <a:pt x="1524000" y="1896341"/>
                </a:cubicBezTo>
                <a:cubicBezTo>
                  <a:pt x="1524000" y="1913659"/>
                  <a:pt x="1515341" y="1913659"/>
                  <a:pt x="1506682" y="1922318"/>
                </a:cubicBezTo>
                <a:cubicBezTo>
                  <a:pt x="1498023" y="1887682"/>
                  <a:pt x="1515341" y="1809750"/>
                  <a:pt x="1446068" y="1792432"/>
                </a:cubicBezTo>
                <a:lnTo>
                  <a:pt x="1480705" y="1792432"/>
                </a:lnTo>
                <a:close/>
                <a:moveTo>
                  <a:pt x="1853046" y="1844386"/>
                </a:moveTo>
                <a:lnTo>
                  <a:pt x="1827068" y="1844386"/>
                </a:lnTo>
                <a:lnTo>
                  <a:pt x="1827068" y="1766455"/>
                </a:lnTo>
                <a:lnTo>
                  <a:pt x="1853046" y="1766455"/>
                </a:lnTo>
                <a:lnTo>
                  <a:pt x="1853046" y="1844386"/>
                </a:lnTo>
                <a:close/>
                <a:moveTo>
                  <a:pt x="1801091" y="1766455"/>
                </a:moveTo>
                <a:lnTo>
                  <a:pt x="1801091" y="1835727"/>
                </a:lnTo>
                <a:lnTo>
                  <a:pt x="1775114" y="1835727"/>
                </a:lnTo>
                <a:lnTo>
                  <a:pt x="1775114" y="1766455"/>
                </a:lnTo>
                <a:lnTo>
                  <a:pt x="1801091" y="1766455"/>
                </a:lnTo>
                <a:close/>
                <a:moveTo>
                  <a:pt x="1368137" y="1757796"/>
                </a:moveTo>
                <a:lnTo>
                  <a:pt x="1359477" y="1827068"/>
                </a:lnTo>
                <a:lnTo>
                  <a:pt x="1333500" y="1827068"/>
                </a:lnTo>
                <a:lnTo>
                  <a:pt x="1342159" y="1757796"/>
                </a:lnTo>
                <a:lnTo>
                  <a:pt x="1368137" y="1757796"/>
                </a:lnTo>
                <a:close/>
                <a:moveTo>
                  <a:pt x="3299114" y="1792432"/>
                </a:moveTo>
                <a:cubicBezTo>
                  <a:pt x="3299114" y="1809750"/>
                  <a:pt x="3281796" y="1818409"/>
                  <a:pt x="3273137" y="1818409"/>
                </a:cubicBezTo>
                <a:lnTo>
                  <a:pt x="3273137" y="1749136"/>
                </a:lnTo>
                <a:cubicBezTo>
                  <a:pt x="3290455" y="1757796"/>
                  <a:pt x="3299114" y="1766455"/>
                  <a:pt x="3299114" y="1792432"/>
                </a:cubicBezTo>
                <a:close/>
                <a:moveTo>
                  <a:pt x="1757796" y="1757796"/>
                </a:moveTo>
                <a:lnTo>
                  <a:pt x="1757796" y="1827068"/>
                </a:lnTo>
                <a:lnTo>
                  <a:pt x="1731818" y="1827068"/>
                </a:lnTo>
                <a:lnTo>
                  <a:pt x="1731818" y="1749136"/>
                </a:lnTo>
                <a:cubicBezTo>
                  <a:pt x="1740477" y="1757796"/>
                  <a:pt x="1749137" y="1757796"/>
                  <a:pt x="1757796" y="1757796"/>
                </a:cubicBezTo>
                <a:close/>
                <a:moveTo>
                  <a:pt x="1697182" y="1818409"/>
                </a:moveTo>
                <a:lnTo>
                  <a:pt x="1671205" y="1818409"/>
                </a:lnTo>
                <a:lnTo>
                  <a:pt x="1679864" y="1740477"/>
                </a:lnTo>
                <a:cubicBezTo>
                  <a:pt x="1731818" y="1783773"/>
                  <a:pt x="1714500" y="1740477"/>
                  <a:pt x="1697182" y="1818409"/>
                </a:cubicBezTo>
                <a:close/>
                <a:moveTo>
                  <a:pt x="1584614" y="1731818"/>
                </a:moveTo>
                <a:lnTo>
                  <a:pt x="1584614" y="1801091"/>
                </a:lnTo>
                <a:lnTo>
                  <a:pt x="1541318" y="1801091"/>
                </a:lnTo>
                <a:lnTo>
                  <a:pt x="1541318" y="1731818"/>
                </a:lnTo>
                <a:lnTo>
                  <a:pt x="1584614" y="1731818"/>
                </a:lnTo>
                <a:close/>
                <a:moveTo>
                  <a:pt x="1350818" y="1723159"/>
                </a:moveTo>
                <a:lnTo>
                  <a:pt x="1316182" y="1723159"/>
                </a:lnTo>
                <a:lnTo>
                  <a:pt x="1350818" y="1723159"/>
                </a:lnTo>
                <a:close/>
                <a:moveTo>
                  <a:pt x="3325091" y="1757796"/>
                </a:moveTo>
                <a:lnTo>
                  <a:pt x="3316432" y="1792432"/>
                </a:lnTo>
                <a:cubicBezTo>
                  <a:pt x="3307773" y="1775114"/>
                  <a:pt x="3307773" y="1705841"/>
                  <a:pt x="3264478" y="1723159"/>
                </a:cubicBezTo>
                <a:lnTo>
                  <a:pt x="3299114" y="1714500"/>
                </a:lnTo>
                <a:cubicBezTo>
                  <a:pt x="3307773" y="1723159"/>
                  <a:pt x="3316432" y="1740477"/>
                  <a:pt x="3325091" y="1757796"/>
                </a:cubicBezTo>
                <a:close/>
                <a:moveTo>
                  <a:pt x="3576205" y="1757796"/>
                </a:moveTo>
                <a:cubicBezTo>
                  <a:pt x="3576205" y="1757796"/>
                  <a:pt x="3558887" y="1705841"/>
                  <a:pt x="3576205" y="1705841"/>
                </a:cubicBezTo>
                <a:lnTo>
                  <a:pt x="3576205" y="1757796"/>
                </a:lnTo>
                <a:close/>
                <a:moveTo>
                  <a:pt x="1359477" y="1714500"/>
                </a:moveTo>
                <a:cubicBezTo>
                  <a:pt x="1394114" y="1714500"/>
                  <a:pt x="1437409" y="1705841"/>
                  <a:pt x="1472046" y="1705841"/>
                </a:cubicBezTo>
                <a:cubicBezTo>
                  <a:pt x="1437409" y="1705841"/>
                  <a:pt x="1394114" y="1714500"/>
                  <a:pt x="1359477" y="1714500"/>
                </a:cubicBezTo>
                <a:close/>
                <a:moveTo>
                  <a:pt x="3541569" y="1697182"/>
                </a:moveTo>
                <a:lnTo>
                  <a:pt x="3541569" y="1749136"/>
                </a:lnTo>
                <a:lnTo>
                  <a:pt x="3515591" y="1749136"/>
                </a:lnTo>
                <a:lnTo>
                  <a:pt x="3515591" y="1697182"/>
                </a:lnTo>
                <a:lnTo>
                  <a:pt x="3541569" y="1697182"/>
                </a:lnTo>
                <a:close/>
                <a:moveTo>
                  <a:pt x="3212523" y="1697182"/>
                </a:moveTo>
                <a:lnTo>
                  <a:pt x="3212523" y="1740477"/>
                </a:lnTo>
                <a:lnTo>
                  <a:pt x="3195205" y="1740477"/>
                </a:lnTo>
                <a:lnTo>
                  <a:pt x="3195205" y="1697182"/>
                </a:lnTo>
                <a:lnTo>
                  <a:pt x="3212523" y="1697182"/>
                </a:lnTo>
                <a:close/>
                <a:moveTo>
                  <a:pt x="1870364" y="1740477"/>
                </a:moveTo>
                <a:cubicBezTo>
                  <a:pt x="1870364" y="1887682"/>
                  <a:pt x="1861705" y="1896341"/>
                  <a:pt x="1861705" y="1922318"/>
                </a:cubicBezTo>
                <a:cubicBezTo>
                  <a:pt x="1861705" y="1939636"/>
                  <a:pt x="1879023" y="1939636"/>
                  <a:pt x="1887682" y="1956955"/>
                </a:cubicBezTo>
                <a:cubicBezTo>
                  <a:pt x="1879023" y="1948296"/>
                  <a:pt x="1861705" y="1939636"/>
                  <a:pt x="1844387" y="1930977"/>
                </a:cubicBezTo>
                <a:lnTo>
                  <a:pt x="1818409" y="1930977"/>
                </a:lnTo>
                <a:cubicBezTo>
                  <a:pt x="1818409" y="1939636"/>
                  <a:pt x="1827068" y="1956955"/>
                  <a:pt x="1827068" y="1965614"/>
                </a:cubicBezTo>
                <a:cubicBezTo>
                  <a:pt x="1818409" y="1956955"/>
                  <a:pt x="1801091" y="1956955"/>
                  <a:pt x="1792432" y="1956955"/>
                </a:cubicBezTo>
                <a:cubicBezTo>
                  <a:pt x="1783773" y="1965614"/>
                  <a:pt x="1775114" y="1956955"/>
                  <a:pt x="1775114" y="1974273"/>
                </a:cubicBezTo>
                <a:cubicBezTo>
                  <a:pt x="1775114" y="2000250"/>
                  <a:pt x="1783773" y="1991591"/>
                  <a:pt x="1792432" y="1991591"/>
                </a:cubicBezTo>
                <a:cubicBezTo>
                  <a:pt x="1783773" y="2000250"/>
                  <a:pt x="1783773" y="2008909"/>
                  <a:pt x="1783773" y="2017568"/>
                </a:cubicBezTo>
                <a:cubicBezTo>
                  <a:pt x="1775114" y="2017568"/>
                  <a:pt x="1757796" y="2000250"/>
                  <a:pt x="1749137" y="1991591"/>
                </a:cubicBezTo>
                <a:cubicBezTo>
                  <a:pt x="1731818" y="2008909"/>
                  <a:pt x="1714500" y="2017568"/>
                  <a:pt x="1697182" y="2026227"/>
                </a:cubicBezTo>
                <a:cubicBezTo>
                  <a:pt x="1697182" y="2034886"/>
                  <a:pt x="1714500" y="2052205"/>
                  <a:pt x="1723159" y="2052205"/>
                </a:cubicBezTo>
                <a:lnTo>
                  <a:pt x="1671205" y="2052205"/>
                </a:lnTo>
                <a:cubicBezTo>
                  <a:pt x="1645227" y="2052205"/>
                  <a:pt x="1645227" y="2069523"/>
                  <a:pt x="1636568" y="2078182"/>
                </a:cubicBezTo>
                <a:cubicBezTo>
                  <a:pt x="1645227" y="1844386"/>
                  <a:pt x="1645227" y="1766455"/>
                  <a:pt x="1645227" y="1697182"/>
                </a:cubicBezTo>
                <a:cubicBezTo>
                  <a:pt x="1714500" y="1714500"/>
                  <a:pt x="1792432" y="1731818"/>
                  <a:pt x="1870364" y="1740477"/>
                </a:cubicBezTo>
                <a:close/>
                <a:moveTo>
                  <a:pt x="3498273" y="1688523"/>
                </a:moveTo>
                <a:lnTo>
                  <a:pt x="3498273" y="1749136"/>
                </a:lnTo>
                <a:lnTo>
                  <a:pt x="3480955" y="1749136"/>
                </a:lnTo>
                <a:lnTo>
                  <a:pt x="3480955" y="1688523"/>
                </a:lnTo>
                <a:lnTo>
                  <a:pt x="3498273" y="1688523"/>
                </a:lnTo>
                <a:close/>
                <a:moveTo>
                  <a:pt x="1480705" y="1697182"/>
                </a:moveTo>
                <a:cubicBezTo>
                  <a:pt x="1515341" y="1697182"/>
                  <a:pt x="1558637" y="1688523"/>
                  <a:pt x="1593273" y="1688523"/>
                </a:cubicBezTo>
                <a:cubicBezTo>
                  <a:pt x="1558637" y="1688523"/>
                  <a:pt x="1515341" y="1697182"/>
                  <a:pt x="1480705" y="1697182"/>
                </a:cubicBezTo>
                <a:close/>
                <a:moveTo>
                  <a:pt x="1324841" y="1697182"/>
                </a:moveTo>
                <a:cubicBezTo>
                  <a:pt x="1333500" y="1688523"/>
                  <a:pt x="1350818" y="1688523"/>
                  <a:pt x="1359477" y="1688523"/>
                </a:cubicBezTo>
                <a:cubicBezTo>
                  <a:pt x="1350818" y="1697182"/>
                  <a:pt x="1333500" y="1697182"/>
                  <a:pt x="1324841" y="1697182"/>
                </a:cubicBezTo>
                <a:close/>
                <a:moveTo>
                  <a:pt x="3463637" y="1688523"/>
                </a:moveTo>
                <a:lnTo>
                  <a:pt x="3463637" y="1740477"/>
                </a:lnTo>
                <a:lnTo>
                  <a:pt x="3437659" y="1740477"/>
                </a:lnTo>
                <a:lnTo>
                  <a:pt x="3446319" y="1679864"/>
                </a:lnTo>
                <a:cubicBezTo>
                  <a:pt x="3446319" y="1679864"/>
                  <a:pt x="3454978" y="1688523"/>
                  <a:pt x="3463637" y="1688523"/>
                </a:cubicBezTo>
                <a:close/>
                <a:moveTo>
                  <a:pt x="3359728" y="1731818"/>
                </a:moveTo>
                <a:lnTo>
                  <a:pt x="3342409" y="1731818"/>
                </a:lnTo>
                <a:lnTo>
                  <a:pt x="3342409" y="1679864"/>
                </a:lnTo>
                <a:cubicBezTo>
                  <a:pt x="3342409" y="1679864"/>
                  <a:pt x="3351069" y="1679864"/>
                  <a:pt x="3359728" y="1671205"/>
                </a:cubicBezTo>
                <a:lnTo>
                  <a:pt x="3359728" y="1731818"/>
                </a:lnTo>
                <a:close/>
                <a:moveTo>
                  <a:pt x="1385455" y="1688523"/>
                </a:moveTo>
                <a:cubicBezTo>
                  <a:pt x="1385455" y="1679864"/>
                  <a:pt x="1402773" y="1679864"/>
                  <a:pt x="1411432" y="1688523"/>
                </a:cubicBezTo>
                <a:lnTo>
                  <a:pt x="1385455" y="1688523"/>
                </a:lnTo>
                <a:close/>
                <a:moveTo>
                  <a:pt x="3238500" y="1662546"/>
                </a:moveTo>
                <a:lnTo>
                  <a:pt x="3203864" y="1662546"/>
                </a:lnTo>
                <a:lnTo>
                  <a:pt x="3238500" y="1662546"/>
                </a:lnTo>
                <a:close/>
                <a:moveTo>
                  <a:pt x="1524000" y="1662546"/>
                </a:moveTo>
                <a:cubicBezTo>
                  <a:pt x="1515341" y="1671205"/>
                  <a:pt x="1498023" y="1671205"/>
                  <a:pt x="1498023" y="1662546"/>
                </a:cubicBezTo>
                <a:lnTo>
                  <a:pt x="1524000" y="1662546"/>
                </a:lnTo>
                <a:close/>
                <a:moveTo>
                  <a:pt x="3584864" y="1688523"/>
                </a:moveTo>
                <a:cubicBezTo>
                  <a:pt x="3584864" y="1731818"/>
                  <a:pt x="3584864" y="1783773"/>
                  <a:pt x="3593523" y="1861705"/>
                </a:cubicBezTo>
                <a:cubicBezTo>
                  <a:pt x="3584864" y="1870364"/>
                  <a:pt x="3567546" y="1861705"/>
                  <a:pt x="3411682" y="1861705"/>
                </a:cubicBezTo>
                <a:lnTo>
                  <a:pt x="3411682" y="1653886"/>
                </a:lnTo>
                <a:cubicBezTo>
                  <a:pt x="3480955" y="1662546"/>
                  <a:pt x="3532909" y="1679864"/>
                  <a:pt x="3584864" y="1688523"/>
                </a:cubicBezTo>
                <a:close/>
                <a:moveTo>
                  <a:pt x="3316432" y="1653886"/>
                </a:moveTo>
                <a:lnTo>
                  <a:pt x="3273137" y="1653886"/>
                </a:lnTo>
                <a:lnTo>
                  <a:pt x="3316432" y="1653886"/>
                </a:lnTo>
                <a:close/>
                <a:moveTo>
                  <a:pt x="1549977" y="1662546"/>
                </a:moveTo>
                <a:cubicBezTo>
                  <a:pt x="1558637" y="1653886"/>
                  <a:pt x="1575955" y="1653886"/>
                  <a:pt x="1575955" y="1662546"/>
                </a:cubicBezTo>
                <a:lnTo>
                  <a:pt x="1549977" y="1662546"/>
                </a:lnTo>
                <a:close/>
                <a:moveTo>
                  <a:pt x="3368387" y="1645227"/>
                </a:moveTo>
                <a:lnTo>
                  <a:pt x="3333750" y="1645227"/>
                </a:lnTo>
                <a:lnTo>
                  <a:pt x="3368387" y="1645227"/>
                </a:lnTo>
                <a:close/>
                <a:moveTo>
                  <a:pt x="3203864" y="1645227"/>
                </a:moveTo>
                <a:lnTo>
                  <a:pt x="3203864" y="1636568"/>
                </a:lnTo>
                <a:lnTo>
                  <a:pt x="3203864" y="1645227"/>
                </a:lnTo>
                <a:close/>
                <a:moveTo>
                  <a:pt x="3325091" y="1627909"/>
                </a:moveTo>
                <a:lnTo>
                  <a:pt x="3325091" y="1619250"/>
                </a:lnTo>
                <a:lnTo>
                  <a:pt x="3325091" y="1627909"/>
                </a:lnTo>
                <a:close/>
                <a:moveTo>
                  <a:pt x="1723159" y="1627909"/>
                </a:moveTo>
                <a:cubicBezTo>
                  <a:pt x="1757796" y="1688523"/>
                  <a:pt x="1775114" y="1645227"/>
                  <a:pt x="1801091" y="1653886"/>
                </a:cubicBezTo>
                <a:cubicBezTo>
                  <a:pt x="1844387" y="1662546"/>
                  <a:pt x="1775114" y="1688523"/>
                  <a:pt x="1861705" y="1671205"/>
                </a:cubicBezTo>
                <a:lnTo>
                  <a:pt x="1861705" y="1723159"/>
                </a:lnTo>
                <a:lnTo>
                  <a:pt x="1861705" y="1688523"/>
                </a:lnTo>
                <a:cubicBezTo>
                  <a:pt x="1853046" y="1688523"/>
                  <a:pt x="1853046" y="1679864"/>
                  <a:pt x="1827068" y="1679864"/>
                </a:cubicBezTo>
                <a:cubicBezTo>
                  <a:pt x="1818409" y="1679864"/>
                  <a:pt x="1827068" y="1705841"/>
                  <a:pt x="1783773" y="1705841"/>
                </a:cubicBezTo>
                <a:cubicBezTo>
                  <a:pt x="1792432" y="1705841"/>
                  <a:pt x="1809750" y="1705841"/>
                  <a:pt x="1818409" y="1679864"/>
                </a:cubicBezTo>
                <a:cubicBezTo>
                  <a:pt x="1809750" y="1679864"/>
                  <a:pt x="1809750" y="1671205"/>
                  <a:pt x="1792432" y="1671205"/>
                </a:cubicBezTo>
                <a:cubicBezTo>
                  <a:pt x="1757796" y="1671205"/>
                  <a:pt x="1792432" y="1679864"/>
                  <a:pt x="1749137" y="1697182"/>
                </a:cubicBezTo>
                <a:cubicBezTo>
                  <a:pt x="1757796" y="1697182"/>
                  <a:pt x="1766455" y="1697182"/>
                  <a:pt x="1775114" y="1688523"/>
                </a:cubicBezTo>
                <a:cubicBezTo>
                  <a:pt x="1775114" y="1688523"/>
                  <a:pt x="1775114" y="1662546"/>
                  <a:pt x="1757796" y="1662546"/>
                </a:cubicBezTo>
                <a:cubicBezTo>
                  <a:pt x="1731818" y="1662546"/>
                  <a:pt x="1740477" y="1697182"/>
                  <a:pt x="1705841" y="1688523"/>
                </a:cubicBezTo>
                <a:cubicBezTo>
                  <a:pt x="1714500" y="1688523"/>
                  <a:pt x="1731818" y="1688523"/>
                  <a:pt x="1740477" y="1679864"/>
                </a:cubicBezTo>
                <a:cubicBezTo>
                  <a:pt x="1731818" y="1653886"/>
                  <a:pt x="1740477" y="1653886"/>
                  <a:pt x="1714500" y="1653886"/>
                </a:cubicBezTo>
                <a:cubicBezTo>
                  <a:pt x="1697182" y="1653886"/>
                  <a:pt x="1688523" y="1679864"/>
                  <a:pt x="1671205" y="1679864"/>
                </a:cubicBezTo>
                <a:cubicBezTo>
                  <a:pt x="1679864" y="1679864"/>
                  <a:pt x="1688523" y="1679864"/>
                  <a:pt x="1697182" y="1671205"/>
                </a:cubicBezTo>
                <a:lnTo>
                  <a:pt x="1697182" y="1645227"/>
                </a:lnTo>
                <a:cubicBezTo>
                  <a:pt x="1688523" y="1645227"/>
                  <a:pt x="1671205" y="1645227"/>
                  <a:pt x="1662546" y="1636568"/>
                </a:cubicBezTo>
                <a:lnTo>
                  <a:pt x="1645227" y="1653886"/>
                </a:lnTo>
                <a:lnTo>
                  <a:pt x="1662546" y="1671205"/>
                </a:lnTo>
                <a:cubicBezTo>
                  <a:pt x="1627909" y="1645227"/>
                  <a:pt x="1636568" y="1636568"/>
                  <a:pt x="1636568" y="1610591"/>
                </a:cubicBezTo>
                <a:cubicBezTo>
                  <a:pt x="1645227" y="1610591"/>
                  <a:pt x="1662546" y="1645227"/>
                  <a:pt x="1688523" y="1645227"/>
                </a:cubicBezTo>
                <a:cubicBezTo>
                  <a:pt x="1705841" y="1645227"/>
                  <a:pt x="1714500" y="1627909"/>
                  <a:pt x="1723159" y="1627909"/>
                </a:cubicBezTo>
                <a:close/>
                <a:moveTo>
                  <a:pt x="3758046" y="1619250"/>
                </a:moveTo>
                <a:cubicBezTo>
                  <a:pt x="3766705" y="1601932"/>
                  <a:pt x="3784023" y="1593273"/>
                  <a:pt x="3801341" y="1584614"/>
                </a:cubicBezTo>
                <a:cubicBezTo>
                  <a:pt x="3792682" y="1601932"/>
                  <a:pt x="3775364" y="1619250"/>
                  <a:pt x="3758046" y="1619250"/>
                </a:cubicBezTo>
                <a:close/>
                <a:moveTo>
                  <a:pt x="3446319" y="1610591"/>
                </a:moveTo>
                <a:cubicBezTo>
                  <a:pt x="3463637" y="1610591"/>
                  <a:pt x="3463637" y="1601932"/>
                  <a:pt x="3472296" y="1593273"/>
                </a:cubicBezTo>
                <a:cubicBezTo>
                  <a:pt x="3480955" y="1601932"/>
                  <a:pt x="3480955" y="1627909"/>
                  <a:pt x="3506932" y="1627909"/>
                </a:cubicBezTo>
                <a:cubicBezTo>
                  <a:pt x="3524250" y="1627909"/>
                  <a:pt x="3506932" y="1610591"/>
                  <a:pt x="3532909" y="1610591"/>
                </a:cubicBezTo>
                <a:cubicBezTo>
                  <a:pt x="3532909" y="1610591"/>
                  <a:pt x="3532909" y="1636568"/>
                  <a:pt x="3576205" y="1627909"/>
                </a:cubicBezTo>
                <a:lnTo>
                  <a:pt x="3584864" y="1627909"/>
                </a:lnTo>
                <a:lnTo>
                  <a:pt x="3584864" y="1653886"/>
                </a:lnTo>
                <a:cubicBezTo>
                  <a:pt x="3567546" y="1636568"/>
                  <a:pt x="3550228" y="1636568"/>
                  <a:pt x="3532909" y="1627909"/>
                </a:cubicBezTo>
                <a:lnTo>
                  <a:pt x="3515591" y="1645227"/>
                </a:lnTo>
                <a:cubicBezTo>
                  <a:pt x="3515591" y="1645227"/>
                  <a:pt x="3524250" y="1653886"/>
                  <a:pt x="3532909" y="1653886"/>
                </a:cubicBezTo>
                <a:cubicBezTo>
                  <a:pt x="3524250" y="1653886"/>
                  <a:pt x="3515591" y="1645227"/>
                  <a:pt x="3506932" y="1627909"/>
                </a:cubicBezTo>
                <a:cubicBezTo>
                  <a:pt x="3498273" y="1627909"/>
                  <a:pt x="3489614" y="1645227"/>
                  <a:pt x="3472296" y="1645227"/>
                </a:cubicBezTo>
                <a:cubicBezTo>
                  <a:pt x="3480955" y="1645227"/>
                  <a:pt x="3489614" y="1636568"/>
                  <a:pt x="3489614" y="1627909"/>
                </a:cubicBezTo>
                <a:cubicBezTo>
                  <a:pt x="3489614" y="1627909"/>
                  <a:pt x="3489614" y="1619250"/>
                  <a:pt x="3472296" y="1619250"/>
                </a:cubicBezTo>
                <a:cubicBezTo>
                  <a:pt x="3446319" y="1619250"/>
                  <a:pt x="3454978" y="1627909"/>
                  <a:pt x="3463637" y="1636568"/>
                </a:cubicBezTo>
                <a:lnTo>
                  <a:pt x="3437659" y="1636568"/>
                </a:lnTo>
                <a:cubicBezTo>
                  <a:pt x="3446319" y="1636568"/>
                  <a:pt x="3454978" y="1627909"/>
                  <a:pt x="3454978" y="1619250"/>
                </a:cubicBezTo>
                <a:cubicBezTo>
                  <a:pt x="3446319" y="1610591"/>
                  <a:pt x="3454978" y="1610591"/>
                  <a:pt x="3429000" y="1610591"/>
                </a:cubicBezTo>
                <a:cubicBezTo>
                  <a:pt x="3411682" y="1610591"/>
                  <a:pt x="3420341" y="1627909"/>
                  <a:pt x="3411682" y="1627909"/>
                </a:cubicBezTo>
                <a:lnTo>
                  <a:pt x="3411682" y="1584614"/>
                </a:lnTo>
                <a:cubicBezTo>
                  <a:pt x="3429000" y="1584614"/>
                  <a:pt x="3420341" y="1610591"/>
                  <a:pt x="3446319" y="1610591"/>
                </a:cubicBezTo>
                <a:close/>
                <a:moveTo>
                  <a:pt x="3835978" y="1601932"/>
                </a:moveTo>
                <a:cubicBezTo>
                  <a:pt x="3835978" y="1593273"/>
                  <a:pt x="3853296" y="1575955"/>
                  <a:pt x="3870614" y="1584614"/>
                </a:cubicBezTo>
                <a:cubicBezTo>
                  <a:pt x="3861955" y="1584614"/>
                  <a:pt x="3844637" y="1601932"/>
                  <a:pt x="3835978" y="1601932"/>
                </a:cubicBezTo>
                <a:close/>
                <a:moveTo>
                  <a:pt x="3463637" y="1575955"/>
                </a:moveTo>
                <a:cubicBezTo>
                  <a:pt x="3480955" y="1575955"/>
                  <a:pt x="3480955" y="1610591"/>
                  <a:pt x="3498273" y="1610591"/>
                </a:cubicBezTo>
                <a:cubicBezTo>
                  <a:pt x="3524250" y="1610591"/>
                  <a:pt x="3498273" y="1593273"/>
                  <a:pt x="3524250" y="1593273"/>
                </a:cubicBezTo>
                <a:cubicBezTo>
                  <a:pt x="3541569" y="1593273"/>
                  <a:pt x="3576205" y="1610591"/>
                  <a:pt x="3593523" y="1627909"/>
                </a:cubicBezTo>
                <a:cubicBezTo>
                  <a:pt x="3602182" y="1653886"/>
                  <a:pt x="3593523" y="1714500"/>
                  <a:pt x="3636819" y="1749136"/>
                </a:cubicBezTo>
                <a:cubicBezTo>
                  <a:pt x="3688773" y="1757796"/>
                  <a:pt x="3740728" y="1775114"/>
                  <a:pt x="3792682" y="1792432"/>
                </a:cubicBezTo>
                <a:cubicBezTo>
                  <a:pt x="3827319" y="1801091"/>
                  <a:pt x="3913909" y="1818409"/>
                  <a:pt x="3957205" y="1835727"/>
                </a:cubicBezTo>
                <a:cubicBezTo>
                  <a:pt x="3974523" y="1835727"/>
                  <a:pt x="3991841" y="1861705"/>
                  <a:pt x="4009159" y="1861705"/>
                </a:cubicBezTo>
                <a:cubicBezTo>
                  <a:pt x="4035137" y="1861705"/>
                  <a:pt x="4009159" y="1844386"/>
                  <a:pt x="4026478" y="1844386"/>
                </a:cubicBezTo>
                <a:cubicBezTo>
                  <a:pt x="4052455" y="1844386"/>
                  <a:pt x="4052455" y="1870364"/>
                  <a:pt x="4069773" y="1870364"/>
                </a:cubicBezTo>
                <a:cubicBezTo>
                  <a:pt x="4095750" y="1887682"/>
                  <a:pt x="4139046" y="1887682"/>
                  <a:pt x="4173682" y="1905000"/>
                </a:cubicBezTo>
                <a:lnTo>
                  <a:pt x="4208319" y="1905000"/>
                </a:lnTo>
                <a:cubicBezTo>
                  <a:pt x="4199660" y="1905000"/>
                  <a:pt x="4173682" y="1913659"/>
                  <a:pt x="4147705" y="1930977"/>
                </a:cubicBezTo>
                <a:lnTo>
                  <a:pt x="4165023" y="1913659"/>
                </a:lnTo>
                <a:cubicBezTo>
                  <a:pt x="4113069" y="1887682"/>
                  <a:pt x="4052455" y="1870364"/>
                  <a:pt x="4035137" y="1853046"/>
                </a:cubicBezTo>
                <a:cubicBezTo>
                  <a:pt x="3965864" y="1853046"/>
                  <a:pt x="3905250" y="1835727"/>
                  <a:pt x="3835978" y="1809750"/>
                </a:cubicBezTo>
                <a:lnTo>
                  <a:pt x="3818659" y="1792432"/>
                </a:lnTo>
                <a:cubicBezTo>
                  <a:pt x="3749387" y="1783773"/>
                  <a:pt x="3680114" y="1775114"/>
                  <a:pt x="3628159" y="1757796"/>
                </a:cubicBezTo>
                <a:cubicBezTo>
                  <a:pt x="3628159" y="1757796"/>
                  <a:pt x="3619500" y="1740477"/>
                  <a:pt x="3602182" y="1740477"/>
                </a:cubicBezTo>
                <a:lnTo>
                  <a:pt x="3602182" y="1827068"/>
                </a:lnTo>
                <a:cubicBezTo>
                  <a:pt x="3602182" y="1827068"/>
                  <a:pt x="3610841" y="1835727"/>
                  <a:pt x="3619500" y="1835727"/>
                </a:cubicBezTo>
                <a:cubicBezTo>
                  <a:pt x="3810000" y="1870364"/>
                  <a:pt x="3983182" y="1896341"/>
                  <a:pt x="4173682" y="1982932"/>
                </a:cubicBezTo>
                <a:cubicBezTo>
                  <a:pt x="4052455" y="1948296"/>
                  <a:pt x="3931228" y="1887682"/>
                  <a:pt x="3775364" y="1887682"/>
                </a:cubicBezTo>
                <a:cubicBezTo>
                  <a:pt x="3784023" y="1896341"/>
                  <a:pt x="3792682" y="1913659"/>
                  <a:pt x="3810000" y="1930977"/>
                </a:cubicBezTo>
                <a:lnTo>
                  <a:pt x="3835978" y="1905000"/>
                </a:lnTo>
                <a:cubicBezTo>
                  <a:pt x="3844637" y="1930977"/>
                  <a:pt x="3861955" y="1922318"/>
                  <a:pt x="3861955" y="1922318"/>
                </a:cubicBezTo>
                <a:cubicBezTo>
                  <a:pt x="3870614" y="1948296"/>
                  <a:pt x="3931228" y="1965614"/>
                  <a:pt x="3939887" y="2008909"/>
                </a:cubicBezTo>
                <a:cubicBezTo>
                  <a:pt x="3931228" y="2008909"/>
                  <a:pt x="3939887" y="2000250"/>
                  <a:pt x="3913909" y="2000250"/>
                </a:cubicBezTo>
                <a:cubicBezTo>
                  <a:pt x="3896591" y="2000250"/>
                  <a:pt x="3905250" y="2008909"/>
                  <a:pt x="3913909" y="2017568"/>
                </a:cubicBezTo>
                <a:cubicBezTo>
                  <a:pt x="3879273" y="2000250"/>
                  <a:pt x="3835978" y="1974273"/>
                  <a:pt x="3801341" y="1956955"/>
                </a:cubicBezTo>
                <a:cubicBezTo>
                  <a:pt x="3784023" y="1965614"/>
                  <a:pt x="3758046" y="2017568"/>
                  <a:pt x="3723409" y="2017568"/>
                </a:cubicBezTo>
                <a:cubicBezTo>
                  <a:pt x="3706091" y="2017568"/>
                  <a:pt x="3697432" y="2000250"/>
                  <a:pt x="3680114" y="1982932"/>
                </a:cubicBezTo>
                <a:lnTo>
                  <a:pt x="3654137" y="2008909"/>
                </a:lnTo>
                <a:lnTo>
                  <a:pt x="3680114" y="2034886"/>
                </a:lnTo>
                <a:cubicBezTo>
                  <a:pt x="3680114" y="2043546"/>
                  <a:pt x="3662796" y="2052205"/>
                  <a:pt x="3662796" y="2060864"/>
                </a:cubicBezTo>
                <a:cubicBezTo>
                  <a:pt x="3610841" y="1991591"/>
                  <a:pt x="3602182" y="2008909"/>
                  <a:pt x="3602182" y="1948296"/>
                </a:cubicBezTo>
                <a:cubicBezTo>
                  <a:pt x="3602182" y="1922318"/>
                  <a:pt x="3558887" y="1905000"/>
                  <a:pt x="3541569" y="1896341"/>
                </a:cubicBezTo>
                <a:cubicBezTo>
                  <a:pt x="3541569" y="1896341"/>
                  <a:pt x="3532909" y="1896341"/>
                  <a:pt x="3524250" y="1905000"/>
                </a:cubicBezTo>
                <a:cubicBezTo>
                  <a:pt x="3532909" y="1913659"/>
                  <a:pt x="3550228" y="1930977"/>
                  <a:pt x="3558887" y="1948296"/>
                </a:cubicBezTo>
                <a:cubicBezTo>
                  <a:pt x="3550228" y="1939636"/>
                  <a:pt x="3532909" y="1930977"/>
                  <a:pt x="3524250" y="1930977"/>
                </a:cubicBezTo>
                <a:lnTo>
                  <a:pt x="3506932" y="1948296"/>
                </a:lnTo>
                <a:cubicBezTo>
                  <a:pt x="3506932" y="1965614"/>
                  <a:pt x="3576205" y="2000250"/>
                  <a:pt x="3636819" y="2060864"/>
                </a:cubicBezTo>
                <a:cubicBezTo>
                  <a:pt x="3619500" y="2052205"/>
                  <a:pt x="3602182" y="2034886"/>
                  <a:pt x="3584864" y="2017568"/>
                </a:cubicBezTo>
                <a:cubicBezTo>
                  <a:pt x="3584864" y="2017568"/>
                  <a:pt x="3576205" y="2026227"/>
                  <a:pt x="3576205" y="2034886"/>
                </a:cubicBezTo>
                <a:lnTo>
                  <a:pt x="3550228" y="2034886"/>
                </a:lnTo>
                <a:cubicBezTo>
                  <a:pt x="3515591" y="2000250"/>
                  <a:pt x="3489614" y="1965614"/>
                  <a:pt x="3454978" y="1930977"/>
                </a:cubicBezTo>
                <a:cubicBezTo>
                  <a:pt x="3429000" y="1948296"/>
                  <a:pt x="3403023" y="1974273"/>
                  <a:pt x="3377046" y="1991591"/>
                </a:cubicBezTo>
                <a:cubicBezTo>
                  <a:pt x="3385705" y="2008909"/>
                  <a:pt x="3403023" y="2026227"/>
                  <a:pt x="3420341" y="2043546"/>
                </a:cubicBezTo>
                <a:cubicBezTo>
                  <a:pt x="3394364" y="2026227"/>
                  <a:pt x="3394364" y="2017568"/>
                  <a:pt x="3359728" y="2017568"/>
                </a:cubicBezTo>
                <a:cubicBezTo>
                  <a:pt x="3394364" y="2060864"/>
                  <a:pt x="3437659" y="2112818"/>
                  <a:pt x="3472296" y="2156114"/>
                </a:cubicBezTo>
                <a:cubicBezTo>
                  <a:pt x="3446319" y="2138796"/>
                  <a:pt x="3411682" y="2104159"/>
                  <a:pt x="3377046" y="2069523"/>
                </a:cubicBezTo>
                <a:cubicBezTo>
                  <a:pt x="3377046" y="2052205"/>
                  <a:pt x="3359728" y="2017568"/>
                  <a:pt x="3351069" y="2017568"/>
                </a:cubicBezTo>
                <a:cubicBezTo>
                  <a:pt x="3359728" y="2000250"/>
                  <a:pt x="3377046" y="1982932"/>
                  <a:pt x="3394364" y="1965614"/>
                </a:cubicBezTo>
                <a:cubicBezTo>
                  <a:pt x="3385705" y="1956955"/>
                  <a:pt x="3368387" y="1939636"/>
                  <a:pt x="3351069" y="1930977"/>
                </a:cubicBezTo>
                <a:cubicBezTo>
                  <a:pt x="3316432" y="1974273"/>
                  <a:pt x="3359728" y="1948296"/>
                  <a:pt x="3299114" y="2000250"/>
                </a:cubicBezTo>
                <a:cubicBezTo>
                  <a:pt x="3333750" y="2052205"/>
                  <a:pt x="3368387" y="2112818"/>
                  <a:pt x="3403023" y="2173432"/>
                </a:cubicBezTo>
                <a:cubicBezTo>
                  <a:pt x="3368387" y="2130136"/>
                  <a:pt x="3316432" y="2095500"/>
                  <a:pt x="3273137" y="2060864"/>
                </a:cubicBezTo>
                <a:cubicBezTo>
                  <a:pt x="3281796" y="2060864"/>
                  <a:pt x="3290455" y="2078182"/>
                  <a:pt x="3316432" y="2078182"/>
                </a:cubicBezTo>
                <a:cubicBezTo>
                  <a:pt x="3281796" y="2017568"/>
                  <a:pt x="3281796" y="2043546"/>
                  <a:pt x="3299114" y="2017568"/>
                </a:cubicBezTo>
                <a:lnTo>
                  <a:pt x="3281796" y="2000250"/>
                </a:lnTo>
                <a:cubicBezTo>
                  <a:pt x="3264478" y="2026227"/>
                  <a:pt x="3221182" y="2086841"/>
                  <a:pt x="3203864" y="2086841"/>
                </a:cubicBezTo>
                <a:cubicBezTo>
                  <a:pt x="3177887" y="2086841"/>
                  <a:pt x="3212523" y="2069523"/>
                  <a:pt x="3195205" y="2069523"/>
                </a:cubicBezTo>
                <a:cubicBezTo>
                  <a:pt x="3169228" y="2069523"/>
                  <a:pt x="3177887" y="2086841"/>
                  <a:pt x="3160569" y="2078182"/>
                </a:cubicBezTo>
                <a:cubicBezTo>
                  <a:pt x="3169228" y="2060864"/>
                  <a:pt x="3195205" y="2043546"/>
                  <a:pt x="3203864" y="2017568"/>
                </a:cubicBezTo>
                <a:cubicBezTo>
                  <a:pt x="3212523" y="2017568"/>
                  <a:pt x="3212523" y="2008909"/>
                  <a:pt x="3238500" y="2008909"/>
                </a:cubicBezTo>
                <a:cubicBezTo>
                  <a:pt x="3255819" y="2008909"/>
                  <a:pt x="3247159" y="2017568"/>
                  <a:pt x="3255819" y="2026227"/>
                </a:cubicBezTo>
                <a:cubicBezTo>
                  <a:pt x="3264478" y="2017568"/>
                  <a:pt x="3273137" y="2017568"/>
                  <a:pt x="3273137" y="2000250"/>
                </a:cubicBezTo>
                <a:cubicBezTo>
                  <a:pt x="3273137" y="1974273"/>
                  <a:pt x="3255819" y="2008909"/>
                  <a:pt x="3255819" y="1982932"/>
                </a:cubicBezTo>
                <a:cubicBezTo>
                  <a:pt x="3255819" y="1948296"/>
                  <a:pt x="3281796" y="1956955"/>
                  <a:pt x="3299114" y="1948296"/>
                </a:cubicBezTo>
                <a:cubicBezTo>
                  <a:pt x="3290455" y="1939636"/>
                  <a:pt x="3316432" y="1913659"/>
                  <a:pt x="3290455" y="1913659"/>
                </a:cubicBezTo>
                <a:cubicBezTo>
                  <a:pt x="3238500" y="1913659"/>
                  <a:pt x="3134591" y="2060864"/>
                  <a:pt x="3134591" y="2078182"/>
                </a:cubicBezTo>
                <a:cubicBezTo>
                  <a:pt x="3134591" y="2095500"/>
                  <a:pt x="3160569" y="2164773"/>
                  <a:pt x="3195205" y="2182091"/>
                </a:cubicBezTo>
                <a:cubicBezTo>
                  <a:pt x="3203864" y="2182091"/>
                  <a:pt x="3221182" y="2190750"/>
                  <a:pt x="3221182" y="2190750"/>
                </a:cubicBezTo>
                <a:cubicBezTo>
                  <a:pt x="3238500" y="2216727"/>
                  <a:pt x="3351069" y="2286000"/>
                  <a:pt x="3385705" y="2286000"/>
                </a:cubicBezTo>
                <a:cubicBezTo>
                  <a:pt x="3403023" y="2286000"/>
                  <a:pt x="3394364" y="2268682"/>
                  <a:pt x="3420341" y="2268682"/>
                </a:cubicBezTo>
                <a:cubicBezTo>
                  <a:pt x="3437659" y="2268682"/>
                  <a:pt x="3420341" y="2286000"/>
                  <a:pt x="3446319" y="2286000"/>
                </a:cubicBezTo>
                <a:cubicBezTo>
                  <a:pt x="3463637" y="2286000"/>
                  <a:pt x="3446319" y="2260023"/>
                  <a:pt x="3472296" y="2260023"/>
                </a:cubicBezTo>
                <a:cubicBezTo>
                  <a:pt x="3489614" y="2260023"/>
                  <a:pt x="3498273" y="2277341"/>
                  <a:pt x="3506932" y="2277341"/>
                </a:cubicBezTo>
                <a:lnTo>
                  <a:pt x="3532909" y="2251364"/>
                </a:lnTo>
                <a:cubicBezTo>
                  <a:pt x="3515591" y="2242705"/>
                  <a:pt x="3498273" y="2216727"/>
                  <a:pt x="3480955" y="2208068"/>
                </a:cubicBezTo>
                <a:cubicBezTo>
                  <a:pt x="3463637" y="2208068"/>
                  <a:pt x="3437659" y="2208068"/>
                  <a:pt x="3420341" y="2190750"/>
                </a:cubicBezTo>
                <a:cubicBezTo>
                  <a:pt x="3480955" y="2208068"/>
                  <a:pt x="3472296" y="2173432"/>
                  <a:pt x="3515591" y="2164773"/>
                </a:cubicBezTo>
                <a:cubicBezTo>
                  <a:pt x="3506932" y="2147455"/>
                  <a:pt x="3480955" y="2138796"/>
                  <a:pt x="3480955" y="2112818"/>
                </a:cubicBezTo>
                <a:cubicBezTo>
                  <a:pt x="3480955" y="2112818"/>
                  <a:pt x="3489614" y="2104159"/>
                  <a:pt x="3489614" y="2078182"/>
                </a:cubicBezTo>
                <a:cubicBezTo>
                  <a:pt x="3498273" y="2086841"/>
                  <a:pt x="3506932" y="2086841"/>
                  <a:pt x="3524250" y="2086841"/>
                </a:cubicBezTo>
                <a:cubicBezTo>
                  <a:pt x="3524250" y="2095500"/>
                  <a:pt x="3532909" y="2086841"/>
                  <a:pt x="3532909" y="2104159"/>
                </a:cubicBezTo>
                <a:cubicBezTo>
                  <a:pt x="3532909" y="2130136"/>
                  <a:pt x="3515591" y="2095500"/>
                  <a:pt x="3515591" y="2112818"/>
                </a:cubicBezTo>
                <a:cubicBezTo>
                  <a:pt x="3515591" y="2138796"/>
                  <a:pt x="3524250" y="2138796"/>
                  <a:pt x="3532909" y="2147455"/>
                </a:cubicBezTo>
                <a:lnTo>
                  <a:pt x="3602182" y="2147455"/>
                </a:lnTo>
                <a:cubicBezTo>
                  <a:pt x="3593523" y="2121477"/>
                  <a:pt x="3584864" y="2112818"/>
                  <a:pt x="3584864" y="2104159"/>
                </a:cubicBezTo>
                <a:cubicBezTo>
                  <a:pt x="3602182" y="2112818"/>
                  <a:pt x="3619500" y="2121477"/>
                  <a:pt x="3636819" y="2112818"/>
                </a:cubicBezTo>
                <a:cubicBezTo>
                  <a:pt x="3628159" y="2130136"/>
                  <a:pt x="3602182" y="2164773"/>
                  <a:pt x="3576205" y="2164773"/>
                </a:cubicBezTo>
                <a:cubicBezTo>
                  <a:pt x="3558887" y="2164773"/>
                  <a:pt x="3550228" y="2147455"/>
                  <a:pt x="3532909" y="2147455"/>
                </a:cubicBezTo>
                <a:cubicBezTo>
                  <a:pt x="3541569" y="2164773"/>
                  <a:pt x="3567546" y="2190750"/>
                  <a:pt x="3584864" y="2208068"/>
                </a:cubicBezTo>
                <a:cubicBezTo>
                  <a:pt x="3576205" y="2208068"/>
                  <a:pt x="3584864" y="2199409"/>
                  <a:pt x="3558887" y="2199409"/>
                </a:cubicBezTo>
                <a:cubicBezTo>
                  <a:pt x="3541569" y="2199409"/>
                  <a:pt x="3567546" y="2216727"/>
                  <a:pt x="3541569" y="2216727"/>
                </a:cubicBezTo>
                <a:cubicBezTo>
                  <a:pt x="3524250" y="2216727"/>
                  <a:pt x="3524250" y="2199409"/>
                  <a:pt x="3506932" y="2208068"/>
                </a:cubicBezTo>
                <a:cubicBezTo>
                  <a:pt x="3515591" y="2225386"/>
                  <a:pt x="3532909" y="2234046"/>
                  <a:pt x="3532909" y="2260023"/>
                </a:cubicBezTo>
                <a:cubicBezTo>
                  <a:pt x="3532909" y="2286000"/>
                  <a:pt x="3654137" y="2268682"/>
                  <a:pt x="3714750" y="2337955"/>
                </a:cubicBezTo>
                <a:lnTo>
                  <a:pt x="3706091" y="2441864"/>
                </a:lnTo>
                <a:cubicBezTo>
                  <a:pt x="3697432" y="2398568"/>
                  <a:pt x="3714750" y="2355273"/>
                  <a:pt x="3680114" y="2311977"/>
                </a:cubicBezTo>
                <a:cubicBezTo>
                  <a:pt x="3645478" y="2311977"/>
                  <a:pt x="3602182" y="2294659"/>
                  <a:pt x="3558887" y="2286000"/>
                </a:cubicBezTo>
                <a:cubicBezTo>
                  <a:pt x="3550228" y="2286000"/>
                  <a:pt x="3550228" y="2268682"/>
                  <a:pt x="3524250" y="2268682"/>
                </a:cubicBezTo>
                <a:cubicBezTo>
                  <a:pt x="3506932" y="2268682"/>
                  <a:pt x="3524250" y="2286000"/>
                  <a:pt x="3498273" y="2286000"/>
                </a:cubicBezTo>
                <a:cubicBezTo>
                  <a:pt x="3480955" y="2286000"/>
                  <a:pt x="3489614" y="2268682"/>
                  <a:pt x="3472296" y="2268682"/>
                </a:cubicBezTo>
                <a:cubicBezTo>
                  <a:pt x="3446319" y="2268682"/>
                  <a:pt x="3463637" y="2294659"/>
                  <a:pt x="3446319" y="2294659"/>
                </a:cubicBezTo>
                <a:cubicBezTo>
                  <a:pt x="3420341" y="2294659"/>
                  <a:pt x="3437659" y="2277341"/>
                  <a:pt x="3411682" y="2277341"/>
                </a:cubicBezTo>
                <a:cubicBezTo>
                  <a:pt x="3394364" y="2277341"/>
                  <a:pt x="3351069" y="2303318"/>
                  <a:pt x="3325091" y="2303318"/>
                </a:cubicBezTo>
                <a:cubicBezTo>
                  <a:pt x="3307773" y="2303318"/>
                  <a:pt x="3325091" y="2286000"/>
                  <a:pt x="3299114" y="2286000"/>
                </a:cubicBezTo>
                <a:cubicBezTo>
                  <a:pt x="3281796" y="2286000"/>
                  <a:pt x="3247159" y="2303318"/>
                  <a:pt x="3221182" y="2311977"/>
                </a:cubicBezTo>
                <a:cubicBezTo>
                  <a:pt x="3169228" y="2329296"/>
                  <a:pt x="3065319" y="2346614"/>
                  <a:pt x="3048000" y="2346614"/>
                </a:cubicBezTo>
                <a:cubicBezTo>
                  <a:pt x="3022023" y="2346614"/>
                  <a:pt x="3030682" y="2337955"/>
                  <a:pt x="3022023" y="2329296"/>
                </a:cubicBezTo>
                <a:cubicBezTo>
                  <a:pt x="2970069" y="2346614"/>
                  <a:pt x="2883478" y="2320636"/>
                  <a:pt x="2848841" y="2294659"/>
                </a:cubicBezTo>
                <a:cubicBezTo>
                  <a:pt x="2822864" y="2303318"/>
                  <a:pt x="2796887" y="2286000"/>
                  <a:pt x="2770909" y="2286000"/>
                </a:cubicBezTo>
                <a:cubicBezTo>
                  <a:pt x="2762250" y="2286000"/>
                  <a:pt x="2762250" y="2277341"/>
                  <a:pt x="2753591" y="2268682"/>
                </a:cubicBezTo>
                <a:cubicBezTo>
                  <a:pt x="2718955" y="2260023"/>
                  <a:pt x="2667000" y="2242705"/>
                  <a:pt x="2667000" y="2208068"/>
                </a:cubicBezTo>
                <a:cubicBezTo>
                  <a:pt x="2658341" y="2208068"/>
                  <a:pt x="2641023" y="2208068"/>
                  <a:pt x="2632364" y="2199409"/>
                </a:cubicBezTo>
                <a:cubicBezTo>
                  <a:pt x="2623705" y="2199409"/>
                  <a:pt x="2623705" y="2173432"/>
                  <a:pt x="2606387" y="2164773"/>
                </a:cubicBezTo>
                <a:cubicBezTo>
                  <a:pt x="2571750" y="2147455"/>
                  <a:pt x="2519796" y="2130136"/>
                  <a:pt x="2493818" y="2104159"/>
                </a:cubicBezTo>
                <a:cubicBezTo>
                  <a:pt x="2485159" y="2095500"/>
                  <a:pt x="2398568" y="2008909"/>
                  <a:pt x="2363932" y="2000250"/>
                </a:cubicBezTo>
                <a:cubicBezTo>
                  <a:pt x="2355273" y="1982932"/>
                  <a:pt x="2329296" y="1956955"/>
                  <a:pt x="2294659" y="1939636"/>
                </a:cubicBezTo>
                <a:cubicBezTo>
                  <a:pt x="2216728" y="1896341"/>
                  <a:pt x="2260023" y="1965614"/>
                  <a:pt x="2190750" y="1896341"/>
                </a:cubicBezTo>
                <a:cubicBezTo>
                  <a:pt x="2164773" y="1896341"/>
                  <a:pt x="1982932" y="1844386"/>
                  <a:pt x="1974273" y="1844386"/>
                </a:cubicBezTo>
                <a:cubicBezTo>
                  <a:pt x="1956955" y="1844386"/>
                  <a:pt x="1974273" y="1861705"/>
                  <a:pt x="1948296" y="1861705"/>
                </a:cubicBezTo>
                <a:cubicBezTo>
                  <a:pt x="1930977" y="1861705"/>
                  <a:pt x="1930977" y="1844386"/>
                  <a:pt x="1922318" y="1835727"/>
                </a:cubicBezTo>
                <a:cubicBezTo>
                  <a:pt x="1913659" y="1844386"/>
                  <a:pt x="1896341" y="1853046"/>
                  <a:pt x="1887682" y="1861705"/>
                </a:cubicBezTo>
                <a:lnTo>
                  <a:pt x="1887682" y="1913659"/>
                </a:lnTo>
                <a:cubicBezTo>
                  <a:pt x="1896341" y="1913659"/>
                  <a:pt x="1913659" y="1922318"/>
                  <a:pt x="1930977" y="1913659"/>
                </a:cubicBezTo>
                <a:lnTo>
                  <a:pt x="1913659" y="1896341"/>
                </a:lnTo>
                <a:cubicBezTo>
                  <a:pt x="1930977" y="1887682"/>
                  <a:pt x="1939637" y="1887682"/>
                  <a:pt x="1956955" y="1887682"/>
                </a:cubicBezTo>
                <a:cubicBezTo>
                  <a:pt x="2008909" y="1887682"/>
                  <a:pt x="2060864" y="1905000"/>
                  <a:pt x="2052205" y="1974273"/>
                </a:cubicBezTo>
                <a:cubicBezTo>
                  <a:pt x="2069523" y="1922318"/>
                  <a:pt x="2086841" y="1948296"/>
                  <a:pt x="2147455" y="1922318"/>
                </a:cubicBezTo>
                <a:cubicBezTo>
                  <a:pt x="2156114" y="1930977"/>
                  <a:pt x="2156114" y="1948296"/>
                  <a:pt x="2173432" y="1956955"/>
                </a:cubicBezTo>
                <a:cubicBezTo>
                  <a:pt x="2182091" y="1956955"/>
                  <a:pt x="2199409" y="1956955"/>
                  <a:pt x="2208068" y="1965614"/>
                </a:cubicBezTo>
                <a:lnTo>
                  <a:pt x="2208068" y="1991591"/>
                </a:lnTo>
                <a:cubicBezTo>
                  <a:pt x="2208068" y="1991591"/>
                  <a:pt x="2208068" y="2000250"/>
                  <a:pt x="2190750" y="2000250"/>
                </a:cubicBezTo>
                <a:cubicBezTo>
                  <a:pt x="2164773" y="2000250"/>
                  <a:pt x="2164773" y="1982932"/>
                  <a:pt x="2156114" y="1982932"/>
                </a:cubicBezTo>
                <a:cubicBezTo>
                  <a:pt x="2156114" y="2000250"/>
                  <a:pt x="2156114" y="2026227"/>
                  <a:pt x="2147455" y="2043546"/>
                </a:cubicBezTo>
                <a:cubicBezTo>
                  <a:pt x="2138796" y="2043546"/>
                  <a:pt x="2121478" y="2034886"/>
                  <a:pt x="2104159" y="2043546"/>
                </a:cubicBezTo>
                <a:cubicBezTo>
                  <a:pt x="2112818" y="2052205"/>
                  <a:pt x="2121478" y="2060864"/>
                  <a:pt x="2121478" y="2069523"/>
                </a:cubicBezTo>
                <a:cubicBezTo>
                  <a:pt x="2121478" y="2078182"/>
                  <a:pt x="2104159" y="2078182"/>
                  <a:pt x="2086841" y="2086841"/>
                </a:cubicBezTo>
                <a:cubicBezTo>
                  <a:pt x="2095500" y="2095500"/>
                  <a:pt x="2104159" y="2095500"/>
                  <a:pt x="2112818" y="2104159"/>
                </a:cubicBezTo>
                <a:cubicBezTo>
                  <a:pt x="2130137" y="2095500"/>
                  <a:pt x="2138796" y="2052205"/>
                  <a:pt x="2164773" y="2052205"/>
                </a:cubicBezTo>
                <a:cubicBezTo>
                  <a:pt x="2182091" y="2052205"/>
                  <a:pt x="2208068" y="2060864"/>
                  <a:pt x="2234046" y="2078182"/>
                </a:cubicBezTo>
                <a:cubicBezTo>
                  <a:pt x="2242705" y="2069523"/>
                  <a:pt x="2260023" y="2052205"/>
                  <a:pt x="2268682" y="2034886"/>
                </a:cubicBezTo>
                <a:cubicBezTo>
                  <a:pt x="2303318" y="2052205"/>
                  <a:pt x="2303318" y="2095500"/>
                  <a:pt x="2303318" y="2095500"/>
                </a:cubicBezTo>
                <a:cubicBezTo>
                  <a:pt x="2329296" y="2095500"/>
                  <a:pt x="2303318" y="2078182"/>
                  <a:pt x="2329296" y="2078182"/>
                </a:cubicBezTo>
                <a:cubicBezTo>
                  <a:pt x="2346614" y="2078182"/>
                  <a:pt x="2372591" y="2095500"/>
                  <a:pt x="2389909" y="2104159"/>
                </a:cubicBezTo>
                <a:cubicBezTo>
                  <a:pt x="2372591" y="2121477"/>
                  <a:pt x="2329296" y="2147455"/>
                  <a:pt x="2311978" y="2147455"/>
                </a:cubicBezTo>
                <a:cubicBezTo>
                  <a:pt x="2286000" y="2147455"/>
                  <a:pt x="2303318" y="2121477"/>
                  <a:pt x="2286000" y="2121477"/>
                </a:cubicBezTo>
                <a:cubicBezTo>
                  <a:pt x="2260023" y="2121477"/>
                  <a:pt x="2277341" y="2138796"/>
                  <a:pt x="2268682" y="2138796"/>
                </a:cubicBezTo>
                <a:cubicBezTo>
                  <a:pt x="2268682" y="2121477"/>
                  <a:pt x="2251364" y="2095500"/>
                  <a:pt x="2242705" y="2078182"/>
                </a:cubicBezTo>
                <a:cubicBezTo>
                  <a:pt x="2208068" y="2121477"/>
                  <a:pt x="2156114" y="2095500"/>
                  <a:pt x="2121478" y="2130136"/>
                </a:cubicBezTo>
                <a:lnTo>
                  <a:pt x="2078182" y="2130136"/>
                </a:lnTo>
                <a:cubicBezTo>
                  <a:pt x="2078182" y="2121477"/>
                  <a:pt x="2069523" y="2112818"/>
                  <a:pt x="2069523" y="2095500"/>
                </a:cubicBezTo>
                <a:cubicBezTo>
                  <a:pt x="2069523" y="2069523"/>
                  <a:pt x="2078182" y="2086841"/>
                  <a:pt x="2086841" y="2078182"/>
                </a:cubicBezTo>
                <a:cubicBezTo>
                  <a:pt x="2069523" y="2069523"/>
                  <a:pt x="2043546" y="2052205"/>
                  <a:pt x="2017568" y="2026227"/>
                </a:cubicBezTo>
                <a:cubicBezTo>
                  <a:pt x="2034887" y="2017568"/>
                  <a:pt x="2060864" y="2017568"/>
                  <a:pt x="2086841" y="2008909"/>
                </a:cubicBezTo>
                <a:cubicBezTo>
                  <a:pt x="2078182" y="2000250"/>
                  <a:pt x="2078182" y="1991591"/>
                  <a:pt x="2052205" y="1991591"/>
                </a:cubicBezTo>
                <a:cubicBezTo>
                  <a:pt x="2034887" y="1991591"/>
                  <a:pt x="2000250" y="2017568"/>
                  <a:pt x="1982932" y="2017568"/>
                </a:cubicBezTo>
                <a:cubicBezTo>
                  <a:pt x="1956955" y="2017568"/>
                  <a:pt x="1948296" y="1982932"/>
                  <a:pt x="1922318" y="1991591"/>
                </a:cubicBezTo>
                <a:cubicBezTo>
                  <a:pt x="1974273" y="2017568"/>
                  <a:pt x="1913659" y="2026227"/>
                  <a:pt x="2000250" y="2034886"/>
                </a:cubicBezTo>
                <a:lnTo>
                  <a:pt x="2017568" y="2052205"/>
                </a:lnTo>
                <a:cubicBezTo>
                  <a:pt x="2034887" y="2086841"/>
                  <a:pt x="2052205" y="2121477"/>
                  <a:pt x="2052205" y="2138796"/>
                </a:cubicBezTo>
                <a:cubicBezTo>
                  <a:pt x="2052205" y="2156114"/>
                  <a:pt x="2078182" y="2156114"/>
                  <a:pt x="2095500" y="2156114"/>
                </a:cubicBezTo>
                <a:cubicBezTo>
                  <a:pt x="2121478" y="2156114"/>
                  <a:pt x="2182091" y="2130136"/>
                  <a:pt x="2242705" y="2121477"/>
                </a:cubicBezTo>
                <a:cubicBezTo>
                  <a:pt x="2251364" y="2138796"/>
                  <a:pt x="2286000" y="2216727"/>
                  <a:pt x="2329296" y="2216727"/>
                </a:cubicBezTo>
                <a:cubicBezTo>
                  <a:pt x="2329296" y="2208068"/>
                  <a:pt x="2337955" y="2208068"/>
                  <a:pt x="2337955" y="2182091"/>
                </a:cubicBezTo>
                <a:cubicBezTo>
                  <a:pt x="2337955" y="2164773"/>
                  <a:pt x="2329296" y="2173432"/>
                  <a:pt x="2320637" y="2164773"/>
                </a:cubicBezTo>
                <a:cubicBezTo>
                  <a:pt x="2337955" y="2164773"/>
                  <a:pt x="2363932" y="2147455"/>
                  <a:pt x="2381250" y="2138796"/>
                </a:cubicBezTo>
                <a:cubicBezTo>
                  <a:pt x="2389909" y="2138796"/>
                  <a:pt x="2398568" y="2156114"/>
                  <a:pt x="2407228" y="2173432"/>
                </a:cubicBezTo>
                <a:lnTo>
                  <a:pt x="2433205" y="2147455"/>
                </a:lnTo>
                <a:cubicBezTo>
                  <a:pt x="2450523" y="2156114"/>
                  <a:pt x="2450523" y="2173432"/>
                  <a:pt x="2476500" y="2190750"/>
                </a:cubicBezTo>
                <a:cubicBezTo>
                  <a:pt x="2398568" y="2190750"/>
                  <a:pt x="2450523" y="2190750"/>
                  <a:pt x="2424546" y="2216727"/>
                </a:cubicBezTo>
                <a:cubicBezTo>
                  <a:pt x="2433205" y="2225386"/>
                  <a:pt x="2424546" y="2225386"/>
                  <a:pt x="2450523" y="2225386"/>
                </a:cubicBezTo>
                <a:cubicBezTo>
                  <a:pt x="2467841" y="2225386"/>
                  <a:pt x="2476500" y="2216727"/>
                  <a:pt x="2493818" y="2208068"/>
                </a:cubicBezTo>
                <a:cubicBezTo>
                  <a:pt x="2502478" y="2225386"/>
                  <a:pt x="2502478" y="2251364"/>
                  <a:pt x="2502478" y="2286000"/>
                </a:cubicBezTo>
                <a:cubicBezTo>
                  <a:pt x="2493818" y="2268682"/>
                  <a:pt x="2485159" y="2242705"/>
                  <a:pt x="2476500" y="2216727"/>
                </a:cubicBezTo>
                <a:cubicBezTo>
                  <a:pt x="2467841" y="2225386"/>
                  <a:pt x="2459182" y="2216727"/>
                  <a:pt x="2459182" y="2234046"/>
                </a:cubicBezTo>
                <a:cubicBezTo>
                  <a:pt x="2459182" y="2251364"/>
                  <a:pt x="2485159" y="2294659"/>
                  <a:pt x="2519796" y="2311977"/>
                </a:cubicBezTo>
                <a:cubicBezTo>
                  <a:pt x="2519796" y="2320636"/>
                  <a:pt x="2502478" y="2320636"/>
                  <a:pt x="2485159" y="2337955"/>
                </a:cubicBezTo>
                <a:cubicBezTo>
                  <a:pt x="2493818" y="2346614"/>
                  <a:pt x="2502478" y="2346614"/>
                  <a:pt x="2511137" y="2355273"/>
                </a:cubicBezTo>
                <a:cubicBezTo>
                  <a:pt x="2519796" y="2346614"/>
                  <a:pt x="2545773" y="2337955"/>
                  <a:pt x="2545773" y="2311977"/>
                </a:cubicBezTo>
                <a:cubicBezTo>
                  <a:pt x="2545773" y="2294659"/>
                  <a:pt x="2528455" y="2294659"/>
                  <a:pt x="2528455" y="2268682"/>
                </a:cubicBezTo>
                <a:cubicBezTo>
                  <a:pt x="2528455" y="2251364"/>
                  <a:pt x="2537114" y="2242705"/>
                  <a:pt x="2545773" y="2225386"/>
                </a:cubicBezTo>
                <a:cubicBezTo>
                  <a:pt x="2563091" y="2234046"/>
                  <a:pt x="2597728" y="2242705"/>
                  <a:pt x="2597728" y="2260023"/>
                </a:cubicBezTo>
                <a:cubicBezTo>
                  <a:pt x="2597728" y="2286000"/>
                  <a:pt x="2580409" y="2277341"/>
                  <a:pt x="2571750" y="2286000"/>
                </a:cubicBezTo>
                <a:lnTo>
                  <a:pt x="2589068" y="2303318"/>
                </a:lnTo>
                <a:lnTo>
                  <a:pt x="2563091" y="2329296"/>
                </a:lnTo>
                <a:lnTo>
                  <a:pt x="2571750" y="2363932"/>
                </a:lnTo>
                <a:cubicBezTo>
                  <a:pt x="2589068" y="2337955"/>
                  <a:pt x="2606387" y="2311977"/>
                  <a:pt x="2632364" y="2294659"/>
                </a:cubicBezTo>
                <a:cubicBezTo>
                  <a:pt x="2641023" y="2311977"/>
                  <a:pt x="2675659" y="2337955"/>
                  <a:pt x="2675659" y="2363932"/>
                </a:cubicBezTo>
                <a:cubicBezTo>
                  <a:pt x="2675659" y="2381250"/>
                  <a:pt x="2615046" y="2415886"/>
                  <a:pt x="2632364" y="2476500"/>
                </a:cubicBezTo>
                <a:cubicBezTo>
                  <a:pt x="2641023" y="2459182"/>
                  <a:pt x="2658341" y="2433205"/>
                  <a:pt x="2667000" y="2407227"/>
                </a:cubicBezTo>
                <a:cubicBezTo>
                  <a:pt x="2667000" y="2407227"/>
                  <a:pt x="2658341" y="2398568"/>
                  <a:pt x="2684318" y="2398568"/>
                </a:cubicBezTo>
                <a:cubicBezTo>
                  <a:pt x="2701637" y="2398568"/>
                  <a:pt x="2692978" y="2407227"/>
                  <a:pt x="2701637" y="2415886"/>
                </a:cubicBezTo>
                <a:cubicBezTo>
                  <a:pt x="2710296" y="2407227"/>
                  <a:pt x="2710296" y="2381250"/>
                  <a:pt x="2718955" y="2372591"/>
                </a:cubicBezTo>
                <a:lnTo>
                  <a:pt x="2744932" y="2372591"/>
                </a:lnTo>
                <a:cubicBezTo>
                  <a:pt x="2744932" y="2381250"/>
                  <a:pt x="2744932" y="2398568"/>
                  <a:pt x="2753591" y="2415886"/>
                </a:cubicBezTo>
                <a:cubicBezTo>
                  <a:pt x="2770909" y="2407227"/>
                  <a:pt x="2770909" y="2389909"/>
                  <a:pt x="2779568" y="2372591"/>
                </a:cubicBezTo>
                <a:cubicBezTo>
                  <a:pt x="2788228" y="2372591"/>
                  <a:pt x="2788228" y="2389909"/>
                  <a:pt x="2796887" y="2407227"/>
                </a:cubicBezTo>
                <a:cubicBezTo>
                  <a:pt x="2814205" y="2372591"/>
                  <a:pt x="2822864" y="2389909"/>
                  <a:pt x="2814205" y="2363932"/>
                </a:cubicBezTo>
                <a:cubicBezTo>
                  <a:pt x="2822864" y="2355273"/>
                  <a:pt x="2822864" y="2355273"/>
                  <a:pt x="2840182" y="2355273"/>
                </a:cubicBezTo>
                <a:cubicBezTo>
                  <a:pt x="2866159" y="2355273"/>
                  <a:pt x="2883478" y="2381250"/>
                  <a:pt x="2909455" y="2381250"/>
                </a:cubicBezTo>
                <a:cubicBezTo>
                  <a:pt x="2909455" y="2389909"/>
                  <a:pt x="2892137" y="2398568"/>
                  <a:pt x="2883478" y="2407227"/>
                </a:cubicBezTo>
                <a:cubicBezTo>
                  <a:pt x="2883478" y="2415886"/>
                  <a:pt x="2883478" y="2424546"/>
                  <a:pt x="2892137" y="2433205"/>
                </a:cubicBezTo>
                <a:cubicBezTo>
                  <a:pt x="2909455" y="2424546"/>
                  <a:pt x="2935432" y="2407227"/>
                  <a:pt x="2944091" y="2372591"/>
                </a:cubicBezTo>
                <a:cubicBezTo>
                  <a:pt x="2952750" y="2372591"/>
                  <a:pt x="2970069" y="2389909"/>
                  <a:pt x="2987387" y="2389909"/>
                </a:cubicBezTo>
                <a:cubicBezTo>
                  <a:pt x="2987387" y="2398568"/>
                  <a:pt x="2978728" y="2407227"/>
                  <a:pt x="2970069" y="2415886"/>
                </a:cubicBezTo>
                <a:lnTo>
                  <a:pt x="3022023" y="2415886"/>
                </a:lnTo>
                <a:cubicBezTo>
                  <a:pt x="3022023" y="2415886"/>
                  <a:pt x="3013364" y="2407227"/>
                  <a:pt x="3004705" y="2407227"/>
                </a:cubicBezTo>
                <a:lnTo>
                  <a:pt x="3013364" y="2372591"/>
                </a:lnTo>
                <a:cubicBezTo>
                  <a:pt x="3022023" y="2372591"/>
                  <a:pt x="3039341" y="2389909"/>
                  <a:pt x="3056659" y="2407227"/>
                </a:cubicBezTo>
                <a:cubicBezTo>
                  <a:pt x="3082637" y="2398568"/>
                  <a:pt x="3099955" y="2355273"/>
                  <a:pt x="3125932" y="2355273"/>
                </a:cubicBezTo>
                <a:cubicBezTo>
                  <a:pt x="3143250" y="2355273"/>
                  <a:pt x="3160569" y="2389909"/>
                  <a:pt x="3186546" y="2389909"/>
                </a:cubicBezTo>
                <a:cubicBezTo>
                  <a:pt x="3160569" y="2389909"/>
                  <a:pt x="3151909" y="2407227"/>
                  <a:pt x="3160569" y="2433205"/>
                </a:cubicBezTo>
                <a:cubicBezTo>
                  <a:pt x="3125932" y="2424546"/>
                  <a:pt x="3108614" y="2415886"/>
                  <a:pt x="3091296" y="2415886"/>
                </a:cubicBezTo>
                <a:cubicBezTo>
                  <a:pt x="3056659" y="2415886"/>
                  <a:pt x="3091296" y="2424546"/>
                  <a:pt x="3030682" y="2424546"/>
                </a:cubicBezTo>
                <a:cubicBezTo>
                  <a:pt x="3030682" y="2424546"/>
                  <a:pt x="3022023" y="2424546"/>
                  <a:pt x="3013364" y="2433205"/>
                </a:cubicBezTo>
                <a:cubicBezTo>
                  <a:pt x="3022023" y="2441864"/>
                  <a:pt x="3048000" y="2441864"/>
                  <a:pt x="3048000" y="2441864"/>
                </a:cubicBezTo>
                <a:cubicBezTo>
                  <a:pt x="3048000" y="2441864"/>
                  <a:pt x="3056659" y="2433205"/>
                  <a:pt x="3056659" y="2459182"/>
                </a:cubicBezTo>
                <a:cubicBezTo>
                  <a:pt x="3056659" y="2476500"/>
                  <a:pt x="3039341" y="2493818"/>
                  <a:pt x="3022023" y="2502477"/>
                </a:cubicBezTo>
                <a:cubicBezTo>
                  <a:pt x="3022023" y="2493818"/>
                  <a:pt x="3039341" y="2476500"/>
                  <a:pt x="3030682" y="2459182"/>
                </a:cubicBezTo>
                <a:cubicBezTo>
                  <a:pt x="3013364" y="2467841"/>
                  <a:pt x="2996046" y="2493818"/>
                  <a:pt x="2987387" y="2519796"/>
                </a:cubicBezTo>
                <a:lnTo>
                  <a:pt x="3039341" y="2519796"/>
                </a:lnTo>
                <a:cubicBezTo>
                  <a:pt x="3065319" y="2493818"/>
                  <a:pt x="3082637" y="2467841"/>
                  <a:pt x="3091296" y="2441864"/>
                </a:cubicBezTo>
                <a:cubicBezTo>
                  <a:pt x="3134591" y="2459182"/>
                  <a:pt x="3177887" y="2476500"/>
                  <a:pt x="3221182" y="2502477"/>
                </a:cubicBezTo>
                <a:cubicBezTo>
                  <a:pt x="3229841" y="2476500"/>
                  <a:pt x="3229841" y="2450523"/>
                  <a:pt x="3238500" y="2424546"/>
                </a:cubicBezTo>
                <a:cubicBezTo>
                  <a:pt x="3255819" y="2441864"/>
                  <a:pt x="3281796" y="2467841"/>
                  <a:pt x="3316432" y="2493818"/>
                </a:cubicBezTo>
                <a:cubicBezTo>
                  <a:pt x="3325091" y="2502477"/>
                  <a:pt x="3359728" y="2511136"/>
                  <a:pt x="3377046" y="2528455"/>
                </a:cubicBezTo>
                <a:cubicBezTo>
                  <a:pt x="3368387" y="2528455"/>
                  <a:pt x="3359728" y="2528455"/>
                  <a:pt x="3351069" y="2537114"/>
                </a:cubicBezTo>
                <a:lnTo>
                  <a:pt x="3368387" y="2554432"/>
                </a:lnTo>
                <a:cubicBezTo>
                  <a:pt x="3359728" y="2554432"/>
                  <a:pt x="3342409" y="2537114"/>
                  <a:pt x="3325091" y="2519796"/>
                </a:cubicBezTo>
                <a:cubicBezTo>
                  <a:pt x="3325091" y="2519796"/>
                  <a:pt x="3316432" y="2511136"/>
                  <a:pt x="3316432" y="2537114"/>
                </a:cubicBezTo>
                <a:cubicBezTo>
                  <a:pt x="3316432" y="2554432"/>
                  <a:pt x="3325091" y="2563091"/>
                  <a:pt x="3333750" y="2571750"/>
                </a:cubicBezTo>
                <a:cubicBezTo>
                  <a:pt x="3273137" y="2528455"/>
                  <a:pt x="3160569" y="2467841"/>
                  <a:pt x="3134591" y="2467841"/>
                </a:cubicBezTo>
                <a:cubicBezTo>
                  <a:pt x="3125932" y="2467841"/>
                  <a:pt x="3134591" y="2476500"/>
                  <a:pt x="3134591" y="2485159"/>
                </a:cubicBezTo>
                <a:cubicBezTo>
                  <a:pt x="3134591" y="2459182"/>
                  <a:pt x="3091296" y="2502477"/>
                  <a:pt x="3091296" y="2476500"/>
                </a:cubicBezTo>
                <a:cubicBezTo>
                  <a:pt x="3091296" y="2502477"/>
                  <a:pt x="3186546" y="2545773"/>
                  <a:pt x="3238500" y="2580409"/>
                </a:cubicBezTo>
                <a:lnTo>
                  <a:pt x="3221182" y="2597727"/>
                </a:lnTo>
                <a:lnTo>
                  <a:pt x="3255819" y="2632364"/>
                </a:lnTo>
                <a:cubicBezTo>
                  <a:pt x="3221182" y="2615046"/>
                  <a:pt x="3212523" y="2615046"/>
                  <a:pt x="3212523" y="2571750"/>
                </a:cubicBezTo>
                <a:cubicBezTo>
                  <a:pt x="3195205" y="2554432"/>
                  <a:pt x="3160569" y="2519796"/>
                  <a:pt x="3117273" y="2528455"/>
                </a:cubicBezTo>
                <a:lnTo>
                  <a:pt x="3151909" y="2563091"/>
                </a:lnTo>
                <a:cubicBezTo>
                  <a:pt x="3134591" y="2554432"/>
                  <a:pt x="3108614" y="2545773"/>
                  <a:pt x="3091296" y="2537114"/>
                </a:cubicBezTo>
                <a:cubicBezTo>
                  <a:pt x="3091296" y="2537114"/>
                  <a:pt x="3073978" y="2554432"/>
                  <a:pt x="3082637" y="2580409"/>
                </a:cubicBezTo>
                <a:cubicBezTo>
                  <a:pt x="3073978" y="2580409"/>
                  <a:pt x="3056659" y="2571750"/>
                  <a:pt x="3039341" y="2580409"/>
                </a:cubicBezTo>
                <a:cubicBezTo>
                  <a:pt x="3048000" y="2597727"/>
                  <a:pt x="3065319" y="2615046"/>
                  <a:pt x="3082637" y="2632364"/>
                </a:cubicBezTo>
                <a:cubicBezTo>
                  <a:pt x="3065319" y="2623705"/>
                  <a:pt x="3048000" y="2615046"/>
                  <a:pt x="3030682" y="2597727"/>
                </a:cubicBezTo>
                <a:lnTo>
                  <a:pt x="2987387" y="2597727"/>
                </a:lnTo>
                <a:cubicBezTo>
                  <a:pt x="2987387" y="2606386"/>
                  <a:pt x="2978728" y="2606386"/>
                  <a:pt x="2978728" y="2623705"/>
                </a:cubicBezTo>
                <a:cubicBezTo>
                  <a:pt x="2978728" y="2649682"/>
                  <a:pt x="2996046" y="2641023"/>
                  <a:pt x="3004705" y="2649682"/>
                </a:cubicBezTo>
                <a:cubicBezTo>
                  <a:pt x="2952750" y="2632364"/>
                  <a:pt x="2892137" y="2615046"/>
                  <a:pt x="2857500" y="2615046"/>
                </a:cubicBezTo>
                <a:cubicBezTo>
                  <a:pt x="2857500" y="2615046"/>
                  <a:pt x="2857500" y="2589068"/>
                  <a:pt x="2840182" y="2589068"/>
                </a:cubicBezTo>
                <a:cubicBezTo>
                  <a:pt x="2814205" y="2589068"/>
                  <a:pt x="2822864" y="2606386"/>
                  <a:pt x="2822864" y="2615046"/>
                </a:cubicBezTo>
                <a:cubicBezTo>
                  <a:pt x="2796887" y="2606386"/>
                  <a:pt x="2805546" y="2597727"/>
                  <a:pt x="2753591" y="2597727"/>
                </a:cubicBezTo>
                <a:lnTo>
                  <a:pt x="2753591" y="2545773"/>
                </a:lnTo>
                <a:cubicBezTo>
                  <a:pt x="2727614" y="2554432"/>
                  <a:pt x="2727614" y="2563091"/>
                  <a:pt x="2718955" y="2563091"/>
                </a:cubicBezTo>
                <a:lnTo>
                  <a:pt x="2718955" y="2537114"/>
                </a:lnTo>
                <a:cubicBezTo>
                  <a:pt x="2727614" y="2537114"/>
                  <a:pt x="2736273" y="2528455"/>
                  <a:pt x="2744932" y="2519796"/>
                </a:cubicBezTo>
                <a:lnTo>
                  <a:pt x="2744932" y="2493818"/>
                </a:lnTo>
                <a:cubicBezTo>
                  <a:pt x="2736273" y="2485159"/>
                  <a:pt x="2744932" y="2485159"/>
                  <a:pt x="2718955" y="2485159"/>
                </a:cubicBezTo>
                <a:cubicBezTo>
                  <a:pt x="2701637" y="2485159"/>
                  <a:pt x="2701637" y="2511136"/>
                  <a:pt x="2692978" y="2528455"/>
                </a:cubicBezTo>
                <a:cubicBezTo>
                  <a:pt x="2684318" y="2528455"/>
                  <a:pt x="2675659" y="2511136"/>
                  <a:pt x="2667000" y="2493818"/>
                </a:cubicBezTo>
                <a:cubicBezTo>
                  <a:pt x="2641023" y="2493818"/>
                  <a:pt x="2623705" y="2476500"/>
                  <a:pt x="2623705" y="2467841"/>
                </a:cubicBezTo>
                <a:cubicBezTo>
                  <a:pt x="2615046" y="2476500"/>
                  <a:pt x="2606387" y="2467841"/>
                  <a:pt x="2597728" y="2476500"/>
                </a:cubicBezTo>
                <a:cubicBezTo>
                  <a:pt x="2632364" y="2519796"/>
                  <a:pt x="2658341" y="2571750"/>
                  <a:pt x="2701637" y="2597727"/>
                </a:cubicBezTo>
                <a:cubicBezTo>
                  <a:pt x="2718955" y="2615046"/>
                  <a:pt x="2762250" y="2606386"/>
                  <a:pt x="2796887" y="2623705"/>
                </a:cubicBezTo>
                <a:cubicBezTo>
                  <a:pt x="2822864" y="2632364"/>
                  <a:pt x="2857500" y="2675659"/>
                  <a:pt x="2883478" y="2701636"/>
                </a:cubicBezTo>
                <a:cubicBezTo>
                  <a:pt x="2796887" y="2649682"/>
                  <a:pt x="2701637" y="2649682"/>
                  <a:pt x="2623705" y="2545773"/>
                </a:cubicBezTo>
                <a:lnTo>
                  <a:pt x="2615046" y="2545773"/>
                </a:lnTo>
                <a:cubicBezTo>
                  <a:pt x="2632364" y="2580409"/>
                  <a:pt x="2649682" y="2615046"/>
                  <a:pt x="2675659" y="2641023"/>
                </a:cubicBezTo>
                <a:cubicBezTo>
                  <a:pt x="2632364" y="2623705"/>
                  <a:pt x="2589068" y="2589068"/>
                  <a:pt x="2545773" y="2554432"/>
                </a:cubicBezTo>
                <a:cubicBezTo>
                  <a:pt x="2476500" y="2433205"/>
                  <a:pt x="2363932" y="2381250"/>
                  <a:pt x="2363932" y="2398568"/>
                </a:cubicBezTo>
                <a:cubicBezTo>
                  <a:pt x="2363932" y="2424546"/>
                  <a:pt x="2476500" y="2528455"/>
                  <a:pt x="2528455" y="2589068"/>
                </a:cubicBezTo>
                <a:lnTo>
                  <a:pt x="2225387" y="2311977"/>
                </a:lnTo>
                <a:cubicBezTo>
                  <a:pt x="2234046" y="2303318"/>
                  <a:pt x="2251364" y="2294659"/>
                  <a:pt x="2251364" y="2277341"/>
                </a:cubicBezTo>
                <a:cubicBezTo>
                  <a:pt x="2260023" y="2277341"/>
                  <a:pt x="2277341" y="2294659"/>
                  <a:pt x="2286000" y="2294659"/>
                </a:cubicBezTo>
                <a:cubicBezTo>
                  <a:pt x="2286000" y="2294659"/>
                  <a:pt x="2294659" y="2294659"/>
                  <a:pt x="2303318" y="2286000"/>
                </a:cubicBezTo>
                <a:cubicBezTo>
                  <a:pt x="2268682" y="2260023"/>
                  <a:pt x="2225387" y="2242705"/>
                  <a:pt x="2199409" y="2216727"/>
                </a:cubicBezTo>
                <a:cubicBezTo>
                  <a:pt x="2208068" y="2216727"/>
                  <a:pt x="2225387" y="2225386"/>
                  <a:pt x="2234046" y="2234046"/>
                </a:cubicBezTo>
                <a:cubicBezTo>
                  <a:pt x="2234046" y="2234046"/>
                  <a:pt x="2242705" y="2234046"/>
                  <a:pt x="2242705" y="2216727"/>
                </a:cubicBezTo>
                <a:cubicBezTo>
                  <a:pt x="2242705" y="2190750"/>
                  <a:pt x="2216728" y="2182091"/>
                  <a:pt x="2199409" y="2164773"/>
                </a:cubicBezTo>
                <a:lnTo>
                  <a:pt x="2164773" y="2164773"/>
                </a:lnTo>
                <a:cubicBezTo>
                  <a:pt x="2156114" y="2182091"/>
                  <a:pt x="2164773" y="2208068"/>
                  <a:pt x="2164773" y="2225386"/>
                </a:cubicBezTo>
                <a:cubicBezTo>
                  <a:pt x="2156114" y="2234046"/>
                  <a:pt x="2164773" y="2234046"/>
                  <a:pt x="2138796" y="2234046"/>
                </a:cubicBezTo>
                <a:cubicBezTo>
                  <a:pt x="2121478" y="2234046"/>
                  <a:pt x="2095500" y="2199409"/>
                  <a:pt x="2078182" y="2190750"/>
                </a:cubicBezTo>
                <a:cubicBezTo>
                  <a:pt x="2069523" y="2190750"/>
                  <a:pt x="2060864" y="2190750"/>
                  <a:pt x="2052205" y="2199409"/>
                </a:cubicBezTo>
                <a:cubicBezTo>
                  <a:pt x="2078182" y="2234046"/>
                  <a:pt x="2121478" y="2268682"/>
                  <a:pt x="2164773" y="2303318"/>
                </a:cubicBezTo>
                <a:lnTo>
                  <a:pt x="2164773" y="2329296"/>
                </a:lnTo>
                <a:cubicBezTo>
                  <a:pt x="2121478" y="2286000"/>
                  <a:pt x="2017568" y="2190750"/>
                  <a:pt x="2000250" y="2190750"/>
                </a:cubicBezTo>
                <a:cubicBezTo>
                  <a:pt x="1974273" y="2190750"/>
                  <a:pt x="1965614" y="2190750"/>
                  <a:pt x="1965614" y="2216727"/>
                </a:cubicBezTo>
                <a:cubicBezTo>
                  <a:pt x="1965614" y="2234046"/>
                  <a:pt x="1991591" y="2260023"/>
                  <a:pt x="2000250" y="2277341"/>
                </a:cubicBezTo>
                <a:cubicBezTo>
                  <a:pt x="1991591" y="2286000"/>
                  <a:pt x="2000250" y="2286000"/>
                  <a:pt x="1974273" y="2286000"/>
                </a:cubicBezTo>
                <a:cubicBezTo>
                  <a:pt x="1956955" y="2286000"/>
                  <a:pt x="1861705" y="2190750"/>
                  <a:pt x="1827068" y="2190750"/>
                </a:cubicBezTo>
                <a:cubicBezTo>
                  <a:pt x="1801091" y="2190750"/>
                  <a:pt x="1801091" y="2190750"/>
                  <a:pt x="1792432" y="2199409"/>
                </a:cubicBezTo>
                <a:cubicBezTo>
                  <a:pt x="1835727" y="2260023"/>
                  <a:pt x="1896341" y="2329296"/>
                  <a:pt x="1956955" y="2389909"/>
                </a:cubicBezTo>
                <a:cubicBezTo>
                  <a:pt x="1982932" y="2372591"/>
                  <a:pt x="2060864" y="2389909"/>
                  <a:pt x="2095500" y="2433205"/>
                </a:cubicBezTo>
                <a:cubicBezTo>
                  <a:pt x="2156114" y="2528455"/>
                  <a:pt x="2303318" y="2641023"/>
                  <a:pt x="2407228" y="2692977"/>
                </a:cubicBezTo>
                <a:cubicBezTo>
                  <a:pt x="2277341" y="2684318"/>
                  <a:pt x="2138796" y="2476500"/>
                  <a:pt x="2008909" y="2398568"/>
                </a:cubicBezTo>
                <a:lnTo>
                  <a:pt x="1974273" y="2407227"/>
                </a:lnTo>
                <a:cubicBezTo>
                  <a:pt x="2000250" y="2441864"/>
                  <a:pt x="2008909" y="2476500"/>
                  <a:pt x="2034887" y="2511136"/>
                </a:cubicBezTo>
                <a:cubicBezTo>
                  <a:pt x="2060864" y="2545773"/>
                  <a:pt x="2112818" y="2571750"/>
                  <a:pt x="2138796" y="2597727"/>
                </a:cubicBezTo>
                <a:cubicBezTo>
                  <a:pt x="2095500" y="2589068"/>
                  <a:pt x="2008909" y="2485159"/>
                  <a:pt x="1982932" y="2459182"/>
                </a:cubicBezTo>
                <a:cubicBezTo>
                  <a:pt x="1948296" y="2407227"/>
                  <a:pt x="1870364" y="2346614"/>
                  <a:pt x="1827068" y="2303318"/>
                </a:cubicBezTo>
                <a:cubicBezTo>
                  <a:pt x="1801091" y="2286000"/>
                  <a:pt x="1783773" y="2242705"/>
                  <a:pt x="1749137" y="2216727"/>
                </a:cubicBezTo>
                <a:cubicBezTo>
                  <a:pt x="1688523" y="2182091"/>
                  <a:pt x="1627909" y="2173432"/>
                  <a:pt x="1567296" y="2147455"/>
                </a:cubicBezTo>
                <a:cubicBezTo>
                  <a:pt x="1558637" y="2156114"/>
                  <a:pt x="1549977" y="2147455"/>
                  <a:pt x="1549977" y="2173432"/>
                </a:cubicBezTo>
                <a:cubicBezTo>
                  <a:pt x="1549977" y="2190750"/>
                  <a:pt x="1610591" y="2260023"/>
                  <a:pt x="1653887" y="2303318"/>
                </a:cubicBezTo>
                <a:cubicBezTo>
                  <a:pt x="1610591" y="2277341"/>
                  <a:pt x="1558637" y="2225386"/>
                  <a:pt x="1506682" y="2182091"/>
                </a:cubicBezTo>
                <a:cubicBezTo>
                  <a:pt x="1506682" y="2182091"/>
                  <a:pt x="1498023" y="2182091"/>
                  <a:pt x="1489364" y="2190750"/>
                </a:cubicBezTo>
                <a:cubicBezTo>
                  <a:pt x="1532659" y="2199409"/>
                  <a:pt x="1541318" y="2260023"/>
                  <a:pt x="1558637" y="2303318"/>
                </a:cubicBezTo>
                <a:cubicBezTo>
                  <a:pt x="1575955" y="2337955"/>
                  <a:pt x="1619250" y="2398568"/>
                  <a:pt x="1653887" y="2450523"/>
                </a:cubicBezTo>
                <a:cubicBezTo>
                  <a:pt x="1627909" y="2424546"/>
                  <a:pt x="1584614" y="2398568"/>
                  <a:pt x="1567296" y="2381250"/>
                </a:cubicBezTo>
                <a:cubicBezTo>
                  <a:pt x="1532659" y="2355273"/>
                  <a:pt x="1515341" y="2320636"/>
                  <a:pt x="1489364" y="2294659"/>
                </a:cubicBezTo>
                <a:cubicBezTo>
                  <a:pt x="1480705" y="2311977"/>
                  <a:pt x="1489364" y="2337955"/>
                  <a:pt x="1480705" y="2355273"/>
                </a:cubicBezTo>
                <a:cubicBezTo>
                  <a:pt x="1472046" y="2346614"/>
                  <a:pt x="1472046" y="2329296"/>
                  <a:pt x="1446068" y="2329296"/>
                </a:cubicBezTo>
                <a:cubicBezTo>
                  <a:pt x="1428750" y="2329296"/>
                  <a:pt x="1446068" y="2346614"/>
                  <a:pt x="1428750" y="2346614"/>
                </a:cubicBezTo>
                <a:cubicBezTo>
                  <a:pt x="1402773" y="2346614"/>
                  <a:pt x="1368137" y="2329296"/>
                  <a:pt x="1333500" y="2311977"/>
                </a:cubicBezTo>
                <a:cubicBezTo>
                  <a:pt x="1350818" y="2268682"/>
                  <a:pt x="1368137" y="2225386"/>
                  <a:pt x="1385455" y="2173432"/>
                </a:cubicBezTo>
                <a:lnTo>
                  <a:pt x="1385455" y="2164773"/>
                </a:lnTo>
                <a:cubicBezTo>
                  <a:pt x="1342159" y="2199409"/>
                  <a:pt x="1290205" y="2251364"/>
                  <a:pt x="1238250" y="2303318"/>
                </a:cubicBezTo>
                <a:cubicBezTo>
                  <a:pt x="1255568" y="2329296"/>
                  <a:pt x="1290205" y="2337955"/>
                  <a:pt x="1316182" y="2363932"/>
                </a:cubicBezTo>
                <a:cubicBezTo>
                  <a:pt x="1333500" y="2372591"/>
                  <a:pt x="1350818" y="2363932"/>
                  <a:pt x="1368137" y="2372591"/>
                </a:cubicBezTo>
                <a:cubicBezTo>
                  <a:pt x="1385455" y="2372591"/>
                  <a:pt x="1402773" y="2415886"/>
                  <a:pt x="1420091" y="2415886"/>
                </a:cubicBezTo>
                <a:cubicBezTo>
                  <a:pt x="1446068" y="2415886"/>
                  <a:pt x="1428750" y="2398568"/>
                  <a:pt x="1446068" y="2398568"/>
                </a:cubicBezTo>
                <a:cubicBezTo>
                  <a:pt x="1472046" y="2398568"/>
                  <a:pt x="1506682" y="2415886"/>
                  <a:pt x="1524000" y="2433205"/>
                </a:cubicBezTo>
                <a:cubicBezTo>
                  <a:pt x="1575955" y="2450523"/>
                  <a:pt x="1593273" y="2424546"/>
                  <a:pt x="1627909" y="2485159"/>
                </a:cubicBezTo>
                <a:cubicBezTo>
                  <a:pt x="1636568" y="2493818"/>
                  <a:pt x="1653887" y="2493818"/>
                  <a:pt x="1662546" y="2493818"/>
                </a:cubicBezTo>
                <a:cubicBezTo>
                  <a:pt x="1723159" y="2537114"/>
                  <a:pt x="1714500" y="2563091"/>
                  <a:pt x="1714500" y="2606386"/>
                </a:cubicBezTo>
                <a:cubicBezTo>
                  <a:pt x="1714500" y="2641023"/>
                  <a:pt x="1705841" y="2641023"/>
                  <a:pt x="1679864" y="2701636"/>
                </a:cubicBezTo>
                <a:cubicBezTo>
                  <a:pt x="1671205" y="2710296"/>
                  <a:pt x="1671205" y="2744932"/>
                  <a:pt x="1653887" y="2770909"/>
                </a:cubicBezTo>
                <a:cubicBezTo>
                  <a:pt x="1645227" y="2788227"/>
                  <a:pt x="1610591" y="2779568"/>
                  <a:pt x="1601932" y="2805546"/>
                </a:cubicBezTo>
                <a:cubicBezTo>
                  <a:pt x="1593273" y="2814205"/>
                  <a:pt x="1575955" y="2883477"/>
                  <a:pt x="1558637" y="2883477"/>
                </a:cubicBezTo>
                <a:cubicBezTo>
                  <a:pt x="1532659" y="2883477"/>
                  <a:pt x="1558637" y="2866159"/>
                  <a:pt x="1532659" y="2866159"/>
                </a:cubicBezTo>
                <a:cubicBezTo>
                  <a:pt x="1498023" y="2866159"/>
                  <a:pt x="1489364" y="2978727"/>
                  <a:pt x="1446068" y="2978727"/>
                </a:cubicBezTo>
                <a:cubicBezTo>
                  <a:pt x="1420091" y="2978727"/>
                  <a:pt x="1446068" y="2961409"/>
                  <a:pt x="1428750" y="2961409"/>
                </a:cubicBezTo>
                <a:cubicBezTo>
                  <a:pt x="1350818" y="2961409"/>
                  <a:pt x="1394114" y="3056659"/>
                  <a:pt x="1324841" y="3056659"/>
                </a:cubicBezTo>
                <a:cubicBezTo>
                  <a:pt x="1307523" y="3056659"/>
                  <a:pt x="1333500" y="3039341"/>
                  <a:pt x="1307523" y="3039341"/>
                </a:cubicBezTo>
                <a:cubicBezTo>
                  <a:pt x="1290205" y="3039341"/>
                  <a:pt x="1220932" y="3134591"/>
                  <a:pt x="1203614" y="3134591"/>
                </a:cubicBezTo>
                <a:cubicBezTo>
                  <a:pt x="1177637" y="3134591"/>
                  <a:pt x="1203614" y="3117273"/>
                  <a:pt x="1177637" y="3117273"/>
                </a:cubicBezTo>
                <a:cubicBezTo>
                  <a:pt x="1151659" y="3117273"/>
                  <a:pt x="1125682" y="3203864"/>
                  <a:pt x="1039091" y="3203864"/>
                </a:cubicBezTo>
                <a:cubicBezTo>
                  <a:pt x="1004455" y="3238500"/>
                  <a:pt x="969818" y="3290455"/>
                  <a:pt x="943841" y="3290455"/>
                </a:cubicBezTo>
                <a:cubicBezTo>
                  <a:pt x="926523" y="3290455"/>
                  <a:pt x="943841" y="3264477"/>
                  <a:pt x="926523" y="3264477"/>
                </a:cubicBezTo>
                <a:cubicBezTo>
                  <a:pt x="900546" y="3264477"/>
                  <a:pt x="900546" y="3273136"/>
                  <a:pt x="857250" y="3281796"/>
                </a:cubicBezTo>
                <a:cubicBezTo>
                  <a:pt x="917864" y="3221182"/>
                  <a:pt x="900546" y="3238500"/>
                  <a:pt x="900546" y="3221182"/>
                </a:cubicBezTo>
                <a:cubicBezTo>
                  <a:pt x="900546" y="3195205"/>
                  <a:pt x="926523" y="3203864"/>
                  <a:pt x="935182" y="3186546"/>
                </a:cubicBezTo>
                <a:cubicBezTo>
                  <a:pt x="943841" y="3186546"/>
                  <a:pt x="961159" y="3195205"/>
                  <a:pt x="969818" y="3186546"/>
                </a:cubicBezTo>
                <a:cubicBezTo>
                  <a:pt x="969818" y="3177886"/>
                  <a:pt x="1021773" y="3169227"/>
                  <a:pt x="1030432" y="3134591"/>
                </a:cubicBezTo>
                <a:lnTo>
                  <a:pt x="476250" y="3125932"/>
                </a:lnTo>
                <a:cubicBezTo>
                  <a:pt x="450273" y="3143250"/>
                  <a:pt x="415636" y="3160568"/>
                  <a:pt x="381000" y="3177886"/>
                </a:cubicBezTo>
                <a:cubicBezTo>
                  <a:pt x="415636" y="3134591"/>
                  <a:pt x="502227" y="3099955"/>
                  <a:pt x="571500" y="3073977"/>
                </a:cubicBezTo>
                <a:cubicBezTo>
                  <a:pt x="632114" y="3048000"/>
                  <a:pt x="1091046" y="2952750"/>
                  <a:pt x="1091046" y="2710296"/>
                </a:cubicBezTo>
                <a:cubicBezTo>
                  <a:pt x="1091046" y="2692977"/>
                  <a:pt x="1091046" y="2667000"/>
                  <a:pt x="1082387" y="2649682"/>
                </a:cubicBezTo>
                <a:cubicBezTo>
                  <a:pt x="969818" y="2727614"/>
                  <a:pt x="857250" y="2788227"/>
                  <a:pt x="744682" y="2831523"/>
                </a:cubicBezTo>
                <a:cubicBezTo>
                  <a:pt x="536864" y="2918114"/>
                  <a:pt x="251114" y="2944091"/>
                  <a:pt x="77932" y="3177886"/>
                </a:cubicBezTo>
                <a:cubicBezTo>
                  <a:pt x="69273" y="3177886"/>
                  <a:pt x="60614" y="3195205"/>
                  <a:pt x="51955" y="3203864"/>
                </a:cubicBezTo>
                <a:cubicBezTo>
                  <a:pt x="69273" y="3151909"/>
                  <a:pt x="181841" y="3056659"/>
                  <a:pt x="242455" y="3022023"/>
                </a:cubicBezTo>
                <a:lnTo>
                  <a:pt x="225136" y="3004705"/>
                </a:lnTo>
                <a:cubicBezTo>
                  <a:pt x="233795" y="3013364"/>
                  <a:pt x="225136" y="3022023"/>
                  <a:pt x="242455" y="3022023"/>
                </a:cubicBezTo>
                <a:cubicBezTo>
                  <a:pt x="268432" y="3022023"/>
                  <a:pt x="320386" y="2970068"/>
                  <a:pt x="372341" y="2952750"/>
                </a:cubicBezTo>
                <a:cubicBezTo>
                  <a:pt x="424295" y="2926773"/>
                  <a:pt x="1082387" y="2770909"/>
                  <a:pt x="1082387" y="2580409"/>
                </a:cubicBezTo>
                <a:cubicBezTo>
                  <a:pt x="1082387" y="2563091"/>
                  <a:pt x="1065068" y="2528455"/>
                  <a:pt x="1047750" y="2502477"/>
                </a:cubicBezTo>
                <a:cubicBezTo>
                  <a:pt x="1047750" y="2502477"/>
                  <a:pt x="1030432" y="2519796"/>
                  <a:pt x="1030432" y="2493818"/>
                </a:cubicBezTo>
                <a:cubicBezTo>
                  <a:pt x="1030432" y="2519796"/>
                  <a:pt x="1056409" y="2554432"/>
                  <a:pt x="1056409" y="2571750"/>
                </a:cubicBezTo>
                <a:cubicBezTo>
                  <a:pt x="1056409" y="2684318"/>
                  <a:pt x="865909" y="2736273"/>
                  <a:pt x="805296" y="2762250"/>
                </a:cubicBezTo>
                <a:cubicBezTo>
                  <a:pt x="666750" y="2814205"/>
                  <a:pt x="510886" y="2857500"/>
                  <a:pt x="372341" y="2909455"/>
                </a:cubicBezTo>
                <a:cubicBezTo>
                  <a:pt x="268432" y="2944091"/>
                  <a:pt x="155864" y="3013364"/>
                  <a:pt x="69273" y="3099955"/>
                </a:cubicBezTo>
                <a:lnTo>
                  <a:pt x="0" y="3169227"/>
                </a:lnTo>
                <a:cubicBezTo>
                  <a:pt x="164523" y="2952750"/>
                  <a:pt x="424295" y="2883477"/>
                  <a:pt x="614796" y="2822864"/>
                </a:cubicBezTo>
                <a:cubicBezTo>
                  <a:pt x="727364" y="2788227"/>
                  <a:pt x="891886" y="2727614"/>
                  <a:pt x="1013114" y="2649682"/>
                </a:cubicBezTo>
                <a:cubicBezTo>
                  <a:pt x="961159" y="2589068"/>
                  <a:pt x="848591" y="2476500"/>
                  <a:pt x="848591" y="2459182"/>
                </a:cubicBezTo>
                <a:lnTo>
                  <a:pt x="848591" y="2242705"/>
                </a:lnTo>
                <a:cubicBezTo>
                  <a:pt x="857250" y="2216727"/>
                  <a:pt x="874568" y="2190750"/>
                  <a:pt x="874568" y="2173432"/>
                </a:cubicBezTo>
                <a:cubicBezTo>
                  <a:pt x="874568" y="2147455"/>
                  <a:pt x="917864" y="2121477"/>
                  <a:pt x="935182" y="2112818"/>
                </a:cubicBezTo>
                <a:cubicBezTo>
                  <a:pt x="1047750" y="2008909"/>
                  <a:pt x="1177637" y="1956955"/>
                  <a:pt x="1298864" y="1905000"/>
                </a:cubicBezTo>
                <a:lnTo>
                  <a:pt x="1298864" y="1645227"/>
                </a:lnTo>
                <a:cubicBezTo>
                  <a:pt x="1307523" y="1645227"/>
                  <a:pt x="1298864" y="1636568"/>
                  <a:pt x="1324841" y="1636568"/>
                </a:cubicBezTo>
                <a:cubicBezTo>
                  <a:pt x="1342159" y="1636568"/>
                  <a:pt x="1333500" y="1653886"/>
                  <a:pt x="1342159" y="1662546"/>
                </a:cubicBezTo>
                <a:cubicBezTo>
                  <a:pt x="1359477" y="1653886"/>
                  <a:pt x="1368137" y="1627909"/>
                  <a:pt x="1385455" y="1627909"/>
                </a:cubicBezTo>
                <a:cubicBezTo>
                  <a:pt x="1411432" y="1627909"/>
                  <a:pt x="1402773" y="1645227"/>
                  <a:pt x="1420091" y="1645227"/>
                </a:cubicBezTo>
                <a:cubicBezTo>
                  <a:pt x="1446068" y="1645227"/>
                  <a:pt x="1454727" y="1619250"/>
                  <a:pt x="1480705" y="1610591"/>
                </a:cubicBezTo>
                <a:cubicBezTo>
                  <a:pt x="1480705" y="1619250"/>
                  <a:pt x="1480705" y="1627909"/>
                  <a:pt x="1489364" y="1636568"/>
                </a:cubicBezTo>
                <a:cubicBezTo>
                  <a:pt x="1506682" y="1636568"/>
                  <a:pt x="1515341" y="1619250"/>
                  <a:pt x="1524000" y="1601932"/>
                </a:cubicBezTo>
                <a:lnTo>
                  <a:pt x="1549977" y="1601932"/>
                </a:lnTo>
                <a:cubicBezTo>
                  <a:pt x="1549977" y="1610591"/>
                  <a:pt x="1549977" y="1619250"/>
                  <a:pt x="1558637" y="1627909"/>
                </a:cubicBezTo>
                <a:cubicBezTo>
                  <a:pt x="1584614" y="1619250"/>
                  <a:pt x="1601932" y="1593273"/>
                  <a:pt x="1619250" y="1593273"/>
                </a:cubicBezTo>
                <a:cubicBezTo>
                  <a:pt x="1636568" y="1593273"/>
                  <a:pt x="1679864" y="1593273"/>
                  <a:pt x="1688523" y="1627909"/>
                </a:cubicBezTo>
                <a:cubicBezTo>
                  <a:pt x="1688523" y="1627909"/>
                  <a:pt x="1697182" y="1619250"/>
                  <a:pt x="1697182" y="1610591"/>
                </a:cubicBezTo>
                <a:lnTo>
                  <a:pt x="1731818" y="1610591"/>
                </a:lnTo>
                <a:cubicBezTo>
                  <a:pt x="1740477" y="1619250"/>
                  <a:pt x="1740477" y="1645227"/>
                  <a:pt x="1757796" y="1645227"/>
                </a:cubicBezTo>
                <a:cubicBezTo>
                  <a:pt x="1783773" y="1645227"/>
                  <a:pt x="1757796" y="1627909"/>
                  <a:pt x="1775114" y="1627909"/>
                </a:cubicBezTo>
                <a:cubicBezTo>
                  <a:pt x="1801091" y="1627909"/>
                  <a:pt x="1809750" y="1662546"/>
                  <a:pt x="1835727" y="1662546"/>
                </a:cubicBezTo>
                <a:cubicBezTo>
                  <a:pt x="1853046" y="1662546"/>
                  <a:pt x="1827068" y="1645227"/>
                  <a:pt x="1844387" y="1645227"/>
                </a:cubicBezTo>
                <a:cubicBezTo>
                  <a:pt x="1870364" y="1645227"/>
                  <a:pt x="1861705" y="1653886"/>
                  <a:pt x="1879023" y="1653886"/>
                </a:cubicBezTo>
                <a:cubicBezTo>
                  <a:pt x="1879023" y="1714500"/>
                  <a:pt x="1887682" y="1783773"/>
                  <a:pt x="1896341" y="1844386"/>
                </a:cubicBezTo>
                <a:lnTo>
                  <a:pt x="1913659" y="1827068"/>
                </a:lnTo>
                <a:cubicBezTo>
                  <a:pt x="1922318" y="1835727"/>
                  <a:pt x="1922318" y="1853046"/>
                  <a:pt x="1948296" y="1853046"/>
                </a:cubicBezTo>
                <a:cubicBezTo>
                  <a:pt x="1965614" y="1853046"/>
                  <a:pt x="1948296" y="1835727"/>
                  <a:pt x="1974273" y="1835727"/>
                </a:cubicBezTo>
                <a:cubicBezTo>
                  <a:pt x="1991591" y="1835727"/>
                  <a:pt x="1991591" y="1844386"/>
                  <a:pt x="2000250" y="1844386"/>
                </a:cubicBezTo>
                <a:cubicBezTo>
                  <a:pt x="2008909" y="1853046"/>
                  <a:pt x="2026227" y="1844386"/>
                  <a:pt x="2043546" y="1844386"/>
                </a:cubicBezTo>
                <a:cubicBezTo>
                  <a:pt x="2052205" y="1853046"/>
                  <a:pt x="2052205" y="1861705"/>
                  <a:pt x="2060864" y="1861705"/>
                </a:cubicBezTo>
                <a:cubicBezTo>
                  <a:pt x="2147455" y="1879023"/>
                  <a:pt x="2294659" y="1913659"/>
                  <a:pt x="2372591" y="1991591"/>
                </a:cubicBezTo>
                <a:cubicBezTo>
                  <a:pt x="2372591" y="1991591"/>
                  <a:pt x="2381250" y="2000250"/>
                  <a:pt x="2389909" y="1991591"/>
                </a:cubicBezTo>
                <a:cubicBezTo>
                  <a:pt x="2424546" y="2034886"/>
                  <a:pt x="2459182" y="2069523"/>
                  <a:pt x="2502478" y="2095500"/>
                </a:cubicBezTo>
                <a:cubicBezTo>
                  <a:pt x="2545773" y="2130136"/>
                  <a:pt x="2580409" y="2138796"/>
                  <a:pt x="2632364" y="2190750"/>
                </a:cubicBezTo>
                <a:cubicBezTo>
                  <a:pt x="2667000" y="2216727"/>
                  <a:pt x="2718955" y="2260023"/>
                  <a:pt x="2779568" y="2277341"/>
                </a:cubicBezTo>
                <a:cubicBezTo>
                  <a:pt x="2796887" y="2286000"/>
                  <a:pt x="2822864" y="2277341"/>
                  <a:pt x="2848841" y="2286000"/>
                </a:cubicBezTo>
                <a:cubicBezTo>
                  <a:pt x="2874819" y="2294659"/>
                  <a:pt x="2909455" y="2311977"/>
                  <a:pt x="2935432" y="2329296"/>
                </a:cubicBezTo>
                <a:cubicBezTo>
                  <a:pt x="2944091" y="2320636"/>
                  <a:pt x="2952750" y="2320636"/>
                  <a:pt x="2961409" y="2311977"/>
                </a:cubicBezTo>
                <a:cubicBezTo>
                  <a:pt x="2892137" y="2251364"/>
                  <a:pt x="2926773" y="2182091"/>
                  <a:pt x="2909455" y="2112818"/>
                </a:cubicBezTo>
                <a:cubicBezTo>
                  <a:pt x="2900796" y="2121477"/>
                  <a:pt x="2900796" y="2147455"/>
                  <a:pt x="2900796" y="2147455"/>
                </a:cubicBezTo>
                <a:cubicBezTo>
                  <a:pt x="2883478" y="2147455"/>
                  <a:pt x="2866159" y="2147455"/>
                  <a:pt x="2857500" y="2164773"/>
                </a:cubicBezTo>
                <a:cubicBezTo>
                  <a:pt x="2892137" y="2190750"/>
                  <a:pt x="2883478" y="2147455"/>
                  <a:pt x="2900796" y="2190750"/>
                </a:cubicBezTo>
                <a:lnTo>
                  <a:pt x="2883478" y="2173432"/>
                </a:lnTo>
                <a:cubicBezTo>
                  <a:pt x="2883478" y="2199409"/>
                  <a:pt x="2892137" y="2208068"/>
                  <a:pt x="2883478" y="2216727"/>
                </a:cubicBezTo>
                <a:cubicBezTo>
                  <a:pt x="2874819" y="2225386"/>
                  <a:pt x="2874819" y="2234046"/>
                  <a:pt x="2874819" y="2242705"/>
                </a:cubicBezTo>
                <a:cubicBezTo>
                  <a:pt x="2883478" y="2251364"/>
                  <a:pt x="2900796" y="2242705"/>
                  <a:pt x="2909455" y="2242705"/>
                </a:cubicBezTo>
                <a:lnTo>
                  <a:pt x="2909455" y="2286000"/>
                </a:lnTo>
                <a:cubicBezTo>
                  <a:pt x="2892137" y="2268682"/>
                  <a:pt x="2874819" y="2268682"/>
                  <a:pt x="2866159" y="2251364"/>
                </a:cubicBezTo>
                <a:cubicBezTo>
                  <a:pt x="2866159" y="2251364"/>
                  <a:pt x="2857500" y="2260023"/>
                  <a:pt x="2857500" y="2268682"/>
                </a:cubicBezTo>
                <a:cubicBezTo>
                  <a:pt x="2831523" y="2260023"/>
                  <a:pt x="2814205" y="2242705"/>
                  <a:pt x="2788228" y="2225386"/>
                </a:cubicBezTo>
                <a:cubicBezTo>
                  <a:pt x="2805546" y="2216727"/>
                  <a:pt x="2814205" y="2190750"/>
                  <a:pt x="2822864" y="2164773"/>
                </a:cubicBezTo>
                <a:cubicBezTo>
                  <a:pt x="2831523" y="2173432"/>
                  <a:pt x="2831523" y="2173432"/>
                  <a:pt x="2848841" y="2164773"/>
                </a:cubicBezTo>
                <a:cubicBezTo>
                  <a:pt x="2840182" y="2156114"/>
                  <a:pt x="2840182" y="2138796"/>
                  <a:pt x="2831523" y="2130136"/>
                </a:cubicBezTo>
                <a:cubicBezTo>
                  <a:pt x="2822864" y="2147455"/>
                  <a:pt x="2796887" y="2164773"/>
                  <a:pt x="2788228" y="2190750"/>
                </a:cubicBezTo>
                <a:cubicBezTo>
                  <a:pt x="2779568" y="2190750"/>
                  <a:pt x="2779568" y="2173432"/>
                  <a:pt x="2770909" y="2156114"/>
                </a:cubicBezTo>
                <a:cubicBezTo>
                  <a:pt x="2762250" y="2164773"/>
                  <a:pt x="2744932" y="2182091"/>
                  <a:pt x="2727614" y="2190750"/>
                </a:cubicBezTo>
                <a:cubicBezTo>
                  <a:pt x="2744932" y="2147455"/>
                  <a:pt x="2770909" y="2130136"/>
                  <a:pt x="2796887" y="2095500"/>
                </a:cubicBezTo>
                <a:cubicBezTo>
                  <a:pt x="2796887" y="2095500"/>
                  <a:pt x="2796887" y="2104159"/>
                  <a:pt x="2805546" y="2112818"/>
                </a:cubicBezTo>
                <a:cubicBezTo>
                  <a:pt x="2822864" y="2104159"/>
                  <a:pt x="2822864" y="2078182"/>
                  <a:pt x="2840182" y="2060864"/>
                </a:cubicBezTo>
                <a:cubicBezTo>
                  <a:pt x="2848841" y="2069523"/>
                  <a:pt x="2857500" y="2078182"/>
                  <a:pt x="2848841" y="2086841"/>
                </a:cubicBezTo>
                <a:cubicBezTo>
                  <a:pt x="2857500" y="2095500"/>
                  <a:pt x="2857500" y="2086841"/>
                  <a:pt x="2874819" y="2086841"/>
                </a:cubicBezTo>
                <a:cubicBezTo>
                  <a:pt x="2900796" y="2086841"/>
                  <a:pt x="2892137" y="2112818"/>
                  <a:pt x="2900796" y="2121477"/>
                </a:cubicBezTo>
                <a:cubicBezTo>
                  <a:pt x="2883478" y="1974273"/>
                  <a:pt x="3030682" y="1896341"/>
                  <a:pt x="3160569" y="1809750"/>
                </a:cubicBezTo>
                <a:lnTo>
                  <a:pt x="3160569" y="1610591"/>
                </a:lnTo>
                <a:cubicBezTo>
                  <a:pt x="3195205" y="1610591"/>
                  <a:pt x="3238500" y="1610591"/>
                  <a:pt x="3290455" y="1584614"/>
                </a:cubicBezTo>
                <a:lnTo>
                  <a:pt x="3307773" y="1601932"/>
                </a:lnTo>
                <a:cubicBezTo>
                  <a:pt x="3316432" y="1584614"/>
                  <a:pt x="3325091" y="1575955"/>
                  <a:pt x="3342409" y="1575955"/>
                </a:cubicBezTo>
                <a:cubicBezTo>
                  <a:pt x="3368387" y="1575955"/>
                  <a:pt x="3351069" y="1593273"/>
                  <a:pt x="3359728" y="1601932"/>
                </a:cubicBezTo>
                <a:cubicBezTo>
                  <a:pt x="3368387" y="1584614"/>
                  <a:pt x="3403023" y="1567296"/>
                  <a:pt x="3420341" y="1567296"/>
                </a:cubicBezTo>
                <a:cubicBezTo>
                  <a:pt x="3446319" y="1567296"/>
                  <a:pt x="3437659" y="1575955"/>
                  <a:pt x="3463637" y="1575955"/>
                </a:cubicBezTo>
                <a:close/>
                <a:moveTo>
                  <a:pt x="3939887" y="1506682"/>
                </a:moveTo>
                <a:cubicBezTo>
                  <a:pt x="3931228" y="1515341"/>
                  <a:pt x="3913909" y="1524000"/>
                  <a:pt x="3905250" y="1532659"/>
                </a:cubicBezTo>
                <a:lnTo>
                  <a:pt x="3879273" y="1532659"/>
                </a:lnTo>
                <a:cubicBezTo>
                  <a:pt x="3887932" y="1524000"/>
                  <a:pt x="3905250" y="1515341"/>
                  <a:pt x="3913909" y="1506682"/>
                </a:cubicBezTo>
                <a:lnTo>
                  <a:pt x="3939887" y="1506682"/>
                </a:lnTo>
                <a:close/>
                <a:moveTo>
                  <a:pt x="3974523" y="1524000"/>
                </a:moveTo>
                <a:cubicBezTo>
                  <a:pt x="3974523" y="1515341"/>
                  <a:pt x="3991841" y="1498023"/>
                  <a:pt x="4000500" y="1498023"/>
                </a:cubicBezTo>
                <a:cubicBezTo>
                  <a:pt x="4000500" y="1506682"/>
                  <a:pt x="3983182" y="1515341"/>
                  <a:pt x="3974523" y="1524000"/>
                </a:cubicBezTo>
                <a:close/>
                <a:moveTo>
                  <a:pt x="3437659" y="1489364"/>
                </a:moveTo>
                <a:lnTo>
                  <a:pt x="3896591" y="1489364"/>
                </a:lnTo>
                <a:cubicBezTo>
                  <a:pt x="3887932" y="1498023"/>
                  <a:pt x="3870614" y="1506682"/>
                  <a:pt x="3861955" y="1515341"/>
                </a:cubicBezTo>
                <a:lnTo>
                  <a:pt x="3299114" y="1515341"/>
                </a:lnTo>
                <a:cubicBezTo>
                  <a:pt x="3333750" y="1498023"/>
                  <a:pt x="3385705" y="1472046"/>
                  <a:pt x="3411682" y="1472046"/>
                </a:cubicBezTo>
                <a:cubicBezTo>
                  <a:pt x="3429000" y="1472046"/>
                  <a:pt x="3411682" y="1489364"/>
                  <a:pt x="3437659" y="1489364"/>
                </a:cubicBezTo>
                <a:close/>
                <a:moveTo>
                  <a:pt x="4069773" y="1428750"/>
                </a:moveTo>
                <a:cubicBezTo>
                  <a:pt x="4061114" y="1437409"/>
                  <a:pt x="4043796" y="1446068"/>
                  <a:pt x="4035137" y="1454727"/>
                </a:cubicBezTo>
                <a:lnTo>
                  <a:pt x="4009159" y="1454727"/>
                </a:lnTo>
                <a:cubicBezTo>
                  <a:pt x="4017819" y="1446068"/>
                  <a:pt x="4035137" y="1437409"/>
                  <a:pt x="4043796" y="1428750"/>
                </a:cubicBezTo>
                <a:lnTo>
                  <a:pt x="4069773" y="1428750"/>
                </a:lnTo>
                <a:close/>
                <a:moveTo>
                  <a:pt x="4104409" y="1437409"/>
                </a:moveTo>
                <a:cubicBezTo>
                  <a:pt x="4104409" y="1428750"/>
                  <a:pt x="4113069" y="1420091"/>
                  <a:pt x="4121728" y="1428750"/>
                </a:cubicBezTo>
                <a:cubicBezTo>
                  <a:pt x="4121728" y="1428750"/>
                  <a:pt x="4113069" y="1437409"/>
                  <a:pt x="4104409" y="1437409"/>
                </a:cubicBezTo>
                <a:close/>
                <a:moveTo>
                  <a:pt x="3610841" y="1420091"/>
                </a:moveTo>
                <a:cubicBezTo>
                  <a:pt x="3740728" y="1428750"/>
                  <a:pt x="3870614" y="1428750"/>
                  <a:pt x="4000500" y="1428750"/>
                </a:cubicBezTo>
                <a:cubicBezTo>
                  <a:pt x="3922569" y="1428750"/>
                  <a:pt x="3948546" y="1454727"/>
                  <a:pt x="3922569" y="1454727"/>
                </a:cubicBezTo>
                <a:lnTo>
                  <a:pt x="3454978" y="1454727"/>
                </a:lnTo>
                <a:cubicBezTo>
                  <a:pt x="3498273" y="1446068"/>
                  <a:pt x="3558887" y="1411432"/>
                  <a:pt x="3584864" y="1411432"/>
                </a:cubicBezTo>
                <a:cubicBezTo>
                  <a:pt x="3602182" y="1411432"/>
                  <a:pt x="3602182" y="1420091"/>
                  <a:pt x="3610841" y="1420091"/>
                </a:cubicBezTo>
                <a:close/>
                <a:moveTo>
                  <a:pt x="4182341" y="1350818"/>
                </a:moveTo>
                <a:cubicBezTo>
                  <a:pt x="4173682" y="1359477"/>
                  <a:pt x="4156364" y="1376796"/>
                  <a:pt x="4130387" y="1376796"/>
                </a:cubicBezTo>
                <a:lnTo>
                  <a:pt x="4156364" y="1350818"/>
                </a:lnTo>
                <a:lnTo>
                  <a:pt x="4182341" y="1350818"/>
                </a:lnTo>
                <a:close/>
                <a:moveTo>
                  <a:pt x="4043796" y="1359477"/>
                </a:moveTo>
                <a:cubicBezTo>
                  <a:pt x="4043796" y="1359477"/>
                  <a:pt x="4026478" y="1376796"/>
                  <a:pt x="4017819" y="1394114"/>
                </a:cubicBezTo>
                <a:lnTo>
                  <a:pt x="3619500" y="1394114"/>
                </a:lnTo>
                <a:cubicBezTo>
                  <a:pt x="3645478" y="1385455"/>
                  <a:pt x="3688773" y="1350818"/>
                  <a:pt x="3706091" y="1350818"/>
                </a:cubicBezTo>
                <a:cubicBezTo>
                  <a:pt x="3732069" y="1350818"/>
                  <a:pt x="3740728" y="1359477"/>
                  <a:pt x="4043796" y="1359477"/>
                </a:cubicBezTo>
                <a:close/>
                <a:moveTo>
                  <a:pt x="4242955" y="1342159"/>
                </a:moveTo>
                <a:cubicBezTo>
                  <a:pt x="4234296" y="1350818"/>
                  <a:pt x="4225637" y="1342159"/>
                  <a:pt x="4216978" y="1350818"/>
                </a:cubicBezTo>
                <a:cubicBezTo>
                  <a:pt x="4216978" y="1350818"/>
                  <a:pt x="4216978" y="1342159"/>
                  <a:pt x="4225637" y="1333500"/>
                </a:cubicBezTo>
                <a:cubicBezTo>
                  <a:pt x="4225637" y="1333500"/>
                  <a:pt x="4234296" y="1342159"/>
                  <a:pt x="4242955" y="1342159"/>
                </a:cubicBezTo>
                <a:close/>
                <a:moveTo>
                  <a:pt x="4121728" y="1290205"/>
                </a:moveTo>
                <a:cubicBezTo>
                  <a:pt x="4113069" y="1307523"/>
                  <a:pt x="4130387" y="1316182"/>
                  <a:pt x="4139046" y="1316182"/>
                </a:cubicBezTo>
                <a:cubicBezTo>
                  <a:pt x="4130387" y="1324841"/>
                  <a:pt x="4130387" y="1333500"/>
                  <a:pt x="4104409" y="1333500"/>
                </a:cubicBezTo>
                <a:lnTo>
                  <a:pt x="3732069" y="1333500"/>
                </a:lnTo>
                <a:cubicBezTo>
                  <a:pt x="3749387" y="1324841"/>
                  <a:pt x="3775364" y="1298864"/>
                  <a:pt x="3801341" y="1290205"/>
                </a:cubicBezTo>
                <a:lnTo>
                  <a:pt x="4121728" y="1290205"/>
                </a:lnTo>
                <a:close/>
                <a:moveTo>
                  <a:pt x="4242955" y="1290205"/>
                </a:moveTo>
                <a:cubicBezTo>
                  <a:pt x="4251614" y="1281546"/>
                  <a:pt x="4268932" y="1264227"/>
                  <a:pt x="4286251" y="1255568"/>
                </a:cubicBezTo>
                <a:cubicBezTo>
                  <a:pt x="4312228" y="1246909"/>
                  <a:pt x="4260273" y="1290205"/>
                  <a:pt x="4242955" y="1290205"/>
                </a:cubicBezTo>
                <a:close/>
                <a:moveTo>
                  <a:pt x="4329546" y="1264227"/>
                </a:moveTo>
                <a:cubicBezTo>
                  <a:pt x="4329546" y="1255568"/>
                  <a:pt x="4329546" y="1246909"/>
                  <a:pt x="4346864" y="1255568"/>
                </a:cubicBezTo>
                <a:cubicBezTo>
                  <a:pt x="4346864" y="1255568"/>
                  <a:pt x="4338205" y="1264227"/>
                  <a:pt x="4329546" y="1264227"/>
                </a:cubicBezTo>
                <a:close/>
                <a:moveTo>
                  <a:pt x="4191000" y="1229591"/>
                </a:moveTo>
                <a:cubicBezTo>
                  <a:pt x="4191000" y="1238250"/>
                  <a:pt x="4199660" y="1246909"/>
                  <a:pt x="4208319" y="1246909"/>
                </a:cubicBezTo>
                <a:cubicBezTo>
                  <a:pt x="4208319" y="1246909"/>
                  <a:pt x="4208319" y="1264227"/>
                  <a:pt x="4182341" y="1264227"/>
                </a:cubicBezTo>
                <a:lnTo>
                  <a:pt x="3810000" y="1264227"/>
                </a:lnTo>
                <a:cubicBezTo>
                  <a:pt x="3818659" y="1255568"/>
                  <a:pt x="3827319" y="1238250"/>
                  <a:pt x="3835978" y="1229591"/>
                </a:cubicBezTo>
                <a:lnTo>
                  <a:pt x="4191000" y="1229591"/>
                </a:lnTo>
                <a:close/>
                <a:moveTo>
                  <a:pt x="4355523" y="1194955"/>
                </a:moveTo>
                <a:cubicBezTo>
                  <a:pt x="4364182" y="1186296"/>
                  <a:pt x="4381501" y="1168977"/>
                  <a:pt x="4390160" y="1168977"/>
                </a:cubicBezTo>
                <a:cubicBezTo>
                  <a:pt x="4381501" y="1177636"/>
                  <a:pt x="4372841" y="1194955"/>
                  <a:pt x="4355523" y="1194955"/>
                </a:cubicBezTo>
                <a:close/>
                <a:moveTo>
                  <a:pt x="4442114" y="1099705"/>
                </a:moveTo>
                <a:cubicBezTo>
                  <a:pt x="4442114" y="1099705"/>
                  <a:pt x="4433455" y="1099705"/>
                  <a:pt x="4424796" y="1091046"/>
                </a:cubicBezTo>
                <a:cubicBezTo>
                  <a:pt x="4433455" y="1082386"/>
                  <a:pt x="4442114" y="1065068"/>
                  <a:pt x="4450773" y="1065068"/>
                </a:cubicBezTo>
                <a:cubicBezTo>
                  <a:pt x="4459432" y="1065068"/>
                  <a:pt x="4450773" y="1082386"/>
                  <a:pt x="4442114" y="1099705"/>
                </a:cubicBezTo>
                <a:close/>
                <a:moveTo>
                  <a:pt x="4372841" y="1108364"/>
                </a:moveTo>
                <a:lnTo>
                  <a:pt x="4346864" y="1056409"/>
                </a:lnTo>
                <a:cubicBezTo>
                  <a:pt x="4364182" y="1073727"/>
                  <a:pt x="4372841" y="1091046"/>
                  <a:pt x="4372841" y="1108364"/>
                </a:cubicBezTo>
                <a:close/>
                <a:moveTo>
                  <a:pt x="4338205" y="1047750"/>
                </a:moveTo>
                <a:cubicBezTo>
                  <a:pt x="4329546" y="1047750"/>
                  <a:pt x="4320887" y="1039091"/>
                  <a:pt x="4312228" y="1030432"/>
                </a:cubicBezTo>
                <a:cubicBezTo>
                  <a:pt x="4320887" y="1030432"/>
                  <a:pt x="4329546" y="1039091"/>
                  <a:pt x="4338205" y="1047750"/>
                </a:cubicBezTo>
                <a:close/>
                <a:moveTo>
                  <a:pt x="3454978" y="1065068"/>
                </a:moveTo>
                <a:cubicBezTo>
                  <a:pt x="3454978" y="969818"/>
                  <a:pt x="3506932" y="1004455"/>
                  <a:pt x="3506932" y="1004455"/>
                </a:cubicBezTo>
                <a:cubicBezTo>
                  <a:pt x="3506932" y="1030432"/>
                  <a:pt x="3472296" y="1047750"/>
                  <a:pt x="3454978" y="1065068"/>
                </a:cubicBezTo>
                <a:close/>
                <a:moveTo>
                  <a:pt x="4459432" y="1004455"/>
                </a:moveTo>
                <a:lnTo>
                  <a:pt x="4459432" y="969818"/>
                </a:lnTo>
                <a:cubicBezTo>
                  <a:pt x="4468091" y="978477"/>
                  <a:pt x="4459432" y="995795"/>
                  <a:pt x="4459432" y="1004455"/>
                </a:cubicBezTo>
                <a:close/>
                <a:moveTo>
                  <a:pt x="4191000" y="969818"/>
                </a:moveTo>
                <a:cubicBezTo>
                  <a:pt x="4182341" y="969818"/>
                  <a:pt x="4165023" y="961159"/>
                  <a:pt x="4156364" y="961159"/>
                </a:cubicBezTo>
                <a:cubicBezTo>
                  <a:pt x="4165023" y="961159"/>
                  <a:pt x="4182341" y="969818"/>
                  <a:pt x="4191000" y="969818"/>
                </a:cubicBezTo>
                <a:close/>
                <a:moveTo>
                  <a:pt x="4147705" y="952500"/>
                </a:moveTo>
                <a:cubicBezTo>
                  <a:pt x="4139046" y="952500"/>
                  <a:pt x="4121728" y="943841"/>
                  <a:pt x="4113069" y="943841"/>
                </a:cubicBezTo>
                <a:cubicBezTo>
                  <a:pt x="4121728" y="943841"/>
                  <a:pt x="4139046" y="952500"/>
                  <a:pt x="4147705" y="952500"/>
                </a:cubicBezTo>
                <a:close/>
                <a:moveTo>
                  <a:pt x="3974523" y="943841"/>
                </a:moveTo>
                <a:cubicBezTo>
                  <a:pt x="4000500" y="961159"/>
                  <a:pt x="4017819" y="961159"/>
                  <a:pt x="4043796" y="969818"/>
                </a:cubicBezTo>
                <a:cubicBezTo>
                  <a:pt x="4000500" y="969818"/>
                  <a:pt x="3948546" y="969818"/>
                  <a:pt x="3905250" y="978477"/>
                </a:cubicBezTo>
                <a:lnTo>
                  <a:pt x="3896591" y="995795"/>
                </a:lnTo>
                <a:lnTo>
                  <a:pt x="4043796" y="995795"/>
                </a:lnTo>
                <a:cubicBezTo>
                  <a:pt x="4052455" y="995795"/>
                  <a:pt x="4052455" y="1013114"/>
                  <a:pt x="4078432" y="1013114"/>
                </a:cubicBezTo>
                <a:cubicBezTo>
                  <a:pt x="4095750" y="1013114"/>
                  <a:pt x="4095750" y="995795"/>
                  <a:pt x="4095750" y="995795"/>
                </a:cubicBezTo>
                <a:lnTo>
                  <a:pt x="4121728" y="1004455"/>
                </a:lnTo>
                <a:cubicBezTo>
                  <a:pt x="4121728" y="1004455"/>
                  <a:pt x="4121728" y="1013114"/>
                  <a:pt x="4113069" y="1021773"/>
                </a:cubicBezTo>
                <a:cubicBezTo>
                  <a:pt x="4130387" y="1065068"/>
                  <a:pt x="4165023" y="1030432"/>
                  <a:pt x="4199660" y="1047750"/>
                </a:cubicBezTo>
                <a:cubicBezTo>
                  <a:pt x="4199660" y="1047750"/>
                  <a:pt x="4199660" y="1056409"/>
                  <a:pt x="4191000" y="1065068"/>
                </a:cubicBezTo>
                <a:cubicBezTo>
                  <a:pt x="4208319" y="1082386"/>
                  <a:pt x="4216978" y="1082386"/>
                  <a:pt x="4242955" y="1091046"/>
                </a:cubicBezTo>
                <a:cubicBezTo>
                  <a:pt x="4242955" y="1091046"/>
                  <a:pt x="4251614" y="1082386"/>
                  <a:pt x="4251614" y="1108364"/>
                </a:cubicBezTo>
                <a:cubicBezTo>
                  <a:pt x="4251614" y="1125682"/>
                  <a:pt x="4234296" y="1125682"/>
                  <a:pt x="4225637" y="1143000"/>
                </a:cubicBezTo>
                <a:lnTo>
                  <a:pt x="3896591" y="1151659"/>
                </a:lnTo>
                <a:lnTo>
                  <a:pt x="3896591" y="1168977"/>
                </a:lnTo>
                <a:lnTo>
                  <a:pt x="4251614" y="1168977"/>
                </a:lnTo>
                <a:cubicBezTo>
                  <a:pt x="4251614" y="1177636"/>
                  <a:pt x="4242955" y="1194955"/>
                  <a:pt x="4225637" y="1203614"/>
                </a:cubicBezTo>
                <a:lnTo>
                  <a:pt x="3853296" y="1203614"/>
                </a:lnTo>
                <a:cubicBezTo>
                  <a:pt x="3879273" y="1177636"/>
                  <a:pt x="3861955" y="1134341"/>
                  <a:pt x="3870614" y="1108364"/>
                </a:cubicBezTo>
                <a:lnTo>
                  <a:pt x="4087091" y="1108364"/>
                </a:lnTo>
                <a:cubicBezTo>
                  <a:pt x="4104409" y="1108364"/>
                  <a:pt x="4139046" y="1099705"/>
                  <a:pt x="4165023" y="1091046"/>
                </a:cubicBezTo>
                <a:cubicBezTo>
                  <a:pt x="4156364" y="1082386"/>
                  <a:pt x="4139046" y="1082386"/>
                  <a:pt x="3870614" y="1082386"/>
                </a:cubicBezTo>
                <a:lnTo>
                  <a:pt x="3870614" y="1030432"/>
                </a:lnTo>
                <a:lnTo>
                  <a:pt x="4104409" y="1030432"/>
                </a:lnTo>
                <a:cubicBezTo>
                  <a:pt x="4095750" y="1021773"/>
                  <a:pt x="4078432" y="1021773"/>
                  <a:pt x="3870614" y="1021773"/>
                </a:cubicBezTo>
                <a:cubicBezTo>
                  <a:pt x="3870614" y="995795"/>
                  <a:pt x="3870614" y="969818"/>
                  <a:pt x="3861955" y="943841"/>
                </a:cubicBezTo>
                <a:lnTo>
                  <a:pt x="3974523" y="943841"/>
                </a:lnTo>
                <a:close/>
                <a:moveTo>
                  <a:pt x="4104409" y="935182"/>
                </a:moveTo>
                <a:cubicBezTo>
                  <a:pt x="4095750" y="935182"/>
                  <a:pt x="4078432" y="926523"/>
                  <a:pt x="4069773" y="926523"/>
                </a:cubicBezTo>
                <a:cubicBezTo>
                  <a:pt x="4078432" y="926523"/>
                  <a:pt x="4095750" y="935182"/>
                  <a:pt x="4104409" y="935182"/>
                </a:cubicBezTo>
                <a:close/>
                <a:moveTo>
                  <a:pt x="4043796" y="909205"/>
                </a:moveTo>
                <a:cubicBezTo>
                  <a:pt x="4035137" y="909205"/>
                  <a:pt x="4017819" y="900545"/>
                  <a:pt x="4009159" y="891886"/>
                </a:cubicBezTo>
                <a:cubicBezTo>
                  <a:pt x="4017819" y="891886"/>
                  <a:pt x="4035137" y="900545"/>
                  <a:pt x="4043796" y="909205"/>
                </a:cubicBezTo>
                <a:close/>
                <a:moveTo>
                  <a:pt x="3913909" y="891886"/>
                </a:moveTo>
                <a:cubicBezTo>
                  <a:pt x="3922569" y="900545"/>
                  <a:pt x="3922569" y="909205"/>
                  <a:pt x="3931228" y="917864"/>
                </a:cubicBezTo>
                <a:cubicBezTo>
                  <a:pt x="3905250" y="917864"/>
                  <a:pt x="3853296" y="917864"/>
                  <a:pt x="3827319" y="891886"/>
                </a:cubicBezTo>
                <a:lnTo>
                  <a:pt x="3913909" y="891886"/>
                </a:lnTo>
                <a:close/>
                <a:moveTo>
                  <a:pt x="3558887" y="917864"/>
                </a:moveTo>
                <a:lnTo>
                  <a:pt x="3567546" y="891886"/>
                </a:lnTo>
                <a:cubicBezTo>
                  <a:pt x="3567546" y="900545"/>
                  <a:pt x="3567546" y="917864"/>
                  <a:pt x="3558887" y="917864"/>
                </a:cubicBezTo>
                <a:close/>
                <a:moveTo>
                  <a:pt x="3515591" y="917864"/>
                </a:moveTo>
                <a:cubicBezTo>
                  <a:pt x="3524250" y="900545"/>
                  <a:pt x="3532909" y="891886"/>
                  <a:pt x="3550228" y="874568"/>
                </a:cubicBezTo>
                <a:cubicBezTo>
                  <a:pt x="3541569" y="891886"/>
                  <a:pt x="3524250" y="909205"/>
                  <a:pt x="3515591" y="917864"/>
                </a:cubicBezTo>
                <a:close/>
                <a:moveTo>
                  <a:pt x="3498273" y="909205"/>
                </a:moveTo>
                <a:cubicBezTo>
                  <a:pt x="3498273" y="917864"/>
                  <a:pt x="3480955" y="900545"/>
                  <a:pt x="3463637" y="900545"/>
                </a:cubicBezTo>
                <a:lnTo>
                  <a:pt x="3463637" y="865909"/>
                </a:lnTo>
                <a:cubicBezTo>
                  <a:pt x="3463637" y="909205"/>
                  <a:pt x="3480955" y="865909"/>
                  <a:pt x="3498273" y="909205"/>
                </a:cubicBezTo>
                <a:close/>
                <a:moveTo>
                  <a:pt x="4364182" y="874568"/>
                </a:moveTo>
                <a:cubicBezTo>
                  <a:pt x="4355523" y="874568"/>
                  <a:pt x="4338205" y="865909"/>
                  <a:pt x="4320887" y="857250"/>
                </a:cubicBezTo>
                <a:cubicBezTo>
                  <a:pt x="4329546" y="857250"/>
                  <a:pt x="4346864" y="865909"/>
                  <a:pt x="4364182" y="874568"/>
                </a:cubicBezTo>
                <a:close/>
                <a:moveTo>
                  <a:pt x="3879273" y="848591"/>
                </a:moveTo>
                <a:cubicBezTo>
                  <a:pt x="3861955" y="874568"/>
                  <a:pt x="3801341" y="874568"/>
                  <a:pt x="3792682" y="848591"/>
                </a:cubicBezTo>
                <a:lnTo>
                  <a:pt x="3879273" y="848591"/>
                </a:lnTo>
                <a:close/>
                <a:moveTo>
                  <a:pt x="3515591" y="883227"/>
                </a:moveTo>
                <a:cubicBezTo>
                  <a:pt x="3506932" y="883227"/>
                  <a:pt x="3498273" y="865909"/>
                  <a:pt x="3489614" y="848591"/>
                </a:cubicBezTo>
                <a:cubicBezTo>
                  <a:pt x="3498273" y="857250"/>
                  <a:pt x="3506932" y="874568"/>
                  <a:pt x="3515591" y="883227"/>
                </a:cubicBezTo>
                <a:close/>
                <a:moveTo>
                  <a:pt x="3957205" y="848591"/>
                </a:moveTo>
                <a:cubicBezTo>
                  <a:pt x="3948546" y="848591"/>
                  <a:pt x="3931228" y="831273"/>
                  <a:pt x="3931228" y="822614"/>
                </a:cubicBezTo>
                <a:lnTo>
                  <a:pt x="3957205" y="848591"/>
                </a:lnTo>
                <a:close/>
                <a:moveTo>
                  <a:pt x="3853296" y="813955"/>
                </a:moveTo>
                <a:lnTo>
                  <a:pt x="3766705" y="822614"/>
                </a:lnTo>
                <a:lnTo>
                  <a:pt x="3749387" y="805295"/>
                </a:lnTo>
                <a:lnTo>
                  <a:pt x="3853296" y="813955"/>
                </a:lnTo>
                <a:close/>
                <a:moveTo>
                  <a:pt x="3558887" y="822614"/>
                </a:moveTo>
                <a:cubicBezTo>
                  <a:pt x="3567546" y="805295"/>
                  <a:pt x="3584864" y="813955"/>
                  <a:pt x="3584864" y="822614"/>
                </a:cubicBezTo>
                <a:lnTo>
                  <a:pt x="3558887" y="822614"/>
                </a:lnTo>
                <a:close/>
                <a:moveTo>
                  <a:pt x="4528705" y="848591"/>
                </a:moveTo>
                <a:lnTo>
                  <a:pt x="4528705" y="874568"/>
                </a:lnTo>
                <a:cubicBezTo>
                  <a:pt x="4520046" y="874568"/>
                  <a:pt x="4502728" y="865909"/>
                  <a:pt x="4485410" y="857250"/>
                </a:cubicBezTo>
                <a:lnTo>
                  <a:pt x="4502728" y="839932"/>
                </a:lnTo>
                <a:cubicBezTo>
                  <a:pt x="4485410" y="822614"/>
                  <a:pt x="4459432" y="796636"/>
                  <a:pt x="4459432" y="779318"/>
                </a:cubicBezTo>
                <a:lnTo>
                  <a:pt x="4528705" y="848591"/>
                </a:lnTo>
                <a:close/>
                <a:moveTo>
                  <a:pt x="3714750" y="710045"/>
                </a:moveTo>
                <a:cubicBezTo>
                  <a:pt x="3749387" y="701386"/>
                  <a:pt x="3792682" y="701386"/>
                  <a:pt x="3818659" y="710045"/>
                </a:cubicBezTo>
                <a:lnTo>
                  <a:pt x="3714750" y="710045"/>
                </a:lnTo>
                <a:close/>
                <a:moveTo>
                  <a:pt x="3636819" y="658091"/>
                </a:moveTo>
                <a:lnTo>
                  <a:pt x="3636819" y="632114"/>
                </a:lnTo>
                <a:lnTo>
                  <a:pt x="3636819" y="658091"/>
                </a:lnTo>
                <a:close/>
                <a:moveTo>
                  <a:pt x="4294910" y="562841"/>
                </a:moveTo>
                <a:cubicBezTo>
                  <a:pt x="4277591" y="562841"/>
                  <a:pt x="4260273" y="545523"/>
                  <a:pt x="4234296" y="545523"/>
                </a:cubicBezTo>
                <a:cubicBezTo>
                  <a:pt x="4216978" y="545523"/>
                  <a:pt x="4191000" y="562841"/>
                  <a:pt x="4173682" y="562841"/>
                </a:cubicBezTo>
                <a:cubicBezTo>
                  <a:pt x="4234296" y="528205"/>
                  <a:pt x="4294910" y="502227"/>
                  <a:pt x="4355523" y="476250"/>
                </a:cubicBezTo>
                <a:cubicBezTo>
                  <a:pt x="4338205" y="493568"/>
                  <a:pt x="4312228" y="528205"/>
                  <a:pt x="4294910" y="562841"/>
                </a:cubicBezTo>
                <a:close/>
                <a:moveTo>
                  <a:pt x="4502728" y="484909"/>
                </a:moveTo>
                <a:cubicBezTo>
                  <a:pt x="4502728" y="476250"/>
                  <a:pt x="4502728" y="467591"/>
                  <a:pt x="4511387" y="467591"/>
                </a:cubicBezTo>
                <a:cubicBezTo>
                  <a:pt x="4511387" y="467591"/>
                  <a:pt x="4502728" y="476250"/>
                  <a:pt x="4502728" y="484909"/>
                </a:cubicBezTo>
                <a:close/>
                <a:moveTo>
                  <a:pt x="4216978" y="510886"/>
                </a:moveTo>
                <a:cubicBezTo>
                  <a:pt x="4139046" y="554182"/>
                  <a:pt x="4069773" y="623455"/>
                  <a:pt x="3991841" y="692727"/>
                </a:cubicBezTo>
                <a:cubicBezTo>
                  <a:pt x="4069773" y="562841"/>
                  <a:pt x="4234296" y="476250"/>
                  <a:pt x="4346864" y="441614"/>
                </a:cubicBezTo>
                <a:cubicBezTo>
                  <a:pt x="4320887" y="458932"/>
                  <a:pt x="4260273" y="476250"/>
                  <a:pt x="4216978" y="510886"/>
                </a:cubicBezTo>
                <a:close/>
                <a:moveTo>
                  <a:pt x="4095750" y="398318"/>
                </a:moveTo>
                <a:cubicBezTo>
                  <a:pt x="4087091" y="415636"/>
                  <a:pt x="4069773" y="432955"/>
                  <a:pt x="4052455" y="441614"/>
                </a:cubicBezTo>
                <a:cubicBezTo>
                  <a:pt x="4026478" y="458932"/>
                  <a:pt x="3974523" y="476250"/>
                  <a:pt x="3948546" y="502227"/>
                </a:cubicBezTo>
                <a:cubicBezTo>
                  <a:pt x="3922569" y="528205"/>
                  <a:pt x="3905250" y="571500"/>
                  <a:pt x="3887932" y="597477"/>
                </a:cubicBezTo>
                <a:cubicBezTo>
                  <a:pt x="3870614" y="606136"/>
                  <a:pt x="3835978" y="606136"/>
                  <a:pt x="3810000" y="623455"/>
                </a:cubicBezTo>
                <a:cubicBezTo>
                  <a:pt x="3835978" y="640773"/>
                  <a:pt x="3870614" y="640773"/>
                  <a:pt x="3896591" y="658091"/>
                </a:cubicBezTo>
                <a:cubicBezTo>
                  <a:pt x="3853296" y="658091"/>
                  <a:pt x="3801341" y="658091"/>
                  <a:pt x="3758046" y="675409"/>
                </a:cubicBezTo>
                <a:cubicBezTo>
                  <a:pt x="3801341" y="684068"/>
                  <a:pt x="3853296" y="684068"/>
                  <a:pt x="3896591" y="684068"/>
                </a:cubicBezTo>
                <a:cubicBezTo>
                  <a:pt x="3879273" y="701386"/>
                  <a:pt x="3870614" y="684068"/>
                  <a:pt x="3870614" y="736023"/>
                </a:cubicBezTo>
                <a:cubicBezTo>
                  <a:pt x="3844637" y="736023"/>
                  <a:pt x="3749387" y="701386"/>
                  <a:pt x="3732069" y="762000"/>
                </a:cubicBezTo>
                <a:cubicBezTo>
                  <a:pt x="3758046" y="762000"/>
                  <a:pt x="3844637" y="736023"/>
                  <a:pt x="3861955" y="787977"/>
                </a:cubicBezTo>
                <a:lnTo>
                  <a:pt x="3740728" y="787977"/>
                </a:lnTo>
                <a:cubicBezTo>
                  <a:pt x="3706091" y="753341"/>
                  <a:pt x="3654137" y="718705"/>
                  <a:pt x="3654137" y="675409"/>
                </a:cubicBezTo>
                <a:cubicBezTo>
                  <a:pt x="3654137" y="597477"/>
                  <a:pt x="3749387" y="536864"/>
                  <a:pt x="3749387" y="528205"/>
                </a:cubicBezTo>
                <a:cubicBezTo>
                  <a:pt x="3749387" y="484909"/>
                  <a:pt x="4009159" y="372341"/>
                  <a:pt x="4104409" y="337705"/>
                </a:cubicBezTo>
                <a:cubicBezTo>
                  <a:pt x="4104409" y="355023"/>
                  <a:pt x="4104409" y="381000"/>
                  <a:pt x="4095750" y="398318"/>
                </a:cubicBezTo>
                <a:close/>
                <a:moveTo>
                  <a:pt x="4346864" y="406977"/>
                </a:moveTo>
                <a:cubicBezTo>
                  <a:pt x="4225637" y="458932"/>
                  <a:pt x="4087091" y="528205"/>
                  <a:pt x="3965864" y="675409"/>
                </a:cubicBezTo>
                <a:cubicBezTo>
                  <a:pt x="3965864" y="658091"/>
                  <a:pt x="3948546" y="632114"/>
                  <a:pt x="3948546" y="606136"/>
                </a:cubicBezTo>
                <a:cubicBezTo>
                  <a:pt x="3948546" y="588818"/>
                  <a:pt x="4043796" y="493568"/>
                  <a:pt x="4052455" y="484909"/>
                </a:cubicBezTo>
                <a:cubicBezTo>
                  <a:pt x="4078432" y="458932"/>
                  <a:pt x="4165023" y="450273"/>
                  <a:pt x="4173682" y="406977"/>
                </a:cubicBezTo>
                <a:cubicBezTo>
                  <a:pt x="4173682" y="406977"/>
                  <a:pt x="4165023" y="415636"/>
                  <a:pt x="4191000" y="415636"/>
                </a:cubicBezTo>
                <a:lnTo>
                  <a:pt x="4225637" y="415636"/>
                </a:lnTo>
                <a:cubicBezTo>
                  <a:pt x="4242955" y="415636"/>
                  <a:pt x="4234296" y="389659"/>
                  <a:pt x="4242955" y="372341"/>
                </a:cubicBezTo>
                <a:cubicBezTo>
                  <a:pt x="4251614" y="372341"/>
                  <a:pt x="4294910" y="381000"/>
                  <a:pt x="4294910" y="346364"/>
                </a:cubicBezTo>
                <a:cubicBezTo>
                  <a:pt x="4312228" y="346364"/>
                  <a:pt x="4338205" y="329045"/>
                  <a:pt x="4355523" y="320386"/>
                </a:cubicBezTo>
                <a:cubicBezTo>
                  <a:pt x="4355523" y="346364"/>
                  <a:pt x="4355523" y="381000"/>
                  <a:pt x="4346864" y="406977"/>
                </a:cubicBezTo>
                <a:close/>
                <a:moveTo>
                  <a:pt x="4043796" y="337705"/>
                </a:moveTo>
                <a:cubicBezTo>
                  <a:pt x="4052455" y="337705"/>
                  <a:pt x="4069773" y="329045"/>
                  <a:pt x="4087091" y="320386"/>
                </a:cubicBezTo>
                <a:cubicBezTo>
                  <a:pt x="4078432" y="329045"/>
                  <a:pt x="4061114" y="337705"/>
                  <a:pt x="4043796" y="337705"/>
                </a:cubicBezTo>
                <a:close/>
                <a:moveTo>
                  <a:pt x="4173682" y="372341"/>
                </a:moveTo>
                <a:lnTo>
                  <a:pt x="4173682" y="303068"/>
                </a:lnTo>
                <a:lnTo>
                  <a:pt x="4173682" y="372341"/>
                </a:lnTo>
                <a:close/>
                <a:moveTo>
                  <a:pt x="4199660" y="363682"/>
                </a:moveTo>
                <a:cubicBezTo>
                  <a:pt x="4191000" y="320386"/>
                  <a:pt x="4191000" y="268432"/>
                  <a:pt x="4199660" y="233795"/>
                </a:cubicBezTo>
                <a:cubicBezTo>
                  <a:pt x="4191000" y="277091"/>
                  <a:pt x="4199660" y="320386"/>
                  <a:pt x="4199660" y="363682"/>
                </a:cubicBezTo>
                <a:close/>
                <a:moveTo>
                  <a:pt x="4251614" y="277091"/>
                </a:moveTo>
                <a:lnTo>
                  <a:pt x="4251614" y="346364"/>
                </a:lnTo>
                <a:lnTo>
                  <a:pt x="4216978" y="346364"/>
                </a:lnTo>
                <a:lnTo>
                  <a:pt x="4216978" y="242455"/>
                </a:lnTo>
                <a:lnTo>
                  <a:pt x="4234296" y="225136"/>
                </a:lnTo>
                <a:cubicBezTo>
                  <a:pt x="4242955" y="242455"/>
                  <a:pt x="4251614" y="251114"/>
                  <a:pt x="4251614" y="277091"/>
                </a:cubicBezTo>
                <a:close/>
                <a:moveTo>
                  <a:pt x="4260273" y="199159"/>
                </a:moveTo>
                <a:cubicBezTo>
                  <a:pt x="4268932" y="207818"/>
                  <a:pt x="4286251" y="216477"/>
                  <a:pt x="4286251" y="242455"/>
                </a:cubicBezTo>
                <a:lnTo>
                  <a:pt x="4286251" y="320386"/>
                </a:lnTo>
                <a:cubicBezTo>
                  <a:pt x="4242955" y="285750"/>
                  <a:pt x="4294910" y="199159"/>
                  <a:pt x="4208319" y="199159"/>
                </a:cubicBezTo>
                <a:lnTo>
                  <a:pt x="4260273" y="199159"/>
                </a:lnTo>
                <a:close/>
                <a:moveTo>
                  <a:pt x="4130387" y="181841"/>
                </a:moveTo>
                <a:lnTo>
                  <a:pt x="4130387" y="225136"/>
                </a:lnTo>
                <a:lnTo>
                  <a:pt x="4104409" y="225136"/>
                </a:lnTo>
                <a:lnTo>
                  <a:pt x="4113069" y="164523"/>
                </a:lnTo>
                <a:cubicBezTo>
                  <a:pt x="4113069" y="164523"/>
                  <a:pt x="4130387" y="173182"/>
                  <a:pt x="4130387" y="181841"/>
                </a:cubicBezTo>
                <a:close/>
                <a:moveTo>
                  <a:pt x="4520046" y="233795"/>
                </a:moveTo>
                <a:lnTo>
                  <a:pt x="4494069" y="233795"/>
                </a:lnTo>
                <a:lnTo>
                  <a:pt x="4494069" y="155864"/>
                </a:lnTo>
                <a:lnTo>
                  <a:pt x="4520046" y="155864"/>
                </a:lnTo>
                <a:lnTo>
                  <a:pt x="4520046" y="233795"/>
                </a:lnTo>
                <a:close/>
                <a:moveTo>
                  <a:pt x="4468091" y="147205"/>
                </a:moveTo>
                <a:lnTo>
                  <a:pt x="4468091" y="225136"/>
                </a:lnTo>
                <a:lnTo>
                  <a:pt x="4442114" y="225136"/>
                </a:lnTo>
                <a:lnTo>
                  <a:pt x="4442114" y="147205"/>
                </a:lnTo>
                <a:lnTo>
                  <a:pt x="4468091" y="147205"/>
                </a:lnTo>
                <a:close/>
                <a:moveTo>
                  <a:pt x="4346864" y="138545"/>
                </a:moveTo>
                <a:lnTo>
                  <a:pt x="4346864" y="207818"/>
                </a:lnTo>
                <a:lnTo>
                  <a:pt x="4312228" y="207818"/>
                </a:lnTo>
                <a:lnTo>
                  <a:pt x="4312228" y="138545"/>
                </a:lnTo>
                <a:lnTo>
                  <a:pt x="4346864" y="138545"/>
                </a:lnTo>
                <a:close/>
                <a:moveTo>
                  <a:pt x="4078432" y="129886"/>
                </a:moveTo>
                <a:cubicBezTo>
                  <a:pt x="4104409" y="129886"/>
                  <a:pt x="4139046" y="121227"/>
                  <a:pt x="4173682" y="121227"/>
                </a:cubicBezTo>
                <a:cubicBezTo>
                  <a:pt x="4147705" y="121227"/>
                  <a:pt x="4113069" y="129886"/>
                  <a:pt x="4078432" y="129886"/>
                </a:cubicBezTo>
                <a:close/>
                <a:moveTo>
                  <a:pt x="4511387" y="95250"/>
                </a:moveTo>
                <a:lnTo>
                  <a:pt x="4476751" y="95250"/>
                </a:lnTo>
                <a:lnTo>
                  <a:pt x="4511387" y="95250"/>
                </a:lnTo>
                <a:close/>
                <a:moveTo>
                  <a:pt x="4182341" y="112568"/>
                </a:moveTo>
                <a:cubicBezTo>
                  <a:pt x="4234296" y="103909"/>
                  <a:pt x="4294910" y="95250"/>
                  <a:pt x="4355523" y="95250"/>
                </a:cubicBezTo>
                <a:cubicBezTo>
                  <a:pt x="4303569" y="95250"/>
                  <a:pt x="4242955" y="103909"/>
                  <a:pt x="4182341" y="112568"/>
                </a:cubicBezTo>
                <a:close/>
                <a:moveTo>
                  <a:pt x="4130387" y="95250"/>
                </a:moveTo>
                <a:cubicBezTo>
                  <a:pt x="4121728" y="95250"/>
                  <a:pt x="4104409" y="103909"/>
                  <a:pt x="4095750" y="95250"/>
                </a:cubicBezTo>
                <a:lnTo>
                  <a:pt x="4130387" y="95250"/>
                </a:lnTo>
                <a:close/>
                <a:moveTo>
                  <a:pt x="4390160" y="86591"/>
                </a:moveTo>
                <a:lnTo>
                  <a:pt x="4364182" y="86591"/>
                </a:lnTo>
                <a:lnTo>
                  <a:pt x="4390160" y="86591"/>
                </a:lnTo>
                <a:close/>
                <a:moveTo>
                  <a:pt x="4234296" y="77932"/>
                </a:moveTo>
                <a:lnTo>
                  <a:pt x="4208319" y="77932"/>
                </a:lnTo>
                <a:lnTo>
                  <a:pt x="4234296" y="77932"/>
                </a:lnTo>
                <a:close/>
                <a:moveTo>
                  <a:pt x="4147705" y="95250"/>
                </a:moveTo>
                <a:cubicBezTo>
                  <a:pt x="4147705" y="86591"/>
                  <a:pt x="4165023" y="77932"/>
                  <a:pt x="4173682" y="95250"/>
                </a:cubicBezTo>
                <a:lnTo>
                  <a:pt x="4147705" y="95250"/>
                </a:lnTo>
                <a:close/>
                <a:moveTo>
                  <a:pt x="4286251" y="69273"/>
                </a:moveTo>
                <a:cubicBezTo>
                  <a:pt x="4277591" y="69273"/>
                  <a:pt x="4260273" y="77932"/>
                  <a:pt x="4260273" y="69273"/>
                </a:cubicBezTo>
                <a:lnTo>
                  <a:pt x="4286251" y="69273"/>
                </a:lnTo>
                <a:close/>
                <a:moveTo>
                  <a:pt x="4329546" y="60614"/>
                </a:moveTo>
                <a:cubicBezTo>
                  <a:pt x="4329546" y="69273"/>
                  <a:pt x="4320887" y="69273"/>
                  <a:pt x="4320887" y="60614"/>
                </a:cubicBezTo>
                <a:lnTo>
                  <a:pt x="4329546" y="60614"/>
                </a:lnTo>
                <a:close/>
                <a:moveTo>
                  <a:pt x="4450773" y="17318"/>
                </a:moveTo>
                <a:lnTo>
                  <a:pt x="4502728" y="17318"/>
                </a:lnTo>
                <a:cubicBezTo>
                  <a:pt x="4511387" y="34636"/>
                  <a:pt x="4520046" y="51955"/>
                  <a:pt x="4528705" y="60614"/>
                </a:cubicBezTo>
                <a:cubicBezTo>
                  <a:pt x="4511387" y="51955"/>
                  <a:pt x="4502728" y="25977"/>
                  <a:pt x="4485410" y="25977"/>
                </a:cubicBezTo>
                <a:cubicBezTo>
                  <a:pt x="4459432" y="25977"/>
                  <a:pt x="4485410" y="43295"/>
                  <a:pt x="4459432" y="43295"/>
                </a:cubicBezTo>
                <a:cubicBezTo>
                  <a:pt x="4442114" y="43295"/>
                  <a:pt x="4433455" y="25977"/>
                  <a:pt x="4424796" y="8659"/>
                </a:cubicBezTo>
                <a:lnTo>
                  <a:pt x="4398819" y="8659"/>
                </a:lnTo>
                <a:lnTo>
                  <a:pt x="4407478" y="86591"/>
                </a:lnTo>
                <a:cubicBezTo>
                  <a:pt x="4407478" y="86591"/>
                  <a:pt x="4433455" y="86591"/>
                  <a:pt x="4442114" y="77932"/>
                </a:cubicBezTo>
                <a:cubicBezTo>
                  <a:pt x="4433455" y="69273"/>
                  <a:pt x="4424796" y="69273"/>
                  <a:pt x="4424796" y="60614"/>
                </a:cubicBezTo>
                <a:cubicBezTo>
                  <a:pt x="4424796" y="60614"/>
                  <a:pt x="4433455" y="51955"/>
                  <a:pt x="4442114" y="51955"/>
                </a:cubicBezTo>
                <a:lnTo>
                  <a:pt x="4459432" y="69273"/>
                </a:lnTo>
                <a:cubicBezTo>
                  <a:pt x="4450773" y="77932"/>
                  <a:pt x="4442114" y="77932"/>
                  <a:pt x="4433455" y="86591"/>
                </a:cubicBezTo>
                <a:cubicBezTo>
                  <a:pt x="4442114" y="95250"/>
                  <a:pt x="4433455" y="95250"/>
                  <a:pt x="4450773" y="95250"/>
                </a:cubicBezTo>
                <a:cubicBezTo>
                  <a:pt x="4459432" y="95250"/>
                  <a:pt x="4468091" y="86591"/>
                  <a:pt x="4476751" y="60614"/>
                </a:cubicBezTo>
                <a:cubicBezTo>
                  <a:pt x="4502728" y="69273"/>
                  <a:pt x="4494069" y="77932"/>
                  <a:pt x="4528705" y="77932"/>
                </a:cubicBezTo>
                <a:cubicBezTo>
                  <a:pt x="4528705" y="86591"/>
                  <a:pt x="4520046" y="95250"/>
                  <a:pt x="4511387" y="103909"/>
                </a:cubicBezTo>
                <a:cubicBezTo>
                  <a:pt x="4520046" y="112568"/>
                  <a:pt x="4528705" y="112568"/>
                  <a:pt x="4528705" y="121227"/>
                </a:cubicBezTo>
                <a:cubicBezTo>
                  <a:pt x="4494069" y="112568"/>
                  <a:pt x="4459432" y="103909"/>
                  <a:pt x="4407478" y="95250"/>
                </a:cubicBezTo>
                <a:cubicBezTo>
                  <a:pt x="4398819" y="103909"/>
                  <a:pt x="4398819" y="121227"/>
                  <a:pt x="4407478" y="502227"/>
                </a:cubicBezTo>
                <a:cubicBezTo>
                  <a:pt x="4416137" y="458932"/>
                  <a:pt x="4433455" y="467591"/>
                  <a:pt x="4468091" y="458932"/>
                </a:cubicBezTo>
                <a:cubicBezTo>
                  <a:pt x="4485410" y="450273"/>
                  <a:pt x="4485410" y="406977"/>
                  <a:pt x="4520046" y="406977"/>
                </a:cubicBezTo>
                <a:cubicBezTo>
                  <a:pt x="4520046" y="415636"/>
                  <a:pt x="4528705" y="424295"/>
                  <a:pt x="4528705" y="536864"/>
                </a:cubicBezTo>
                <a:cubicBezTo>
                  <a:pt x="4520046" y="536864"/>
                  <a:pt x="4502728" y="528205"/>
                  <a:pt x="4494069" y="528205"/>
                </a:cubicBezTo>
                <a:cubicBezTo>
                  <a:pt x="4485410" y="536864"/>
                  <a:pt x="4485410" y="528205"/>
                  <a:pt x="4485410" y="545523"/>
                </a:cubicBezTo>
                <a:cubicBezTo>
                  <a:pt x="4485410" y="571500"/>
                  <a:pt x="4511387" y="580159"/>
                  <a:pt x="4528705" y="580159"/>
                </a:cubicBezTo>
                <a:lnTo>
                  <a:pt x="4528705" y="623455"/>
                </a:lnTo>
                <a:cubicBezTo>
                  <a:pt x="4468091" y="606136"/>
                  <a:pt x="4398819" y="580159"/>
                  <a:pt x="4338205" y="554182"/>
                </a:cubicBezTo>
                <a:cubicBezTo>
                  <a:pt x="4329546" y="562841"/>
                  <a:pt x="4320887" y="554182"/>
                  <a:pt x="4320887" y="580159"/>
                </a:cubicBezTo>
                <a:cubicBezTo>
                  <a:pt x="4320887" y="597477"/>
                  <a:pt x="4381501" y="666750"/>
                  <a:pt x="4424796" y="710045"/>
                </a:cubicBezTo>
                <a:cubicBezTo>
                  <a:pt x="4381501" y="684068"/>
                  <a:pt x="4329546" y="632114"/>
                  <a:pt x="4277591" y="588818"/>
                </a:cubicBezTo>
                <a:cubicBezTo>
                  <a:pt x="4277591" y="588818"/>
                  <a:pt x="4268932" y="588818"/>
                  <a:pt x="4260273" y="597477"/>
                </a:cubicBezTo>
                <a:cubicBezTo>
                  <a:pt x="4268932" y="606136"/>
                  <a:pt x="4286251" y="606136"/>
                  <a:pt x="4294910" y="632114"/>
                </a:cubicBezTo>
                <a:cubicBezTo>
                  <a:pt x="4329546" y="692727"/>
                  <a:pt x="4372841" y="779318"/>
                  <a:pt x="4424796" y="857250"/>
                </a:cubicBezTo>
                <a:cubicBezTo>
                  <a:pt x="4398819" y="831273"/>
                  <a:pt x="4346864" y="805295"/>
                  <a:pt x="4320887" y="779318"/>
                </a:cubicBezTo>
                <a:cubicBezTo>
                  <a:pt x="4303569" y="762000"/>
                  <a:pt x="4286251" y="727364"/>
                  <a:pt x="4260273" y="692727"/>
                </a:cubicBezTo>
                <a:lnTo>
                  <a:pt x="4242955" y="710045"/>
                </a:lnTo>
                <a:cubicBezTo>
                  <a:pt x="4251614" y="718705"/>
                  <a:pt x="4251614" y="744682"/>
                  <a:pt x="4260273" y="753341"/>
                </a:cubicBezTo>
                <a:cubicBezTo>
                  <a:pt x="4251614" y="753341"/>
                  <a:pt x="4234296" y="744682"/>
                  <a:pt x="4216978" y="727364"/>
                </a:cubicBezTo>
                <a:cubicBezTo>
                  <a:pt x="4208319" y="736023"/>
                  <a:pt x="4208319" y="744682"/>
                  <a:pt x="4208319" y="753341"/>
                </a:cubicBezTo>
                <a:cubicBezTo>
                  <a:pt x="4173682" y="744682"/>
                  <a:pt x="4139046" y="736023"/>
                  <a:pt x="4104409" y="718705"/>
                </a:cubicBezTo>
                <a:cubicBezTo>
                  <a:pt x="4121728" y="675409"/>
                  <a:pt x="4139046" y="632114"/>
                  <a:pt x="4147705" y="580159"/>
                </a:cubicBezTo>
                <a:cubicBezTo>
                  <a:pt x="4104409" y="606136"/>
                  <a:pt x="4052455" y="658091"/>
                  <a:pt x="4009159" y="701386"/>
                </a:cubicBezTo>
                <a:lnTo>
                  <a:pt x="4009159" y="727364"/>
                </a:lnTo>
                <a:cubicBezTo>
                  <a:pt x="4035137" y="736023"/>
                  <a:pt x="4069773" y="753341"/>
                  <a:pt x="4087091" y="770659"/>
                </a:cubicBezTo>
                <a:cubicBezTo>
                  <a:pt x="4104409" y="779318"/>
                  <a:pt x="4121728" y="770659"/>
                  <a:pt x="4139046" y="779318"/>
                </a:cubicBezTo>
                <a:cubicBezTo>
                  <a:pt x="4156364" y="779318"/>
                  <a:pt x="4165023" y="822614"/>
                  <a:pt x="4191000" y="822614"/>
                </a:cubicBezTo>
                <a:cubicBezTo>
                  <a:pt x="4208319" y="822614"/>
                  <a:pt x="4199660" y="805295"/>
                  <a:pt x="4216978" y="805295"/>
                </a:cubicBezTo>
                <a:cubicBezTo>
                  <a:pt x="4242955" y="805295"/>
                  <a:pt x="4277591" y="822614"/>
                  <a:pt x="4294910" y="839932"/>
                </a:cubicBezTo>
                <a:cubicBezTo>
                  <a:pt x="4364182" y="805295"/>
                  <a:pt x="4372841" y="891886"/>
                  <a:pt x="4433455" y="900545"/>
                </a:cubicBezTo>
                <a:cubicBezTo>
                  <a:pt x="4476751" y="943841"/>
                  <a:pt x="4476751" y="969818"/>
                  <a:pt x="4476751" y="1013114"/>
                </a:cubicBezTo>
                <a:cubicBezTo>
                  <a:pt x="4476751" y="1039091"/>
                  <a:pt x="4476751" y="1056409"/>
                  <a:pt x="4468091" y="1073727"/>
                </a:cubicBezTo>
                <a:cubicBezTo>
                  <a:pt x="4468091" y="1082386"/>
                  <a:pt x="4459432" y="1091046"/>
                  <a:pt x="4450773" y="1099705"/>
                </a:cubicBezTo>
                <a:cubicBezTo>
                  <a:pt x="4450773" y="1125682"/>
                  <a:pt x="4433455" y="1160318"/>
                  <a:pt x="4407478" y="1186296"/>
                </a:cubicBezTo>
                <a:cubicBezTo>
                  <a:pt x="4329546" y="1212273"/>
                  <a:pt x="4372841" y="1290205"/>
                  <a:pt x="4320887" y="1290205"/>
                </a:cubicBezTo>
                <a:cubicBezTo>
                  <a:pt x="4303569" y="1290205"/>
                  <a:pt x="4329546" y="1272886"/>
                  <a:pt x="4303569" y="1272886"/>
                </a:cubicBezTo>
                <a:cubicBezTo>
                  <a:pt x="4286251" y="1272886"/>
                  <a:pt x="4234296" y="1376796"/>
                  <a:pt x="4216978" y="1376796"/>
                </a:cubicBezTo>
                <a:cubicBezTo>
                  <a:pt x="4191000" y="1376796"/>
                  <a:pt x="4216978" y="1359477"/>
                  <a:pt x="4199660" y="1359477"/>
                </a:cubicBezTo>
                <a:cubicBezTo>
                  <a:pt x="4173682" y="1359477"/>
                  <a:pt x="4121728" y="1463386"/>
                  <a:pt x="4095750" y="1463386"/>
                </a:cubicBezTo>
                <a:cubicBezTo>
                  <a:pt x="4078432" y="1463386"/>
                  <a:pt x="4095750" y="1446068"/>
                  <a:pt x="4069773" y="1446068"/>
                </a:cubicBezTo>
                <a:cubicBezTo>
                  <a:pt x="4052455" y="1446068"/>
                  <a:pt x="3991841" y="1541318"/>
                  <a:pt x="3965864" y="1541318"/>
                </a:cubicBezTo>
                <a:cubicBezTo>
                  <a:pt x="3948546" y="1541318"/>
                  <a:pt x="3957205" y="1524000"/>
                  <a:pt x="3948546" y="1515341"/>
                </a:cubicBezTo>
                <a:cubicBezTo>
                  <a:pt x="3939887" y="1524000"/>
                  <a:pt x="3913909" y="1532659"/>
                  <a:pt x="3905250" y="1549977"/>
                </a:cubicBezTo>
                <a:cubicBezTo>
                  <a:pt x="3905250" y="1549977"/>
                  <a:pt x="3870614" y="1619250"/>
                  <a:pt x="3835978" y="1619250"/>
                </a:cubicBezTo>
                <a:cubicBezTo>
                  <a:pt x="3810000" y="1619250"/>
                  <a:pt x="3827319" y="1601932"/>
                  <a:pt x="3810000" y="1601932"/>
                </a:cubicBezTo>
                <a:cubicBezTo>
                  <a:pt x="3784023" y="1601932"/>
                  <a:pt x="3732069" y="1697182"/>
                  <a:pt x="3714750" y="1697182"/>
                </a:cubicBezTo>
                <a:cubicBezTo>
                  <a:pt x="3688773" y="1697182"/>
                  <a:pt x="3706091" y="1671205"/>
                  <a:pt x="3680114" y="1671205"/>
                </a:cubicBezTo>
                <a:cubicBezTo>
                  <a:pt x="3662796" y="1671205"/>
                  <a:pt x="3654137" y="1688523"/>
                  <a:pt x="3628159" y="1688523"/>
                </a:cubicBezTo>
                <a:cubicBezTo>
                  <a:pt x="3636819" y="1671205"/>
                  <a:pt x="3654137" y="1662546"/>
                  <a:pt x="3671455" y="1645227"/>
                </a:cubicBezTo>
                <a:cubicBezTo>
                  <a:pt x="3673793" y="1645227"/>
                  <a:pt x="3674832" y="1645227"/>
                  <a:pt x="3675178" y="1644708"/>
                </a:cubicBezTo>
                <a:cubicBezTo>
                  <a:pt x="3676131" y="1643409"/>
                  <a:pt x="3671455" y="1638300"/>
                  <a:pt x="3671455" y="1619250"/>
                </a:cubicBezTo>
                <a:cubicBezTo>
                  <a:pt x="3671455" y="1601932"/>
                  <a:pt x="3714750" y="1593273"/>
                  <a:pt x="3732069" y="1593273"/>
                </a:cubicBezTo>
                <a:cubicBezTo>
                  <a:pt x="3749387" y="1593273"/>
                  <a:pt x="3775364" y="1575955"/>
                  <a:pt x="3801341" y="1549977"/>
                </a:cubicBezTo>
                <a:lnTo>
                  <a:pt x="3238500" y="1532659"/>
                </a:lnTo>
                <a:cubicBezTo>
                  <a:pt x="3195205" y="1558636"/>
                  <a:pt x="3143250" y="1584614"/>
                  <a:pt x="3108614" y="1610591"/>
                </a:cubicBezTo>
                <a:cubicBezTo>
                  <a:pt x="3169228" y="1549977"/>
                  <a:pt x="3255819" y="1515341"/>
                  <a:pt x="3333750" y="1480705"/>
                </a:cubicBezTo>
                <a:cubicBezTo>
                  <a:pt x="3394364" y="1454727"/>
                  <a:pt x="3853296" y="1359477"/>
                  <a:pt x="3853296" y="1125682"/>
                </a:cubicBezTo>
                <a:cubicBezTo>
                  <a:pt x="3853296" y="1099705"/>
                  <a:pt x="3853296" y="1082386"/>
                  <a:pt x="3844637" y="1056409"/>
                </a:cubicBezTo>
                <a:cubicBezTo>
                  <a:pt x="3706091" y="1151659"/>
                  <a:pt x="3550228" y="1229591"/>
                  <a:pt x="3411682" y="1272886"/>
                </a:cubicBezTo>
                <a:cubicBezTo>
                  <a:pt x="3212523" y="1333500"/>
                  <a:pt x="3004705" y="1376796"/>
                  <a:pt x="2822864" y="1601932"/>
                </a:cubicBezTo>
                <a:cubicBezTo>
                  <a:pt x="2892137" y="1480705"/>
                  <a:pt x="3039341" y="1394114"/>
                  <a:pt x="3160569" y="1350818"/>
                </a:cubicBezTo>
                <a:cubicBezTo>
                  <a:pt x="3238500" y="1316182"/>
                  <a:pt x="3853296" y="1160318"/>
                  <a:pt x="3853296" y="987136"/>
                </a:cubicBezTo>
                <a:cubicBezTo>
                  <a:pt x="3853296" y="978477"/>
                  <a:pt x="3792682" y="848591"/>
                  <a:pt x="3792682" y="891886"/>
                </a:cubicBezTo>
                <a:cubicBezTo>
                  <a:pt x="3792682" y="917864"/>
                  <a:pt x="3827319" y="961159"/>
                  <a:pt x="3827319" y="978477"/>
                </a:cubicBezTo>
                <a:cubicBezTo>
                  <a:pt x="3827319" y="1082386"/>
                  <a:pt x="3593523" y="1160318"/>
                  <a:pt x="3567546" y="1168977"/>
                </a:cubicBezTo>
                <a:cubicBezTo>
                  <a:pt x="3411682" y="1220932"/>
                  <a:pt x="3255819" y="1272886"/>
                  <a:pt x="3117273" y="1324841"/>
                </a:cubicBezTo>
                <a:cubicBezTo>
                  <a:pt x="3013364" y="1359477"/>
                  <a:pt x="2866159" y="1463386"/>
                  <a:pt x="2770909" y="1558636"/>
                </a:cubicBezTo>
                <a:cubicBezTo>
                  <a:pt x="2944091" y="1359477"/>
                  <a:pt x="3169228" y="1290205"/>
                  <a:pt x="3377046" y="1229591"/>
                </a:cubicBezTo>
                <a:cubicBezTo>
                  <a:pt x="3411682" y="1220932"/>
                  <a:pt x="3775364" y="1108364"/>
                  <a:pt x="3775364" y="1047750"/>
                </a:cubicBezTo>
                <a:cubicBezTo>
                  <a:pt x="3775364" y="1021773"/>
                  <a:pt x="3662796" y="935182"/>
                  <a:pt x="3619500" y="874568"/>
                </a:cubicBezTo>
                <a:cubicBezTo>
                  <a:pt x="3610841" y="891886"/>
                  <a:pt x="3602182" y="917864"/>
                  <a:pt x="3602182" y="935182"/>
                </a:cubicBezTo>
                <a:cubicBezTo>
                  <a:pt x="3602182" y="961159"/>
                  <a:pt x="3610841" y="952500"/>
                  <a:pt x="3610841" y="943841"/>
                </a:cubicBezTo>
                <a:cubicBezTo>
                  <a:pt x="3610841" y="952500"/>
                  <a:pt x="3619500" y="969818"/>
                  <a:pt x="3619500" y="978477"/>
                </a:cubicBezTo>
                <a:cubicBezTo>
                  <a:pt x="3610841" y="978477"/>
                  <a:pt x="3593523" y="969818"/>
                  <a:pt x="3576205" y="978477"/>
                </a:cubicBezTo>
                <a:cubicBezTo>
                  <a:pt x="3593523" y="1013114"/>
                  <a:pt x="3619500" y="1039091"/>
                  <a:pt x="3662796" y="1056409"/>
                </a:cubicBezTo>
                <a:cubicBezTo>
                  <a:pt x="3662796" y="1056409"/>
                  <a:pt x="3662796" y="1065068"/>
                  <a:pt x="3645478" y="1065068"/>
                </a:cubicBezTo>
                <a:cubicBezTo>
                  <a:pt x="3619500" y="1065068"/>
                  <a:pt x="3584864" y="995795"/>
                  <a:pt x="3558887" y="995795"/>
                </a:cubicBezTo>
                <a:cubicBezTo>
                  <a:pt x="3541569" y="995795"/>
                  <a:pt x="3446319" y="1091046"/>
                  <a:pt x="3394364" y="1134341"/>
                </a:cubicBezTo>
                <a:cubicBezTo>
                  <a:pt x="3394364" y="1099705"/>
                  <a:pt x="3420341" y="1082386"/>
                  <a:pt x="3420341" y="1056409"/>
                </a:cubicBezTo>
                <a:cubicBezTo>
                  <a:pt x="3446319" y="1021773"/>
                  <a:pt x="3480955" y="987136"/>
                  <a:pt x="3498273" y="952500"/>
                </a:cubicBezTo>
                <a:cubicBezTo>
                  <a:pt x="3489614" y="943841"/>
                  <a:pt x="3498273" y="943841"/>
                  <a:pt x="3472296" y="943841"/>
                </a:cubicBezTo>
                <a:cubicBezTo>
                  <a:pt x="3454978" y="943841"/>
                  <a:pt x="3290455" y="1117023"/>
                  <a:pt x="3255819" y="1143000"/>
                </a:cubicBezTo>
                <a:cubicBezTo>
                  <a:pt x="3299114" y="1073727"/>
                  <a:pt x="3437659" y="961159"/>
                  <a:pt x="3437659" y="909205"/>
                </a:cubicBezTo>
                <a:cubicBezTo>
                  <a:pt x="3420341" y="917864"/>
                  <a:pt x="3377046" y="926523"/>
                  <a:pt x="3377046" y="952500"/>
                </a:cubicBezTo>
                <a:cubicBezTo>
                  <a:pt x="3377046" y="969818"/>
                  <a:pt x="3385705" y="961159"/>
                  <a:pt x="3394364" y="961159"/>
                </a:cubicBezTo>
                <a:cubicBezTo>
                  <a:pt x="3299114" y="952500"/>
                  <a:pt x="3229841" y="1134341"/>
                  <a:pt x="3151909" y="1134341"/>
                </a:cubicBezTo>
                <a:cubicBezTo>
                  <a:pt x="3264478" y="1039091"/>
                  <a:pt x="3368387" y="952500"/>
                  <a:pt x="3446319" y="874568"/>
                </a:cubicBezTo>
                <a:cubicBezTo>
                  <a:pt x="3454978" y="865909"/>
                  <a:pt x="3454978" y="848591"/>
                  <a:pt x="3454978" y="839932"/>
                </a:cubicBezTo>
                <a:cubicBezTo>
                  <a:pt x="3463637" y="839932"/>
                  <a:pt x="3472296" y="839932"/>
                  <a:pt x="3480955" y="848591"/>
                </a:cubicBezTo>
                <a:cubicBezTo>
                  <a:pt x="3480955" y="822614"/>
                  <a:pt x="3472296" y="822614"/>
                  <a:pt x="3515591" y="787977"/>
                </a:cubicBezTo>
                <a:cubicBezTo>
                  <a:pt x="3515591" y="805295"/>
                  <a:pt x="3524250" y="831273"/>
                  <a:pt x="3532909" y="848591"/>
                </a:cubicBezTo>
                <a:cubicBezTo>
                  <a:pt x="3541569" y="848591"/>
                  <a:pt x="3558887" y="857250"/>
                  <a:pt x="3558887" y="831273"/>
                </a:cubicBezTo>
                <a:cubicBezTo>
                  <a:pt x="3558887" y="813955"/>
                  <a:pt x="3541569" y="813955"/>
                  <a:pt x="3532909" y="796636"/>
                </a:cubicBezTo>
                <a:cubicBezTo>
                  <a:pt x="3532909" y="787977"/>
                  <a:pt x="3550228" y="779318"/>
                  <a:pt x="3550228" y="770659"/>
                </a:cubicBezTo>
                <a:lnTo>
                  <a:pt x="3567546" y="787977"/>
                </a:lnTo>
                <a:cubicBezTo>
                  <a:pt x="3576205" y="779318"/>
                  <a:pt x="3576205" y="770659"/>
                  <a:pt x="3576205" y="762000"/>
                </a:cubicBezTo>
                <a:lnTo>
                  <a:pt x="3602182" y="762000"/>
                </a:lnTo>
                <a:lnTo>
                  <a:pt x="3602182" y="813955"/>
                </a:lnTo>
                <a:cubicBezTo>
                  <a:pt x="3602182" y="813955"/>
                  <a:pt x="3584864" y="805295"/>
                  <a:pt x="3584864" y="831273"/>
                </a:cubicBezTo>
                <a:cubicBezTo>
                  <a:pt x="3584864" y="848591"/>
                  <a:pt x="3602182" y="848591"/>
                  <a:pt x="3602182" y="857250"/>
                </a:cubicBezTo>
                <a:cubicBezTo>
                  <a:pt x="3584864" y="848591"/>
                  <a:pt x="3567546" y="839932"/>
                  <a:pt x="3550228" y="865909"/>
                </a:cubicBezTo>
                <a:cubicBezTo>
                  <a:pt x="3567546" y="874568"/>
                  <a:pt x="3593523" y="874568"/>
                  <a:pt x="3610841" y="883227"/>
                </a:cubicBezTo>
                <a:lnTo>
                  <a:pt x="3619500" y="632114"/>
                </a:lnTo>
                <a:cubicBezTo>
                  <a:pt x="3654137" y="528205"/>
                  <a:pt x="3801341" y="432955"/>
                  <a:pt x="3896591" y="389659"/>
                </a:cubicBezTo>
                <a:cubicBezTo>
                  <a:pt x="3939887" y="363682"/>
                  <a:pt x="4009159" y="337705"/>
                  <a:pt x="4061114" y="311727"/>
                </a:cubicBezTo>
                <a:cubicBezTo>
                  <a:pt x="4069773" y="303068"/>
                  <a:pt x="4069773" y="285750"/>
                  <a:pt x="4069773" y="268432"/>
                </a:cubicBezTo>
                <a:lnTo>
                  <a:pt x="4069773" y="51955"/>
                </a:lnTo>
                <a:cubicBezTo>
                  <a:pt x="4078432" y="51955"/>
                  <a:pt x="4069773" y="43295"/>
                  <a:pt x="4095750" y="43295"/>
                </a:cubicBezTo>
                <a:cubicBezTo>
                  <a:pt x="4113069" y="43295"/>
                  <a:pt x="4104409" y="60614"/>
                  <a:pt x="4113069" y="69273"/>
                </a:cubicBezTo>
                <a:cubicBezTo>
                  <a:pt x="4130387" y="60614"/>
                  <a:pt x="4130387" y="34636"/>
                  <a:pt x="4156364" y="34636"/>
                </a:cubicBezTo>
                <a:cubicBezTo>
                  <a:pt x="4173682" y="34636"/>
                  <a:pt x="4165023" y="51955"/>
                  <a:pt x="4191000" y="51955"/>
                </a:cubicBezTo>
                <a:cubicBezTo>
                  <a:pt x="4208319" y="51955"/>
                  <a:pt x="4216978" y="25977"/>
                  <a:pt x="4234296" y="17318"/>
                </a:cubicBezTo>
                <a:cubicBezTo>
                  <a:pt x="4242955" y="17318"/>
                  <a:pt x="4251614" y="25977"/>
                  <a:pt x="4242955" y="34636"/>
                </a:cubicBezTo>
                <a:cubicBezTo>
                  <a:pt x="4286251" y="43295"/>
                  <a:pt x="4260273" y="8659"/>
                  <a:pt x="4303569" y="8659"/>
                </a:cubicBezTo>
                <a:cubicBezTo>
                  <a:pt x="4320887" y="8659"/>
                  <a:pt x="4312228" y="17318"/>
                  <a:pt x="4329546" y="34636"/>
                </a:cubicBezTo>
                <a:cubicBezTo>
                  <a:pt x="4338205" y="34636"/>
                  <a:pt x="4346864" y="17318"/>
                  <a:pt x="4355523" y="0"/>
                </a:cubicBezTo>
                <a:lnTo>
                  <a:pt x="4390160" y="0"/>
                </a:lnTo>
                <a:cubicBezTo>
                  <a:pt x="4398819" y="0"/>
                  <a:pt x="4424796" y="0"/>
                  <a:pt x="4450773" y="17318"/>
                </a:cubicBezTo>
                <a:close/>
              </a:path>
            </a:pathLst>
          </a:custGeom>
          <a:gradFill>
            <a:gsLst>
              <a:gs pos="0">
                <a:srgbClr val="FE0306">
                  <a:alpha val="40000"/>
                </a:srgbClr>
              </a:gs>
              <a:gs pos="100000">
                <a:srgbClr val="FE0306">
                  <a:alpha val="0"/>
                </a:srgbClr>
              </a:gs>
            </a:gsLst>
            <a:lin ang="5400000" scaled="1"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C92D4172-8493-1A9F-F1FE-08BE9738A89E}"/>
              </a:ext>
            </a:extLst>
          </p:cNvPr>
          <p:cNvGrpSpPr/>
          <p:nvPr/>
        </p:nvGrpSpPr>
        <p:grpSpPr>
          <a:xfrm>
            <a:off x="2256573" y="1179009"/>
            <a:ext cx="7477426" cy="2442258"/>
            <a:chOff x="2256573" y="1179009"/>
            <a:chExt cx="7477426" cy="2442258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CD62A56A-B740-41F7-3A2F-59A9A96AB3FB}"/>
                </a:ext>
              </a:extLst>
            </p:cNvPr>
            <p:cNvGrpSpPr/>
            <p:nvPr/>
          </p:nvGrpSpPr>
          <p:grpSpPr>
            <a:xfrm>
              <a:off x="2256573" y="1179009"/>
              <a:ext cx="7477426" cy="2442258"/>
              <a:chOff x="2834418" y="2104152"/>
              <a:chExt cx="5272768" cy="1722178"/>
            </a:xfrm>
            <a:gradFill>
              <a:gsLst>
                <a:gs pos="0">
                  <a:schemeClr val="accent1"/>
                </a:gs>
                <a:gs pos="100000">
                  <a:srgbClr val="C00000"/>
                </a:gs>
              </a:gsLst>
              <a:lin ang="5400000" scaled="1"/>
            </a:gradFill>
            <a:effectLst>
              <a:outerShdw dist="114300" dir="2700000" algn="tl" rotWithShape="0">
                <a:prstClr val="black">
                  <a:alpha val="9000"/>
                </a:prstClr>
              </a:outerShdw>
            </a:effectLst>
          </p:grpSpPr>
          <p:sp>
            <p:nvSpPr>
              <p:cNvPr id="7" name="TextBox 29">
                <a:extLst>
                  <a:ext uri="{FF2B5EF4-FFF2-40B4-BE49-F238E27FC236}">
                    <a16:creationId xmlns:a16="http://schemas.microsoft.com/office/drawing/2014/main" id="{E29C2252-58A6-75B0-AA35-00C488CCD04C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2834418" y="2254926"/>
                <a:ext cx="1604604" cy="1286898"/>
              </a:xfrm>
              <a:custGeom>
                <a:avLst/>
                <a:gdLst/>
                <a:ahLst/>
                <a:cxnLst/>
                <a:rect l="l" t="t" r="r" b="b"/>
                <a:pathLst>
                  <a:path w="1282408" h="1028495">
                    <a:moveTo>
                      <a:pt x="290398" y="212940"/>
                    </a:moveTo>
                    <a:cubicBezTo>
                      <a:pt x="301498" y="214693"/>
                      <a:pt x="322821" y="226669"/>
                      <a:pt x="354368" y="248869"/>
                    </a:cubicBezTo>
                    <a:cubicBezTo>
                      <a:pt x="388252" y="273405"/>
                      <a:pt x="413957" y="303784"/>
                      <a:pt x="431483" y="340004"/>
                    </a:cubicBezTo>
                    <a:cubicBezTo>
                      <a:pt x="444335" y="365709"/>
                      <a:pt x="451053" y="384111"/>
                      <a:pt x="451638" y="395211"/>
                    </a:cubicBezTo>
                    <a:cubicBezTo>
                      <a:pt x="452222" y="406311"/>
                      <a:pt x="448424" y="424713"/>
                      <a:pt x="440246" y="450418"/>
                    </a:cubicBezTo>
                    <a:cubicBezTo>
                      <a:pt x="428562" y="487807"/>
                      <a:pt x="426517" y="515264"/>
                      <a:pt x="434112" y="532790"/>
                    </a:cubicBezTo>
                    <a:cubicBezTo>
                      <a:pt x="441706" y="550316"/>
                      <a:pt x="441998" y="577189"/>
                      <a:pt x="434988" y="613410"/>
                    </a:cubicBezTo>
                    <a:cubicBezTo>
                      <a:pt x="429146" y="636778"/>
                      <a:pt x="427101" y="652843"/>
                      <a:pt x="428854" y="661606"/>
                    </a:cubicBezTo>
                    <a:cubicBezTo>
                      <a:pt x="430606" y="670369"/>
                      <a:pt x="438493" y="682929"/>
                      <a:pt x="452514" y="699287"/>
                    </a:cubicBezTo>
                    <a:cubicBezTo>
                      <a:pt x="500418" y="753033"/>
                      <a:pt x="528460" y="793343"/>
                      <a:pt x="536639" y="820216"/>
                    </a:cubicBezTo>
                    <a:cubicBezTo>
                      <a:pt x="544817" y="847090"/>
                      <a:pt x="536054" y="866368"/>
                      <a:pt x="510350" y="878052"/>
                    </a:cubicBezTo>
                    <a:cubicBezTo>
                      <a:pt x="489318" y="889736"/>
                      <a:pt x="466535" y="891489"/>
                      <a:pt x="441998" y="883310"/>
                    </a:cubicBezTo>
                    <a:cubicBezTo>
                      <a:pt x="417462" y="875131"/>
                      <a:pt x="398767" y="859358"/>
                      <a:pt x="385915" y="835990"/>
                    </a:cubicBezTo>
                    <a:cubicBezTo>
                      <a:pt x="368389" y="809117"/>
                      <a:pt x="348526" y="786041"/>
                      <a:pt x="326327" y="766762"/>
                    </a:cubicBezTo>
                    <a:cubicBezTo>
                      <a:pt x="304127" y="747484"/>
                      <a:pt x="287769" y="738428"/>
                      <a:pt x="277254" y="739597"/>
                    </a:cubicBezTo>
                    <a:cubicBezTo>
                      <a:pt x="263233" y="741934"/>
                      <a:pt x="248628" y="757707"/>
                      <a:pt x="233439" y="786917"/>
                    </a:cubicBezTo>
                    <a:cubicBezTo>
                      <a:pt x="220586" y="809117"/>
                      <a:pt x="198971" y="832485"/>
                      <a:pt x="168593" y="857021"/>
                    </a:cubicBezTo>
                    <a:cubicBezTo>
                      <a:pt x="138214" y="881557"/>
                      <a:pt x="111925" y="896162"/>
                      <a:pt x="89726" y="900836"/>
                    </a:cubicBezTo>
                    <a:cubicBezTo>
                      <a:pt x="71031" y="906678"/>
                      <a:pt x="50876" y="904925"/>
                      <a:pt x="29261" y="895578"/>
                    </a:cubicBezTo>
                    <a:cubicBezTo>
                      <a:pt x="7646" y="886231"/>
                      <a:pt x="-1994" y="875131"/>
                      <a:pt x="343" y="862279"/>
                    </a:cubicBezTo>
                    <a:cubicBezTo>
                      <a:pt x="3848" y="848258"/>
                      <a:pt x="14364" y="839495"/>
                      <a:pt x="31890" y="835990"/>
                    </a:cubicBezTo>
                    <a:cubicBezTo>
                      <a:pt x="43574" y="834821"/>
                      <a:pt x="60516" y="818172"/>
                      <a:pt x="82715" y="786041"/>
                    </a:cubicBezTo>
                    <a:cubicBezTo>
                      <a:pt x="104915" y="753910"/>
                      <a:pt x="122733" y="720902"/>
                      <a:pt x="136170" y="687019"/>
                    </a:cubicBezTo>
                    <a:cubicBezTo>
                      <a:pt x="149606" y="653135"/>
                      <a:pt x="151067" y="635025"/>
                      <a:pt x="140551" y="632688"/>
                    </a:cubicBezTo>
                    <a:cubicBezTo>
                      <a:pt x="126530" y="628015"/>
                      <a:pt x="124193" y="621588"/>
                      <a:pt x="133541" y="613410"/>
                    </a:cubicBezTo>
                    <a:cubicBezTo>
                      <a:pt x="138214" y="608736"/>
                      <a:pt x="145809" y="606399"/>
                      <a:pt x="156324" y="606399"/>
                    </a:cubicBezTo>
                    <a:cubicBezTo>
                      <a:pt x="164503" y="606399"/>
                      <a:pt x="172974" y="600849"/>
                      <a:pt x="181737" y="589750"/>
                    </a:cubicBezTo>
                    <a:cubicBezTo>
                      <a:pt x="190500" y="578650"/>
                      <a:pt x="201892" y="556742"/>
                      <a:pt x="215913" y="524027"/>
                    </a:cubicBezTo>
                    <a:cubicBezTo>
                      <a:pt x="250965" y="445744"/>
                      <a:pt x="271704" y="394043"/>
                      <a:pt x="278130" y="368922"/>
                    </a:cubicBezTo>
                    <a:cubicBezTo>
                      <a:pt x="284556" y="343801"/>
                      <a:pt x="283096" y="317804"/>
                      <a:pt x="273749" y="290931"/>
                    </a:cubicBezTo>
                    <a:cubicBezTo>
                      <a:pt x="264402" y="264058"/>
                      <a:pt x="262065" y="243611"/>
                      <a:pt x="266738" y="229590"/>
                    </a:cubicBezTo>
                    <a:cubicBezTo>
                      <a:pt x="271412" y="216738"/>
                      <a:pt x="279299" y="211188"/>
                      <a:pt x="290398" y="212940"/>
                    </a:cubicBezTo>
                    <a:close/>
                    <a:moveTo>
                      <a:pt x="728548" y="0"/>
                    </a:moveTo>
                    <a:cubicBezTo>
                      <a:pt x="741985" y="0"/>
                      <a:pt x="759803" y="1752"/>
                      <a:pt x="782003" y="5257"/>
                    </a:cubicBezTo>
                    <a:cubicBezTo>
                      <a:pt x="804202" y="8763"/>
                      <a:pt x="825233" y="14020"/>
                      <a:pt x="845096" y="21031"/>
                    </a:cubicBezTo>
                    <a:cubicBezTo>
                      <a:pt x="867296" y="26873"/>
                      <a:pt x="895045" y="46444"/>
                      <a:pt x="928345" y="79743"/>
                    </a:cubicBezTo>
                    <a:cubicBezTo>
                      <a:pt x="961644" y="113042"/>
                      <a:pt x="982967" y="140792"/>
                      <a:pt x="992315" y="162991"/>
                    </a:cubicBezTo>
                    <a:cubicBezTo>
                      <a:pt x="999325" y="185191"/>
                      <a:pt x="999909" y="209727"/>
                      <a:pt x="994067" y="236601"/>
                    </a:cubicBezTo>
                    <a:cubicBezTo>
                      <a:pt x="985888" y="268147"/>
                      <a:pt x="971283" y="310794"/>
                      <a:pt x="950252" y="364540"/>
                    </a:cubicBezTo>
                    <a:cubicBezTo>
                      <a:pt x="929221" y="418287"/>
                      <a:pt x="912279" y="453923"/>
                      <a:pt x="899427" y="471449"/>
                    </a:cubicBezTo>
                    <a:cubicBezTo>
                      <a:pt x="885406" y="493649"/>
                      <a:pt x="869633" y="522567"/>
                      <a:pt x="852107" y="558203"/>
                    </a:cubicBezTo>
                    <a:cubicBezTo>
                      <a:pt x="834581" y="593839"/>
                      <a:pt x="825818" y="616915"/>
                      <a:pt x="825818" y="627430"/>
                    </a:cubicBezTo>
                    <a:cubicBezTo>
                      <a:pt x="825818" y="637946"/>
                      <a:pt x="850646" y="643204"/>
                      <a:pt x="900303" y="643204"/>
                    </a:cubicBezTo>
                    <a:cubicBezTo>
                      <a:pt x="949960" y="643204"/>
                      <a:pt x="999909" y="656056"/>
                      <a:pt x="1050150" y="681761"/>
                    </a:cubicBezTo>
                    <a:cubicBezTo>
                      <a:pt x="1093381" y="702792"/>
                      <a:pt x="1136904" y="733463"/>
                      <a:pt x="1180719" y="773772"/>
                    </a:cubicBezTo>
                    <a:cubicBezTo>
                      <a:pt x="1224534" y="814082"/>
                      <a:pt x="1252284" y="848842"/>
                      <a:pt x="1263968" y="878052"/>
                    </a:cubicBezTo>
                    <a:cubicBezTo>
                      <a:pt x="1276820" y="907262"/>
                      <a:pt x="1282954" y="936764"/>
                      <a:pt x="1282370" y="966559"/>
                    </a:cubicBezTo>
                    <a:cubicBezTo>
                      <a:pt x="1281786" y="996353"/>
                      <a:pt x="1275067" y="1014171"/>
                      <a:pt x="1262215" y="1020013"/>
                    </a:cubicBezTo>
                    <a:cubicBezTo>
                      <a:pt x="1227163" y="1032865"/>
                      <a:pt x="1189482" y="1031113"/>
                      <a:pt x="1149172" y="1014755"/>
                    </a:cubicBezTo>
                    <a:cubicBezTo>
                      <a:pt x="1108863" y="998397"/>
                      <a:pt x="1074687" y="969772"/>
                      <a:pt x="1046645" y="928878"/>
                    </a:cubicBezTo>
                    <a:cubicBezTo>
                      <a:pt x="1017435" y="889152"/>
                      <a:pt x="968070" y="847090"/>
                      <a:pt x="898550" y="802690"/>
                    </a:cubicBezTo>
                    <a:cubicBezTo>
                      <a:pt x="829031" y="758291"/>
                      <a:pt x="792518" y="732002"/>
                      <a:pt x="789013" y="723823"/>
                    </a:cubicBezTo>
                    <a:cubicBezTo>
                      <a:pt x="774992" y="702792"/>
                      <a:pt x="745198" y="726160"/>
                      <a:pt x="699630" y="793927"/>
                    </a:cubicBezTo>
                    <a:cubicBezTo>
                      <a:pt x="623684" y="908431"/>
                      <a:pt x="573443" y="965682"/>
                      <a:pt x="548907" y="965682"/>
                    </a:cubicBezTo>
                    <a:cubicBezTo>
                      <a:pt x="520865" y="965682"/>
                      <a:pt x="515607" y="948156"/>
                      <a:pt x="533133" y="913104"/>
                    </a:cubicBezTo>
                    <a:cubicBezTo>
                      <a:pt x="538975" y="903757"/>
                      <a:pt x="545402" y="892073"/>
                      <a:pt x="552412" y="878052"/>
                    </a:cubicBezTo>
                    <a:cubicBezTo>
                      <a:pt x="666915" y="702792"/>
                      <a:pt x="740817" y="544182"/>
                      <a:pt x="774116" y="402221"/>
                    </a:cubicBezTo>
                    <a:cubicBezTo>
                      <a:pt x="807415" y="260261"/>
                      <a:pt x="796023" y="148971"/>
                      <a:pt x="739940" y="68351"/>
                    </a:cubicBezTo>
                    <a:cubicBezTo>
                      <a:pt x="717741" y="34467"/>
                      <a:pt x="706641" y="14020"/>
                      <a:pt x="706641" y="7010"/>
                    </a:cubicBezTo>
                    <a:cubicBezTo>
                      <a:pt x="707809" y="2336"/>
                      <a:pt x="715112" y="0"/>
                      <a:pt x="728548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  <a:scene3d>
                <a:camera prst="orthographicFront"/>
                <a:lightRig rig="threePt" dir="t"/>
              </a:scene3d>
              <a:sp3d prstMaterial="translucentPowder">
                <a:bevelT w="107950" h="19050" prst="angle"/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3800" dirty="0">
                  <a:solidFill>
                    <a:schemeClr val="tx1">
                      <a:lumMod val="100000"/>
                    </a:schemeClr>
                  </a:soli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  <a:cs typeface="阿里巴巴普惠体 2.0 65 Medium" panose="00020600040101010101" pitchFamily="18" charset="-122"/>
                </a:endParaRPr>
              </a:p>
            </p:txBody>
          </p:sp>
          <p:sp>
            <p:nvSpPr>
              <p:cNvPr id="8" name="TextBox 26">
                <a:extLst>
                  <a:ext uri="{FF2B5EF4-FFF2-40B4-BE49-F238E27FC236}">
                    <a16:creationId xmlns:a16="http://schemas.microsoft.com/office/drawing/2014/main" id="{F01FB1C4-100F-390E-DA75-66486E1C31A2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4411328" y="2269937"/>
                <a:ext cx="1118303" cy="1556393"/>
              </a:xfrm>
              <a:custGeom>
                <a:avLst/>
                <a:gdLst/>
                <a:ahLst/>
                <a:cxnLst/>
                <a:rect l="l" t="t" r="r" b="b"/>
                <a:pathLst>
                  <a:path w="1118303" h="1556393">
                    <a:moveTo>
                      <a:pt x="566441" y="551252"/>
                    </a:moveTo>
                    <a:cubicBezTo>
                      <a:pt x="554757" y="551252"/>
                      <a:pt x="546870" y="553297"/>
                      <a:pt x="542781" y="557386"/>
                    </a:cubicBezTo>
                    <a:cubicBezTo>
                      <a:pt x="538692" y="561475"/>
                      <a:pt x="536647" y="569946"/>
                      <a:pt x="536647" y="582799"/>
                    </a:cubicBezTo>
                    <a:cubicBezTo>
                      <a:pt x="536647" y="595651"/>
                      <a:pt x="538400" y="602662"/>
                      <a:pt x="541905" y="603830"/>
                    </a:cubicBezTo>
                    <a:cubicBezTo>
                      <a:pt x="545410" y="604998"/>
                      <a:pt x="553589" y="603246"/>
                      <a:pt x="566441" y="598572"/>
                    </a:cubicBezTo>
                    <a:cubicBezTo>
                      <a:pt x="587472" y="589225"/>
                      <a:pt x="597988" y="579002"/>
                      <a:pt x="597988" y="567902"/>
                    </a:cubicBezTo>
                    <a:cubicBezTo>
                      <a:pt x="597988" y="556802"/>
                      <a:pt x="587472" y="551252"/>
                      <a:pt x="566441" y="551252"/>
                    </a:cubicBezTo>
                    <a:close/>
                    <a:moveTo>
                      <a:pt x="622415" y="169842"/>
                    </a:moveTo>
                    <a:cubicBezTo>
                      <a:pt x="619859" y="170281"/>
                      <a:pt x="617559" y="172398"/>
                      <a:pt x="615514" y="176196"/>
                    </a:cubicBezTo>
                    <a:cubicBezTo>
                      <a:pt x="609672" y="189048"/>
                      <a:pt x="603830" y="222347"/>
                      <a:pt x="597988" y="276094"/>
                    </a:cubicBezTo>
                    <a:cubicBezTo>
                      <a:pt x="589809" y="334514"/>
                      <a:pt x="579294" y="383295"/>
                      <a:pt x="566441" y="422436"/>
                    </a:cubicBezTo>
                    <a:cubicBezTo>
                      <a:pt x="553589" y="461577"/>
                      <a:pt x="548331" y="482316"/>
                      <a:pt x="550668" y="484653"/>
                    </a:cubicBezTo>
                    <a:cubicBezTo>
                      <a:pt x="557678" y="489327"/>
                      <a:pt x="570823" y="492832"/>
                      <a:pt x="590101" y="495169"/>
                    </a:cubicBezTo>
                    <a:cubicBezTo>
                      <a:pt x="609380" y="497506"/>
                      <a:pt x="622524" y="496921"/>
                      <a:pt x="629535" y="493416"/>
                    </a:cubicBezTo>
                    <a:cubicBezTo>
                      <a:pt x="637713" y="487574"/>
                      <a:pt x="646476" y="446680"/>
                      <a:pt x="655824" y="370734"/>
                    </a:cubicBezTo>
                    <a:cubicBezTo>
                      <a:pt x="662834" y="320493"/>
                      <a:pt x="666047" y="285733"/>
                      <a:pt x="665463" y="266455"/>
                    </a:cubicBezTo>
                    <a:cubicBezTo>
                      <a:pt x="664879" y="247176"/>
                      <a:pt x="660497" y="228774"/>
                      <a:pt x="652319" y="211248"/>
                    </a:cubicBezTo>
                    <a:cubicBezTo>
                      <a:pt x="640050" y="182330"/>
                      <a:pt x="630082" y="168528"/>
                      <a:pt x="622415" y="169842"/>
                    </a:cubicBezTo>
                    <a:close/>
                    <a:moveTo>
                      <a:pt x="793403" y="59"/>
                    </a:moveTo>
                    <a:cubicBezTo>
                      <a:pt x="806839" y="643"/>
                      <a:pt x="829331" y="6777"/>
                      <a:pt x="860878" y="18461"/>
                    </a:cubicBezTo>
                    <a:cubicBezTo>
                      <a:pt x="893593" y="30146"/>
                      <a:pt x="915501" y="40369"/>
                      <a:pt x="926600" y="49132"/>
                    </a:cubicBezTo>
                    <a:cubicBezTo>
                      <a:pt x="937700" y="57895"/>
                      <a:pt x="943250" y="69871"/>
                      <a:pt x="943250" y="85060"/>
                    </a:cubicBezTo>
                    <a:cubicBezTo>
                      <a:pt x="943250" y="96744"/>
                      <a:pt x="934487" y="106384"/>
                      <a:pt x="916961" y="113978"/>
                    </a:cubicBezTo>
                    <a:cubicBezTo>
                      <a:pt x="899435" y="121573"/>
                      <a:pt x="884830" y="121865"/>
                      <a:pt x="873146" y="114855"/>
                    </a:cubicBezTo>
                    <a:cubicBezTo>
                      <a:pt x="863799" y="107844"/>
                      <a:pt x="836926" y="107260"/>
                      <a:pt x="792527" y="113102"/>
                    </a:cubicBezTo>
                    <a:cubicBezTo>
                      <a:pt x="748127" y="118944"/>
                      <a:pt x="720086" y="126539"/>
                      <a:pt x="708402" y="135886"/>
                    </a:cubicBezTo>
                    <a:cubicBezTo>
                      <a:pt x="695549" y="145233"/>
                      <a:pt x="695549" y="153412"/>
                      <a:pt x="708402" y="160422"/>
                    </a:cubicBezTo>
                    <a:cubicBezTo>
                      <a:pt x="713075" y="165096"/>
                      <a:pt x="725344" y="172106"/>
                      <a:pt x="745206" y="181453"/>
                    </a:cubicBezTo>
                    <a:cubicBezTo>
                      <a:pt x="782595" y="198979"/>
                      <a:pt x="801289" y="210955"/>
                      <a:pt x="801289" y="217382"/>
                    </a:cubicBezTo>
                    <a:cubicBezTo>
                      <a:pt x="801289" y="223808"/>
                      <a:pt x="809468" y="227021"/>
                      <a:pt x="825826" y="227021"/>
                    </a:cubicBezTo>
                    <a:cubicBezTo>
                      <a:pt x="836341" y="227021"/>
                      <a:pt x="842183" y="228189"/>
                      <a:pt x="843352" y="230526"/>
                    </a:cubicBezTo>
                    <a:cubicBezTo>
                      <a:pt x="844520" y="232863"/>
                      <a:pt x="842183" y="236952"/>
                      <a:pt x="836341" y="242794"/>
                    </a:cubicBezTo>
                    <a:cubicBezTo>
                      <a:pt x="826994" y="255647"/>
                      <a:pt x="824073" y="288946"/>
                      <a:pt x="827578" y="342693"/>
                    </a:cubicBezTo>
                    <a:lnTo>
                      <a:pt x="831084" y="425065"/>
                    </a:lnTo>
                    <a:lnTo>
                      <a:pt x="894177" y="367229"/>
                    </a:lnTo>
                    <a:cubicBezTo>
                      <a:pt x="938576" y="325167"/>
                      <a:pt x="958731" y="294788"/>
                      <a:pt x="954642" y="276094"/>
                    </a:cubicBezTo>
                    <a:cubicBezTo>
                      <a:pt x="950553" y="257399"/>
                      <a:pt x="921635" y="245131"/>
                      <a:pt x="867888" y="239289"/>
                    </a:cubicBezTo>
                    <a:cubicBezTo>
                      <a:pt x="859709" y="239289"/>
                      <a:pt x="861462" y="235200"/>
                      <a:pt x="873146" y="227021"/>
                    </a:cubicBezTo>
                    <a:cubicBezTo>
                      <a:pt x="884830" y="218842"/>
                      <a:pt x="914040" y="214753"/>
                      <a:pt x="960776" y="214753"/>
                    </a:cubicBezTo>
                    <a:cubicBezTo>
                      <a:pt x="988818" y="214753"/>
                      <a:pt x="1010141" y="216798"/>
                      <a:pt x="1024746" y="220887"/>
                    </a:cubicBezTo>
                    <a:cubicBezTo>
                      <a:pt x="1039351" y="224976"/>
                      <a:pt x="1054832" y="234031"/>
                      <a:pt x="1071190" y="248052"/>
                    </a:cubicBezTo>
                    <a:cubicBezTo>
                      <a:pt x="1099232" y="267915"/>
                      <a:pt x="1113252" y="285441"/>
                      <a:pt x="1113252" y="300630"/>
                    </a:cubicBezTo>
                    <a:cubicBezTo>
                      <a:pt x="1113252" y="321661"/>
                      <a:pt x="1095142" y="345614"/>
                      <a:pt x="1058922" y="372487"/>
                    </a:cubicBezTo>
                    <a:cubicBezTo>
                      <a:pt x="1022701" y="399360"/>
                      <a:pt x="978886" y="421560"/>
                      <a:pt x="927477" y="439086"/>
                    </a:cubicBezTo>
                    <a:cubicBezTo>
                      <a:pt x="872562" y="456612"/>
                      <a:pt x="835757" y="472093"/>
                      <a:pt x="817063" y="485530"/>
                    </a:cubicBezTo>
                    <a:cubicBezTo>
                      <a:pt x="798368" y="498966"/>
                      <a:pt x="789021" y="515032"/>
                      <a:pt x="789021" y="533726"/>
                    </a:cubicBezTo>
                    <a:cubicBezTo>
                      <a:pt x="789021" y="551252"/>
                      <a:pt x="793695" y="560307"/>
                      <a:pt x="803042" y="560891"/>
                    </a:cubicBezTo>
                    <a:cubicBezTo>
                      <a:pt x="812389" y="561475"/>
                      <a:pt x="838678" y="554465"/>
                      <a:pt x="881909" y="539860"/>
                    </a:cubicBezTo>
                    <a:cubicBezTo>
                      <a:pt x="925140" y="525255"/>
                      <a:pt x="956687" y="517953"/>
                      <a:pt x="976549" y="517953"/>
                    </a:cubicBezTo>
                    <a:cubicBezTo>
                      <a:pt x="996412" y="517953"/>
                      <a:pt x="1020949" y="524963"/>
                      <a:pt x="1050159" y="538984"/>
                    </a:cubicBezTo>
                    <a:cubicBezTo>
                      <a:pt x="1084042" y="556510"/>
                      <a:pt x="1105073" y="570823"/>
                      <a:pt x="1113252" y="581922"/>
                    </a:cubicBezTo>
                    <a:cubicBezTo>
                      <a:pt x="1121431" y="593022"/>
                      <a:pt x="1119679" y="604414"/>
                      <a:pt x="1107995" y="616098"/>
                    </a:cubicBezTo>
                    <a:cubicBezTo>
                      <a:pt x="1093974" y="627782"/>
                      <a:pt x="1058338" y="634793"/>
                      <a:pt x="1001086" y="637129"/>
                    </a:cubicBezTo>
                    <a:cubicBezTo>
                      <a:pt x="904109" y="639466"/>
                      <a:pt x="833128" y="646769"/>
                      <a:pt x="788145" y="659037"/>
                    </a:cubicBezTo>
                    <a:cubicBezTo>
                      <a:pt x="743162" y="671305"/>
                      <a:pt x="696718" y="695549"/>
                      <a:pt x="648813" y="731770"/>
                    </a:cubicBezTo>
                    <a:cubicBezTo>
                      <a:pt x="614930" y="759811"/>
                      <a:pt x="592146" y="781719"/>
                      <a:pt x="580462" y="797492"/>
                    </a:cubicBezTo>
                    <a:cubicBezTo>
                      <a:pt x="568778" y="813266"/>
                      <a:pt x="554173" y="846273"/>
                      <a:pt x="536647" y="896514"/>
                    </a:cubicBezTo>
                    <a:cubicBezTo>
                      <a:pt x="512110" y="966618"/>
                      <a:pt x="489911" y="1035554"/>
                      <a:pt x="470048" y="1103321"/>
                    </a:cubicBezTo>
                    <a:cubicBezTo>
                      <a:pt x="450185" y="1171088"/>
                      <a:pt x="426817" y="1233013"/>
                      <a:pt x="399944" y="1289097"/>
                    </a:cubicBezTo>
                    <a:cubicBezTo>
                      <a:pt x="381250" y="1328822"/>
                      <a:pt x="365184" y="1356280"/>
                      <a:pt x="351748" y="1371469"/>
                    </a:cubicBezTo>
                    <a:cubicBezTo>
                      <a:pt x="338311" y="1386658"/>
                      <a:pt x="312898" y="1407105"/>
                      <a:pt x="275510" y="1432810"/>
                    </a:cubicBezTo>
                    <a:cubicBezTo>
                      <a:pt x="217090" y="1470199"/>
                      <a:pt x="185835" y="1492398"/>
                      <a:pt x="181745" y="1499409"/>
                    </a:cubicBezTo>
                    <a:cubicBezTo>
                      <a:pt x="177656" y="1506419"/>
                      <a:pt x="147862" y="1518395"/>
                      <a:pt x="92363" y="1535337"/>
                    </a:cubicBezTo>
                    <a:cubicBezTo>
                      <a:pt x="36864" y="1552279"/>
                      <a:pt x="6193" y="1558997"/>
                      <a:pt x="351" y="1555492"/>
                    </a:cubicBezTo>
                    <a:cubicBezTo>
                      <a:pt x="-817" y="1554323"/>
                      <a:pt x="936" y="1551694"/>
                      <a:pt x="5609" y="1547605"/>
                    </a:cubicBezTo>
                    <a:cubicBezTo>
                      <a:pt x="10283" y="1543516"/>
                      <a:pt x="16709" y="1538842"/>
                      <a:pt x="24888" y="1533584"/>
                    </a:cubicBezTo>
                    <a:cubicBezTo>
                      <a:pt x="33067" y="1528327"/>
                      <a:pt x="41830" y="1522777"/>
                      <a:pt x="51177" y="1516935"/>
                    </a:cubicBezTo>
                    <a:cubicBezTo>
                      <a:pt x="110765" y="1487725"/>
                      <a:pt x="165972" y="1438360"/>
                      <a:pt x="216797" y="1368840"/>
                    </a:cubicBezTo>
                    <a:cubicBezTo>
                      <a:pt x="267623" y="1299320"/>
                      <a:pt x="305888" y="1223666"/>
                      <a:pt x="331593" y="1141878"/>
                    </a:cubicBezTo>
                    <a:cubicBezTo>
                      <a:pt x="395855" y="930398"/>
                      <a:pt x="426817" y="822321"/>
                      <a:pt x="424481" y="817647"/>
                    </a:cubicBezTo>
                    <a:cubicBezTo>
                      <a:pt x="419807" y="815310"/>
                      <a:pt x="401405" y="824073"/>
                      <a:pt x="369274" y="843936"/>
                    </a:cubicBezTo>
                    <a:cubicBezTo>
                      <a:pt x="337143" y="863799"/>
                      <a:pt x="313482" y="881325"/>
                      <a:pt x="298293" y="896514"/>
                    </a:cubicBezTo>
                    <a:cubicBezTo>
                      <a:pt x="287778" y="905861"/>
                      <a:pt x="272296" y="913164"/>
                      <a:pt x="251849" y="918422"/>
                    </a:cubicBezTo>
                    <a:cubicBezTo>
                      <a:pt x="231402" y="923680"/>
                      <a:pt x="208619" y="933319"/>
                      <a:pt x="183498" y="947340"/>
                    </a:cubicBezTo>
                    <a:cubicBezTo>
                      <a:pt x="158377" y="961360"/>
                      <a:pt x="128875" y="970123"/>
                      <a:pt x="94992" y="973629"/>
                    </a:cubicBezTo>
                    <a:cubicBezTo>
                      <a:pt x="69287" y="975965"/>
                      <a:pt x="53514" y="975089"/>
                      <a:pt x="47672" y="971000"/>
                    </a:cubicBezTo>
                    <a:cubicBezTo>
                      <a:pt x="41830" y="966910"/>
                      <a:pt x="34819" y="952597"/>
                      <a:pt x="26640" y="928061"/>
                    </a:cubicBezTo>
                    <a:cubicBezTo>
                      <a:pt x="14956" y="897683"/>
                      <a:pt x="11743" y="877820"/>
                      <a:pt x="17001" y="868473"/>
                    </a:cubicBezTo>
                    <a:cubicBezTo>
                      <a:pt x="22259" y="859125"/>
                      <a:pt x="39493" y="854452"/>
                      <a:pt x="68703" y="854452"/>
                    </a:cubicBezTo>
                    <a:cubicBezTo>
                      <a:pt x="101418" y="854452"/>
                      <a:pt x="128583" y="844520"/>
                      <a:pt x="150199" y="824658"/>
                    </a:cubicBezTo>
                    <a:cubicBezTo>
                      <a:pt x="171814" y="804795"/>
                      <a:pt x="208911" y="785516"/>
                      <a:pt x="261489" y="766822"/>
                    </a:cubicBezTo>
                    <a:cubicBezTo>
                      <a:pt x="339772" y="737612"/>
                      <a:pt x="386800" y="713952"/>
                      <a:pt x="402573" y="695841"/>
                    </a:cubicBezTo>
                    <a:cubicBezTo>
                      <a:pt x="418346" y="677731"/>
                      <a:pt x="418638" y="646477"/>
                      <a:pt x="403449" y="602077"/>
                    </a:cubicBezTo>
                    <a:cubicBezTo>
                      <a:pt x="387092" y="556510"/>
                      <a:pt x="381834" y="520289"/>
                      <a:pt x="387676" y="493416"/>
                    </a:cubicBezTo>
                    <a:cubicBezTo>
                      <a:pt x="388844" y="486406"/>
                      <a:pt x="389429" y="479980"/>
                      <a:pt x="389429" y="474138"/>
                    </a:cubicBezTo>
                    <a:cubicBezTo>
                      <a:pt x="389429" y="468296"/>
                      <a:pt x="389429" y="463622"/>
                      <a:pt x="389429" y="460117"/>
                    </a:cubicBezTo>
                    <a:cubicBezTo>
                      <a:pt x="389429" y="456612"/>
                      <a:pt x="388844" y="454859"/>
                      <a:pt x="387676" y="454859"/>
                    </a:cubicBezTo>
                    <a:cubicBezTo>
                      <a:pt x="384171" y="454859"/>
                      <a:pt x="367813" y="468880"/>
                      <a:pt x="338603" y="496921"/>
                    </a:cubicBezTo>
                    <a:cubicBezTo>
                      <a:pt x="309393" y="528468"/>
                      <a:pt x="284857" y="542781"/>
                      <a:pt x="264994" y="539860"/>
                    </a:cubicBezTo>
                    <a:cubicBezTo>
                      <a:pt x="245131" y="536939"/>
                      <a:pt x="225268" y="517368"/>
                      <a:pt x="205406" y="481148"/>
                    </a:cubicBezTo>
                    <a:lnTo>
                      <a:pt x="186127" y="439086"/>
                    </a:lnTo>
                    <a:lnTo>
                      <a:pt x="217674" y="449601"/>
                    </a:lnTo>
                    <a:cubicBezTo>
                      <a:pt x="239873" y="454275"/>
                      <a:pt x="271420" y="446680"/>
                      <a:pt x="312314" y="426817"/>
                    </a:cubicBezTo>
                    <a:cubicBezTo>
                      <a:pt x="355545" y="406955"/>
                      <a:pt x="384755" y="390597"/>
                      <a:pt x="399944" y="377745"/>
                    </a:cubicBezTo>
                    <a:cubicBezTo>
                      <a:pt x="415133" y="364892"/>
                      <a:pt x="427401" y="345029"/>
                      <a:pt x="436749" y="318156"/>
                    </a:cubicBezTo>
                    <a:cubicBezTo>
                      <a:pt x="448433" y="283104"/>
                      <a:pt x="453106" y="261197"/>
                      <a:pt x="450769" y="252434"/>
                    </a:cubicBezTo>
                    <a:cubicBezTo>
                      <a:pt x="448433" y="243671"/>
                      <a:pt x="437333" y="240458"/>
                      <a:pt x="417470" y="242794"/>
                    </a:cubicBezTo>
                    <a:cubicBezTo>
                      <a:pt x="397607" y="245131"/>
                      <a:pt x="370150" y="238705"/>
                      <a:pt x="335098" y="223516"/>
                    </a:cubicBezTo>
                    <a:cubicBezTo>
                      <a:pt x="300046" y="208327"/>
                      <a:pt x="284273" y="196351"/>
                      <a:pt x="287778" y="187587"/>
                    </a:cubicBezTo>
                    <a:cubicBezTo>
                      <a:pt x="291283" y="178825"/>
                      <a:pt x="308225" y="171230"/>
                      <a:pt x="338603" y="164804"/>
                    </a:cubicBezTo>
                    <a:cubicBezTo>
                      <a:pt x="368982" y="158377"/>
                      <a:pt x="388844" y="151659"/>
                      <a:pt x="398192" y="144649"/>
                    </a:cubicBezTo>
                    <a:cubicBezTo>
                      <a:pt x="411044" y="134133"/>
                      <a:pt x="492248" y="103755"/>
                      <a:pt x="641803" y="53514"/>
                    </a:cubicBezTo>
                    <a:cubicBezTo>
                      <a:pt x="700223" y="33651"/>
                      <a:pt x="736443" y="19630"/>
                      <a:pt x="750464" y="11451"/>
                    </a:cubicBezTo>
                    <a:cubicBezTo>
                      <a:pt x="765653" y="3272"/>
                      <a:pt x="779966" y="-525"/>
                      <a:pt x="793403" y="5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  <a:scene3d>
                <a:camera prst="orthographicFront"/>
                <a:lightRig rig="threePt" dir="t"/>
              </a:scene3d>
              <a:sp3d prstMaterial="translucentPowder">
                <a:bevelT w="107950" h="19050" prst="angle"/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3800" dirty="0">
                  <a:solidFill>
                    <a:schemeClr val="tx1">
                      <a:lumMod val="100000"/>
                    </a:schemeClr>
                  </a:soli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  <a:cs typeface="阿里巴巴普惠体 2.0 65 Medium" panose="00020600040101010101" pitchFamily="18" charset="-122"/>
                </a:endParaRPr>
              </a:p>
            </p:txBody>
          </p:sp>
          <p:sp>
            <p:nvSpPr>
              <p:cNvPr id="9" name="TextBox 16">
                <a:extLst>
                  <a:ext uri="{FF2B5EF4-FFF2-40B4-BE49-F238E27FC236}">
                    <a16:creationId xmlns:a16="http://schemas.microsoft.com/office/drawing/2014/main" id="{222056B5-900E-E5D2-FDF4-A691E9A96FEE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6887294" y="2104152"/>
                <a:ext cx="1219892" cy="1588445"/>
              </a:xfrm>
              <a:custGeom>
                <a:avLst/>
                <a:gdLst/>
                <a:ahLst/>
                <a:cxnLst/>
                <a:rect l="l" t="t" r="r" b="b"/>
                <a:pathLst>
                  <a:path w="1219892" h="1588445">
                    <a:moveTo>
                      <a:pt x="63970" y="635588"/>
                    </a:moveTo>
                    <a:cubicBezTo>
                      <a:pt x="67475" y="635588"/>
                      <a:pt x="77991" y="654867"/>
                      <a:pt x="95517" y="693424"/>
                    </a:cubicBezTo>
                    <a:cubicBezTo>
                      <a:pt x="113043" y="731981"/>
                      <a:pt x="120930" y="780762"/>
                      <a:pt x="119177" y="839766"/>
                    </a:cubicBezTo>
                    <a:cubicBezTo>
                      <a:pt x="117424" y="898771"/>
                      <a:pt x="115380" y="929441"/>
                      <a:pt x="113043" y="931778"/>
                    </a:cubicBezTo>
                    <a:cubicBezTo>
                      <a:pt x="107201" y="936451"/>
                      <a:pt x="94056" y="935867"/>
                      <a:pt x="73609" y="930025"/>
                    </a:cubicBezTo>
                    <a:cubicBezTo>
                      <a:pt x="53162" y="924183"/>
                      <a:pt x="37681" y="916004"/>
                      <a:pt x="27166" y="905489"/>
                    </a:cubicBezTo>
                    <a:cubicBezTo>
                      <a:pt x="16650" y="894973"/>
                      <a:pt x="8471" y="869853"/>
                      <a:pt x="2629" y="830127"/>
                    </a:cubicBezTo>
                    <a:cubicBezTo>
                      <a:pt x="-876" y="806759"/>
                      <a:pt x="-876" y="786896"/>
                      <a:pt x="2629" y="770539"/>
                    </a:cubicBezTo>
                    <a:cubicBezTo>
                      <a:pt x="6134" y="754181"/>
                      <a:pt x="13729" y="731981"/>
                      <a:pt x="25413" y="703940"/>
                    </a:cubicBezTo>
                    <a:cubicBezTo>
                      <a:pt x="47613" y="658372"/>
                      <a:pt x="60465" y="635588"/>
                      <a:pt x="63970" y="635588"/>
                    </a:cubicBezTo>
                    <a:close/>
                    <a:moveTo>
                      <a:pt x="641452" y="615434"/>
                    </a:moveTo>
                    <a:cubicBezTo>
                      <a:pt x="670077" y="614849"/>
                      <a:pt x="697827" y="623320"/>
                      <a:pt x="724700" y="640846"/>
                    </a:cubicBezTo>
                    <a:lnTo>
                      <a:pt x="752742" y="660125"/>
                    </a:lnTo>
                    <a:lnTo>
                      <a:pt x="719442" y="703940"/>
                    </a:lnTo>
                    <a:cubicBezTo>
                      <a:pt x="694906" y="734318"/>
                      <a:pt x="676211" y="762068"/>
                      <a:pt x="663359" y="787188"/>
                    </a:cubicBezTo>
                    <a:cubicBezTo>
                      <a:pt x="650507" y="812309"/>
                      <a:pt x="633857" y="837722"/>
                      <a:pt x="613410" y="863426"/>
                    </a:cubicBezTo>
                    <a:cubicBezTo>
                      <a:pt x="592963" y="889131"/>
                      <a:pt x="584200" y="903444"/>
                      <a:pt x="587121" y="906365"/>
                    </a:cubicBezTo>
                    <a:cubicBezTo>
                      <a:pt x="590042" y="909286"/>
                      <a:pt x="609613" y="903152"/>
                      <a:pt x="645833" y="887963"/>
                    </a:cubicBezTo>
                    <a:cubicBezTo>
                      <a:pt x="672706" y="875110"/>
                      <a:pt x="700456" y="868976"/>
                      <a:pt x="729082" y="869561"/>
                    </a:cubicBezTo>
                    <a:cubicBezTo>
                      <a:pt x="757707" y="870145"/>
                      <a:pt x="776110" y="876863"/>
                      <a:pt x="784288" y="889715"/>
                    </a:cubicBezTo>
                    <a:cubicBezTo>
                      <a:pt x="787794" y="895557"/>
                      <a:pt x="779907" y="910455"/>
                      <a:pt x="760628" y="934407"/>
                    </a:cubicBezTo>
                    <a:cubicBezTo>
                      <a:pt x="741350" y="958359"/>
                      <a:pt x="726453" y="985232"/>
                      <a:pt x="715937" y="1015026"/>
                    </a:cubicBezTo>
                    <a:cubicBezTo>
                      <a:pt x="705421" y="1044820"/>
                      <a:pt x="692569" y="1069649"/>
                      <a:pt x="677380" y="1089512"/>
                    </a:cubicBezTo>
                    <a:cubicBezTo>
                      <a:pt x="664527" y="1102364"/>
                      <a:pt x="657809" y="1111711"/>
                      <a:pt x="657225" y="1117553"/>
                    </a:cubicBezTo>
                    <a:cubicBezTo>
                      <a:pt x="656641" y="1123395"/>
                      <a:pt x="661606" y="1135079"/>
                      <a:pt x="672122" y="1152605"/>
                    </a:cubicBezTo>
                    <a:cubicBezTo>
                      <a:pt x="682638" y="1168963"/>
                      <a:pt x="687895" y="1181231"/>
                      <a:pt x="687895" y="1189410"/>
                    </a:cubicBezTo>
                    <a:cubicBezTo>
                      <a:pt x="687895" y="1197589"/>
                      <a:pt x="683222" y="1212778"/>
                      <a:pt x="673875" y="1234978"/>
                    </a:cubicBezTo>
                    <a:cubicBezTo>
                      <a:pt x="662191" y="1266524"/>
                      <a:pt x="653428" y="1303913"/>
                      <a:pt x="647586" y="1347144"/>
                    </a:cubicBezTo>
                    <a:cubicBezTo>
                      <a:pt x="645249" y="1377522"/>
                      <a:pt x="645249" y="1396509"/>
                      <a:pt x="647586" y="1404104"/>
                    </a:cubicBezTo>
                    <a:cubicBezTo>
                      <a:pt x="649923" y="1411698"/>
                      <a:pt x="659854" y="1419001"/>
                      <a:pt x="677380" y="1426011"/>
                    </a:cubicBezTo>
                    <a:cubicBezTo>
                      <a:pt x="725284" y="1444705"/>
                      <a:pt x="780199" y="1454345"/>
                      <a:pt x="842124" y="1454929"/>
                    </a:cubicBezTo>
                    <a:cubicBezTo>
                      <a:pt x="904049" y="1455513"/>
                      <a:pt x="958964" y="1446458"/>
                      <a:pt x="1006869" y="1427764"/>
                    </a:cubicBezTo>
                    <a:cubicBezTo>
                      <a:pt x="1025563" y="1420753"/>
                      <a:pt x="1043381" y="1403811"/>
                      <a:pt x="1060323" y="1376938"/>
                    </a:cubicBezTo>
                    <a:cubicBezTo>
                      <a:pt x="1077265" y="1350065"/>
                      <a:pt x="1088657" y="1320271"/>
                      <a:pt x="1094499" y="1287556"/>
                    </a:cubicBezTo>
                    <a:cubicBezTo>
                      <a:pt x="1109688" y="1196420"/>
                      <a:pt x="1123125" y="1150853"/>
                      <a:pt x="1134809" y="1150853"/>
                    </a:cubicBezTo>
                    <a:cubicBezTo>
                      <a:pt x="1139482" y="1150853"/>
                      <a:pt x="1149998" y="1170716"/>
                      <a:pt x="1166355" y="1210441"/>
                    </a:cubicBezTo>
                    <a:cubicBezTo>
                      <a:pt x="1182713" y="1250167"/>
                      <a:pt x="1196149" y="1288724"/>
                      <a:pt x="1206665" y="1326113"/>
                    </a:cubicBezTo>
                    <a:cubicBezTo>
                      <a:pt x="1230033" y="1411406"/>
                      <a:pt x="1222439" y="1470410"/>
                      <a:pt x="1183881" y="1503125"/>
                    </a:cubicBezTo>
                    <a:cubicBezTo>
                      <a:pt x="1157008" y="1525325"/>
                      <a:pt x="1124293" y="1541098"/>
                      <a:pt x="1085736" y="1550446"/>
                    </a:cubicBezTo>
                    <a:cubicBezTo>
                      <a:pt x="1047179" y="1559793"/>
                      <a:pt x="994016" y="1564466"/>
                      <a:pt x="926249" y="1564466"/>
                    </a:cubicBezTo>
                    <a:cubicBezTo>
                      <a:pt x="807072" y="1564466"/>
                      <a:pt x="708342" y="1544019"/>
                      <a:pt x="630060" y="1503125"/>
                    </a:cubicBezTo>
                    <a:cubicBezTo>
                      <a:pt x="600850" y="1489105"/>
                      <a:pt x="579819" y="1462231"/>
                      <a:pt x="566966" y="1422506"/>
                    </a:cubicBezTo>
                    <a:cubicBezTo>
                      <a:pt x="554114" y="1382780"/>
                      <a:pt x="555282" y="1348897"/>
                      <a:pt x="570471" y="1320855"/>
                    </a:cubicBezTo>
                    <a:cubicBezTo>
                      <a:pt x="575145" y="1312676"/>
                      <a:pt x="580111" y="1297487"/>
                      <a:pt x="585369" y="1275287"/>
                    </a:cubicBezTo>
                    <a:cubicBezTo>
                      <a:pt x="590626" y="1253088"/>
                      <a:pt x="595008" y="1232933"/>
                      <a:pt x="598513" y="1214823"/>
                    </a:cubicBezTo>
                    <a:cubicBezTo>
                      <a:pt x="602018" y="1196713"/>
                      <a:pt x="602603" y="1187657"/>
                      <a:pt x="600266" y="1187657"/>
                    </a:cubicBezTo>
                    <a:cubicBezTo>
                      <a:pt x="581571" y="1187657"/>
                      <a:pt x="533959" y="1224170"/>
                      <a:pt x="457429" y="1297195"/>
                    </a:cubicBezTo>
                    <a:cubicBezTo>
                      <a:pt x="380899" y="1370220"/>
                      <a:pt x="321018" y="1436527"/>
                      <a:pt x="277787" y="1496115"/>
                    </a:cubicBezTo>
                    <a:cubicBezTo>
                      <a:pt x="249746" y="1533504"/>
                      <a:pt x="223749" y="1559793"/>
                      <a:pt x="199797" y="1574982"/>
                    </a:cubicBezTo>
                    <a:cubicBezTo>
                      <a:pt x="175844" y="1590171"/>
                      <a:pt x="157734" y="1592508"/>
                      <a:pt x="145466" y="1581992"/>
                    </a:cubicBezTo>
                    <a:cubicBezTo>
                      <a:pt x="133198" y="1571477"/>
                      <a:pt x="129401" y="1560961"/>
                      <a:pt x="134074" y="1550446"/>
                    </a:cubicBezTo>
                    <a:cubicBezTo>
                      <a:pt x="138748" y="1539930"/>
                      <a:pt x="157442" y="1517730"/>
                      <a:pt x="190157" y="1483847"/>
                    </a:cubicBezTo>
                    <a:cubicBezTo>
                      <a:pt x="232220" y="1441784"/>
                      <a:pt x="265519" y="1406732"/>
                      <a:pt x="290056" y="1378691"/>
                    </a:cubicBezTo>
                    <a:cubicBezTo>
                      <a:pt x="487515" y="1152021"/>
                      <a:pt x="583324" y="1035181"/>
                      <a:pt x="577482" y="1028171"/>
                    </a:cubicBezTo>
                    <a:cubicBezTo>
                      <a:pt x="573977" y="1024666"/>
                      <a:pt x="549440" y="1034305"/>
                      <a:pt x="503873" y="1057089"/>
                    </a:cubicBezTo>
                    <a:cubicBezTo>
                      <a:pt x="458305" y="1079873"/>
                      <a:pt x="425006" y="1092433"/>
                      <a:pt x="403975" y="1094770"/>
                    </a:cubicBezTo>
                    <a:cubicBezTo>
                      <a:pt x="389954" y="1095938"/>
                      <a:pt x="381483" y="1093893"/>
                      <a:pt x="378562" y="1088636"/>
                    </a:cubicBezTo>
                    <a:cubicBezTo>
                      <a:pt x="375641" y="1083378"/>
                      <a:pt x="374180" y="1067896"/>
                      <a:pt x="374180" y="1042192"/>
                    </a:cubicBezTo>
                    <a:cubicBezTo>
                      <a:pt x="374180" y="1005971"/>
                      <a:pt x="363081" y="972672"/>
                      <a:pt x="340881" y="942293"/>
                    </a:cubicBezTo>
                    <a:cubicBezTo>
                      <a:pt x="303492" y="894389"/>
                      <a:pt x="284798" y="838890"/>
                      <a:pt x="284798" y="775796"/>
                    </a:cubicBezTo>
                    <a:cubicBezTo>
                      <a:pt x="283629" y="738408"/>
                      <a:pt x="296482" y="733150"/>
                      <a:pt x="323355" y="760023"/>
                    </a:cubicBezTo>
                    <a:cubicBezTo>
                      <a:pt x="331534" y="768202"/>
                      <a:pt x="340297" y="778717"/>
                      <a:pt x="349644" y="791570"/>
                    </a:cubicBezTo>
                    <a:cubicBezTo>
                      <a:pt x="394043" y="855832"/>
                      <a:pt x="432600" y="887963"/>
                      <a:pt x="465315" y="887963"/>
                    </a:cubicBezTo>
                    <a:cubicBezTo>
                      <a:pt x="475831" y="887963"/>
                      <a:pt x="497154" y="866055"/>
                      <a:pt x="529285" y="822240"/>
                    </a:cubicBezTo>
                    <a:cubicBezTo>
                      <a:pt x="561416" y="778425"/>
                      <a:pt x="573977" y="753013"/>
                      <a:pt x="566966" y="746002"/>
                    </a:cubicBezTo>
                    <a:cubicBezTo>
                      <a:pt x="563461" y="742497"/>
                      <a:pt x="543598" y="745418"/>
                      <a:pt x="507378" y="754765"/>
                    </a:cubicBezTo>
                    <a:cubicBezTo>
                      <a:pt x="473494" y="764112"/>
                      <a:pt x="447790" y="765865"/>
                      <a:pt x="430263" y="760023"/>
                    </a:cubicBezTo>
                    <a:cubicBezTo>
                      <a:pt x="412738" y="754181"/>
                      <a:pt x="401054" y="740744"/>
                      <a:pt x="395212" y="719713"/>
                    </a:cubicBezTo>
                    <a:cubicBezTo>
                      <a:pt x="388201" y="702187"/>
                      <a:pt x="385572" y="691672"/>
                      <a:pt x="387325" y="688166"/>
                    </a:cubicBezTo>
                    <a:cubicBezTo>
                      <a:pt x="389077" y="684661"/>
                      <a:pt x="398133" y="682909"/>
                      <a:pt x="414490" y="682909"/>
                    </a:cubicBezTo>
                    <a:cubicBezTo>
                      <a:pt x="437858" y="682909"/>
                      <a:pt x="476999" y="671225"/>
                      <a:pt x="531914" y="647857"/>
                    </a:cubicBezTo>
                    <a:cubicBezTo>
                      <a:pt x="576313" y="626825"/>
                      <a:pt x="612826" y="616018"/>
                      <a:pt x="641452" y="615434"/>
                    </a:cubicBezTo>
                    <a:close/>
                    <a:moveTo>
                      <a:pt x="453047" y="262285"/>
                    </a:moveTo>
                    <a:cubicBezTo>
                      <a:pt x="444869" y="262285"/>
                      <a:pt x="440779" y="270463"/>
                      <a:pt x="440779" y="286821"/>
                    </a:cubicBezTo>
                    <a:cubicBezTo>
                      <a:pt x="440779" y="303179"/>
                      <a:pt x="444869" y="311357"/>
                      <a:pt x="453047" y="311357"/>
                    </a:cubicBezTo>
                    <a:cubicBezTo>
                      <a:pt x="461226" y="311357"/>
                      <a:pt x="465315" y="303179"/>
                      <a:pt x="465315" y="286821"/>
                    </a:cubicBezTo>
                    <a:cubicBezTo>
                      <a:pt x="465315" y="270463"/>
                      <a:pt x="461226" y="262285"/>
                      <a:pt x="453047" y="262285"/>
                    </a:cubicBezTo>
                    <a:close/>
                    <a:moveTo>
                      <a:pt x="467068" y="271"/>
                    </a:moveTo>
                    <a:cubicBezTo>
                      <a:pt x="477584" y="-2650"/>
                      <a:pt x="503288" y="18089"/>
                      <a:pt x="544182" y="62488"/>
                    </a:cubicBezTo>
                    <a:cubicBezTo>
                      <a:pt x="572224" y="94035"/>
                      <a:pt x="588582" y="115358"/>
                      <a:pt x="593255" y="126458"/>
                    </a:cubicBezTo>
                    <a:cubicBezTo>
                      <a:pt x="597929" y="137558"/>
                      <a:pt x="599681" y="158881"/>
                      <a:pt x="598513" y="190428"/>
                    </a:cubicBezTo>
                    <a:cubicBezTo>
                      <a:pt x="595008" y="230154"/>
                      <a:pt x="596176" y="257611"/>
                      <a:pt x="602018" y="272800"/>
                    </a:cubicBezTo>
                    <a:cubicBezTo>
                      <a:pt x="603187" y="276305"/>
                      <a:pt x="604939" y="278934"/>
                      <a:pt x="607276" y="280687"/>
                    </a:cubicBezTo>
                    <a:cubicBezTo>
                      <a:pt x="609613" y="282440"/>
                      <a:pt x="612242" y="282440"/>
                      <a:pt x="615163" y="280687"/>
                    </a:cubicBezTo>
                    <a:cubicBezTo>
                      <a:pt x="618084" y="278934"/>
                      <a:pt x="621589" y="275721"/>
                      <a:pt x="625678" y="271048"/>
                    </a:cubicBezTo>
                    <a:cubicBezTo>
                      <a:pt x="629768" y="266374"/>
                      <a:pt x="635902" y="259364"/>
                      <a:pt x="644081" y="250016"/>
                    </a:cubicBezTo>
                    <a:cubicBezTo>
                      <a:pt x="656933" y="234827"/>
                      <a:pt x="667156" y="219638"/>
                      <a:pt x="674751" y="204449"/>
                    </a:cubicBezTo>
                    <a:cubicBezTo>
                      <a:pt x="682346" y="189260"/>
                      <a:pt x="687019" y="176407"/>
                      <a:pt x="688772" y="165892"/>
                    </a:cubicBezTo>
                    <a:cubicBezTo>
                      <a:pt x="690524" y="155376"/>
                      <a:pt x="687895" y="148366"/>
                      <a:pt x="680885" y="144860"/>
                    </a:cubicBezTo>
                    <a:cubicBezTo>
                      <a:pt x="670369" y="141355"/>
                      <a:pt x="666280" y="134053"/>
                      <a:pt x="668617" y="122953"/>
                    </a:cubicBezTo>
                    <a:cubicBezTo>
                      <a:pt x="670954" y="111853"/>
                      <a:pt x="677380" y="106303"/>
                      <a:pt x="687895" y="106303"/>
                    </a:cubicBezTo>
                    <a:cubicBezTo>
                      <a:pt x="703085" y="106303"/>
                      <a:pt x="729666" y="118571"/>
                      <a:pt x="767639" y="143108"/>
                    </a:cubicBezTo>
                    <a:cubicBezTo>
                      <a:pt x="805612" y="167644"/>
                      <a:pt x="824598" y="189260"/>
                      <a:pt x="824598" y="207954"/>
                    </a:cubicBezTo>
                    <a:cubicBezTo>
                      <a:pt x="824598" y="227817"/>
                      <a:pt x="806780" y="255858"/>
                      <a:pt x="771144" y="292079"/>
                    </a:cubicBezTo>
                    <a:cubicBezTo>
                      <a:pt x="735508" y="328299"/>
                      <a:pt x="699579" y="354588"/>
                      <a:pt x="663359" y="370946"/>
                    </a:cubicBezTo>
                    <a:cubicBezTo>
                      <a:pt x="625970" y="388472"/>
                      <a:pt x="607276" y="405414"/>
                      <a:pt x="607276" y="421771"/>
                    </a:cubicBezTo>
                    <a:cubicBezTo>
                      <a:pt x="607276" y="438129"/>
                      <a:pt x="614871" y="443387"/>
                      <a:pt x="630060" y="437545"/>
                    </a:cubicBezTo>
                    <a:cubicBezTo>
                      <a:pt x="653428" y="428197"/>
                      <a:pt x="694030" y="418266"/>
                      <a:pt x="751865" y="407750"/>
                    </a:cubicBezTo>
                    <a:cubicBezTo>
                      <a:pt x="809701" y="397235"/>
                      <a:pt x="853808" y="391977"/>
                      <a:pt x="884187" y="391977"/>
                    </a:cubicBezTo>
                    <a:cubicBezTo>
                      <a:pt x="941438" y="391977"/>
                      <a:pt x="992264" y="405414"/>
                      <a:pt x="1036663" y="432287"/>
                    </a:cubicBezTo>
                    <a:cubicBezTo>
                      <a:pt x="1081062" y="459160"/>
                      <a:pt x="1101509" y="490123"/>
                      <a:pt x="1098004" y="525175"/>
                    </a:cubicBezTo>
                    <a:cubicBezTo>
                      <a:pt x="1095667" y="547374"/>
                      <a:pt x="1066749" y="575416"/>
                      <a:pt x="1011250" y="609299"/>
                    </a:cubicBezTo>
                    <a:cubicBezTo>
                      <a:pt x="955751" y="643183"/>
                      <a:pt x="905802" y="662462"/>
                      <a:pt x="861403" y="667135"/>
                    </a:cubicBezTo>
                    <a:cubicBezTo>
                      <a:pt x="820509" y="672977"/>
                      <a:pt x="800062" y="672685"/>
                      <a:pt x="800062" y="666259"/>
                    </a:cubicBezTo>
                    <a:cubicBezTo>
                      <a:pt x="800062" y="659833"/>
                      <a:pt x="812038" y="642599"/>
                      <a:pt x="835990" y="614557"/>
                    </a:cubicBezTo>
                    <a:cubicBezTo>
                      <a:pt x="859942" y="586516"/>
                      <a:pt x="878929" y="559058"/>
                      <a:pt x="892950" y="532185"/>
                    </a:cubicBezTo>
                    <a:cubicBezTo>
                      <a:pt x="906971" y="501807"/>
                      <a:pt x="906971" y="482528"/>
                      <a:pt x="892950" y="474349"/>
                    </a:cubicBezTo>
                    <a:cubicBezTo>
                      <a:pt x="878929" y="466170"/>
                      <a:pt x="839203" y="462081"/>
                      <a:pt x="773773" y="462081"/>
                    </a:cubicBezTo>
                    <a:cubicBezTo>
                      <a:pt x="722363" y="462081"/>
                      <a:pt x="688188" y="463834"/>
                      <a:pt x="671246" y="467339"/>
                    </a:cubicBezTo>
                    <a:cubicBezTo>
                      <a:pt x="654304" y="470844"/>
                      <a:pt x="635317" y="480191"/>
                      <a:pt x="614286" y="495380"/>
                    </a:cubicBezTo>
                    <a:cubicBezTo>
                      <a:pt x="581571" y="518748"/>
                      <a:pt x="547396" y="538611"/>
                      <a:pt x="511759" y="554969"/>
                    </a:cubicBezTo>
                    <a:cubicBezTo>
                      <a:pt x="476123" y="571326"/>
                      <a:pt x="435521" y="594694"/>
                      <a:pt x="389954" y="625073"/>
                    </a:cubicBezTo>
                    <a:cubicBezTo>
                      <a:pt x="349060" y="654283"/>
                      <a:pt x="316637" y="668888"/>
                      <a:pt x="292684" y="668888"/>
                    </a:cubicBezTo>
                    <a:cubicBezTo>
                      <a:pt x="268732" y="668888"/>
                      <a:pt x="249162" y="654867"/>
                      <a:pt x="233972" y="626825"/>
                    </a:cubicBezTo>
                    <a:cubicBezTo>
                      <a:pt x="218783" y="601121"/>
                      <a:pt x="213817" y="583887"/>
                      <a:pt x="219075" y="575124"/>
                    </a:cubicBezTo>
                    <a:cubicBezTo>
                      <a:pt x="224333" y="566361"/>
                      <a:pt x="241567" y="561979"/>
                      <a:pt x="270777" y="561979"/>
                    </a:cubicBezTo>
                    <a:cubicBezTo>
                      <a:pt x="291808" y="561979"/>
                      <a:pt x="325400" y="555845"/>
                      <a:pt x="371551" y="543577"/>
                    </a:cubicBezTo>
                    <a:cubicBezTo>
                      <a:pt x="417703" y="531309"/>
                      <a:pt x="449542" y="519333"/>
                      <a:pt x="467068" y="507649"/>
                    </a:cubicBezTo>
                    <a:cubicBezTo>
                      <a:pt x="475247" y="502975"/>
                      <a:pt x="472034" y="495088"/>
                      <a:pt x="457429" y="483988"/>
                    </a:cubicBezTo>
                    <a:cubicBezTo>
                      <a:pt x="442824" y="472889"/>
                      <a:pt x="440195" y="462081"/>
                      <a:pt x="449542" y="451565"/>
                    </a:cubicBezTo>
                    <a:cubicBezTo>
                      <a:pt x="460058" y="442218"/>
                      <a:pt x="464731" y="426737"/>
                      <a:pt x="463563" y="405121"/>
                    </a:cubicBezTo>
                    <a:cubicBezTo>
                      <a:pt x="462394" y="383506"/>
                      <a:pt x="455384" y="367441"/>
                      <a:pt x="442532" y="356925"/>
                    </a:cubicBezTo>
                    <a:cubicBezTo>
                      <a:pt x="433184" y="348746"/>
                      <a:pt x="425882" y="344365"/>
                      <a:pt x="420624" y="343780"/>
                    </a:cubicBezTo>
                    <a:cubicBezTo>
                      <a:pt x="415366" y="343196"/>
                      <a:pt x="405727" y="346994"/>
                      <a:pt x="391706" y="355172"/>
                    </a:cubicBezTo>
                    <a:cubicBezTo>
                      <a:pt x="367170" y="368025"/>
                      <a:pt x="344678" y="373283"/>
                      <a:pt x="324231" y="370946"/>
                    </a:cubicBezTo>
                    <a:cubicBezTo>
                      <a:pt x="303784" y="368609"/>
                      <a:pt x="290056" y="358678"/>
                      <a:pt x="283045" y="341152"/>
                    </a:cubicBezTo>
                    <a:cubicBezTo>
                      <a:pt x="267856" y="297921"/>
                      <a:pt x="266103" y="262869"/>
                      <a:pt x="277787" y="235996"/>
                    </a:cubicBezTo>
                    <a:cubicBezTo>
                      <a:pt x="284798" y="223143"/>
                      <a:pt x="292977" y="224312"/>
                      <a:pt x="302324" y="239501"/>
                    </a:cubicBezTo>
                    <a:cubicBezTo>
                      <a:pt x="308166" y="251185"/>
                      <a:pt x="321310" y="254690"/>
                      <a:pt x="341757" y="250016"/>
                    </a:cubicBezTo>
                    <a:cubicBezTo>
                      <a:pt x="362204" y="245343"/>
                      <a:pt x="385280" y="234243"/>
                      <a:pt x="410985" y="216717"/>
                    </a:cubicBezTo>
                    <a:lnTo>
                      <a:pt x="458305" y="183417"/>
                    </a:lnTo>
                    <a:lnTo>
                      <a:pt x="454800" y="90530"/>
                    </a:lnTo>
                    <a:cubicBezTo>
                      <a:pt x="452463" y="33278"/>
                      <a:pt x="456552" y="3192"/>
                      <a:pt x="467068" y="27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  <a:scene3d>
                <a:camera prst="orthographicFront"/>
                <a:lightRig rig="threePt" dir="t"/>
              </a:scene3d>
              <a:sp3d prstMaterial="translucentPowder">
                <a:bevelT w="107950" h="19050" prst="angle"/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3800" dirty="0">
                  <a:solidFill>
                    <a:schemeClr val="tx1">
                      <a:lumMod val="100000"/>
                    </a:schemeClr>
                  </a:soli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  <a:cs typeface="阿里巴巴普惠体 2.0 65 Medium" panose="00020600040101010101" pitchFamily="18" charset="-122"/>
                </a:endParaRPr>
              </a:p>
            </p:txBody>
          </p:sp>
        </p:grpSp>
        <p:sp>
          <p:nvSpPr>
            <p:cNvPr id="4" name="TextBox 23">
              <a:extLst>
                <a:ext uri="{FF2B5EF4-FFF2-40B4-BE49-F238E27FC236}">
                  <a16:creationId xmlns:a16="http://schemas.microsoft.com/office/drawing/2014/main" id="{07286358-6426-40A0-E57E-B01F6E9A126C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183245" y="1413708"/>
              <a:ext cx="1674274" cy="1783210"/>
            </a:xfrm>
            <a:custGeom>
              <a:avLst/>
              <a:gdLst>
                <a:gd name="connsiteX0" fmla="*/ 883310 w 1180628"/>
                <a:gd name="connsiteY0" fmla="*/ 816982 h 1257445"/>
                <a:gd name="connsiteX1" fmla="*/ 814958 w 1180628"/>
                <a:gd name="connsiteY1" fmla="*/ 853787 h 1257445"/>
                <a:gd name="connsiteX2" fmla="*/ 690524 w 1180628"/>
                <a:gd name="connsiteY2" fmla="*/ 902860 h 1257445"/>
                <a:gd name="connsiteX3" fmla="*/ 632688 w 1180628"/>
                <a:gd name="connsiteY3" fmla="*/ 910746 h 1257445"/>
                <a:gd name="connsiteX4" fmla="*/ 599389 w 1180628"/>
                <a:gd name="connsiteY4" fmla="*/ 888839 h 1257445"/>
                <a:gd name="connsiteX5" fmla="*/ 562584 w 1180628"/>
                <a:gd name="connsiteY5" fmla="*/ 876571 h 1257445"/>
                <a:gd name="connsiteX6" fmla="*/ 553821 w 1180628"/>
                <a:gd name="connsiteY6" fmla="*/ 953685 h 1257445"/>
                <a:gd name="connsiteX7" fmla="*/ 562584 w 1180628"/>
                <a:gd name="connsiteY7" fmla="*/ 1030799 h 1257445"/>
                <a:gd name="connsiteX8" fmla="*/ 624801 w 1180628"/>
                <a:gd name="connsiteY8" fmla="*/ 1029047 h 1257445"/>
                <a:gd name="connsiteX9" fmla="*/ 730834 w 1180628"/>
                <a:gd name="connsiteY9" fmla="*/ 983479 h 1257445"/>
                <a:gd name="connsiteX10" fmla="*/ 818464 w 1180628"/>
                <a:gd name="connsiteY10" fmla="*/ 913375 h 1257445"/>
                <a:gd name="connsiteX11" fmla="*/ 885062 w 1180628"/>
                <a:gd name="connsiteY11" fmla="*/ 832756 h 1257445"/>
                <a:gd name="connsiteX12" fmla="*/ 883310 w 1180628"/>
                <a:gd name="connsiteY12" fmla="*/ 816982 h 1257445"/>
                <a:gd name="connsiteX13" fmla="*/ 960424 w 1180628"/>
                <a:gd name="connsiteY13" fmla="*/ 665163 h 1257445"/>
                <a:gd name="connsiteX14" fmla="*/ 969187 w 1180628"/>
                <a:gd name="connsiteY14" fmla="*/ 665382 h 1257445"/>
                <a:gd name="connsiteX15" fmla="*/ 1048054 w 1180628"/>
                <a:gd name="connsiteY15" fmla="*/ 685537 h 1257445"/>
                <a:gd name="connsiteX16" fmla="*/ 1166355 w 1180628"/>
                <a:gd name="connsiteY16" fmla="*/ 725847 h 1257445"/>
                <a:gd name="connsiteX17" fmla="*/ 1168984 w 1180628"/>
                <a:gd name="connsiteY17" fmla="*/ 780178 h 1257445"/>
                <a:gd name="connsiteX18" fmla="*/ 1118158 w 1180628"/>
                <a:gd name="connsiteY18" fmla="*/ 870437 h 1257445"/>
                <a:gd name="connsiteX19" fmla="*/ 1021765 w 1180628"/>
                <a:gd name="connsiteY19" fmla="*/ 1008016 h 1257445"/>
                <a:gd name="connsiteX20" fmla="*/ 963929 w 1180628"/>
                <a:gd name="connsiteY20" fmla="*/ 1071109 h 1257445"/>
                <a:gd name="connsiteX21" fmla="*/ 995476 w 1180628"/>
                <a:gd name="connsiteY21" fmla="*/ 1106161 h 1257445"/>
                <a:gd name="connsiteX22" fmla="*/ 1020013 w 1180628"/>
                <a:gd name="connsiteY22" fmla="*/ 1140337 h 1257445"/>
                <a:gd name="connsiteX23" fmla="*/ 1018260 w 1180628"/>
                <a:gd name="connsiteY23" fmla="*/ 1172760 h 1257445"/>
                <a:gd name="connsiteX24" fmla="*/ 1005116 w 1180628"/>
                <a:gd name="connsiteY24" fmla="*/ 1195544 h 1257445"/>
                <a:gd name="connsiteX25" fmla="*/ 970064 w 1180628"/>
                <a:gd name="connsiteY25" fmla="*/ 1209565 h 1257445"/>
                <a:gd name="connsiteX26" fmla="*/ 902588 w 1180628"/>
                <a:gd name="connsiteY26" fmla="*/ 1221833 h 1257445"/>
                <a:gd name="connsiteX27" fmla="*/ 774649 w 1180628"/>
                <a:gd name="connsiteY27" fmla="*/ 1235854 h 1257445"/>
                <a:gd name="connsiteX28" fmla="*/ 639699 w 1180628"/>
                <a:gd name="connsiteY28" fmla="*/ 1249874 h 1257445"/>
                <a:gd name="connsiteX29" fmla="*/ 578357 w 1180628"/>
                <a:gd name="connsiteY29" fmla="*/ 1216575 h 1257445"/>
                <a:gd name="connsiteX30" fmla="*/ 467944 w 1180628"/>
                <a:gd name="connsiteY30" fmla="*/ 1103532 h 1257445"/>
                <a:gd name="connsiteX31" fmla="*/ 439902 w 1180628"/>
                <a:gd name="connsiteY31" fmla="*/ 971211 h 1257445"/>
                <a:gd name="connsiteX32" fmla="*/ 473201 w 1180628"/>
                <a:gd name="connsiteY32" fmla="*/ 868684 h 1257445"/>
                <a:gd name="connsiteX33" fmla="*/ 506501 w 1180628"/>
                <a:gd name="connsiteY33" fmla="*/ 781930 h 1257445"/>
                <a:gd name="connsiteX34" fmla="*/ 532790 w 1180628"/>
                <a:gd name="connsiteY34" fmla="*/ 788941 h 1257445"/>
                <a:gd name="connsiteX35" fmla="*/ 595883 w 1180628"/>
                <a:gd name="connsiteY35" fmla="*/ 801209 h 1257445"/>
                <a:gd name="connsiteX36" fmla="*/ 727328 w 1180628"/>
                <a:gd name="connsiteY36" fmla="*/ 748631 h 1257445"/>
                <a:gd name="connsiteX37" fmla="*/ 902588 w 1180628"/>
                <a:gd name="connsiteY37" fmla="*/ 677650 h 1257445"/>
                <a:gd name="connsiteX38" fmla="*/ 960424 w 1180628"/>
                <a:gd name="connsiteY38" fmla="*/ 665163 h 1257445"/>
                <a:gd name="connsiteX39" fmla="*/ 32879 w 1180628"/>
                <a:gd name="connsiteY39" fmla="*/ 495459 h 1257445"/>
                <a:gd name="connsiteX40" fmla="*/ 161239 w 1180628"/>
                <a:gd name="connsiteY40" fmla="*/ 547082 h 1257445"/>
                <a:gd name="connsiteX41" fmla="*/ 198920 w 1180628"/>
                <a:gd name="connsiteY41" fmla="*/ 582134 h 1257445"/>
                <a:gd name="connsiteX42" fmla="*/ 206806 w 1180628"/>
                <a:gd name="connsiteY42" fmla="*/ 624196 h 1257445"/>
                <a:gd name="connsiteX43" fmla="*/ 197167 w 1180628"/>
                <a:gd name="connsiteY43" fmla="*/ 722342 h 1257445"/>
                <a:gd name="connsiteX44" fmla="*/ 178765 w 1180628"/>
                <a:gd name="connsiteY44" fmla="*/ 813477 h 1257445"/>
                <a:gd name="connsiteX45" fmla="*/ 177012 w 1180628"/>
                <a:gd name="connsiteY45" fmla="*/ 839766 h 1257445"/>
                <a:gd name="connsiteX46" fmla="*/ 215569 w 1180628"/>
                <a:gd name="connsiteY46" fmla="*/ 788941 h 1257445"/>
                <a:gd name="connsiteX47" fmla="*/ 266395 w 1180628"/>
                <a:gd name="connsiteY47" fmla="*/ 762652 h 1257445"/>
                <a:gd name="connsiteX48" fmla="*/ 268147 w 1180628"/>
                <a:gd name="connsiteY48" fmla="*/ 820487 h 1257445"/>
                <a:gd name="connsiteX49" fmla="*/ 249745 w 1180628"/>
                <a:gd name="connsiteY49" fmla="*/ 989613 h 1257445"/>
                <a:gd name="connsiteX50" fmla="*/ 201549 w 1180628"/>
                <a:gd name="connsiteY50" fmla="*/ 1132450 h 1257445"/>
                <a:gd name="connsiteX51" fmla="*/ 173507 w 1180628"/>
                <a:gd name="connsiteY51" fmla="*/ 1204307 h 1257445"/>
                <a:gd name="connsiteX52" fmla="*/ 148094 w 1180628"/>
                <a:gd name="connsiteY52" fmla="*/ 1241988 h 1257445"/>
                <a:gd name="connsiteX53" fmla="*/ 106908 w 1180628"/>
                <a:gd name="connsiteY53" fmla="*/ 1256885 h 1257445"/>
                <a:gd name="connsiteX54" fmla="*/ 70104 w 1180628"/>
                <a:gd name="connsiteY54" fmla="*/ 1210441 h 1257445"/>
                <a:gd name="connsiteX55" fmla="*/ 26289 w 1180628"/>
                <a:gd name="connsiteY55" fmla="*/ 1144718 h 1257445"/>
                <a:gd name="connsiteX56" fmla="*/ 0 w 1180628"/>
                <a:gd name="connsiteY56" fmla="*/ 1116677 h 1257445"/>
                <a:gd name="connsiteX57" fmla="*/ 26289 w 1180628"/>
                <a:gd name="connsiteY57" fmla="*/ 1088635 h 1257445"/>
                <a:gd name="connsiteX58" fmla="*/ 72732 w 1180628"/>
                <a:gd name="connsiteY58" fmla="*/ 915128 h 1257445"/>
                <a:gd name="connsiteX59" fmla="*/ 94640 w 1180628"/>
                <a:gd name="connsiteY59" fmla="*/ 632959 h 1257445"/>
                <a:gd name="connsiteX60" fmla="*/ 32879 w 1180628"/>
                <a:gd name="connsiteY60" fmla="*/ 495459 h 1257445"/>
                <a:gd name="connsiteX61" fmla="*/ 222580 w 1180628"/>
                <a:gd name="connsiteY61" fmla="*/ 7281 h 1257445"/>
                <a:gd name="connsiteX62" fmla="*/ 268147 w 1180628"/>
                <a:gd name="connsiteY62" fmla="*/ 59859 h 1257445"/>
                <a:gd name="connsiteX63" fmla="*/ 296189 w 1180628"/>
                <a:gd name="connsiteY63" fmla="*/ 194809 h 1257445"/>
                <a:gd name="connsiteX64" fmla="*/ 230466 w 1180628"/>
                <a:gd name="connsiteY64" fmla="*/ 231614 h 1257445"/>
                <a:gd name="connsiteX65" fmla="*/ 177888 w 1180628"/>
                <a:gd name="connsiteY65" fmla="*/ 248263 h 1257445"/>
                <a:gd name="connsiteX66" fmla="*/ 196291 w 1180628"/>
                <a:gd name="connsiteY66" fmla="*/ 191304 h 1257445"/>
                <a:gd name="connsiteX67" fmla="*/ 222580 w 1180628"/>
                <a:gd name="connsiteY67" fmla="*/ 72127 h 1257445"/>
                <a:gd name="connsiteX68" fmla="*/ 222580 w 1180628"/>
                <a:gd name="connsiteY68" fmla="*/ 7281 h 1257445"/>
                <a:gd name="connsiteX69" fmla="*/ 616477 w 1180628"/>
                <a:gd name="connsiteY69" fmla="*/ 51 h 1257445"/>
                <a:gd name="connsiteX70" fmla="*/ 664235 w 1180628"/>
                <a:gd name="connsiteY70" fmla="*/ 9910 h 1257445"/>
                <a:gd name="connsiteX71" fmla="*/ 760628 w 1180628"/>
                <a:gd name="connsiteY71" fmla="*/ 61612 h 1257445"/>
                <a:gd name="connsiteX72" fmla="*/ 780783 w 1180628"/>
                <a:gd name="connsiteY72" fmla="*/ 93158 h 1257445"/>
                <a:gd name="connsiteX73" fmla="*/ 778154 w 1180628"/>
                <a:gd name="connsiteY73" fmla="*/ 149242 h 1257445"/>
                <a:gd name="connsiteX74" fmla="*/ 711555 w 1180628"/>
                <a:gd name="connsiteY74" fmla="*/ 289450 h 1257445"/>
                <a:gd name="connsiteX75" fmla="*/ 709802 w 1180628"/>
                <a:gd name="connsiteY75" fmla="*/ 317491 h 1257445"/>
                <a:gd name="connsiteX76" fmla="*/ 765886 w 1180628"/>
                <a:gd name="connsiteY76" fmla="*/ 298213 h 1257445"/>
                <a:gd name="connsiteX77" fmla="*/ 821093 w 1180628"/>
                <a:gd name="connsiteY77" fmla="*/ 264037 h 1257445"/>
                <a:gd name="connsiteX78" fmla="*/ 832484 w 1180628"/>
                <a:gd name="connsiteY78" fmla="*/ 229861 h 1257445"/>
                <a:gd name="connsiteX79" fmla="*/ 841247 w 1180628"/>
                <a:gd name="connsiteY79" fmla="*/ 190428 h 1257445"/>
                <a:gd name="connsiteX80" fmla="*/ 888568 w 1180628"/>
                <a:gd name="connsiteY80" fmla="*/ 175531 h 1257445"/>
                <a:gd name="connsiteX81" fmla="*/ 990218 w 1180628"/>
                <a:gd name="connsiteY81" fmla="*/ 202696 h 1257445"/>
                <a:gd name="connsiteX82" fmla="*/ 1086611 w 1180628"/>
                <a:gd name="connsiteY82" fmla="*/ 270171 h 1257445"/>
                <a:gd name="connsiteX83" fmla="*/ 1094498 w 1180628"/>
                <a:gd name="connsiteY83" fmla="*/ 373574 h 1257445"/>
                <a:gd name="connsiteX84" fmla="*/ 981455 w 1180628"/>
                <a:gd name="connsiteY84" fmla="*/ 436668 h 1257445"/>
                <a:gd name="connsiteX85" fmla="*/ 887691 w 1180628"/>
                <a:gd name="connsiteY85" fmla="*/ 470844 h 1257445"/>
                <a:gd name="connsiteX86" fmla="*/ 741349 w 1180628"/>
                <a:gd name="connsiteY86" fmla="*/ 566360 h 1257445"/>
                <a:gd name="connsiteX87" fmla="*/ 665987 w 1180628"/>
                <a:gd name="connsiteY87" fmla="*/ 612804 h 1257445"/>
                <a:gd name="connsiteX88" fmla="*/ 708926 w 1180628"/>
                <a:gd name="connsiteY88" fmla="*/ 550587 h 1257445"/>
                <a:gd name="connsiteX89" fmla="*/ 734339 w 1180628"/>
                <a:gd name="connsiteY89" fmla="*/ 494504 h 1257445"/>
                <a:gd name="connsiteX90" fmla="*/ 617791 w 1180628"/>
                <a:gd name="connsiteY90" fmla="*/ 528680 h 1257445"/>
                <a:gd name="connsiteX91" fmla="*/ 488975 w 1180628"/>
                <a:gd name="connsiteY91" fmla="*/ 583886 h 1257445"/>
                <a:gd name="connsiteX92" fmla="*/ 440778 w 1180628"/>
                <a:gd name="connsiteY92" fmla="*/ 599660 h 1257445"/>
                <a:gd name="connsiteX93" fmla="*/ 403974 w 1180628"/>
                <a:gd name="connsiteY93" fmla="*/ 585639 h 1257445"/>
                <a:gd name="connsiteX94" fmla="*/ 389077 w 1180628"/>
                <a:gd name="connsiteY94" fmla="*/ 529556 h 1257445"/>
                <a:gd name="connsiteX95" fmla="*/ 378561 w 1180628"/>
                <a:gd name="connsiteY95" fmla="*/ 496256 h 1257445"/>
                <a:gd name="connsiteX96" fmla="*/ 359283 w 1180628"/>
                <a:gd name="connsiteY96" fmla="*/ 489246 h 1257445"/>
                <a:gd name="connsiteX97" fmla="*/ 342633 w 1180628"/>
                <a:gd name="connsiteY97" fmla="*/ 486617 h 1257445"/>
                <a:gd name="connsiteX98" fmla="*/ 345262 w 1180628"/>
                <a:gd name="connsiteY98" fmla="*/ 461204 h 1257445"/>
                <a:gd name="connsiteX99" fmla="*/ 373303 w 1180628"/>
                <a:gd name="connsiteY99" fmla="*/ 397234 h 1257445"/>
                <a:gd name="connsiteX100" fmla="*/ 406603 w 1180628"/>
                <a:gd name="connsiteY100" fmla="*/ 378832 h 1257445"/>
                <a:gd name="connsiteX101" fmla="*/ 509130 w 1180628"/>
                <a:gd name="connsiteY101" fmla="*/ 273676 h 1257445"/>
                <a:gd name="connsiteX102" fmla="*/ 608152 w 1180628"/>
                <a:gd name="connsiteY102" fmla="*/ 87901 h 1257445"/>
                <a:gd name="connsiteX103" fmla="*/ 599389 w 1180628"/>
                <a:gd name="connsiteY103" fmla="*/ 59859 h 1257445"/>
                <a:gd name="connsiteX104" fmla="*/ 580986 w 1180628"/>
                <a:gd name="connsiteY104" fmla="*/ 39704 h 1257445"/>
                <a:gd name="connsiteX105" fmla="*/ 588873 w 1180628"/>
                <a:gd name="connsiteY105" fmla="*/ 7281 h 1257445"/>
                <a:gd name="connsiteX106" fmla="*/ 616477 w 1180628"/>
                <a:gd name="connsiteY106" fmla="*/ 51 h 1257445"/>
                <a:gd name="connsiteX0" fmla="*/ 883310 w 1180628"/>
                <a:gd name="connsiteY0" fmla="*/ 816982 h 1257445"/>
                <a:gd name="connsiteX1" fmla="*/ 814958 w 1180628"/>
                <a:gd name="connsiteY1" fmla="*/ 853787 h 1257445"/>
                <a:gd name="connsiteX2" fmla="*/ 690524 w 1180628"/>
                <a:gd name="connsiteY2" fmla="*/ 902860 h 1257445"/>
                <a:gd name="connsiteX3" fmla="*/ 632688 w 1180628"/>
                <a:gd name="connsiteY3" fmla="*/ 910746 h 1257445"/>
                <a:gd name="connsiteX4" fmla="*/ 599389 w 1180628"/>
                <a:gd name="connsiteY4" fmla="*/ 888839 h 1257445"/>
                <a:gd name="connsiteX5" fmla="*/ 562584 w 1180628"/>
                <a:gd name="connsiteY5" fmla="*/ 876571 h 1257445"/>
                <a:gd name="connsiteX6" fmla="*/ 553821 w 1180628"/>
                <a:gd name="connsiteY6" fmla="*/ 953685 h 1257445"/>
                <a:gd name="connsiteX7" fmla="*/ 562584 w 1180628"/>
                <a:gd name="connsiteY7" fmla="*/ 1030799 h 1257445"/>
                <a:gd name="connsiteX8" fmla="*/ 624801 w 1180628"/>
                <a:gd name="connsiteY8" fmla="*/ 1029047 h 1257445"/>
                <a:gd name="connsiteX9" fmla="*/ 730834 w 1180628"/>
                <a:gd name="connsiteY9" fmla="*/ 983479 h 1257445"/>
                <a:gd name="connsiteX10" fmla="*/ 818464 w 1180628"/>
                <a:gd name="connsiteY10" fmla="*/ 913375 h 1257445"/>
                <a:gd name="connsiteX11" fmla="*/ 885062 w 1180628"/>
                <a:gd name="connsiteY11" fmla="*/ 832756 h 1257445"/>
                <a:gd name="connsiteX12" fmla="*/ 883310 w 1180628"/>
                <a:gd name="connsiteY12" fmla="*/ 816982 h 1257445"/>
                <a:gd name="connsiteX13" fmla="*/ 960424 w 1180628"/>
                <a:gd name="connsiteY13" fmla="*/ 665163 h 1257445"/>
                <a:gd name="connsiteX14" fmla="*/ 969187 w 1180628"/>
                <a:gd name="connsiteY14" fmla="*/ 665382 h 1257445"/>
                <a:gd name="connsiteX15" fmla="*/ 1048054 w 1180628"/>
                <a:gd name="connsiteY15" fmla="*/ 685537 h 1257445"/>
                <a:gd name="connsiteX16" fmla="*/ 1166355 w 1180628"/>
                <a:gd name="connsiteY16" fmla="*/ 725847 h 1257445"/>
                <a:gd name="connsiteX17" fmla="*/ 1168984 w 1180628"/>
                <a:gd name="connsiteY17" fmla="*/ 780178 h 1257445"/>
                <a:gd name="connsiteX18" fmla="*/ 1118158 w 1180628"/>
                <a:gd name="connsiteY18" fmla="*/ 870437 h 1257445"/>
                <a:gd name="connsiteX19" fmla="*/ 1021765 w 1180628"/>
                <a:gd name="connsiteY19" fmla="*/ 1008016 h 1257445"/>
                <a:gd name="connsiteX20" fmla="*/ 963929 w 1180628"/>
                <a:gd name="connsiteY20" fmla="*/ 1071109 h 1257445"/>
                <a:gd name="connsiteX21" fmla="*/ 995476 w 1180628"/>
                <a:gd name="connsiteY21" fmla="*/ 1106161 h 1257445"/>
                <a:gd name="connsiteX22" fmla="*/ 1020013 w 1180628"/>
                <a:gd name="connsiteY22" fmla="*/ 1140337 h 1257445"/>
                <a:gd name="connsiteX23" fmla="*/ 1018260 w 1180628"/>
                <a:gd name="connsiteY23" fmla="*/ 1172760 h 1257445"/>
                <a:gd name="connsiteX24" fmla="*/ 1005116 w 1180628"/>
                <a:gd name="connsiteY24" fmla="*/ 1195544 h 1257445"/>
                <a:gd name="connsiteX25" fmla="*/ 970064 w 1180628"/>
                <a:gd name="connsiteY25" fmla="*/ 1209565 h 1257445"/>
                <a:gd name="connsiteX26" fmla="*/ 902588 w 1180628"/>
                <a:gd name="connsiteY26" fmla="*/ 1221833 h 1257445"/>
                <a:gd name="connsiteX27" fmla="*/ 774649 w 1180628"/>
                <a:gd name="connsiteY27" fmla="*/ 1235854 h 1257445"/>
                <a:gd name="connsiteX28" fmla="*/ 639699 w 1180628"/>
                <a:gd name="connsiteY28" fmla="*/ 1249874 h 1257445"/>
                <a:gd name="connsiteX29" fmla="*/ 578357 w 1180628"/>
                <a:gd name="connsiteY29" fmla="*/ 1216575 h 1257445"/>
                <a:gd name="connsiteX30" fmla="*/ 467944 w 1180628"/>
                <a:gd name="connsiteY30" fmla="*/ 1103532 h 1257445"/>
                <a:gd name="connsiteX31" fmla="*/ 439902 w 1180628"/>
                <a:gd name="connsiteY31" fmla="*/ 971211 h 1257445"/>
                <a:gd name="connsiteX32" fmla="*/ 473201 w 1180628"/>
                <a:gd name="connsiteY32" fmla="*/ 868684 h 1257445"/>
                <a:gd name="connsiteX33" fmla="*/ 506501 w 1180628"/>
                <a:gd name="connsiteY33" fmla="*/ 781930 h 1257445"/>
                <a:gd name="connsiteX34" fmla="*/ 532790 w 1180628"/>
                <a:gd name="connsiteY34" fmla="*/ 788941 h 1257445"/>
                <a:gd name="connsiteX35" fmla="*/ 595883 w 1180628"/>
                <a:gd name="connsiteY35" fmla="*/ 801209 h 1257445"/>
                <a:gd name="connsiteX36" fmla="*/ 727328 w 1180628"/>
                <a:gd name="connsiteY36" fmla="*/ 748631 h 1257445"/>
                <a:gd name="connsiteX37" fmla="*/ 902588 w 1180628"/>
                <a:gd name="connsiteY37" fmla="*/ 677650 h 1257445"/>
                <a:gd name="connsiteX38" fmla="*/ 960424 w 1180628"/>
                <a:gd name="connsiteY38" fmla="*/ 665163 h 1257445"/>
                <a:gd name="connsiteX39" fmla="*/ 32879 w 1180628"/>
                <a:gd name="connsiteY39" fmla="*/ 495459 h 1257445"/>
                <a:gd name="connsiteX40" fmla="*/ 161239 w 1180628"/>
                <a:gd name="connsiteY40" fmla="*/ 547082 h 1257445"/>
                <a:gd name="connsiteX41" fmla="*/ 198920 w 1180628"/>
                <a:gd name="connsiteY41" fmla="*/ 582134 h 1257445"/>
                <a:gd name="connsiteX42" fmla="*/ 206806 w 1180628"/>
                <a:gd name="connsiteY42" fmla="*/ 624196 h 1257445"/>
                <a:gd name="connsiteX43" fmla="*/ 197167 w 1180628"/>
                <a:gd name="connsiteY43" fmla="*/ 722342 h 1257445"/>
                <a:gd name="connsiteX44" fmla="*/ 178765 w 1180628"/>
                <a:gd name="connsiteY44" fmla="*/ 813477 h 1257445"/>
                <a:gd name="connsiteX45" fmla="*/ 177012 w 1180628"/>
                <a:gd name="connsiteY45" fmla="*/ 839766 h 1257445"/>
                <a:gd name="connsiteX46" fmla="*/ 215569 w 1180628"/>
                <a:gd name="connsiteY46" fmla="*/ 788941 h 1257445"/>
                <a:gd name="connsiteX47" fmla="*/ 266395 w 1180628"/>
                <a:gd name="connsiteY47" fmla="*/ 762652 h 1257445"/>
                <a:gd name="connsiteX48" fmla="*/ 268147 w 1180628"/>
                <a:gd name="connsiteY48" fmla="*/ 820487 h 1257445"/>
                <a:gd name="connsiteX49" fmla="*/ 249745 w 1180628"/>
                <a:gd name="connsiteY49" fmla="*/ 989613 h 1257445"/>
                <a:gd name="connsiteX50" fmla="*/ 201549 w 1180628"/>
                <a:gd name="connsiteY50" fmla="*/ 1132450 h 1257445"/>
                <a:gd name="connsiteX51" fmla="*/ 173507 w 1180628"/>
                <a:gd name="connsiteY51" fmla="*/ 1204307 h 1257445"/>
                <a:gd name="connsiteX52" fmla="*/ 148094 w 1180628"/>
                <a:gd name="connsiteY52" fmla="*/ 1241988 h 1257445"/>
                <a:gd name="connsiteX53" fmla="*/ 106908 w 1180628"/>
                <a:gd name="connsiteY53" fmla="*/ 1256885 h 1257445"/>
                <a:gd name="connsiteX54" fmla="*/ 70104 w 1180628"/>
                <a:gd name="connsiteY54" fmla="*/ 1210441 h 1257445"/>
                <a:gd name="connsiteX55" fmla="*/ 26289 w 1180628"/>
                <a:gd name="connsiteY55" fmla="*/ 1144718 h 1257445"/>
                <a:gd name="connsiteX56" fmla="*/ 0 w 1180628"/>
                <a:gd name="connsiteY56" fmla="*/ 1116677 h 1257445"/>
                <a:gd name="connsiteX57" fmla="*/ 26289 w 1180628"/>
                <a:gd name="connsiteY57" fmla="*/ 1088635 h 1257445"/>
                <a:gd name="connsiteX58" fmla="*/ 72732 w 1180628"/>
                <a:gd name="connsiteY58" fmla="*/ 915128 h 1257445"/>
                <a:gd name="connsiteX59" fmla="*/ 111431 w 1180628"/>
                <a:gd name="connsiteY59" fmla="*/ 658147 h 1257445"/>
                <a:gd name="connsiteX60" fmla="*/ 32879 w 1180628"/>
                <a:gd name="connsiteY60" fmla="*/ 495459 h 1257445"/>
                <a:gd name="connsiteX61" fmla="*/ 222580 w 1180628"/>
                <a:gd name="connsiteY61" fmla="*/ 7281 h 1257445"/>
                <a:gd name="connsiteX62" fmla="*/ 268147 w 1180628"/>
                <a:gd name="connsiteY62" fmla="*/ 59859 h 1257445"/>
                <a:gd name="connsiteX63" fmla="*/ 296189 w 1180628"/>
                <a:gd name="connsiteY63" fmla="*/ 194809 h 1257445"/>
                <a:gd name="connsiteX64" fmla="*/ 230466 w 1180628"/>
                <a:gd name="connsiteY64" fmla="*/ 231614 h 1257445"/>
                <a:gd name="connsiteX65" fmla="*/ 177888 w 1180628"/>
                <a:gd name="connsiteY65" fmla="*/ 248263 h 1257445"/>
                <a:gd name="connsiteX66" fmla="*/ 196291 w 1180628"/>
                <a:gd name="connsiteY66" fmla="*/ 191304 h 1257445"/>
                <a:gd name="connsiteX67" fmla="*/ 222580 w 1180628"/>
                <a:gd name="connsiteY67" fmla="*/ 72127 h 1257445"/>
                <a:gd name="connsiteX68" fmla="*/ 222580 w 1180628"/>
                <a:gd name="connsiteY68" fmla="*/ 7281 h 1257445"/>
                <a:gd name="connsiteX69" fmla="*/ 616477 w 1180628"/>
                <a:gd name="connsiteY69" fmla="*/ 51 h 1257445"/>
                <a:gd name="connsiteX70" fmla="*/ 664235 w 1180628"/>
                <a:gd name="connsiteY70" fmla="*/ 9910 h 1257445"/>
                <a:gd name="connsiteX71" fmla="*/ 760628 w 1180628"/>
                <a:gd name="connsiteY71" fmla="*/ 61612 h 1257445"/>
                <a:gd name="connsiteX72" fmla="*/ 780783 w 1180628"/>
                <a:gd name="connsiteY72" fmla="*/ 93158 h 1257445"/>
                <a:gd name="connsiteX73" fmla="*/ 778154 w 1180628"/>
                <a:gd name="connsiteY73" fmla="*/ 149242 h 1257445"/>
                <a:gd name="connsiteX74" fmla="*/ 711555 w 1180628"/>
                <a:gd name="connsiteY74" fmla="*/ 289450 h 1257445"/>
                <a:gd name="connsiteX75" fmla="*/ 709802 w 1180628"/>
                <a:gd name="connsiteY75" fmla="*/ 317491 h 1257445"/>
                <a:gd name="connsiteX76" fmla="*/ 765886 w 1180628"/>
                <a:gd name="connsiteY76" fmla="*/ 298213 h 1257445"/>
                <a:gd name="connsiteX77" fmla="*/ 821093 w 1180628"/>
                <a:gd name="connsiteY77" fmla="*/ 264037 h 1257445"/>
                <a:gd name="connsiteX78" fmla="*/ 832484 w 1180628"/>
                <a:gd name="connsiteY78" fmla="*/ 229861 h 1257445"/>
                <a:gd name="connsiteX79" fmla="*/ 841247 w 1180628"/>
                <a:gd name="connsiteY79" fmla="*/ 190428 h 1257445"/>
                <a:gd name="connsiteX80" fmla="*/ 888568 w 1180628"/>
                <a:gd name="connsiteY80" fmla="*/ 175531 h 1257445"/>
                <a:gd name="connsiteX81" fmla="*/ 990218 w 1180628"/>
                <a:gd name="connsiteY81" fmla="*/ 202696 h 1257445"/>
                <a:gd name="connsiteX82" fmla="*/ 1086611 w 1180628"/>
                <a:gd name="connsiteY82" fmla="*/ 270171 h 1257445"/>
                <a:gd name="connsiteX83" fmla="*/ 1094498 w 1180628"/>
                <a:gd name="connsiteY83" fmla="*/ 373574 h 1257445"/>
                <a:gd name="connsiteX84" fmla="*/ 981455 w 1180628"/>
                <a:gd name="connsiteY84" fmla="*/ 436668 h 1257445"/>
                <a:gd name="connsiteX85" fmla="*/ 887691 w 1180628"/>
                <a:gd name="connsiteY85" fmla="*/ 470844 h 1257445"/>
                <a:gd name="connsiteX86" fmla="*/ 741349 w 1180628"/>
                <a:gd name="connsiteY86" fmla="*/ 566360 h 1257445"/>
                <a:gd name="connsiteX87" fmla="*/ 665987 w 1180628"/>
                <a:gd name="connsiteY87" fmla="*/ 612804 h 1257445"/>
                <a:gd name="connsiteX88" fmla="*/ 708926 w 1180628"/>
                <a:gd name="connsiteY88" fmla="*/ 550587 h 1257445"/>
                <a:gd name="connsiteX89" fmla="*/ 734339 w 1180628"/>
                <a:gd name="connsiteY89" fmla="*/ 494504 h 1257445"/>
                <a:gd name="connsiteX90" fmla="*/ 617791 w 1180628"/>
                <a:gd name="connsiteY90" fmla="*/ 528680 h 1257445"/>
                <a:gd name="connsiteX91" fmla="*/ 488975 w 1180628"/>
                <a:gd name="connsiteY91" fmla="*/ 583886 h 1257445"/>
                <a:gd name="connsiteX92" fmla="*/ 440778 w 1180628"/>
                <a:gd name="connsiteY92" fmla="*/ 599660 h 1257445"/>
                <a:gd name="connsiteX93" fmla="*/ 403974 w 1180628"/>
                <a:gd name="connsiteY93" fmla="*/ 585639 h 1257445"/>
                <a:gd name="connsiteX94" fmla="*/ 389077 w 1180628"/>
                <a:gd name="connsiteY94" fmla="*/ 529556 h 1257445"/>
                <a:gd name="connsiteX95" fmla="*/ 378561 w 1180628"/>
                <a:gd name="connsiteY95" fmla="*/ 496256 h 1257445"/>
                <a:gd name="connsiteX96" fmla="*/ 359283 w 1180628"/>
                <a:gd name="connsiteY96" fmla="*/ 489246 h 1257445"/>
                <a:gd name="connsiteX97" fmla="*/ 342633 w 1180628"/>
                <a:gd name="connsiteY97" fmla="*/ 486617 h 1257445"/>
                <a:gd name="connsiteX98" fmla="*/ 345262 w 1180628"/>
                <a:gd name="connsiteY98" fmla="*/ 461204 h 1257445"/>
                <a:gd name="connsiteX99" fmla="*/ 373303 w 1180628"/>
                <a:gd name="connsiteY99" fmla="*/ 397234 h 1257445"/>
                <a:gd name="connsiteX100" fmla="*/ 406603 w 1180628"/>
                <a:gd name="connsiteY100" fmla="*/ 378832 h 1257445"/>
                <a:gd name="connsiteX101" fmla="*/ 509130 w 1180628"/>
                <a:gd name="connsiteY101" fmla="*/ 273676 h 1257445"/>
                <a:gd name="connsiteX102" fmla="*/ 608152 w 1180628"/>
                <a:gd name="connsiteY102" fmla="*/ 87901 h 1257445"/>
                <a:gd name="connsiteX103" fmla="*/ 599389 w 1180628"/>
                <a:gd name="connsiteY103" fmla="*/ 59859 h 1257445"/>
                <a:gd name="connsiteX104" fmla="*/ 580986 w 1180628"/>
                <a:gd name="connsiteY104" fmla="*/ 39704 h 1257445"/>
                <a:gd name="connsiteX105" fmla="*/ 588873 w 1180628"/>
                <a:gd name="connsiteY105" fmla="*/ 7281 h 1257445"/>
                <a:gd name="connsiteX106" fmla="*/ 616477 w 1180628"/>
                <a:gd name="connsiteY106" fmla="*/ 51 h 1257445"/>
                <a:gd name="connsiteX0" fmla="*/ 883310 w 1180628"/>
                <a:gd name="connsiteY0" fmla="*/ 816982 h 1257445"/>
                <a:gd name="connsiteX1" fmla="*/ 814958 w 1180628"/>
                <a:gd name="connsiteY1" fmla="*/ 853787 h 1257445"/>
                <a:gd name="connsiteX2" fmla="*/ 690524 w 1180628"/>
                <a:gd name="connsiteY2" fmla="*/ 902860 h 1257445"/>
                <a:gd name="connsiteX3" fmla="*/ 632688 w 1180628"/>
                <a:gd name="connsiteY3" fmla="*/ 910746 h 1257445"/>
                <a:gd name="connsiteX4" fmla="*/ 599389 w 1180628"/>
                <a:gd name="connsiteY4" fmla="*/ 888839 h 1257445"/>
                <a:gd name="connsiteX5" fmla="*/ 562584 w 1180628"/>
                <a:gd name="connsiteY5" fmla="*/ 876571 h 1257445"/>
                <a:gd name="connsiteX6" fmla="*/ 553821 w 1180628"/>
                <a:gd name="connsiteY6" fmla="*/ 953685 h 1257445"/>
                <a:gd name="connsiteX7" fmla="*/ 562584 w 1180628"/>
                <a:gd name="connsiteY7" fmla="*/ 1030799 h 1257445"/>
                <a:gd name="connsiteX8" fmla="*/ 624801 w 1180628"/>
                <a:gd name="connsiteY8" fmla="*/ 1029047 h 1257445"/>
                <a:gd name="connsiteX9" fmla="*/ 730834 w 1180628"/>
                <a:gd name="connsiteY9" fmla="*/ 983479 h 1257445"/>
                <a:gd name="connsiteX10" fmla="*/ 818464 w 1180628"/>
                <a:gd name="connsiteY10" fmla="*/ 913375 h 1257445"/>
                <a:gd name="connsiteX11" fmla="*/ 885062 w 1180628"/>
                <a:gd name="connsiteY11" fmla="*/ 832756 h 1257445"/>
                <a:gd name="connsiteX12" fmla="*/ 883310 w 1180628"/>
                <a:gd name="connsiteY12" fmla="*/ 816982 h 1257445"/>
                <a:gd name="connsiteX13" fmla="*/ 960424 w 1180628"/>
                <a:gd name="connsiteY13" fmla="*/ 665163 h 1257445"/>
                <a:gd name="connsiteX14" fmla="*/ 969187 w 1180628"/>
                <a:gd name="connsiteY14" fmla="*/ 665382 h 1257445"/>
                <a:gd name="connsiteX15" fmla="*/ 1048054 w 1180628"/>
                <a:gd name="connsiteY15" fmla="*/ 685537 h 1257445"/>
                <a:gd name="connsiteX16" fmla="*/ 1166355 w 1180628"/>
                <a:gd name="connsiteY16" fmla="*/ 725847 h 1257445"/>
                <a:gd name="connsiteX17" fmla="*/ 1168984 w 1180628"/>
                <a:gd name="connsiteY17" fmla="*/ 780178 h 1257445"/>
                <a:gd name="connsiteX18" fmla="*/ 1118158 w 1180628"/>
                <a:gd name="connsiteY18" fmla="*/ 870437 h 1257445"/>
                <a:gd name="connsiteX19" fmla="*/ 1021765 w 1180628"/>
                <a:gd name="connsiteY19" fmla="*/ 1008016 h 1257445"/>
                <a:gd name="connsiteX20" fmla="*/ 963929 w 1180628"/>
                <a:gd name="connsiteY20" fmla="*/ 1071109 h 1257445"/>
                <a:gd name="connsiteX21" fmla="*/ 995476 w 1180628"/>
                <a:gd name="connsiteY21" fmla="*/ 1106161 h 1257445"/>
                <a:gd name="connsiteX22" fmla="*/ 1020013 w 1180628"/>
                <a:gd name="connsiteY22" fmla="*/ 1140337 h 1257445"/>
                <a:gd name="connsiteX23" fmla="*/ 1018260 w 1180628"/>
                <a:gd name="connsiteY23" fmla="*/ 1172760 h 1257445"/>
                <a:gd name="connsiteX24" fmla="*/ 1005116 w 1180628"/>
                <a:gd name="connsiteY24" fmla="*/ 1195544 h 1257445"/>
                <a:gd name="connsiteX25" fmla="*/ 970064 w 1180628"/>
                <a:gd name="connsiteY25" fmla="*/ 1209565 h 1257445"/>
                <a:gd name="connsiteX26" fmla="*/ 902588 w 1180628"/>
                <a:gd name="connsiteY26" fmla="*/ 1221833 h 1257445"/>
                <a:gd name="connsiteX27" fmla="*/ 774649 w 1180628"/>
                <a:gd name="connsiteY27" fmla="*/ 1235854 h 1257445"/>
                <a:gd name="connsiteX28" fmla="*/ 639699 w 1180628"/>
                <a:gd name="connsiteY28" fmla="*/ 1249874 h 1257445"/>
                <a:gd name="connsiteX29" fmla="*/ 578357 w 1180628"/>
                <a:gd name="connsiteY29" fmla="*/ 1216575 h 1257445"/>
                <a:gd name="connsiteX30" fmla="*/ 467944 w 1180628"/>
                <a:gd name="connsiteY30" fmla="*/ 1103532 h 1257445"/>
                <a:gd name="connsiteX31" fmla="*/ 439902 w 1180628"/>
                <a:gd name="connsiteY31" fmla="*/ 971211 h 1257445"/>
                <a:gd name="connsiteX32" fmla="*/ 473201 w 1180628"/>
                <a:gd name="connsiteY32" fmla="*/ 868684 h 1257445"/>
                <a:gd name="connsiteX33" fmla="*/ 506501 w 1180628"/>
                <a:gd name="connsiteY33" fmla="*/ 781930 h 1257445"/>
                <a:gd name="connsiteX34" fmla="*/ 532790 w 1180628"/>
                <a:gd name="connsiteY34" fmla="*/ 788941 h 1257445"/>
                <a:gd name="connsiteX35" fmla="*/ 595883 w 1180628"/>
                <a:gd name="connsiteY35" fmla="*/ 801209 h 1257445"/>
                <a:gd name="connsiteX36" fmla="*/ 727328 w 1180628"/>
                <a:gd name="connsiteY36" fmla="*/ 748631 h 1257445"/>
                <a:gd name="connsiteX37" fmla="*/ 902588 w 1180628"/>
                <a:gd name="connsiteY37" fmla="*/ 677650 h 1257445"/>
                <a:gd name="connsiteX38" fmla="*/ 960424 w 1180628"/>
                <a:gd name="connsiteY38" fmla="*/ 665163 h 1257445"/>
                <a:gd name="connsiteX39" fmla="*/ 32879 w 1180628"/>
                <a:gd name="connsiteY39" fmla="*/ 495459 h 1257445"/>
                <a:gd name="connsiteX40" fmla="*/ 161239 w 1180628"/>
                <a:gd name="connsiteY40" fmla="*/ 547082 h 1257445"/>
                <a:gd name="connsiteX41" fmla="*/ 198920 w 1180628"/>
                <a:gd name="connsiteY41" fmla="*/ 582134 h 1257445"/>
                <a:gd name="connsiteX42" fmla="*/ 206806 w 1180628"/>
                <a:gd name="connsiteY42" fmla="*/ 624196 h 1257445"/>
                <a:gd name="connsiteX43" fmla="*/ 197167 w 1180628"/>
                <a:gd name="connsiteY43" fmla="*/ 722342 h 1257445"/>
                <a:gd name="connsiteX44" fmla="*/ 178765 w 1180628"/>
                <a:gd name="connsiteY44" fmla="*/ 813477 h 1257445"/>
                <a:gd name="connsiteX45" fmla="*/ 177012 w 1180628"/>
                <a:gd name="connsiteY45" fmla="*/ 839766 h 1257445"/>
                <a:gd name="connsiteX46" fmla="*/ 215569 w 1180628"/>
                <a:gd name="connsiteY46" fmla="*/ 788941 h 1257445"/>
                <a:gd name="connsiteX47" fmla="*/ 266395 w 1180628"/>
                <a:gd name="connsiteY47" fmla="*/ 762652 h 1257445"/>
                <a:gd name="connsiteX48" fmla="*/ 268147 w 1180628"/>
                <a:gd name="connsiteY48" fmla="*/ 820487 h 1257445"/>
                <a:gd name="connsiteX49" fmla="*/ 249745 w 1180628"/>
                <a:gd name="connsiteY49" fmla="*/ 989613 h 1257445"/>
                <a:gd name="connsiteX50" fmla="*/ 201549 w 1180628"/>
                <a:gd name="connsiteY50" fmla="*/ 1132450 h 1257445"/>
                <a:gd name="connsiteX51" fmla="*/ 173507 w 1180628"/>
                <a:gd name="connsiteY51" fmla="*/ 1204307 h 1257445"/>
                <a:gd name="connsiteX52" fmla="*/ 148094 w 1180628"/>
                <a:gd name="connsiteY52" fmla="*/ 1241988 h 1257445"/>
                <a:gd name="connsiteX53" fmla="*/ 106908 w 1180628"/>
                <a:gd name="connsiteY53" fmla="*/ 1256885 h 1257445"/>
                <a:gd name="connsiteX54" fmla="*/ 70104 w 1180628"/>
                <a:gd name="connsiteY54" fmla="*/ 1210441 h 1257445"/>
                <a:gd name="connsiteX55" fmla="*/ 26289 w 1180628"/>
                <a:gd name="connsiteY55" fmla="*/ 1144718 h 1257445"/>
                <a:gd name="connsiteX56" fmla="*/ 0 w 1180628"/>
                <a:gd name="connsiteY56" fmla="*/ 1116677 h 1257445"/>
                <a:gd name="connsiteX57" fmla="*/ 26289 w 1180628"/>
                <a:gd name="connsiteY57" fmla="*/ 1088635 h 1257445"/>
                <a:gd name="connsiteX58" fmla="*/ 72732 w 1180628"/>
                <a:gd name="connsiteY58" fmla="*/ 915128 h 1257445"/>
                <a:gd name="connsiteX59" fmla="*/ 111431 w 1180628"/>
                <a:gd name="connsiteY59" fmla="*/ 658147 h 1257445"/>
                <a:gd name="connsiteX60" fmla="*/ 32879 w 1180628"/>
                <a:gd name="connsiteY60" fmla="*/ 495459 h 1257445"/>
                <a:gd name="connsiteX61" fmla="*/ 222580 w 1180628"/>
                <a:gd name="connsiteY61" fmla="*/ 7281 h 1257445"/>
                <a:gd name="connsiteX62" fmla="*/ 268147 w 1180628"/>
                <a:gd name="connsiteY62" fmla="*/ 59859 h 1257445"/>
                <a:gd name="connsiteX63" fmla="*/ 296189 w 1180628"/>
                <a:gd name="connsiteY63" fmla="*/ 194809 h 1257445"/>
                <a:gd name="connsiteX64" fmla="*/ 230466 w 1180628"/>
                <a:gd name="connsiteY64" fmla="*/ 231614 h 1257445"/>
                <a:gd name="connsiteX65" fmla="*/ 177888 w 1180628"/>
                <a:gd name="connsiteY65" fmla="*/ 248263 h 1257445"/>
                <a:gd name="connsiteX66" fmla="*/ 196291 w 1180628"/>
                <a:gd name="connsiteY66" fmla="*/ 191304 h 1257445"/>
                <a:gd name="connsiteX67" fmla="*/ 222580 w 1180628"/>
                <a:gd name="connsiteY67" fmla="*/ 72127 h 1257445"/>
                <a:gd name="connsiteX68" fmla="*/ 222580 w 1180628"/>
                <a:gd name="connsiteY68" fmla="*/ 7281 h 1257445"/>
                <a:gd name="connsiteX69" fmla="*/ 616477 w 1180628"/>
                <a:gd name="connsiteY69" fmla="*/ 51 h 1257445"/>
                <a:gd name="connsiteX70" fmla="*/ 664235 w 1180628"/>
                <a:gd name="connsiteY70" fmla="*/ 9910 h 1257445"/>
                <a:gd name="connsiteX71" fmla="*/ 760628 w 1180628"/>
                <a:gd name="connsiteY71" fmla="*/ 61612 h 1257445"/>
                <a:gd name="connsiteX72" fmla="*/ 780783 w 1180628"/>
                <a:gd name="connsiteY72" fmla="*/ 93158 h 1257445"/>
                <a:gd name="connsiteX73" fmla="*/ 778154 w 1180628"/>
                <a:gd name="connsiteY73" fmla="*/ 149242 h 1257445"/>
                <a:gd name="connsiteX74" fmla="*/ 711555 w 1180628"/>
                <a:gd name="connsiteY74" fmla="*/ 289450 h 1257445"/>
                <a:gd name="connsiteX75" fmla="*/ 709802 w 1180628"/>
                <a:gd name="connsiteY75" fmla="*/ 317491 h 1257445"/>
                <a:gd name="connsiteX76" fmla="*/ 765886 w 1180628"/>
                <a:gd name="connsiteY76" fmla="*/ 298213 h 1257445"/>
                <a:gd name="connsiteX77" fmla="*/ 821093 w 1180628"/>
                <a:gd name="connsiteY77" fmla="*/ 264037 h 1257445"/>
                <a:gd name="connsiteX78" fmla="*/ 832484 w 1180628"/>
                <a:gd name="connsiteY78" fmla="*/ 229861 h 1257445"/>
                <a:gd name="connsiteX79" fmla="*/ 841247 w 1180628"/>
                <a:gd name="connsiteY79" fmla="*/ 190428 h 1257445"/>
                <a:gd name="connsiteX80" fmla="*/ 888568 w 1180628"/>
                <a:gd name="connsiteY80" fmla="*/ 175531 h 1257445"/>
                <a:gd name="connsiteX81" fmla="*/ 990218 w 1180628"/>
                <a:gd name="connsiteY81" fmla="*/ 202696 h 1257445"/>
                <a:gd name="connsiteX82" fmla="*/ 1086611 w 1180628"/>
                <a:gd name="connsiteY82" fmla="*/ 270171 h 1257445"/>
                <a:gd name="connsiteX83" fmla="*/ 1094498 w 1180628"/>
                <a:gd name="connsiteY83" fmla="*/ 373574 h 1257445"/>
                <a:gd name="connsiteX84" fmla="*/ 981455 w 1180628"/>
                <a:gd name="connsiteY84" fmla="*/ 436668 h 1257445"/>
                <a:gd name="connsiteX85" fmla="*/ 887691 w 1180628"/>
                <a:gd name="connsiteY85" fmla="*/ 470844 h 1257445"/>
                <a:gd name="connsiteX86" fmla="*/ 741349 w 1180628"/>
                <a:gd name="connsiteY86" fmla="*/ 566360 h 1257445"/>
                <a:gd name="connsiteX87" fmla="*/ 665987 w 1180628"/>
                <a:gd name="connsiteY87" fmla="*/ 612804 h 1257445"/>
                <a:gd name="connsiteX88" fmla="*/ 708926 w 1180628"/>
                <a:gd name="connsiteY88" fmla="*/ 550587 h 1257445"/>
                <a:gd name="connsiteX89" fmla="*/ 734339 w 1180628"/>
                <a:gd name="connsiteY89" fmla="*/ 494504 h 1257445"/>
                <a:gd name="connsiteX90" fmla="*/ 617791 w 1180628"/>
                <a:gd name="connsiteY90" fmla="*/ 528680 h 1257445"/>
                <a:gd name="connsiteX91" fmla="*/ 488975 w 1180628"/>
                <a:gd name="connsiteY91" fmla="*/ 583886 h 1257445"/>
                <a:gd name="connsiteX92" fmla="*/ 440778 w 1180628"/>
                <a:gd name="connsiteY92" fmla="*/ 599660 h 1257445"/>
                <a:gd name="connsiteX93" fmla="*/ 403974 w 1180628"/>
                <a:gd name="connsiteY93" fmla="*/ 585639 h 1257445"/>
                <a:gd name="connsiteX94" fmla="*/ 389077 w 1180628"/>
                <a:gd name="connsiteY94" fmla="*/ 529556 h 1257445"/>
                <a:gd name="connsiteX95" fmla="*/ 378561 w 1180628"/>
                <a:gd name="connsiteY95" fmla="*/ 496256 h 1257445"/>
                <a:gd name="connsiteX96" fmla="*/ 359283 w 1180628"/>
                <a:gd name="connsiteY96" fmla="*/ 489246 h 1257445"/>
                <a:gd name="connsiteX97" fmla="*/ 342633 w 1180628"/>
                <a:gd name="connsiteY97" fmla="*/ 486617 h 1257445"/>
                <a:gd name="connsiteX98" fmla="*/ 345262 w 1180628"/>
                <a:gd name="connsiteY98" fmla="*/ 461204 h 1257445"/>
                <a:gd name="connsiteX99" fmla="*/ 373303 w 1180628"/>
                <a:gd name="connsiteY99" fmla="*/ 397234 h 1257445"/>
                <a:gd name="connsiteX100" fmla="*/ 406603 w 1180628"/>
                <a:gd name="connsiteY100" fmla="*/ 378832 h 1257445"/>
                <a:gd name="connsiteX101" fmla="*/ 509130 w 1180628"/>
                <a:gd name="connsiteY101" fmla="*/ 273676 h 1257445"/>
                <a:gd name="connsiteX102" fmla="*/ 608152 w 1180628"/>
                <a:gd name="connsiteY102" fmla="*/ 87901 h 1257445"/>
                <a:gd name="connsiteX103" fmla="*/ 599389 w 1180628"/>
                <a:gd name="connsiteY103" fmla="*/ 59859 h 1257445"/>
                <a:gd name="connsiteX104" fmla="*/ 580986 w 1180628"/>
                <a:gd name="connsiteY104" fmla="*/ 39704 h 1257445"/>
                <a:gd name="connsiteX105" fmla="*/ 588873 w 1180628"/>
                <a:gd name="connsiteY105" fmla="*/ 7281 h 1257445"/>
                <a:gd name="connsiteX106" fmla="*/ 616477 w 1180628"/>
                <a:gd name="connsiteY106" fmla="*/ 51 h 1257445"/>
                <a:gd name="connsiteX0" fmla="*/ 883310 w 1180628"/>
                <a:gd name="connsiteY0" fmla="*/ 816982 h 1257445"/>
                <a:gd name="connsiteX1" fmla="*/ 814958 w 1180628"/>
                <a:gd name="connsiteY1" fmla="*/ 853787 h 1257445"/>
                <a:gd name="connsiteX2" fmla="*/ 690524 w 1180628"/>
                <a:gd name="connsiteY2" fmla="*/ 902860 h 1257445"/>
                <a:gd name="connsiteX3" fmla="*/ 632688 w 1180628"/>
                <a:gd name="connsiteY3" fmla="*/ 910746 h 1257445"/>
                <a:gd name="connsiteX4" fmla="*/ 599389 w 1180628"/>
                <a:gd name="connsiteY4" fmla="*/ 888839 h 1257445"/>
                <a:gd name="connsiteX5" fmla="*/ 562584 w 1180628"/>
                <a:gd name="connsiteY5" fmla="*/ 876571 h 1257445"/>
                <a:gd name="connsiteX6" fmla="*/ 553821 w 1180628"/>
                <a:gd name="connsiteY6" fmla="*/ 953685 h 1257445"/>
                <a:gd name="connsiteX7" fmla="*/ 562584 w 1180628"/>
                <a:gd name="connsiteY7" fmla="*/ 1030799 h 1257445"/>
                <a:gd name="connsiteX8" fmla="*/ 624801 w 1180628"/>
                <a:gd name="connsiteY8" fmla="*/ 1029047 h 1257445"/>
                <a:gd name="connsiteX9" fmla="*/ 730834 w 1180628"/>
                <a:gd name="connsiteY9" fmla="*/ 983479 h 1257445"/>
                <a:gd name="connsiteX10" fmla="*/ 818464 w 1180628"/>
                <a:gd name="connsiteY10" fmla="*/ 913375 h 1257445"/>
                <a:gd name="connsiteX11" fmla="*/ 885062 w 1180628"/>
                <a:gd name="connsiteY11" fmla="*/ 832756 h 1257445"/>
                <a:gd name="connsiteX12" fmla="*/ 883310 w 1180628"/>
                <a:gd name="connsiteY12" fmla="*/ 816982 h 1257445"/>
                <a:gd name="connsiteX13" fmla="*/ 960424 w 1180628"/>
                <a:gd name="connsiteY13" fmla="*/ 665163 h 1257445"/>
                <a:gd name="connsiteX14" fmla="*/ 969187 w 1180628"/>
                <a:gd name="connsiteY14" fmla="*/ 665382 h 1257445"/>
                <a:gd name="connsiteX15" fmla="*/ 1048054 w 1180628"/>
                <a:gd name="connsiteY15" fmla="*/ 685537 h 1257445"/>
                <a:gd name="connsiteX16" fmla="*/ 1166355 w 1180628"/>
                <a:gd name="connsiteY16" fmla="*/ 725847 h 1257445"/>
                <a:gd name="connsiteX17" fmla="*/ 1168984 w 1180628"/>
                <a:gd name="connsiteY17" fmla="*/ 780178 h 1257445"/>
                <a:gd name="connsiteX18" fmla="*/ 1118158 w 1180628"/>
                <a:gd name="connsiteY18" fmla="*/ 870437 h 1257445"/>
                <a:gd name="connsiteX19" fmla="*/ 1021765 w 1180628"/>
                <a:gd name="connsiteY19" fmla="*/ 1008016 h 1257445"/>
                <a:gd name="connsiteX20" fmla="*/ 963929 w 1180628"/>
                <a:gd name="connsiteY20" fmla="*/ 1071109 h 1257445"/>
                <a:gd name="connsiteX21" fmla="*/ 995476 w 1180628"/>
                <a:gd name="connsiteY21" fmla="*/ 1106161 h 1257445"/>
                <a:gd name="connsiteX22" fmla="*/ 1020013 w 1180628"/>
                <a:gd name="connsiteY22" fmla="*/ 1140337 h 1257445"/>
                <a:gd name="connsiteX23" fmla="*/ 1018260 w 1180628"/>
                <a:gd name="connsiteY23" fmla="*/ 1172760 h 1257445"/>
                <a:gd name="connsiteX24" fmla="*/ 1005116 w 1180628"/>
                <a:gd name="connsiteY24" fmla="*/ 1195544 h 1257445"/>
                <a:gd name="connsiteX25" fmla="*/ 970064 w 1180628"/>
                <a:gd name="connsiteY25" fmla="*/ 1209565 h 1257445"/>
                <a:gd name="connsiteX26" fmla="*/ 902588 w 1180628"/>
                <a:gd name="connsiteY26" fmla="*/ 1221833 h 1257445"/>
                <a:gd name="connsiteX27" fmla="*/ 774649 w 1180628"/>
                <a:gd name="connsiteY27" fmla="*/ 1235854 h 1257445"/>
                <a:gd name="connsiteX28" fmla="*/ 639699 w 1180628"/>
                <a:gd name="connsiteY28" fmla="*/ 1249874 h 1257445"/>
                <a:gd name="connsiteX29" fmla="*/ 578357 w 1180628"/>
                <a:gd name="connsiteY29" fmla="*/ 1216575 h 1257445"/>
                <a:gd name="connsiteX30" fmla="*/ 467944 w 1180628"/>
                <a:gd name="connsiteY30" fmla="*/ 1103532 h 1257445"/>
                <a:gd name="connsiteX31" fmla="*/ 439902 w 1180628"/>
                <a:gd name="connsiteY31" fmla="*/ 971211 h 1257445"/>
                <a:gd name="connsiteX32" fmla="*/ 473201 w 1180628"/>
                <a:gd name="connsiteY32" fmla="*/ 868684 h 1257445"/>
                <a:gd name="connsiteX33" fmla="*/ 506501 w 1180628"/>
                <a:gd name="connsiteY33" fmla="*/ 781930 h 1257445"/>
                <a:gd name="connsiteX34" fmla="*/ 532790 w 1180628"/>
                <a:gd name="connsiteY34" fmla="*/ 788941 h 1257445"/>
                <a:gd name="connsiteX35" fmla="*/ 595883 w 1180628"/>
                <a:gd name="connsiteY35" fmla="*/ 801209 h 1257445"/>
                <a:gd name="connsiteX36" fmla="*/ 727328 w 1180628"/>
                <a:gd name="connsiteY36" fmla="*/ 748631 h 1257445"/>
                <a:gd name="connsiteX37" fmla="*/ 902588 w 1180628"/>
                <a:gd name="connsiteY37" fmla="*/ 677650 h 1257445"/>
                <a:gd name="connsiteX38" fmla="*/ 960424 w 1180628"/>
                <a:gd name="connsiteY38" fmla="*/ 665163 h 1257445"/>
                <a:gd name="connsiteX39" fmla="*/ 32879 w 1180628"/>
                <a:gd name="connsiteY39" fmla="*/ 495459 h 1257445"/>
                <a:gd name="connsiteX40" fmla="*/ 122619 w 1180628"/>
                <a:gd name="connsiteY40" fmla="*/ 471519 h 1257445"/>
                <a:gd name="connsiteX41" fmla="*/ 198920 w 1180628"/>
                <a:gd name="connsiteY41" fmla="*/ 582134 h 1257445"/>
                <a:gd name="connsiteX42" fmla="*/ 206806 w 1180628"/>
                <a:gd name="connsiteY42" fmla="*/ 624196 h 1257445"/>
                <a:gd name="connsiteX43" fmla="*/ 197167 w 1180628"/>
                <a:gd name="connsiteY43" fmla="*/ 722342 h 1257445"/>
                <a:gd name="connsiteX44" fmla="*/ 178765 w 1180628"/>
                <a:gd name="connsiteY44" fmla="*/ 813477 h 1257445"/>
                <a:gd name="connsiteX45" fmla="*/ 177012 w 1180628"/>
                <a:gd name="connsiteY45" fmla="*/ 839766 h 1257445"/>
                <a:gd name="connsiteX46" fmla="*/ 215569 w 1180628"/>
                <a:gd name="connsiteY46" fmla="*/ 788941 h 1257445"/>
                <a:gd name="connsiteX47" fmla="*/ 266395 w 1180628"/>
                <a:gd name="connsiteY47" fmla="*/ 762652 h 1257445"/>
                <a:gd name="connsiteX48" fmla="*/ 268147 w 1180628"/>
                <a:gd name="connsiteY48" fmla="*/ 820487 h 1257445"/>
                <a:gd name="connsiteX49" fmla="*/ 249745 w 1180628"/>
                <a:gd name="connsiteY49" fmla="*/ 989613 h 1257445"/>
                <a:gd name="connsiteX50" fmla="*/ 201549 w 1180628"/>
                <a:gd name="connsiteY50" fmla="*/ 1132450 h 1257445"/>
                <a:gd name="connsiteX51" fmla="*/ 173507 w 1180628"/>
                <a:gd name="connsiteY51" fmla="*/ 1204307 h 1257445"/>
                <a:gd name="connsiteX52" fmla="*/ 148094 w 1180628"/>
                <a:gd name="connsiteY52" fmla="*/ 1241988 h 1257445"/>
                <a:gd name="connsiteX53" fmla="*/ 106908 w 1180628"/>
                <a:gd name="connsiteY53" fmla="*/ 1256885 h 1257445"/>
                <a:gd name="connsiteX54" fmla="*/ 70104 w 1180628"/>
                <a:gd name="connsiteY54" fmla="*/ 1210441 h 1257445"/>
                <a:gd name="connsiteX55" fmla="*/ 26289 w 1180628"/>
                <a:gd name="connsiteY55" fmla="*/ 1144718 h 1257445"/>
                <a:gd name="connsiteX56" fmla="*/ 0 w 1180628"/>
                <a:gd name="connsiteY56" fmla="*/ 1116677 h 1257445"/>
                <a:gd name="connsiteX57" fmla="*/ 26289 w 1180628"/>
                <a:gd name="connsiteY57" fmla="*/ 1088635 h 1257445"/>
                <a:gd name="connsiteX58" fmla="*/ 72732 w 1180628"/>
                <a:gd name="connsiteY58" fmla="*/ 915128 h 1257445"/>
                <a:gd name="connsiteX59" fmla="*/ 111431 w 1180628"/>
                <a:gd name="connsiteY59" fmla="*/ 658147 h 1257445"/>
                <a:gd name="connsiteX60" fmla="*/ 32879 w 1180628"/>
                <a:gd name="connsiteY60" fmla="*/ 495459 h 1257445"/>
                <a:gd name="connsiteX61" fmla="*/ 222580 w 1180628"/>
                <a:gd name="connsiteY61" fmla="*/ 7281 h 1257445"/>
                <a:gd name="connsiteX62" fmla="*/ 268147 w 1180628"/>
                <a:gd name="connsiteY62" fmla="*/ 59859 h 1257445"/>
                <a:gd name="connsiteX63" fmla="*/ 296189 w 1180628"/>
                <a:gd name="connsiteY63" fmla="*/ 194809 h 1257445"/>
                <a:gd name="connsiteX64" fmla="*/ 230466 w 1180628"/>
                <a:gd name="connsiteY64" fmla="*/ 231614 h 1257445"/>
                <a:gd name="connsiteX65" fmla="*/ 177888 w 1180628"/>
                <a:gd name="connsiteY65" fmla="*/ 248263 h 1257445"/>
                <a:gd name="connsiteX66" fmla="*/ 196291 w 1180628"/>
                <a:gd name="connsiteY66" fmla="*/ 191304 h 1257445"/>
                <a:gd name="connsiteX67" fmla="*/ 222580 w 1180628"/>
                <a:gd name="connsiteY67" fmla="*/ 72127 h 1257445"/>
                <a:gd name="connsiteX68" fmla="*/ 222580 w 1180628"/>
                <a:gd name="connsiteY68" fmla="*/ 7281 h 1257445"/>
                <a:gd name="connsiteX69" fmla="*/ 616477 w 1180628"/>
                <a:gd name="connsiteY69" fmla="*/ 51 h 1257445"/>
                <a:gd name="connsiteX70" fmla="*/ 664235 w 1180628"/>
                <a:gd name="connsiteY70" fmla="*/ 9910 h 1257445"/>
                <a:gd name="connsiteX71" fmla="*/ 760628 w 1180628"/>
                <a:gd name="connsiteY71" fmla="*/ 61612 h 1257445"/>
                <a:gd name="connsiteX72" fmla="*/ 780783 w 1180628"/>
                <a:gd name="connsiteY72" fmla="*/ 93158 h 1257445"/>
                <a:gd name="connsiteX73" fmla="*/ 778154 w 1180628"/>
                <a:gd name="connsiteY73" fmla="*/ 149242 h 1257445"/>
                <a:gd name="connsiteX74" fmla="*/ 711555 w 1180628"/>
                <a:gd name="connsiteY74" fmla="*/ 289450 h 1257445"/>
                <a:gd name="connsiteX75" fmla="*/ 709802 w 1180628"/>
                <a:gd name="connsiteY75" fmla="*/ 317491 h 1257445"/>
                <a:gd name="connsiteX76" fmla="*/ 765886 w 1180628"/>
                <a:gd name="connsiteY76" fmla="*/ 298213 h 1257445"/>
                <a:gd name="connsiteX77" fmla="*/ 821093 w 1180628"/>
                <a:gd name="connsiteY77" fmla="*/ 264037 h 1257445"/>
                <a:gd name="connsiteX78" fmla="*/ 832484 w 1180628"/>
                <a:gd name="connsiteY78" fmla="*/ 229861 h 1257445"/>
                <a:gd name="connsiteX79" fmla="*/ 841247 w 1180628"/>
                <a:gd name="connsiteY79" fmla="*/ 190428 h 1257445"/>
                <a:gd name="connsiteX80" fmla="*/ 888568 w 1180628"/>
                <a:gd name="connsiteY80" fmla="*/ 175531 h 1257445"/>
                <a:gd name="connsiteX81" fmla="*/ 990218 w 1180628"/>
                <a:gd name="connsiteY81" fmla="*/ 202696 h 1257445"/>
                <a:gd name="connsiteX82" fmla="*/ 1086611 w 1180628"/>
                <a:gd name="connsiteY82" fmla="*/ 270171 h 1257445"/>
                <a:gd name="connsiteX83" fmla="*/ 1094498 w 1180628"/>
                <a:gd name="connsiteY83" fmla="*/ 373574 h 1257445"/>
                <a:gd name="connsiteX84" fmla="*/ 981455 w 1180628"/>
                <a:gd name="connsiteY84" fmla="*/ 436668 h 1257445"/>
                <a:gd name="connsiteX85" fmla="*/ 887691 w 1180628"/>
                <a:gd name="connsiteY85" fmla="*/ 470844 h 1257445"/>
                <a:gd name="connsiteX86" fmla="*/ 741349 w 1180628"/>
                <a:gd name="connsiteY86" fmla="*/ 566360 h 1257445"/>
                <a:gd name="connsiteX87" fmla="*/ 665987 w 1180628"/>
                <a:gd name="connsiteY87" fmla="*/ 612804 h 1257445"/>
                <a:gd name="connsiteX88" fmla="*/ 708926 w 1180628"/>
                <a:gd name="connsiteY88" fmla="*/ 550587 h 1257445"/>
                <a:gd name="connsiteX89" fmla="*/ 734339 w 1180628"/>
                <a:gd name="connsiteY89" fmla="*/ 494504 h 1257445"/>
                <a:gd name="connsiteX90" fmla="*/ 617791 w 1180628"/>
                <a:gd name="connsiteY90" fmla="*/ 528680 h 1257445"/>
                <a:gd name="connsiteX91" fmla="*/ 488975 w 1180628"/>
                <a:gd name="connsiteY91" fmla="*/ 583886 h 1257445"/>
                <a:gd name="connsiteX92" fmla="*/ 440778 w 1180628"/>
                <a:gd name="connsiteY92" fmla="*/ 599660 h 1257445"/>
                <a:gd name="connsiteX93" fmla="*/ 403974 w 1180628"/>
                <a:gd name="connsiteY93" fmla="*/ 585639 h 1257445"/>
                <a:gd name="connsiteX94" fmla="*/ 389077 w 1180628"/>
                <a:gd name="connsiteY94" fmla="*/ 529556 h 1257445"/>
                <a:gd name="connsiteX95" fmla="*/ 378561 w 1180628"/>
                <a:gd name="connsiteY95" fmla="*/ 496256 h 1257445"/>
                <a:gd name="connsiteX96" fmla="*/ 359283 w 1180628"/>
                <a:gd name="connsiteY96" fmla="*/ 489246 h 1257445"/>
                <a:gd name="connsiteX97" fmla="*/ 342633 w 1180628"/>
                <a:gd name="connsiteY97" fmla="*/ 486617 h 1257445"/>
                <a:gd name="connsiteX98" fmla="*/ 345262 w 1180628"/>
                <a:gd name="connsiteY98" fmla="*/ 461204 h 1257445"/>
                <a:gd name="connsiteX99" fmla="*/ 373303 w 1180628"/>
                <a:gd name="connsiteY99" fmla="*/ 397234 h 1257445"/>
                <a:gd name="connsiteX100" fmla="*/ 406603 w 1180628"/>
                <a:gd name="connsiteY100" fmla="*/ 378832 h 1257445"/>
                <a:gd name="connsiteX101" fmla="*/ 509130 w 1180628"/>
                <a:gd name="connsiteY101" fmla="*/ 273676 h 1257445"/>
                <a:gd name="connsiteX102" fmla="*/ 608152 w 1180628"/>
                <a:gd name="connsiteY102" fmla="*/ 87901 h 1257445"/>
                <a:gd name="connsiteX103" fmla="*/ 599389 w 1180628"/>
                <a:gd name="connsiteY103" fmla="*/ 59859 h 1257445"/>
                <a:gd name="connsiteX104" fmla="*/ 580986 w 1180628"/>
                <a:gd name="connsiteY104" fmla="*/ 39704 h 1257445"/>
                <a:gd name="connsiteX105" fmla="*/ 588873 w 1180628"/>
                <a:gd name="connsiteY105" fmla="*/ 7281 h 1257445"/>
                <a:gd name="connsiteX106" fmla="*/ 616477 w 1180628"/>
                <a:gd name="connsiteY106" fmla="*/ 51 h 1257445"/>
                <a:gd name="connsiteX0" fmla="*/ 883310 w 1180628"/>
                <a:gd name="connsiteY0" fmla="*/ 816982 h 1257445"/>
                <a:gd name="connsiteX1" fmla="*/ 814958 w 1180628"/>
                <a:gd name="connsiteY1" fmla="*/ 853787 h 1257445"/>
                <a:gd name="connsiteX2" fmla="*/ 690524 w 1180628"/>
                <a:gd name="connsiteY2" fmla="*/ 902860 h 1257445"/>
                <a:gd name="connsiteX3" fmla="*/ 632688 w 1180628"/>
                <a:gd name="connsiteY3" fmla="*/ 910746 h 1257445"/>
                <a:gd name="connsiteX4" fmla="*/ 599389 w 1180628"/>
                <a:gd name="connsiteY4" fmla="*/ 888839 h 1257445"/>
                <a:gd name="connsiteX5" fmla="*/ 562584 w 1180628"/>
                <a:gd name="connsiteY5" fmla="*/ 876571 h 1257445"/>
                <a:gd name="connsiteX6" fmla="*/ 553821 w 1180628"/>
                <a:gd name="connsiteY6" fmla="*/ 953685 h 1257445"/>
                <a:gd name="connsiteX7" fmla="*/ 562584 w 1180628"/>
                <a:gd name="connsiteY7" fmla="*/ 1030799 h 1257445"/>
                <a:gd name="connsiteX8" fmla="*/ 624801 w 1180628"/>
                <a:gd name="connsiteY8" fmla="*/ 1029047 h 1257445"/>
                <a:gd name="connsiteX9" fmla="*/ 730834 w 1180628"/>
                <a:gd name="connsiteY9" fmla="*/ 983479 h 1257445"/>
                <a:gd name="connsiteX10" fmla="*/ 818464 w 1180628"/>
                <a:gd name="connsiteY10" fmla="*/ 913375 h 1257445"/>
                <a:gd name="connsiteX11" fmla="*/ 885062 w 1180628"/>
                <a:gd name="connsiteY11" fmla="*/ 832756 h 1257445"/>
                <a:gd name="connsiteX12" fmla="*/ 883310 w 1180628"/>
                <a:gd name="connsiteY12" fmla="*/ 816982 h 1257445"/>
                <a:gd name="connsiteX13" fmla="*/ 960424 w 1180628"/>
                <a:gd name="connsiteY13" fmla="*/ 665163 h 1257445"/>
                <a:gd name="connsiteX14" fmla="*/ 969187 w 1180628"/>
                <a:gd name="connsiteY14" fmla="*/ 665382 h 1257445"/>
                <a:gd name="connsiteX15" fmla="*/ 1048054 w 1180628"/>
                <a:gd name="connsiteY15" fmla="*/ 685537 h 1257445"/>
                <a:gd name="connsiteX16" fmla="*/ 1166355 w 1180628"/>
                <a:gd name="connsiteY16" fmla="*/ 725847 h 1257445"/>
                <a:gd name="connsiteX17" fmla="*/ 1168984 w 1180628"/>
                <a:gd name="connsiteY17" fmla="*/ 780178 h 1257445"/>
                <a:gd name="connsiteX18" fmla="*/ 1118158 w 1180628"/>
                <a:gd name="connsiteY18" fmla="*/ 870437 h 1257445"/>
                <a:gd name="connsiteX19" fmla="*/ 1021765 w 1180628"/>
                <a:gd name="connsiteY19" fmla="*/ 1008016 h 1257445"/>
                <a:gd name="connsiteX20" fmla="*/ 963929 w 1180628"/>
                <a:gd name="connsiteY20" fmla="*/ 1071109 h 1257445"/>
                <a:gd name="connsiteX21" fmla="*/ 995476 w 1180628"/>
                <a:gd name="connsiteY21" fmla="*/ 1106161 h 1257445"/>
                <a:gd name="connsiteX22" fmla="*/ 1020013 w 1180628"/>
                <a:gd name="connsiteY22" fmla="*/ 1140337 h 1257445"/>
                <a:gd name="connsiteX23" fmla="*/ 1018260 w 1180628"/>
                <a:gd name="connsiteY23" fmla="*/ 1172760 h 1257445"/>
                <a:gd name="connsiteX24" fmla="*/ 1005116 w 1180628"/>
                <a:gd name="connsiteY24" fmla="*/ 1195544 h 1257445"/>
                <a:gd name="connsiteX25" fmla="*/ 970064 w 1180628"/>
                <a:gd name="connsiteY25" fmla="*/ 1209565 h 1257445"/>
                <a:gd name="connsiteX26" fmla="*/ 902588 w 1180628"/>
                <a:gd name="connsiteY26" fmla="*/ 1221833 h 1257445"/>
                <a:gd name="connsiteX27" fmla="*/ 774649 w 1180628"/>
                <a:gd name="connsiteY27" fmla="*/ 1235854 h 1257445"/>
                <a:gd name="connsiteX28" fmla="*/ 639699 w 1180628"/>
                <a:gd name="connsiteY28" fmla="*/ 1249874 h 1257445"/>
                <a:gd name="connsiteX29" fmla="*/ 578357 w 1180628"/>
                <a:gd name="connsiteY29" fmla="*/ 1216575 h 1257445"/>
                <a:gd name="connsiteX30" fmla="*/ 467944 w 1180628"/>
                <a:gd name="connsiteY30" fmla="*/ 1103532 h 1257445"/>
                <a:gd name="connsiteX31" fmla="*/ 439902 w 1180628"/>
                <a:gd name="connsiteY31" fmla="*/ 971211 h 1257445"/>
                <a:gd name="connsiteX32" fmla="*/ 473201 w 1180628"/>
                <a:gd name="connsiteY32" fmla="*/ 868684 h 1257445"/>
                <a:gd name="connsiteX33" fmla="*/ 506501 w 1180628"/>
                <a:gd name="connsiteY33" fmla="*/ 781930 h 1257445"/>
                <a:gd name="connsiteX34" fmla="*/ 532790 w 1180628"/>
                <a:gd name="connsiteY34" fmla="*/ 788941 h 1257445"/>
                <a:gd name="connsiteX35" fmla="*/ 595883 w 1180628"/>
                <a:gd name="connsiteY35" fmla="*/ 801209 h 1257445"/>
                <a:gd name="connsiteX36" fmla="*/ 727328 w 1180628"/>
                <a:gd name="connsiteY36" fmla="*/ 748631 h 1257445"/>
                <a:gd name="connsiteX37" fmla="*/ 902588 w 1180628"/>
                <a:gd name="connsiteY37" fmla="*/ 677650 h 1257445"/>
                <a:gd name="connsiteX38" fmla="*/ 960424 w 1180628"/>
                <a:gd name="connsiteY38" fmla="*/ 665163 h 1257445"/>
                <a:gd name="connsiteX39" fmla="*/ 32879 w 1180628"/>
                <a:gd name="connsiteY39" fmla="*/ 495459 h 1257445"/>
                <a:gd name="connsiteX40" fmla="*/ 122619 w 1180628"/>
                <a:gd name="connsiteY40" fmla="*/ 471519 h 1257445"/>
                <a:gd name="connsiteX41" fmla="*/ 198920 w 1180628"/>
                <a:gd name="connsiteY41" fmla="*/ 582134 h 1257445"/>
                <a:gd name="connsiteX42" fmla="*/ 206806 w 1180628"/>
                <a:gd name="connsiteY42" fmla="*/ 624196 h 1257445"/>
                <a:gd name="connsiteX43" fmla="*/ 197167 w 1180628"/>
                <a:gd name="connsiteY43" fmla="*/ 722342 h 1257445"/>
                <a:gd name="connsiteX44" fmla="*/ 178765 w 1180628"/>
                <a:gd name="connsiteY44" fmla="*/ 813477 h 1257445"/>
                <a:gd name="connsiteX45" fmla="*/ 177012 w 1180628"/>
                <a:gd name="connsiteY45" fmla="*/ 839766 h 1257445"/>
                <a:gd name="connsiteX46" fmla="*/ 215569 w 1180628"/>
                <a:gd name="connsiteY46" fmla="*/ 788941 h 1257445"/>
                <a:gd name="connsiteX47" fmla="*/ 266395 w 1180628"/>
                <a:gd name="connsiteY47" fmla="*/ 762652 h 1257445"/>
                <a:gd name="connsiteX48" fmla="*/ 268147 w 1180628"/>
                <a:gd name="connsiteY48" fmla="*/ 820487 h 1257445"/>
                <a:gd name="connsiteX49" fmla="*/ 249745 w 1180628"/>
                <a:gd name="connsiteY49" fmla="*/ 989613 h 1257445"/>
                <a:gd name="connsiteX50" fmla="*/ 201549 w 1180628"/>
                <a:gd name="connsiteY50" fmla="*/ 1132450 h 1257445"/>
                <a:gd name="connsiteX51" fmla="*/ 173507 w 1180628"/>
                <a:gd name="connsiteY51" fmla="*/ 1204307 h 1257445"/>
                <a:gd name="connsiteX52" fmla="*/ 148094 w 1180628"/>
                <a:gd name="connsiteY52" fmla="*/ 1241988 h 1257445"/>
                <a:gd name="connsiteX53" fmla="*/ 106908 w 1180628"/>
                <a:gd name="connsiteY53" fmla="*/ 1256885 h 1257445"/>
                <a:gd name="connsiteX54" fmla="*/ 70104 w 1180628"/>
                <a:gd name="connsiteY54" fmla="*/ 1210441 h 1257445"/>
                <a:gd name="connsiteX55" fmla="*/ 26289 w 1180628"/>
                <a:gd name="connsiteY55" fmla="*/ 1144718 h 1257445"/>
                <a:gd name="connsiteX56" fmla="*/ 0 w 1180628"/>
                <a:gd name="connsiteY56" fmla="*/ 1116677 h 1257445"/>
                <a:gd name="connsiteX57" fmla="*/ 26289 w 1180628"/>
                <a:gd name="connsiteY57" fmla="*/ 1088635 h 1257445"/>
                <a:gd name="connsiteX58" fmla="*/ 72732 w 1180628"/>
                <a:gd name="connsiteY58" fmla="*/ 915128 h 1257445"/>
                <a:gd name="connsiteX59" fmla="*/ 111431 w 1180628"/>
                <a:gd name="connsiteY59" fmla="*/ 658147 h 1257445"/>
                <a:gd name="connsiteX60" fmla="*/ 32879 w 1180628"/>
                <a:gd name="connsiteY60" fmla="*/ 495459 h 1257445"/>
                <a:gd name="connsiteX61" fmla="*/ 222580 w 1180628"/>
                <a:gd name="connsiteY61" fmla="*/ 7281 h 1257445"/>
                <a:gd name="connsiteX62" fmla="*/ 268147 w 1180628"/>
                <a:gd name="connsiteY62" fmla="*/ 59859 h 1257445"/>
                <a:gd name="connsiteX63" fmla="*/ 296189 w 1180628"/>
                <a:gd name="connsiteY63" fmla="*/ 194809 h 1257445"/>
                <a:gd name="connsiteX64" fmla="*/ 230466 w 1180628"/>
                <a:gd name="connsiteY64" fmla="*/ 231614 h 1257445"/>
                <a:gd name="connsiteX65" fmla="*/ 177888 w 1180628"/>
                <a:gd name="connsiteY65" fmla="*/ 248263 h 1257445"/>
                <a:gd name="connsiteX66" fmla="*/ 196291 w 1180628"/>
                <a:gd name="connsiteY66" fmla="*/ 191304 h 1257445"/>
                <a:gd name="connsiteX67" fmla="*/ 222580 w 1180628"/>
                <a:gd name="connsiteY67" fmla="*/ 72127 h 1257445"/>
                <a:gd name="connsiteX68" fmla="*/ 222580 w 1180628"/>
                <a:gd name="connsiteY68" fmla="*/ 7281 h 1257445"/>
                <a:gd name="connsiteX69" fmla="*/ 616477 w 1180628"/>
                <a:gd name="connsiteY69" fmla="*/ 51 h 1257445"/>
                <a:gd name="connsiteX70" fmla="*/ 664235 w 1180628"/>
                <a:gd name="connsiteY70" fmla="*/ 9910 h 1257445"/>
                <a:gd name="connsiteX71" fmla="*/ 760628 w 1180628"/>
                <a:gd name="connsiteY71" fmla="*/ 61612 h 1257445"/>
                <a:gd name="connsiteX72" fmla="*/ 780783 w 1180628"/>
                <a:gd name="connsiteY72" fmla="*/ 93158 h 1257445"/>
                <a:gd name="connsiteX73" fmla="*/ 778154 w 1180628"/>
                <a:gd name="connsiteY73" fmla="*/ 149242 h 1257445"/>
                <a:gd name="connsiteX74" fmla="*/ 711555 w 1180628"/>
                <a:gd name="connsiteY74" fmla="*/ 289450 h 1257445"/>
                <a:gd name="connsiteX75" fmla="*/ 709802 w 1180628"/>
                <a:gd name="connsiteY75" fmla="*/ 317491 h 1257445"/>
                <a:gd name="connsiteX76" fmla="*/ 765886 w 1180628"/>
                <a:gd name="connsiteY76" fmla="*/ 298213 h 1257445"/>
                <a:gd name="connsiteX77" fmla="*/ 821093 w 1180628"/>
                <a:gd name="connsiteY77" fmla="*/ 264037 h 1257445"/>
                <a:gd name="connsiteX78" fmla="*/ 832484 w 1180628"/>
                <a:gd name="connsiteY78" fmla="*/ 229861 h 1257445"/>
                <a:gd name="connsiteX79" fmla="*/ 841247 w 1180628"/>
                <a:gd name="connsiteY79" fmla="*/ 190428 h 1257445"/>
                <a:gd name="connsiteX80" fmla="*/ 888568 w 1180628"/>
                <a:gd name="connsiteY80" fmla="*/ 175531 h 1257445"/>
                <a:gd name="connsiteX81" fmla="*/ 990218 w 1180628"/>
                <a:gd name="connsiteY81" fmla="*/ 202696 h 1257445"/>
                <a:gd name="connsiteX82" fmla="*/ 1086611 w 1180628"/>
                <a:gd name="connsiteY82" fmla="*/ 270171 h 1257445"/>
                <a:gd name="connsiteX83" fmla="*/ 1094498 w 1180628"/>
                <a:gd name="connsiteY83" fmla="*/ 373574 h 1257445"/>
                <a:gd name="connsiteX84" fmla="*/ 981455 w 1180628"/>
                <a:gd name="connsiteY84" fmla="*/ 436668 h 1257445"/>
                <a:gd name="connsiteX85" fmla="*/ 887691 w 1180628"/>
                <a:gd name="connsiteY85" fmla="*/ 470844 h 1257445"/>
                <a:gd name="connsiteX86" fmla="*/ 741349 w 1180628"/>
                <a:gd name="connsiteY86" fmla="*/ 566360 h 1257445"/>
                <a:gd name="connsiteX87" fmla="*/ 665987 w 1180628"/>
                <a:gd name="connsiteY87" fmla="*/ 612804 h 1257445"/>
                <a:gd name="connsiteX88" fmla="*/ 708926 w 1180628"/>
                <a:gd name="connsiteY88" fmla="*/ 550587 h 1257445"/>
                <a:gd name="connsiteX89" fmla="*/ 734339 w 1180628"/>
                <a:gd name="connsiteY89" fmla="*/ 494504 h 1257445"/>
                <a:gd name="connsiteX90" fmla="*/ 617791 w 1180628"/>
                <a:gd name="connsiteY90" fmla="*/ 528680 h 1257445"/>
                <a:gd name="connsiteX91" fmla="*/ 488975 w 1180628"/>
                <a:gd name="connsiteY91" fmla="*/ 583886 h 1257445"/>
                <a:gd name="connsiteX92" fmla="*/ 440778 w 1180628"/>
                <a:gd name="connsiteY92" fmla="*/ 599660 h 1257445"/>
                <a:gd name="connsiteX93" fmla="*/ 403974 w 1180628"/>
                <a:gd name="connsiteY93" fmla="*/ 585639 h 1257445"/>
                <a:gd name="connsiteX94" fmla="*/ 389077 w 1180628"/>
                <a:gd name="connsiteY94" fmla="*/ 529556 h 1257445"/>
                <a:gd name="connsiteX95" fmla="*/ 378561 w 1180628"/>
                <a:gd name="connsiteY95" fmla="*/ 496256 h 1257445"/>
                <a:gd name="connsiteX96" fmla="*/ 359283 w 1180628"/>
                <a:gd name="connsiteY96" fmla="*/ 489246 h 1257445"/>
                <a:gd name="connsiteX97" fmla="*/ 342633 w 1180628"/>
                <a:gd name="connsiteY97" fmla="*/ 486617 h 1257445"/>
                <a:gd name="connsiteX98" fmla="*/ 345262 w 1180628"/>
                <a:gd name="connsiteY98" fmla="*/ 461204 h 1257445"/>
                <a:gd name="connsiteX99" fmla="*/ 373303 w 1180628"/>
                <a:gd name="connsiteY99" fmla="*/ 397234 h 1257445"/>
                <a:gd name="connsiteX100" fmla="*/ 406603 w 1180628"/>
                <a:gd name="connsiteY100" fmla="*/ 378832 h 1257445"/>
                <a:gd name="connsiteX101" fmla="*/ 509130 w 1180628"/>
                <a:gd name="connsiteY101" fmla="*/ 273676 h 1257445"/>
                <a:gd name="connsiteX102" fmla="*/ 608152 w 1180628"/>
                <a:gd name="connsiteY102" fmla="*/ 87901 h 1257445"/>
                <a:gd name="connsiteX103" fmla="*/ 599389 w 1180628"/>
                <a:gd name="connsiteY103" fmla="*/ 59859 h 1257445"/>
                <a:gd name="connsiteX104" fmla="*/ 580986 w 1180628"/>
                <a:gd name="connsiteY104" fmla="*/ 39704 h 1257445"/>
                <a:gd name="connsiteX105" fmla="*/ 588873 w 1180628"/>
                <a:gd name="connsiteY105" fmla="*/ 7281 h 1257445"/>
                <a:gd name="connsiteX106" fmla="*/ 616477 w 1180628"/>
                <a:gd name="connsiteY106" fmla="*/ 51 h 1257445"/>
                <a:gd name="connsiteX0" fmla="*/ 883310 w 1180628"/>
                <a:gd name="connsiteY0" fmla="*/ 816982 h 1257445"/>
                <a:gd name="connsiteX1" fmla="*/ 814958 w 1180628"/>
                <a:gd name="connsiteY1" fmla="*/ 853787 h 1257445"/>
                <a:gd name="connsiteX2" fmla="*/ 690524 w 1180628"/>
                <a:gd name="connsiteY2" fmla="*/ 902860 h 1257445"/>
                <a:gd name="connsiteX3" fmla="*/ 632688 w 1180628"/>
                <a:gd name="connsiteY3" fmla="*/ 910746 h 1257445"/>
                <a:gd name="connsiteX4" fmla="*/ 599389 w 1180628"/>
                <a:gd name="connsiteY4" fmla="*/ 888839 h 1257445"/>
                <a:gd name="connsiteX5" fmla="*/ 562584 w 1180628"/>
                <a:gd name="connsiteY5" fmla="*/ 876571 h 1257445"/>
                <a:gd name="connsiteX6" fmla="*/ 553821 w 1180628"/>
                <a:gd name="connsiteY6" fmla="*/ 953685 h 1257445"/>
                <a:gd name="connsiteX7" fmla="*/ 562584 w 1180628"/>
                <a:gd name="connsiteY7" fmla="*/ 1030799 h 1257445"/>
                <a:gd name="connsiteX8" fmla="*/ 624801 w 1180628"/>
                <a:gd name="connsiteY8" fmla="*/ 1029047 h 1257445"/>
                <a:gd name="connsiteX9" fmla="*/ 730834 w 1180628"/>
                <a:gd name="connsiteY9" fmla="*/ 983479 h 1257445"/>
                <a:gd name="connsiteX10" fmla="*/ 818464 w 1180628"/>
                <a:gd name="connsiteY10" fmla="*/ 913375 h 1257445"/>
                <a:gd name="connsiteX11" fmla="*/ 885062 w 1180628"/>
                <a:gd name="connsiteY11" fmla="*/ 832756 h 1257445"/>
                <a:gd name="connsiteX12" fmla="*/ 883310 w 1180628"/>
                <a:gd name="connsiteY12" fmla="*/ 816982 h 1257445"/>
                <a:gd name="connsiteX13" fmla="*/ 960424 w 1180628"/>
                <a:gd name="connsiteY13" fmla="*/ 665163 h 1257445"/>
                <a:gd name="connsiteX14" fmla="*/ 969187 w 1180628"/>
                <a:gd name="connsiteY14" fmla="*/ 665382 h 1257445"/>
                <a:gd name="connsiteX15" fmla="*/ 1048054 w 1180628"/>
                <a:gd name="connsiteY15" fmla="*/ 685537 h 1257445"/>
                <a:gd name="connsiteX16" fmla="*/ 1166355 w 1180628"/>
                <a:gd name="connsiteY16" fmla="*/ 725847 h 1257445"/>
                <a:gd name="connsiteX17" fmla="*/ 1168984 w 1180628"/>
                <a:gd name="connsiteY17" fmla="*/ 780178 h 1257445"/>
                <a:gd name="connsiteX18" fmla="*/ 1118158 w 1180628"/>
                <a:gd name="connsiteY18" fmla="*/ 870437 h 1257445"/>
                <a:gd name="connsiteX19" fmla="*/ 1021765 w 1180628"/>
                <a:gd name="connsiteY19" fmla="*/ 1008016 h 1257445"/>
                <a:gd name="connsiteX20" fmla="*/ 963929 w 1180628"/>
                <a:gd name="connsiteY20" fmla="*/ 1071109 h 1257445"/>
                <a:gd name="connsiteX21" fmla="*/ 995476 w 1180628"/>
                <a:gd name="connsiteY21" fmla="*/ 1106161 h 1257445"/>
                <a:gd name="connsiteX22" fmla="*/ 1020013 w 1180628"/>
                <a:gd name="connsiteY22" fmla="*/ 1140337 h 1257445"/>
                <a:gd name="connsiteX23" fmla="*/ 1018260 w 1180628"/>
                <a:gd name="connsiteY23" fmla="*/ 1172760 h 1257445"/>
                <a:gd name="connsiteX24" fmla="*/ 1005116 w 1180628"/>
                <a:gd name="connsiteY24" fmla="*/ 1195544 h 1257445"/>
                <a:gd name="connsiteX25" fmla="*/ 970064 w 1180628"/>
                <a:gd name="connsiteY25" fmla="*/ 1209565 h 1257445"/>
                <a:gd name="connsiteX26" fmla="*/ 902588 w 1180628"/>
                <a:gd name="connsiteY26" fmla="*/ 1221833 h 1257445"/>
                <a:gd name="connsiteX27" fmla="*/ 774649 w 1180628"/>
                <a:gd name="connsiteY27" fmla="*/ 1235854 h 1257445"/>
                <a:gd name="connsiteX28" fmla="*/ 639699 w 1180628"/>
                <a:gd name="connsiteY28" fmla="*/ 1249874 h 1257445"/>
                <a:gd name="connsiteX29" fmla="*/ 578357 w 1180628"/>
                <a:gd name="connsiteY29" fmla="*/ 1216575 h 1257445"/>
                <a:gd name="connsiteX30" fmla="*/ 467944 w 1180628"/>
                <a:gd name="connsiteY30" fmla="*/ 1103532 h 1257445"/>
                <a:gd name="connsiteX31" fmla="*/ 439902 w 1180628"/>
                <a:gd name="connsiteY31" fmla="*/ 971211 h 1257445"/>
                <a:gd name="connsiteX32" fmla="*/ 473201 w 1180628"/>
                <a:gd name="connsiteY32" fmla="*/ 868684 h 1257445"/>
                <a:gd name="connsiteX33" fmla="*/ 506501 w 1180628"/>
                <a:gd name="connsiteY33" fmla="*/ 781930 h 1257445"/>
                <a:gd name="connsiteX34" fmla="*/ 532790 w 1180628"/>
                <a:gd name="connsiteY34" fmla="*/ 788941 h 1257445"/>
                <a:gd name="connsiteX35" fmla="*/ 595883 w 1180628"/>
                <a:gd name="connsiteY35" fmla="*/ 801209 h 1257445"/>
                <a:gd name="connsiteX36" fmla="*/ 727328 w 1180628"/>
                <a:gd name="connsiteY36" fmla="*/ 748631 h 1257445"/>
                <a:gd name="connsiteX37" fmla="*/ 902588 w 1180628"/>
                <a:gd name="connsiteY37" fmla="*/ 677650 h 1257445"/>
                <a:gd name="connsiteX38" fmla="*/ 960424 w 1180628"/>
                <a:gd name="connsiteY38" fmla="*/ 665163 h 1257445"/>
                <a:gd name="connsiteX39" fmla="*/ 32879 w 1180628"/>
                <a:gd name="connsiteY39" fmla="*/ 495459 h 1257445"/>
                <a:gd name="connsiteX40" fmla="*/ 122619 w 1180628"/>
                <a:gd name="connsiteY40" fmla="*/ 471519 h 1257445"/>
                <a:gd name="connsiteX41" fmla="*/ 198920 w 1180628"/>
                <a:gd name="connsiteY41" fmla="*/ 582134 h 1257445"/>
                <a:gd name="connsiteX42" fmla="*/ 206806 w 1180628"/>
                <a:gd name="connsiteY42" fmla="*/ 624196 h 1257445"/>
                <a:gd name="connsiteX43" fmla="*/ 197167 w 1180628"/>
                <a:gd name="connsiteY43" fmla="*/ 722342 h 1257445"/>
                <a:gd name="connsiteX44" fmla="*/ 178765 w 1180628"/>
                <a:gd name="connsiteY44" fmla="*/ 813477 h 1257445"/>
                <a:gd name="connsiteX45" fmla="*/ 177012 w 1180628"/>
                <a:gd name="connsiteY45" fmla="*/ 839766 h 1257445"/>
                <a:gd name="connsiteX46" fmla="*/ 215569 w 1180628"/>
                <a:gd name="connsiteY46" fmla="*/ 788941 h 1257445"/>
                <a:gd name="connsiteX47" fmla="*/ 266395 w 1180628"/>
                <a:gd name="connsiteY47" fmla="*/ 762652 h 1257445"/>
                <a:gd name="connsiteX48" fmla="*/ 268147 w 1180628"/>
                <a:gd name="connsiteY48" fmla="*/ 820487 h 1257445"/>
                <a:gd name="connsiteX49" fmla="*/ 249745 w 1180628"/>
                <a:gd name="connsiteY49" fmla="*/ 989613 h 1257445"/>
                <a:gd name="connsiteX50" fmla="*/ 201549 w 1180628"/>
                <a:gd name="connsiteY50" fmla="*/ 1132450 h 1257445"/>
                <a:gd name="connsiteX51" fmla="*/ 173507 w 1180628"/>
                <a:gd name="connsiteY51" fmla="*/ 1204307 h 1257445"/>
                <a:gd name="connsiteX52" fmla="*/ 148094 w 1180628"/>
                <a:gd name="connsiteY52" fmla="*/ 1241988 h 1257445"/>
                <a:gd name="connsiteX53" fmla="*/ 106908 w 1180628"/>
                <a:gd name="connsiteY53" fmla="*/ 1256885 h 1257445"/>
                <a:gd name="connsiteX54" fmla="*/ 70104 w 1180628"/>
                <a:gd name="connsiteY54" fmla="*/ 1210441 h 1257445"/>
                <a:gd name="connsiteX55" fmla="*/ 26289 w 1180628"/>
                <a:gd name="connsiteY55" fmla="*/ 1144718 h 1257445"/>
                <a:gd name="connsiteX56" fmla="*/ 0 w 1180628"/>
                <a:gd name="connsiteY56" fmla="*/ 1116677 h 1257445"/>
                <a:gd name="connsiteX57" fmla="*/ 26289 w 1180628"/>
                <a:gd name="connsiteY57" fmla="*/ 1088635 h 1257445"/>
                <a:gd name="connsiteX58" fmla="*/ 72732 w 1180628"/>
                <a:gd name="connsiteY58" fmla="*/ 915128 h 1257445"/>
                <a:gd name="connsiteX59" fmla="*/ 161806 w 1180628"/>
                <a:gd name="connsiteY59" fmla="*/ 708522 h 1257445"/>
                <a:gd name="connsiteX60" fmla="*/ 32879 w 1180628"/>
                <a:gd name="connsiteY60" fmla="*/ 495459 h 1257445"/>
                <a:gd name="connsiteX61" fmla="*/ 222580 w 1180628"/>
                <a:gd name="connsiteY61" fmla="*/ 7281 h 1257445"/>
                <a:gd name="connsiteX62" fmla="*/ 268147 w 1180628"/>
                <a:gd name="connsiteY62" fmla="*/ 59859 h 1257445"/>
                <a:gd name="connsiteX63" fmla="*/ 296189 w 1180628"/>
                <a:gd name="connsiteY63" fmla="*/ 194809 h 1257445"/>
                <a:gd name="connsiteX64" fmla="*/ 230466 w 1180628"/>
                <a:gd name="connsiteY64" fmla="*/ 231614 h 1257445"/>
                <a:gd name="connsiteX65" fmla="*/ 177888 w 1180628"/>
                <a:gd name="connsiteY65" fmla="*/ 248263 h 1257445"/>
                <a:gd name="connsiteX66" fmla="*/ 196291 w 1180628"/>
                <a:gd name="connsiteY66" fmla="*/ 191304 h 1257445"/>
                <a:gd name="connsiteX67" fmla="*/ 222580 w 1180628"/>
                <a:gd name="connsiteY67" fmla="*/ 72127 h 1257445"/>
                <a:gd name="connsiteX68" fmla="*/ 222580 w 1180628"/>
                <a:gd name="connsiteY68" fmla="*/ 7281 h 1257445"/>
                <a:gd name="connsiteX69" fmla="*/ 616477 w 1180628"/>
                <a:gd name="connsiteY69" fmla="*/ 51 h 1257445"/>
                <a:gd name="connsiteX70" fmla="*/ 664235 w 1180628"/>
                <a:gd name="connsiteY70" fmla="*/ 9910 h 1257445"/>
                <a:gd name="connsiteX71" fmla="*/ 760628 w 1180628"/>
                <a:gd name="connsiteY71" fmla="*/ 61612 h 1257445"/>
                <a:gd name="connsiteX72" fmla="*/ 780783 w 1180628"/>
                <a:gd name="connsiteY72" fmla="*/ 93158 h 1257445"/>
                <a:gd name="connsiteX73" fmla="*/ 778154 w 1180628"/>
                <a:gd name="connsiteY73" fmla="*/ 149242 h 1257445"/>
                <a:gd name="connsiteX74" fmla="*/ 711555 w 1180628"/>
                <a:gd name="connsiteY74" fmla="*/ 289450 h 1257445"/>
                <a:gd name="connsiteX75" fmla="*/ 709802 w 1180628"/>
                <a:gd name="connsiteY75" fmla="*/ 317491 h 1257445"/>
                <a:gd name="connsiteX76" fmla="*/ 765886 w 1180628"/>
                <a:gd name="connsiteY76" fmla="*/ 298213 h 1257445"/>
                <a:gd name="connsiteX77" fmla="*/ 821093 w 1180628"/>
                <a:gd name="connsiteY77" fmla="*/ 264037 h 1257445"/>
                <a:gd name="connsiteX78" fmla="*/ 832484 w 1180628"/>
                <a:gd name="connsiteY78" fmla="*/ 229861 h 1257445"/>
                <a:gd name="connsiteX79" fmla="*/ 841247 w 1180628"/>
                <a:gd name="connsiteY79" fmla="*/ 190428 h 1257445"/>
                <a:gd name="connsiteX80" fmla="*/ 888568 w 1180628"/>
                <a:gd name="connsiteY80" fmla="*/ 175531 h 1257445"/>
                <a:gd name="connsiteX81" fmla="*/ 990218 w 1180628"/>
                <a:gd name="connsiteY81" fmla="*/ 202696 h 1257445"/>
                <a:gd name="connsiteX82" fmla="*/ 1086611 w 1180628"/>
                <a:gd name="connsiteY82" fmla="*/ 270171 h 1257445"/>
                <a:gd name="connsiteX83" fmla="*/ 1094498 w 1180628"/>
                <a:gd name="connsiteY83" fmla="*/ 373574 h 1257445"/>
                <a:gd name="connsiteX84" fmla="*/ 981455 w 1180628"/>
                <a:gd name="connsiteY84" fmla="*/ 436668 h 1257445"/>
                <a:gd name="connsiteX85" fmla="*/ 887691 w 1180628"/>
                <a:gd name="connsiteY85" fmla="*/ 470844 h 1257445"/>
                <a:gd name="connsiteX86" fmla="*/ 741349 w 1180628"/>
                <a:gd name="connsiteY86" fmla="*/ 566360 h 1257445"/>
                <a:gd name="connsiteX87" fmla="*/ 665987 w 1180628"/>
                <a:gd name="connsiteY87" fmla="*/ 612804 h 1257445"/>
                <a:gd name="connsiteX88" fmla="*/ 708926 w 1180628"/>
                <a:gd name="connsiteY88" fmla="*/ 550587 h 1257445"/>
                <a:gd name="connsiteX89" fmla="*/ 734339 w 1180628"/>
                <a:gd name="connsiteY89" fmla="*/ 494504 h 1257445"/>
                <a:gd name="connsiteX90" fmla="*/ 617791 w 1180628"/>
                <a:gd name="connsiteY90" fmla="*/ 528680 h 1257445"/>
                <a:gd name="connsiteX91" fmla="*/ 488975 w 1180628"/>
                <a:gd name="connsiteY91" fmla="*/ 583886 h 1257445"/>
                <a:gd name="connsiteX92" fmla="*/ 440778 w 1180628"/>
                <a:gd name="connsiteY92" fmla="*/ 599660 h 1257445"/>
                <a:gd name="connsiteX93" fmla="*/ 403974 w 1180628"/>
                <a:gd name="connsiteY93" fmla="*/ 585639 h 1257445"/>
                <a:gd name="connsiteX94" fmla="*/ 389077 w 1180628"/>
                <a:gd name="connsiteY94" fmla="*/ 529556 h 1257445"/>
                <a:gd name="connsiteX95" fmla="*/ 378561 w 1180628"/>
                <a:gd name="connsiteY95" fmla="*/ 496256 h 1257445"/>
                <a:gd name="connsiteX96" fmla="*/ 359283 w 1180628"/>
                <a:gd name="connsiteY96" fmla="*/ 489246 h 1257445"/>
                <a:gd name="connsiteX97" fmla="*/ 342633 w 1180628"/>
                <a:gd name="connsiteY97" fmla="*/ 486617 h 1257445"/>
                <a:gd name="connsiteX98" fmla="*/ 345262 w 1180628"/>
                <a:gd name="connsiteY98" fmla="*/ 461204 h 1257445"/>
                <a:gd name="connsiteX99" fmla="*/ 373303 w 1180628"/>
                <a:gd name="connsiteY99" fmla="*/ 397234 h 1257445"/>
                <a:gd name="connsiteX100" fmla="*/ 406603 w 1180628"/>
                <a:gd name="connsiteY100" fmla="*/ 378832 h 1257445"/>
                <a:gd name="connsiteX101" fmla="*/ 509130 w 1180628"/>
                <a:gd name="connsiteY101" fmla="*/ 273676 h 1257445"/>
                <a:gd name="connsiteX102" fmla="*/ 608152 w 1180628"/>
                <a:gd name="connsiteY102" fmla="*/ 87901 h 1257445"/>
                <a:gd name="connsiteX103" fmla="*/ 599389 w 1180628"/>
                <a:gd name="connsiteY103" fmla="*/ 59859 h 1257445"/>
                <a:gd name="connsiteX104" fmla="*/ 580986 w 1180628"/>
                <a:gd name="connsiteY104" fmla="*/ 39704 h 1257445"/>
                <a:gd name="connsiteX105" fmla="*/ 588873 w 1180628"/>
                <a:gd name="connsiteY105" fmla="*/ 7281 h 1257445"/>
                <a:gd name="connsiteX106" fmla="*/ 616477 w 1180628"/>
                <a:gd name="connsiteY106" fmla="*/ 51 h 1257445"/>
                <a:gd name="connsiteX0" fmla="*/ 883310 w 1180628"/>
                <a:gd name="connsiteY0" fmla="*/ 816982 h 1257445"/>
                <a:gd name="connsiteX1" fmla="*/ 814958 w 1180628"/>
                <a:gd name="connsiteY1" fmla="*/ 853787 h 1257445"/>
                <a:gd name="connsiteX2" fmla="*/ 690524 w 1180628"/>
                <a:gd name="connsiteY2" fmla="*/ 902860 h 1257445"/>
                <a:gd name="connsiteX3" fmla="*/ 632688 w 1180628"/>
                <a:gd name="connsiteY3" fmla="*/ 910746 h 1257445"/>
                <a:gd name="connsiteX4" fmla="*/ 599389 w 1180628"/>
                <a:gd name="connsiteY4" fmla="*/ 888839 h 1257445"/>
                <a:gd name="connsiteX5" fmla="*/ 562584 w 1180628"/>
                <a:gd name="connsiteY5" fmla="*/ 876571 h 1257445"/>
                <a:gd name="connsiteX6" fmla="*/ 553821 w 1180628"/>
                <a:gd name="connsiteY6" fmla="*/ 953685 h 1257445"/>
                <a:gd name="connsiteX7" fmla="*/ 562584 w 1180628"/>
                <a:gd name="connsiteY7" fmla="*/ 1030799 h 1257445"/>
                <a:gd name="connsiteX8" fmla="*/ 624801 w 1180628"/>
                <a:gd name="connsiteY8" fmla="*/ 1029047 h 1257445"/>
                <a:gd name="connsiteX9" fmla="*/ 730834 w 1180628"/>
                <a:gd name="connsiteY9" fmla="*/ 983479 h 1257445"/>
                <a:gd name="connsiteX10" fmla="*/ 818464 w 1180628"/>
                <a:gd name="connsiteY10" fmla="*/ 913375 h 1257445"/>
                <a:gd name="connsiteX11" fmla="*/ 885062 w 1180628"/>
                <a:gd name="connsiteY11" fmla="*/ 832756 h 1257445"/>
                <a:gd name="connsiteX12" fmla="*/ 883310 w 1180628"/>
                <a:gd name="connsiteY12" fmla="*/ 816982 h 1257445"/>
                <a:gd name="connsiteX13" fmla="*/ 960424 w 1180628"/>
                <a:gd name="connsiteY13" fmla="*/ 665163 h 1257445"/>
                <a:gd name="connsiteX14" fmla="*/ 969187 w 1180628"/>
                <a:gd name="connsiteY14" fmla="*/ 665382 h 1257445"/>
                <a:gd name="connsiteX15" fmla="*/ 1048054 w 1180628"/>
                <a:gd name="connsiteY15" fmla="*/ 685537 h 1257445"/>
                <a:gd name="connsiteX16" fmla="*/ 1166355 w 1180628"/>
                <a:gd name="connsiteY16" fmla="*/ 725847 h 1257445"/>
                <a:gd name="connsiteX17" fmla="*/ 1168984 w 1180628"/>
                <a:gd name="connsiteY17" fmla="*/ 780178 h 1257445"/>
                <a:gd name="connsiteX18" fmla="*/ 1118158 w 1180628"/>
                <a:gd name="connsiteY18" fmla="*/ 870437 h 1257445"/>
                <a:gd name="connsiteX19" fmla="*/ 1021765 w 1180628"/>
                <a:gd name="connsiteY19" fmla="*/ 1008016 h 1257445"/>
                <a:gd name="connsiteX20" fmla="*/ 963929 w 1180628"/>
                <a:gd name="connsiteY20" fmla="*/ 1071109 h 1257445"/>
                <a:gd name="connsiteX21" fmla="*/ 995476 w 1180628"/>
                <a:gd name="connsiteY21" fmla="*/ 1106161 h 1257445"/>
                <a:gd name="connsiteX22" fmla="*/ 1020013 w 1180628"/>
                <a:gd name="connsiteY22" fmla="*/ 1140337 h 1257445"/>
                <a:gd name="connsiteX23" fmla="*/ 1018260 w 1180628"/>
                <a:gd name="connsiteY23" fmla="*/ 1172760 h 1257445"/>
                <a:gd name="connsiteX24" fmla="*/ 1005116 w 1180628"/>
                <a:gd name="connsiteY24" fmla="*/ 1195544 h 1257445"/>
                <a:gd name="connsiteX25" fmla="*/ 970064 w 1180628"/>
                <a:gd name="connsiteY25" fmla="*/ 1209565 h 1257445"/>
                <a:gd name="connsiteX26" fmla="*/ 902588 w 1180628"/>
                <a:gd name="connsiteY26" fmla="*/ 1221833 h 1257445"/>
                <a:gd name="connsiteX27" fmla="*/ 774649 w 1180628"/>
                <a:gd name="connsiteY27" fmla="*/ 1235854 h 1257445"/>
                <a:gd name="connsiteX28" fmla="*/ 639699 w 1180628"/>
                <a:gd name="connsiteY28" fmla="*/ 1249874 h 1257445"/>
                <a:gd name="connsiteX29" fmla="*/ 578357 w 1180628"/>
                <a:gd name="connsiteY29" fmla="*/ 1216575 h 1257445"/>
                <a:gd name="connsiteX30" fmla="*/ 467944 w 1180628"/>
                <a:gd name="connsiteY30" fmla="*/ 1103532 h 1257445"/>
                <a:gd name="connsiteX31" fmla="*/ 439902 w 1180628"/>
                <a:gd name="connsiteY31" fmla="*/ 971211 h 1257445"/>
                <a:gd name="connsiteX32" fmla="*/ 473201 w 1180628"/>
                <a:gd name="connsiteY32" fmla="*/ 868684 h 1257445"/>
                <a:gd name="connsiteX33" fmla="*/ 506501 w 1180628"/>
                <a:gd name="connsiteY33" fmla="*/ 781930 h 1257445"/>
                <a:gd name="connsiteX34" fmla="*/ 532790 w 1180628"/>
                <a:gd name="connsiteY34" fmla="*/ 788941 h 1257445"/>
                <a:gd name="connsiteX35" fmla="*/ 595883 w 1180628"/>
                <a:gd name="connsiteY35" fmla="*/ 801209 h 1257445"/>
                <a:gd name="connsiteX36" fmla="*/ 727328 w 1180628"/>
                <a:gd name="connsiteY36" fmla="*/ 748631 h 1257445"/>
                <a:gd name="connsiteX37" fmla="*/ 902588 w 1180628"/>
                <a:gd name="connsiteY37" fmla="*/ 677650 h 1257445"/>
                <a:gd name="connsiteX38" fmla="*/ 960424 w 1180628"/>
                <a:gd name="connsiteY38" fmla="*/ 665163 h 1257445"/>
                <a:gd name="connsiteX39" fmla="*/ 32879 w 1180628"/>
                <a:gd name="connsiteY39" fmla="*/ 495459 h 1257445"/>
                <a:gd name="connsiteX40" fmla="*/ 122619 w 1180628"/>
                <a:gd name="connsiteY40" fmla="*/ 471519 h 1257445"/>
                <a:gd name="connsiteX41" fmla="*/ 198920 w 1180628"/>
                <a:gd name="connsiteY41" fmla="*/ 582134 h 1257445"/>
                <a:gd name="connsiteX42" fmla="*/ 206806 w 1180628"/>
                <a:gd name="connsiteY42" fmla="*/ 624196 h 1257445"/>
                <a:gd name="connsiteX43" fmla="*/ 197167 w 1180628"/>
                <a:gd name="connsiteY43" fmla="*/ 722342 h 1257445"/>
                <a:gd name="connsiteX44" fmla="*/ 178765 w 1180628"/>
                <a:gd name="connsiteY44" fmla="*/ 813477 h 1257445"/>
                <a:gd name="connsiteX45" fmla="*/ 177012 w 1180628"/>
                <a:gd name="connsiteY45" fmla="*/ 839766 h 1257445"/>
                <a:gd name="connsiteX46" fmla="*/ 215569 w 1180628"/>
                <a:gd name="connsiteY46" fmla="*/ 788941 h 1257445"/>
                <a:gd name="connsiteX47" fmla="*/ 266395 w 1180628"/>
                <a:gd name="connsiteY47" fmla="*/ 762652 h 1257445"/>
                <a:gd name="connsiteX48" fmla="*/ 268147 w 1180628"/>
                <a:gd name="connsiteY48" fmla="*/ 820487 h 1257445"/>
                <a:gd name="connsiteX49" fmla="*/ 249745 w 1180628"/>
                <a:gd name="connsiteY49" fmla="*/ 989613 h 1257445"/>
                <a:gd name="connsiteX50" fmla="*/ 201549 w 1180628"/>
                <a:gd name="connsiteY50" fmla="*/ 1132450 h 1257445"/>
                <a:gd name="connsiteX51" fmla="*/ 173507 w 1180628"/>
                <a:gd name="connsiteY51" fmla="*/ 1204307 h 1257445"/>
                <a:gd name="connsiteX52" fmla="*/ 148094 w 1180628"/>
                <a:gd name="connsiteY52" fmla="*/ 1241988 h 1257445"/>
                <a:gd name="connsiteX53" fmla="*/ 106908 w 1180628"/>
                <a:gd name="connsiteY53" fmla="*/ 1256885 h 1257445"/>
                <a:gd name="connsiteX54" fmla="*/ 70104 w 1180628"/>
                <a:gd name="connsiteY54" fmla="*/ 1210441 h 1257445"/>
                <a:gd name="connsiteX55" fmla="*/ 26289 w 1180628"/>
                <a:gd name="connsiteY55" fmla="*/ 1144718 h 1257445"/>
                <a:gd name="connsiteX56" fmla="*/ 0 w 1180628"/>
                <a:gd name="connsiteY56" fmla="*/ 1116677 h 1257445"/>
                <a:gd name="connsiteX57" fmla="*/ 26289 w 1180628"/>
                <a:gd name="connsiteY57" fmla="*/ 1088635 h 1257445"/>
                <a:gd name="connsiteX58" fmla="*/ 72732 w 1180628"/>
                <a:gd name="connsiteY58" fmla="*/ 915128 h 1257445"/>
                <a:gd name="connsiteX59" fmla="*/ 161806 w 1180628"/>
                <a:gd name="connsiteY59" fmla="*/ 708522 h 1257445"/>
                <a:gd name="connsiteX60" fmla="*/ 32879 w 1180628"/>
                <a:gd name="connsiteY60" fmla="*/ 495459 h 1257445"/>
                <a:gd name="connsiteX61" fmla="*/ 222580 w 1180628"/>
                <a:gd name="connsiteY61" fmla="*/ 7281 h 1257445"/>
                <a:gd name="connsiteX62" fmla="*/ 268147 w 1180628"/>
                <a:gd name="connsiteY62" fmla="*/ 59859 h 1257445"/>
                <a:gd name="connsiteX63" fmla="*/ 296189 w 1180628"/>
                <a:gd name="connsiteY63" fmla="*/ 194809 h 1257445"/>
                <a:gd name="connsiteX64" fmla="*/ 230466 w 1180628"/>
                <a:gd name="connsiteY64" fmla="*/ 231614 h 1257445"/>
                <a:gd name="connsiteX65" fmla="*/ 177888 w 1180628"/>
                <a:gd name="connsiteY65" fmla="*/ 248263 h 1257445"/>
                <a:gd name="connsiteX66" fmla="*/ 196291 w 1180628"/>
                <a:gd name="connsiteY66" fmla="*/ 191304 h 1257445"/>
                <a:gd name="connsiteX67" fmla="*/ 222580 w 1180628"/>
                <a:gd name="connsiteY67" fmla="*/ 72127 h 1257445"/>
                <a:gd name="connsiteX68" fmla="*/ 222580 w 1180628"/>
                <a:gd name="connsiteY68" fmla="*/ 7281 h 1257445"/>
                <a:gd name="connsiteX69" fmla="*/ 616477 w 1180628"/>
                <a:gd name="connsiteY69" fmla="*/ 51 h 1257445"/>
                <a:gd name="connsiteX70" fmla="*/ 664235 w 1180628"/>
                <a:gd name="connsiteY70" fmla="*/ 9910 h 1257445"/>
                <a:gd name="connsiteX71" fmla="*/ 760628 w 1180628"/>
                <a:gd name="connsiteY71" fmla="*/ 61612 h 1257445"/>
                <a:gd name="connsiteX72" fmla="*/ 780783 w 1180628"/>
                <a:gd name="connsiteY72" fmla="*/ 93158 h 1257445"/>
                <a:gd name="connsiteX73" fmla="*/ 778154 w 1180628"/>
                <a:gd name="connsiteY73" fmla="*/ 149242 h 1257445"/>
                <a:gd name="connsiteX74" fmla="*/ 711555 w 1180628"/>
                <a:gd name="connsiteY74" fmla="*/ 289450 h 1257445"/>
                <a:gd name="connsiteX75" fmla="*/ 709802 w 1180628"/>
                <a:gd name="connsiteY75" fmla="*/ 317491 h 1257445"/>
                <a:gd name="connsiteX76" fmla="*/ 765886 w 1180628"/>
                <a:gd name="connsiteY76" fmla="*/ 298213 h 1257445"/>
                <a:gd name="connsiteX77" fmla="*/ 821093 w 1180628"/>
                <a:gd name="connsiteY77" fmla="*/ 264037 h 1257445"/>
                <a:gd name="connsiteX78" fmla="*/ 832484 w 1180628"/>
                <a:gd name="connsiteY78" fmla="*/ 229861 h 1257445"/>
                <a:gd name="connsiteX79" fmla="*/ 841247 w 1180628"/>
                <a:gd name="connsiteY79" fmla="*/ 190428 h 1257445"/>
                <a:gd name="connsiteX80" fmla="*/ 888568 w 1180628"/>
                <a:gd name="connsiteY80" fmla="*/ 175531 h 1257445"/>
                <a:gd name="connsiteX81" fmla="*/ 990218 w 1180628"/>
                <a:gd name="connsiteY81" fmla="*/ 202696 h 1257445"/>
                <a:gd name="connsiteX82" fmla="*/ 1086611 w 1180628"/>
                <a:gd name="connsiteY82" fmla="*/ 270171 h 1257445"/>
                <a:gd name="connsiteX83" fmla="*/ 1094498 w 1180628"/>
                <a:gd name="connsiteY83" fmla="*/ 373574 h 1257445"/>
                <a:gd name="connsiteX84" fmla="*/ 981455 w 1180628"/>
                <a:gd name="connsiteY84" fmla="*/ 436668 h 1257445"/>
                <a:gd name="connsiteX85" fmla="*/ 887691 w 1180628"/>
                <a:gd name="connsiteY85" fmla="*/ 470844 h 1257445"/>
                <a:gd name="connsiteX86" fmla="*/ 741349 w 1180628"/>
                <a:gd name="connsiteY86" fmla="*/ 566360 h 1257445"/>
                <a:gd name="connsiteX87" fmla="*/ 665987 w 1180628"/>
                <a:gd name="connsiteY87" fmla="*/ 612804 h 1257445"/>
                <a:gd name="connsiteX88" fmla="*/ 708926 w 1180628"/>
                <a:gd name="connsiteY88" fmla="*/ 550587 h 1257445"/>
                <a:gd name="connsiteX89" fmla="*/ 734339 w 1180628"/>
                <a:gd name="connsiteY89" fmla="*/ 494504 h 1257445"/>
                <a:gd name="connsiteX90" fmla="*/ 617791 w 1180628"/>
                <a:gd name="connsiteY90" fmla="*/ 528680 h 1257445"/>
                <a:gd name="connsiteX91" fmla="*/ 488975 w 1180628"/>
                <a:gd name="connsiteY91" fmla="*/ 583886 h 1257445"/>
                <a:gd name="connsiteX92" fmla="*/ 440778 w 1180628"/>
                <a:gd name="connsiteY92" fmla="*/ 599660 h 1257445"/>
                <a:gd name="connsiteX93" fmla="*/ 403974 w 1180628"/>
                <a:gd name="connsiteY93" fmla="*/ 585639 h 1257445"/>
                <a:gd name="connsiteX94" fmla="*/ 389077 w 1180628"/>
                <a:gd name="connsiteY94" fmla="*/ 529556 h 1257445"/>
                <a:gd name="connsiteX95" fmla="*/ 378561 w 1180628"/>
                <a:gd name="connsiteY95" fmla="*/ 496256 h 1257445"/>
                <a:gd name="connsiteX96" fmla="*/ 359283 w 1180628"/>
                <a:gd name="connsiteY96" fmla="*/ 489246 h 1257445"/>
                <a:gd name="connsiteX97" fmla="*/ 342633 w 1180628"/>
                <a:gd name="connsiteY97" fmla="*/ 486617 h 1257445"/>
                <a:gd name="connsiteX98" fmla="*/ 345262 w 1180628"/>
                <a:gd name="connsiteY98" fmla="*/ 461204 h 1257445"/>
                <a:gd name="connsiteX99" fmla="*/ 373303 w 1180628"/>
                <a:gd name="connsiteY99" fmla="*/ 397234 h 1257445"/>
                <a:gd name="connsiteX100" fmla="*/ 406603 w 1180628"/>
                <a:gd name="connsiteY100" fmla="*/ 378832 h 1257445"/>
                <a:gd name="connsiteX101" fmla="*/ 509130 w 1180628"/>
                <a:gd name="connsiteY101" fmla="*/ 273676 h 1257445"/>
                <a:gd name="connsiteX102" fmla="*/ 608152 w 1180628"/>
                <a:gd name="connsiteY102" fmla="*/ 87901 h 1257445"/>
                <a:gd name="connsiteX103" fmla="*/ 599389 w 1180628"/>
                <a:gd name="connsiteY103" fmla="*/ 59859 h 1257445"/>
                <a:gd name="connsiteX104" fmla="*/ 580986 w 1180628"/>
                <a:gd name="connsiteY104" fmla="*/ 39704 h 1257445"/>
                <a:gd name="connsiteX105" fmla="*/ 588873 w 1180628"/>
                <a:gd name="connsiteY105" fmla="*/ 7281 h 1257445"/>
                <a:gd name="connsiteX106" fmla="*/ 616477 w 1180628"/>
                <a:gd name="connsiteY106" fmla="*/ 51 h 1257445"/>
                <a:gd name="connsiteX0" fmla="*/ 883310 w 1180628"/>
                <a:gd name="connsiteY0" fmla="*/ 816982 h 1257445"/>
                <a:gd name="connsiteX1" fmla="*/ 814958 w 1180628"/>
                <a:gd name="connsiteY1" fmla="*/ 853787 h 1257445"/>
                <a:gd name="connsiteX2" fmla="*/ 690524 w 1180628"/>
                <a:gd name="connsiteY2" fmla="*/ 902860 h 1257445"/>
                <a:gd name="connsiteX3" fmla="*/ 632688 w 1180628"/>
                <a:gd name="connsiteY3" fmla="*/ 910746 h 1257445"/>
                <a:gd name="connsiteX4" fmla="*/ 599389 w 1180628"/>
                <a:gd name="connsiteY4" fmla="*/ 888839 h 1257445"/>
                <a:gd name="connsiteX5" fmla="*/ 562584 w 1180628"/>
                <a:gd name="connsiteY5" fmla="*/ 876571 h 1257445"/>
                <a:gd name="connsiteX6" fmla="*/ 553821 w 1180628"/>
                <a:gd name="connsiteY6" fmla="*/ 953685 h 1257445"/>
                <a:gd name="connsiteX7" fmla="*/ 562584 w 1180628"/>
                <a:gd name="connsiteY7" fmla="*/ 1030799 h 1257445"/>
                <a:gd name="connsiteX8" fmla="*/ 624801 w 1180628"/>
                <a:gd name="connsiteY8" fmla="*/ 1029047 h 1257445"/>
                <a:gd name="connsiteX9" fmla="*/ 730834 w 1180628"/>
                <a:gd name="connsiteY9" fmla="*/ 983479 h 1257445"/>
                <a:gd name="connsiteX10" fmla="*/ 818464 w 1180628"/>
                <a:gd name="connsiteY10" fmla="*/ 913375 h 1257445"/>
                <a:gd name="connsiteX11" fmla="*/ 885062 w 1180628"/>
                <a:gd name="connsiteY11" fmla="*/ 832756 h 1257445"/>
                <a:gd name="connsiteX12" fmla="*/ 883310 w 1180628"/>
                <a:gd name="connsiteY12" fmla="*/ 816982 h 1257445"/>
                <a:gd name="connsiteX13" fmla="*/ 960424 w 1180628"/>
                <a:gd name="connsiteY13" fmla="*/ 665163 h 1257445"/>
                <a:gd name="connsiteX14" fmla="*/ 969187 w 1180628"/>
                <a:gd name="connsiteY14" fmla="*/ 665382 h 1257445"/>
                <a:gd name="connsiteX15" fmla="*/ 1048054 w 1180628"/>
                <a:gd name="connsiteY15" fmla="*/ 685537 h 1257445"/>
                <a:gd name="connsiteX16" fmla="*/ 1166355 w 1180628"/>
                <a:gd name="connsiteY16" fmla="*/ 725847 h 1257445"/>
                <a:gd name="connsiteX17" fmla="*/ 1168984 w 1180628"/>
                <a:gd name="connsiteY17" fmla="*/ 780178 h 1257445"/>
                <a:gd name="connsiteX18" fmla="*/ 1118158 w 1180628"/>
                <a:gd name="connsiteY18" fmla="*/ 870437 h 1257445"/>
                <a:gd name="connsiteX19" fmla="*/ 1021765 w 1180628"/>
                <a:gd name="connsiteY19" fmla="*/ 1008016 h 1257445"/>
                <a:gd name="connsiteX20" fmla="*/ 963929 w 1180628"/>
                <a:gd name="connsiteY20" fmla="*/ 1071109 h 1257445"/>
                <a:gd name="connsiteX21" fmla="*/ 995476 w 1180628"/>
                <a:gd name="connsiteY21" fmla="*/ 1106161 h 1257445"/>
                <a:gd name="connsiteX22" fmla="*/ 1020013 w 1180628"/>
                <a:gd name="connsiteY22" fmla="*/ 1140337 h 1257445"/>
                <a:gd name="connsiteX23" fmla="*/ 1018260 w 1180628"/>
                <a:gd name="connsiteY23" fmla="*/ 1172760 h 1257445"/>
                <a:gd name="connsiteX24" fmla="*/ 1005116 w 1180628"/>
                <a:gd name="connsiteY24" fmla="*/ 1195544 h 1257445"/>
                <a:gd name="connsiteX25" fmla="*/ 970064 w 1180628"/>
                <a:gd name="connsiteY25" fmla="*/ 1209565 h 1257445"/>
                <a:gd name="connsiteX26" fmla="*/ 902588 w 1180628"/>
                <a:gd name="connsiteY26" fmla="*/ 1221833 h 1257445"/>
                <a:gd name="connsiteX27" fmla="*/ 774649 w 1180628"/>
                <a:gd name="connsiteY27" fmla="*/ 1235854 h 1257445"/>
                <a:gd name="connsiteX28" fmla="*/ 639699 w 1180628"/>
                <a:gd name="connsiteY28" fmla="*/ 1249874 h 1257445"/>
                <a:gd name="connsiteX29" fmla="*/ 578357 w 1180628"/>
                <a:gd name="connsiteY29" fmla="*/ 1216575 h 1257445"/>
                <a:gd name="connsiteX30" fmla="*/ 467944 w 1180628"/>
                <a:gd name="connsiteY30" fmla="*/ 1103532 h 1257445"/>
                <a:gd name="connsiteX31" fmla="*/ 439902 w 1180628"/>
                <a:gd name="connsiteY31" fmla="*/ 971211 h 1257445"/>
                <a:gd name="connsiteX32" fmla="*/ 473201 w 1180628"/>
                <a:gd name="connsiteY32" fmla="*/ 868684 h 1257445"/>
                <a:gd name="connsiteX33" fmla="*/ 506501 w 1180628"/>
                <a:gd name="connsiteY33" fmla="*/ 781930 h 1257445"/>
                <a:gd name="connsiteX34" fmla="*/ 532790 w 1180628"/>
                <a:gd name="connsiteY34" fmla="*/ 788941 h 1257445"/>
                <a:gd name="connsiteX35" fmla="*/ 595883 w 1180628"/>
                <a:gd name="connsiteY35" fmla="*/ 801209 h 1257445"/>
                <a:gd name="connsiteX36" fmla="*/ 727328 w 1180628"/>
                <a:gd name="connsiteY36" fmla="*/ 748631 h 1257445"/>
                <a:gd name="connsiteX37" fmla="*/ 902588 w 1180628"/>
                <a:gd name="connsiteY37" fmla="*/ 677650 h 1257445"/>
                <a:gd name="connsiteX38" fmla="*/ 960424 w 1180628"/>
                <a:gd name="connsiteY38" fmla="*/ 665163 h 1257445"/>
                <a:gd name="connsiteX39" fmla="*/ 32879 w 1180628"/>
                <a:gd name="connsiteY39" fmla="*/ 495459 h 1257445"/>
                <a:gd name="connsiteX40" fmla="*/ 122619 w 1180628"/>
                <a:gd name="connsiteY40" fmla="*/ 471519 h 1257445"/>
                <a:gd name="connsiteX41" fmla="*/ 198920 w 1180628"/>
                <a:gd name="connsiteY41" fmla="*/ 582134 h 1257445"/>
                <a:gd name="connsiteX42" fmla="*/ 206806 w 1180628"/>
                <a:gd name="connsiteY42" fmla="*/ 624196 h 1257445"/>
                <a:gd name="connsiteX43" fmla="*/ 197167 w 1180628"/>
                <a:gd name="connsiteY43" fmla="*/ 722342 h 1257445"/>
                <a:gd name="connsiteX44" fmla="*/ 178765 w 1180628"/>
                <a:gd name="connsiteY44" fmla="*/ 813477 h 1257445"/>
                <a:gd name="connsiteX45" fmla="*/ 177012 w 1180628"/>
                <a:gd name="connsiteY45" fmla="*/ 839766 h 1257445"/>
                <a:gd name="connsiteX46" fmla="*/ 215569 w 1180628"/>
                <a:gd name="connsiteY46" fmla="*/ 788941 h 1257445"/>
                <a:gd name="connsiteX47" fmla="*/ 266395 w 1180628"/>
                <a:gd name="connsiteY47" fmla="*/ 762652 h 1257445"/>
                <a:gd name="connsiteX48" fmla="*/ 268147 w 1180628"/>
                <a:gd name="connsiteY48" fmla="*/ 820487 h 1257445"/>
                <a:gd name="connsiteX49" fmla="*/ 249745 w 1180628"/>
                <a:gd name="connsiteY49" fmla="*/ 989613 h 1257445"/>
                <a:gd name="connsiteX50" fmla="*/ 201549 w 1180628"/>
                <a:gd name="connsiteY50" fmla="*/ 1132450 h 1257445"/>
                <a:gd name="connsiteX51" fmla="*/ 173507 w 1180628"/>
                <a:gd name="connsiteY51" fmla="*/ 1204307 h 1257445"/>
                <a:gd name="connsiteX52" fmla="*/ 148094 w 1180628"/>
                <a:gd name="connsiteY52" fmla="*/ 1241988 h 1257445"/>
                <a:gd name="connsiteX53" fmla="*/ 106908 w 1180628"/>
                <a:gd name="connsiteY53" fmla="*/ 1256885 h 1257445"/>
                <a:gd name="connsiteX54" fmla="*/ 70104 w 1180628"/>
                <a:gd name="connsiteY54" fmla="*/ 1210441 h 1257445"/>
                <a:gd name="connsiteX55" fmla="*/ 26289 w 1180628"/>
                <a:gd name="connsiteY55" fmla="*/ 1144718 h 1257445"/>
                <a:gd name="connsiteX56" fmla="*/ 0 w 1180628"/>
                <a:gd name="connsiteY56" fmla="*/ 1116677 h 1257445"/>
                <a:gd name="connsiteX57" fmla="*/ 26289 w 1180628"/>
                <a:gd name="connsiteY57" fmla="*/ 1088635 h 1257445"/>
                <a:gd name="connsiteX58" fmla="*/ 62657 w 1180628"/>
                <a:gd name="connsiteY58" fmla="*/ 911769 h 1257445"/>
                <a:gd name="connsiteX59" fmla="*/ 161806 w 1180628"/>
                <a:gd name="connsiteY59" fmla="*/ 708522 h 1257445"/>
                <a:gd name="connsiteX60" fmla="*/ 32879 w 1180628"/>
                <a:gd name="connsiteY60" fmla="*/ 495459 h 1257445"/>
                <a:gd name="connsiteX61" fmla="*/ 222580 w 1180628"/>
                <a:gd name="connsiteY61" fmla="*/ 7281 h 1257445"/>
                <a:gd name="connsiteX62" fmla="*/ 268147 w 1180628"/>
                <a:gd name="connsiteY62" fmla="*/ 59859 h 1257445"/>
                <a:gd name="connsiteX63" fmla="*/ 296189 w 1180628"/>
                <a:gd name="connsiteY63" fmla="*/ 194809 h 1257445"/>
                <a:gd name="connsiteX64" fmla="*/ 230466 w 1180628"/>
                <a:gd name="connsiteY64" fmla="*/ 231614 h 1257445"/>
                <a:gd name="connsiteX65" fmla="*/ 177888 w 1180628"/>
                <a:gd name="connsiteY65" fmla="*/ 248263 h 1257445"/>
                <a:gd name="connsiteX66" fmla="*/ 196291 w 1180628"/>
                <a:gd name="connsiteY66" fmla="*/ 191304 h 1257445"/>
                <a:gd name="connsiteX67" fmla="*/ 222580 w 1180628"/>
                <a:gd name="connsiteY67" fmla="*/ 72127 h 1257445"/>
                <a:gd name="connsiteX68" fmla="*/ 222580 w 1180628"/>
                <a:gd name="connsiteY68" fmla="*/ 7281 h 1257445"/>
                <a:gd name="connsiteX69" fmla="*/ 616477 w 1180628"/>
                <a:gd name="connsiteY69" fmla="*/ 51 h 1257445"/>
                <a:gd name="connsiteX70" fmla="*/ 664235 w 1180628"/>
                <a:gd name="connsiteY70" fmla="*/ 9910 h 1257445"/>
                <a:gd name="connsiteX71" fmla="*/ 760628 w 1180628"/>
                <a:gd name="connsiteY71" fmla="*/ 61612 h 1257445"/>
                <a:gd name="connsiteX72" fmla="*/ 780783 w 1180628"/>
                <a:gd name="connsiteY72" fmla="*/ 93158 h 1257445"/>
                <a:gd name="connsiteX73" fmla="*/ 778154 w 1180628"/>
                <a:gd name="connsiteY73" fmla="*/ 149242 h 1257445"/>
                <a:gd name="connsiteX74" fmla="*/ 711555 w 1180628"/>
                <a:gd name="connsiteY74" fmla="*/ 289450 h 1257445"/>
                <a:gd name="connsiteX75" fmla="*/ 709802 w 1180628"/>
                <a:gd name="connsiteY75" fmla="*/ 317491 h 1257445"/>
                <a:gd name="connsiteX76" fmla="*/ 765886 w 1180628"/>
                <a:gd name="connsiteY76" fmla="*/ 298213 h 1257445"/>
                <a:gd name="connsiteX77" fmla="*/ 821093 w 1180628"/>
                <a:gd name="connsiteY77" fmla="*/ 264037 h 1257445"/>
                <a:gd name="connsiteX78" fmla="*/ 832484 w 1180628"/>
                <a:gd name="connsiteY78" fmla="*/ 229861 h 1257445"/>
                <a:gd name="connsiteX79" fmla="*/ 841247 w 1180628"/>
                <a:gd name="connsiteY79" fmla="*/ 190428 h 1257445"/>
                <a:gd name="connsiteX80" fmla="*/ 888568 w 1180628"/>
                <a:gd name="connsiteY80" fmla="*/ 175531 h 1257445"/>
                <a:gd name="connsiteX81" fmla="*/ 990218 w 1180628"/>
                <a:gd name="connsiteY81" fmla="*/ 202696 h 1257445"/>
                <a:gd name="connsiteX82" fmla="*/ 1086611 w 1180628"/>
                <a:gd name="connsiteY82" fmla="*/ 270171 h 1257445"/>
                <a:gd name="connsiteX83" fmla="*/ 1094498 w 1180628"/>
                <a:gd name="connsiteY83" fmla="*/ 373574 h 1257445"/>
                <a:gd name="connsiteX84" fmla="*/ 981455 w 1180628"/>
                <a:gd name="connsiteY84" fmla="*/ 436668 h 1257445"/>
                <a:gd name="connsiteX85" fmla="*/ 887691 w 1180628"/>
                <a:gd name="connsiteY85" fmla="*/ 470844 h 1257445"/>
                <a:gd name="connsiteX86" fmla="*/ 741349 w 1180628"/>
                <a:gd name="connsiteY86" fmla="*/ 566360 h 1257445"/>
                <a:gd name="connsiteX87" fmla="*/ 665987 w 1180628"/>
                <a:gd name="connsiteY87" fmla="*/ 612804 h 1257445"/>
                <a:gd name="connsiteX88" fmla="*/ 708926 w 1180628"/>
                <a:gd name="connsiteY88" fmla="*/ 550587 h 1257445"/>
                <a:gd name="connsiteX89" fmla="*/ 734339 w 1180628"/>
                <a:gd name="connsiteY89" fmla="*/ 494504 h 1257445"/>
                <a:gd name="connsiteX90" fmla="*/ 617791 w 1180628"/>
                <a:gd name="connsiteY90" fmla="*/ 528680 h 1257445"/>
                <a:gd name="connsiteX91" fmla="*/ 488975 w 1180628"/>
                <a:gd name="connsiteY91" fmla="*/ 583886 h 1257445"/>
                <a:gd name="connsiteX92" fmla="*/ 440778 w 1180628"/>
                <a:gd name="connsiteY92" fmla="*/ 599660 h 1257445"/>
                <a:gd name="connsiteX93" fmla="*/ 403974 w 1180628"/>
                <a:gd name="connsiteY93" fmla="*/ 585639 h 1257445"/>
                <a:gd name="connsiteX94" fmla="*/ 389077 w 1180628"/>
                <a:gd name="connsiteY94" fmla="*/ 529556 h 1257445"/>
                <a:gd name="connsiteX95" fmla="*/ 378561 w 1180628"/>
                <a:gd name="connsiteY95" fmla="*/ 496256 h 1257445"/>
                <a:gd name="connsiteX96" fmla="*/ 359283 w 1180628"/>
                <a:gd name="connsiteY96" fmla="*/ 489246 h 1257445"/>
                <a:gd name="connsiteX97" fmla="*/ 342633 w 1180628"/>
                <a:gd name="connsiteY97" fmla="*/ 486617 h 1257445"/>
                <a:gd name="connsiteX98" fmla="*/ 345262 w 1180628"/>
                <a:gd name="connsiteY98" fmla="*/ 461204 h 1257445"/>
                <a:gd name="connsiteX99" fmla="*/ 373303 w 1180628"/>
                <a:gd name="connsiteY99" fmla="*/ 397234 h 1257445"/>
                <a:gd name="connsiteX100" fmla="*/ 406603 w 1180628"/>
                <a:gd name="connsiteY100" fmla="*/ 378832 h 1257445"/>
                <a:gd name="connsiteX101" fmla="*/ 509130 w 1180628"/>
                <a:gd name="connsiteY101" fmla="*/ 273676 h 1257445"/>
                <a:gd name="connsiteX102" fmla="*/ 608152 w 1180628"/>
                <a:gd name="connsiteY102" fmla="*/ 87901 h 1257445"/>
                <a:gd name="connsiteX103" fmla="*/ 599389 w 1180628"/>
                <a:gd name="connsiteY103" fmla="*/ 59859 h 1257445"/>
                <a:gd name="connsiteX104" fmla="*/ 580986 w 1180628"/>
                <a:gd name="connsiteY104" fmla="*/ 39704 h 1257445"/>
                <a:gd name="connsiteX105" fmla="*/ 588873 w 1180628"/>
                <a:gd name="connsiteY105" fmla="*/ 7281 h 1257445"/>
                <a:gd name="connsiteX106" fmla="*/ 616477 w 1180628"/>
                <a:gd name="connsiteY106" fmla="*/ 51 h 1257445"/>
                <a:gd name="connsiteX0" fmla="*/ 883310 w 1180628"/>
                <a:gd name="connsiteY0" fmla="*/ 816982 h 1257445"/>
                <a:gd name="connsiteX1" fmla="*/ 814958 w 1180628"/>
                <a:gd name="connsiteY1" fmla="*/ 853787 h 1257445"/>
                <a:gd name="connsiteX2" fmla="*/ 690524 w 1180628"/>
                <a:gd name="connsiteY2" fmla="*/ 902860 h 1257445"/>
                <a:gd name="connsiteX3" fmla="*/ 632688 w 1180628"/>
                <a:gd name="connsiteY3" fmla="*/ 910746 h 1257445"/>
                <a:gd name="connsiteX4" fmla="*/ 599389 w 1180628"/>
                <a:gd name="connsiteY4" fmla="*/ 888839 h 1257445"/>
                <a:gd name="connsiteX5" fmla="*/ 562584 w 1180628"/>
                <a:gd name="connsiteY5" fmla="*/ 876571 h 1257445"/>
                <a:gd name="connsiteX6" fmla="*/ 553821 w 1180628"/>
                <a:gd name="connsiteY6" fmla="*/ 953685 h 1257445"/>
                <a:gd name="connsiteX7" fmla="*/ 562584 w 1180628"/>
                <a:gd name="connsiteY7" fmla="*/ 1030799 h 1257445"/>
                <a:gd name="connsiteX8" fmla="*/ 624801 w 1180628"/>
                <a:gd name="connsiteY8" fmla="*/ 1029047 h 1257445"/>
                <a:gd name="connsiteX9" fmla="*/ 730834 w 1180628"/>
                <a:gd name="connsiteY9" fmla="*/ 983479 h 1257445"/>
                <a:gd name="connsiteX10" fmla="*/ 818464 w 1180628"/>
                <a:gd name="connsiteY10" fmla="*/ 913375 h 1257445"/>
                <a:gd name="connsiteX11" fmla="*/ 885062 w 1180628"/>
                <a:gd name="connsiteY11" fmla="*/ 832756 h 1257445"/>
                <a:gd name="connsiteX12" fmla="*/ 883310 w 1180628"/>
                <a:gd name="connsiteY12" fmla="*/ 816982 h 1257445"/>
                <a:gd name="connsiteX13" fmla="*/ 960424 w 1180628"/>
                <a:gd name="connsiteY13" fmla="*/ 665163 h 1257445"/>
                <a:gd name="connsiteX14" fmla="*/ 969187 w 1180628"/>
                <a:gd name="connsiteY14" fmla="*/ 665382 h 1257445"/>
                <a:gd name="connsiteX15" fmla="*/ 1048054 w 1180628"/>
                <a:gd name="connsiteY15" fmla="*/ 685537 h 1257445"/>
                <a:gd name="connsiteX16" fmla="*/ 1166355 w 1180628"/>
                <a:gd name="connsiteY16" fmla="*/ 725847 h 1257445"/>
                <a:gd name="connsiteX17" fmla="*/ 1168984 w 1180628"/>
                <a:gd name="connsiteY17" fmla="*/ 780178 h 1257445"/>
                <a:gd name="connsiteX18" fmla="*/ 1118158 w 1180628"/>
                <a:gd name="connsiteY18" fmla="*/ 870437 h 1257445"/>
                <a:gd name="connsiteX19" fmla="*/ 1021765 w 1180628"/>
                <a:gd name="connsiteY19" fmla="*/ 1008016 h 1257445"/>
                <a:gd name="connsiteX20" fmla="*/ 963929 w 1180628"/>
                <a:gd name="connsiteY20" fmla="*/ 1071109 h 1257445"/>
                <a:gd name="connsiteX21" fmla="*/ 995476 w 1180628"/>
                <a:gd name="connsiteY21" fmla="*/ 1106161 h 1257445"/>
                <a:gd name="connsiteX22" fmla="*/ 1020013 w 1180628"/>
                <a:gd name="connsiteY22" fmla="*/ 1140337 h 1257445"/>
                <a:gd name="connsiteX23" fmla="*/ 1018260 w 1180628"/>
                <a:gd name="connsiteY23" fmla="*/ 1172760 h 1257445"/>
                <a:gd name="connsiteX24" fmla="*/ 1005116 w 1180628"/>
                <a:gd name="connsiteY24" fmla="*/ 1195544 h 1257445"/>
                <a:gd name="connsiteX25" fmla="*/ 970064 w 1180628"/>
                <a:gd name="connsiteY25" fmla="*/ 1209565 h 1257445"/>
                <a:gd name="connsiteX26" fmla="*/ 902588 w 1180628"/>
                <a:gd name="connsiteY26" fmla="*/ 1221833 h 1257445"/>
                <a:gd name="connsiteX27" fmla="*/ 774649 w 1180628"/>
                <a:gd name="connsiteY27" fmla="*/ 1235854 h 1257445"/>
                <a:gd name="connsiteX28" fmla="*/ 639699 w 1180628"/>
                <a:gd name="connsiteY28" fmla="*/ 1249874 h 1257445"/>
                <a:gd name="connsiteX29" fmla="*/ 578357 w 1180628"/>
                <a:gd name="connsiteY29" fmla="*/ 1216575 h 1257445"/>
                <a:gd name="connsiteX30" fmla="*/ 467944 w 1180628"/>
                <a:gd name="connsiteY30" fmla="*/ 1103532 h 1257445"/>
                <a:gd name="connsiteX31" fmla="*/ 439902 w 1180628"/>
                <a:gd name="connsiteY31" fmla="*/ 971211 h 1257445"/>
                <a:gd name="connsiteX32" fmla="*/ 473201 w 1180628"/>
                <a:gd name="connsiteY32" fmla="*/ 868684 h 1257445"/>
                <a:gd name="connsiteX33" fmla="*/ 506501 w 1180628"/>
                <a:gd name="connsiteY33" fmla="*/ 781930 h 1257445"/>
                <a:gd name="connsiteX34" fmla="*/ 532790 w 1180628"/>
                <a:gd name="connsiteY34" fmla="*/ 788941 h 1257445"/>
                <a:gd name="connsiteX35" fmla="*/ 595883 w 1180628"/>
                <a:gd name="connsiteY35" fmla="*/ 801209 h 1257445"/>
                <a:gd name="connsiteX36" fmla="*/ 727328 w 1180628"/>
                <a:gd name="connsiteY36" fmla="*/ 748631 h 1257445"/>
                <a:gd name="connsiteX37" fmla="*/ 902588 w 1180628"/>
                <a:gd name="connsiteY37" fmla="*/ 677650 h 1257445"/>
                <a:gd name="connsiteX38" fmla="*/ 960424 w 1180628"/>
                <a:gd name="connsiteY38" fmla="*/ 665163 h 1257445"/>
                <a:gd name="connsiteX39" fmla="*/ 32879 w 1180628"/>
                <a:gd name="connsiteY39" fmla="*/ 495459 h 1257445"/>
                <a:gd name="connsiteX40" fmla="*/ 122619 w 1180628"/>
                <a:gd name="connsiteY40" fmla="*/ 471519 h 1257445"/>
                <a:gd name="connsiteX41" fmla="*/ 198920 w 1180628"/>
                <a:gd name="connsiteY41" fmla="*/ 582134 h 1257445"/>
                <a:gd name="connsiteX42" fmla="*/ 206806 w 1180628"/>
                <a:gd name="connsiteY42" fmla="*/ 624196 h 1257445"/>
                <a:gd name="connsiteX43" fmla="*/ 197167 w 1180628"/>
                <a:gd name="connsiteY43" fmla="*/ 722342 h 1257445"/>
                <a:gd name="connsiteX44" fmla="*/ 178765 w 1180628"/>
                <a:gd name="connsiteY44" fmla="*/ 813477 h 1257445"/>
                <a:gd name="connsiteX45" fmla="*/ 175333 w 1180628"/>
                <a:gd name="connsiteY45" fmla="*/ 880066 h 1257445"/>
                <a:gd name="connsiteX46" fmla="*/ 215569 w 1180628"/>
                <a:gd name="connsiteY46" fmla="*/ 788941 h 1257445"/>
                <a:gd name="connsiteX47" fmla="*/ 266395 w 1180628"/>
                <a:gd name="connsiteY47" fmla="*/ 762652 h 1257445"/>
                <a:gd name="connsiteX48" fmla="*/ 268147 w 1180628"/>
                <a:gd name="connsiteY48" fmla="*/ 820487 h 1257445"/>
                <a:gd name="connsiteX49" fmla="*/ 249745 w 1180628"/>
                <a:gd name="connsiteY49" fmla="*/ 989613 h 1257445"/>
                <a:gd name="connsiteX50" fmla="*/ 201549 w 1180628"/>
                <a:gd name="connsiteY50" fmla="*/ 1132450 h 1257445"/>
                <a:gd name="connsiteX51" fmla="*/ 173507 w 1180628"/>
                <a:gd name="connsiteY51" fmla="*/ 1204307 h 1257445"/>
                <a:gd name="connsiteX52" fmla="*/ 148094 w 1180628"/>
                <a:gd name="connsiteY52" fmla="*/ 1241988 h 1257445"/>
                <a:gd name="connsiteX53" fmla="*/ 106908 w 1180628"/>
                <a:gd name="connsiteY53" fmla="*/ 1256885 h 1257445"/>
                <a:gd name="connsiteX54" fmla="*/ 70104 w 1180628"/>
                <a:gd name="connsiteY54" fmla="*/ 1210441 h 1257445"/>
                <a:gd name="connsiteX55" fmla="*/ 26289 w 1180628"/>
                <a:gd name="connsiteY55" fmla="*/ 1144718 h 1257445"/>
                <a:gd name="connsiteX56" fmla="*/ 0 w 1180628"/>
                <a:gd name="connsiteY56" fmla="*/ 1116677 h 1257445"/>
                <a:gd name="connsiteX57" fmla="*/ 26289 w 1180628"/>
                <a:gd name="connsiteY57" fmla="*/ 1088635 h 1257445"/>
                <a:gd name="connsiteX58" fmla="*/ 62657 w 1180628"/>
                <a:gd name="connsiteY58" fmla="*/ 911769 h 1257445"/>
                <a:gd name="connsiteX59" fmla="*/ 161806 w 1180628"/>
                <a:gd name="connsiteY59" fmla="*/ 708522 h 1257445"/>
                <a:gd name="connsiteX60" fmla="*/ 32879 w 1180628"/>
                <a:gd name="connsiteY60" fmla="*/ 495459 h 1257445"/>
                <a:gd name="connsiteX61" fmla="*/ 222580 w 1180628"/>
                <a:gd name="connsiteY61" fmla="*/ 7281 h 1257445"/>
                <a:gd name="connsiteX62" fmla="*/ 268147 w 1180628"/>
                <a:gd name="connsiteY62" fmla="*/ 59859 h 1257445"/>
                <a:gd name="connsiteX63" fmla="*/ 296189 w 1180628"/>
                <a:gd name="connsiteY63" fmla="*/ 194809 h 1257445"/>
                <a:gd name="connsiteX64" fmla="*/ 230466 w 1180628"/>
                <a:gd name="connsiteY64" fmla="*/ 231614 h 1257445"/>
                <a:gd name="connsiteX65" fmla="*/ 177888 w 1180628"/>
                <a:gd name="connsiteY65" fmla="*/ 248263 h 1257445"/>
                <a:gd name="connsiteX66" fmla="*/ 196291 w 1180628"/>
                <a:gd name="connsiteY66" fmla="*/ 191304 h 1257445"/>
                <a:gd name="connsiteX67" fmla="*/ 222580 w 1180628"/>
                <a:gd name="connsiteY67" fmla="*/ 72127 h 1257445"/>
                <a:gd name="connsiteX68" fmla="*/ 222580 w 1180628"/>
                <a:gd name="connsiteY68" fmla="*/ 7281 h 1257445"/>
                <a:gd name="connsiteX69" fmla="*/ 616477 w 1180628"/>
                <a:gd name="connsiteY69" fmla="*/ 51 h 1257445"/>
                <a:gd name="connsiteX70" fmla="*/ 664235 w 1180628"/>
                <a:gd name="connsiteY70" fmla="*/ 9910 h 1257445"/>
                <a:gd name="connsiteX71" fmla="*/ 760628 w 1180628"/>
                <a:gd name="connsiteY71" fmla="*/ 61612 h 1257445"/>
                <a:gd name="connsiteX72" fmla="*/ 780783 w 1180628"/>
                <a:gd name="connsiteY72" fmla="*/ 93158 h 1257445"/>
                <a:gd name="connsiteX73" fmla="*/ 778154 w 1180628"/>
                <a:gd name="connsiteY73" fmla="*/ 149242 h 1257445"/>
                <a:gd name="connsiteX74" fmla="*/ 711555 w 1180628"/>
                <a:gd name="connsiteY74" fmla="*/ 289450 h 1257445"/>
                <a:gd name="connsiteX75" fmla="*/ 709802 w 1180628"/>
                <a:gd name="connsiteY75" fmla="*/ 317491 h 1257445"/>
                <a:gd name="connsiteX76" fmla="*/ 765886 w 1180628"/>
                <a:gd name="connsiteY76" fmla="*/ 298213 h 1257445"/>
                <a:gd name="connsiteX77" fmla="*/ 821093 w 1180628"/>
                <a:gd name="connsiteY77" fmla="*/ 264037 h 1257445"/>
                <a:gd name="connsiteX78" fmla="*/ 832484 w 1180628"/>
                <a:gd name="connsiteY78" fmla="*/ 229861 h 1257445"/>
                <a:gd name="connsiteX79" fmla="*/ 841247 w 1180628"/>
                <a:gd name="connsiteY79" fmla="*/ 190428 h 1257445"/>
                <a:gd name="connsiteX80" fmla="*/ 888568 w 1180628"/>
                <a:gd name="connsiteY80" fmla="*/ 175531 h 1257445"/>
                <a:gd name="connsiteX81" fmla="*/ 990218 w 1180628"/>
                <a:gd name="connsiteY81" fmla="*/ 202696 h 1257445"/>
                <a:gd name="connsiteX82" fmla="*/ 1086611 w 1180628"/>
                <a:gd name="connsiteY82" fmla="*/ 270171 h 1257445"/>
                <a:gd name="connsiteX83" fmla="*/ 1094498 w 1180628"/>
                <a:gd name="connsiteY83" fmla="*/ 373574 h 1257445"/>
                <a:gd name="connsiteX84" fmla="*/ 981455 w 1180628"/>
                <a:gd name="connsiteY84" fmla="*/ 436668 h 1257445"/>
                <a:gd name="connsiteX85" fmla="*/ 887691 w 1180628"/>
                <a:gd name="connsiteY85" fmla="*/ 470844 h 1257445"/>
                <a:gd name="connsiteX86" fmla="*/ 741349 w 1180628"/>
                <a:gd name="connsiteY86" fmla="*/ 566360 h 1257445"/>
                <a:gd name="connsiteX87" fmla="*/ 665987 w 1180628"/>
                <a:gd name="connsiteY87" fmla="*/ 612804 h 1257445"/>
                <a:gd name="connsiteX88" fmla="*/ 708926 w 1180628"/>
                <a:gd name="connsiteY88" fmla="*/ 550587 h 1257445"/>
                <a:gd name="connsiteX89" fmla="*/ 734339 w 1180628"/>
                <a:gd name="connsiteY89" fmla="*/ 494504 h 1257445"/>
                <a:gd name="connsiteX90" fmla="*/ 617791 w 1180628"/>
                <a:gd name="connsiteY90" fmla="*/ 528680 h 1257445"/>
                <a:gd name="connsiteX91" fmla="*/ 488975 w 1180628"/>
                <a:gd name="connsiteY91" fmla="*/ 583886 h 1257445"/>
                <a:gd name="connsiteX92" fmla="*/ 440778 w 1180628"/>
                <a:gd name="connsiteY92" fmla="*/ 599660 h 1257445"/>
                <a:gd name="connsiteX93" fmla="*/ 403974 w 1180628"/>
                <a:gd name="connsiteY93" fmla="*/ 585639 h 1257445"/>
                <a:gd name="connsiteX94" fmla="*/ 389077 w 1180628"/>
                <a:gd name="connsiteY94" fmla="*/ 529556 h 1257445"/>
                <a:gd name="connsiteX95" fmla="*/ 378561 w 1180628"/>
                <a:gd name="connsiteY95" fmla="*/ 496256 h 1257445"/>
                <a:gd name="connsiteX96" fmla="*/ 359283 w 1180628"/>
                <a:gd name="connsiteY96" fmla="*/ 489246 h 1257445"/>
                <a:gd name="connsiteX97" fmla="*/ 342633 w 1180628"/>
                <a:gd name="connsiteY97" fmla="*/ 486617 h 1257445"/>
                <a:gd name="connsiteX98" fmla="*/ 345262 w 1180628"/>
                <a:gd name="connsiteY98" fmla="*/ 461204 h 1257445"/>
                <a:gd name="connsiteX99" fmla="*/ 373303 w 1180628"/>
                <a:gd name="connsiteY99" fmla="*/ 397234 h 1257445"/>
                <a:gd name="connsiteX100" fmla="*/ 406603 w 1180628"/>
                <a:gd name="connsiteY100" fmla="*/ 378832 h 1257445"/>
                <a:gd name="connsiteX101" fmla="*/ 509130 w 1180628"/>
                <a:gd name="connsiteY101" fmla="*/ 273676 h 1257445"/>
                <a:gd name="connsiteX102" fmla="*/ 608152 w 1180628"/>
                <a:gd name="connsiteY102" fmla="*/ 87901 h 1257445"/>
                <a:gd name="connsiteX103" fmla="*/ 599389 w 1180628"/>
                <a:gd name="connsiteY103" fmla="*/ 59859 h 1257445"/>
                <a:gd name="connsiteX104" fmla="*/ 580986 w 1180628"/>
                <a:gd name="connsiteY104" fmla="*/ 39704 h 1257445"/>
                <a:gd name="connsiteX105" fmla="*/ 588873 w 1180628"/>
                <a:gd name="connsiteY105" fmla="*/ 7281 h 1257445"/>
                <a:gd name="connsiteX106" fmla="*/ 616477 w 1180628"/>
                <a:gd name="connsiteY106" fmla="*/ 51 h 1257445"/>
                <a:gd name="connsiteX0" fmla="*/ 883310 w 1180628"/>
                <a:gd name="connsiteY0" fmla="*/ 816982 h 1257445"/>
                <a:gd name="connsiteX1" fmla="*/ 814958 w 1180628"/>
                <a:gd name="connsiteY1" fmla="*/ 853787 h 1257445"/>
                <a:gd name="connsiteX2" fmla="*/ 690524 w 1180628"/>
                <a:gd name="connsiteY2" fmla="*/ 902860 h 1257445"/>
                <a:gd name="connsiteX3" fmla="*/ 632688 w 1180628"/>
                <a:gd name="connsiteY3" fmla="*/ 910746 h 1257445"/>
                <a:gd name="connsiteX4" fmla="*/ 599389 w 1180628"/>
                <a:gd name="connsiteY4" fmla="*/ 888839 h 1257445"/>
                <a:gd name="connsiteX5" fmla="*/ 562584 w 1180628"/>
                <a:gd name="connsiteY5" fmla="*/ 876571 h 1257445"/>
                <a:gd name="connsiteX6" fmla="*/ 553821 w 1180628"/>
                <a:gd name="connsiteY6" fmla="*/ 953685 h 1257445"/>
                <a:gd name="connsiteX7" fmla="*/ 562584 w 1180628"/>
                <a:gd name="connsiteY7" fmla="*/ 1030799 h 1257445"/>
                <a:gd name="connsiteX8" fmla="*/ 624801 w 1180628"/>
                <a:gd name="connsiteY8" fmla="*/ 1029047 h 1257445"/>
                <a:gd name="connsiteX9" fmla="*/ 730834 w 1180628"/>
                <a:gd name="connsiteY9" fmla="*/ 983479 h 1257445"/>
                <a:gd name="connsiteX10" fmla="*/ 818464 w 1180628"/>
                <a:gd name="connsiteY10" fmla="*/ 913375 h 1257445"/>
                <a:gd name="connsiteX11" fmla="*/ 885062 w 1180628"/>
                <a:gd name="connsiteY11" fmla="*/ 832756 h 1257445"/>
                <a:gd name="connsiteX12" fmla="*/ 883310 w 1180628"/>
                <a:gd name="connsiteY12" fmla="*/ 816982 h 1257445"/>
                <a:gd name="connsiteX13" fmla="*/ 960424 w 1180628"/>
                <a:gd name="connsiteY13" fmla="*/ 665163 h 1257445"/>
                <a:gd name="connsiteX14" fmla="*/ 969187 w 1180628"/>
                <a:gd name="connsiteY14" fmla="*/ 665382 h 1257445"/>
                <a:gd name="connsiteX15" fmla="*/ 1048054 w 1180628"/>
                <a:gd name="connsiteY15" fmla="*/ 685537 h 1257445"/>
                <a:gd name="connsiteX16" fmla="*/ 1166355 w 1180628"/>
                <a:gd name="connsiteY16" fmla="*/ 725847 h 1257445"/>
                <a:gd name="connsiteX17" fmla="*/ 1168984 w 1180628"/>
                <a:gd name="connsiteY17" fmla="*/ 780178 h 1257445"/>
                <a:gd name="connsiteX18" fmla="*/ 1118158 w 1180628"/>
                <a:gd name="connsiteY18" fmla="*/ 870437 h 1257445"/>
                <a:gd name="connsiteX19" fmla="*/ 1021765 w 1180628"/>
                <a:gd name="connsiteY19" fmla="*/ 1008016 h 1257445"/>
                <a:gd name="connsiteX20" fmla="*/ 963929 w 1180628"/>
                <a:gd name="connsiteY20" fmla="*/ 1071109 h 1257445"/>
                <a:gd name="connsiteX21" fmla="*/ 995476 w 1180628"/>
                <a:gd name="connsiteY21" fmla="*/ 1106161 h 1257445"/>
                <a:gd name="connsiteX22" fmla="*/ 1020013 w 1180628"/>
                <a:gd name="connsiteY22" fmla="*/ 1140337 h 1257445"/>
                <a:gd name="connsiteX23" fmla="*/ 1018260 w 1180628"/>
                <a:gd name="connsiteY23" fmla="*/ 1172760 h 1257445"/>
                <a:gd name="connsiteX24" fmla="*/ 1005116 w 1180628"/>
                <a:gd name="connsiteY24" fmla="*/ 1195544 h 1257445"/>
                <a:gd name="connsiteX25" fmla="*/ 970064 w 1180628"/>
                <a:gd name="connsiteY25" fmla="*/ 1209565 h 1257445"/>
                <a:gd name="connsiteX26" fmla="*/ 902588 w 1180628"/>
                <a:gd name="connsiteY26" fmla="*/ 1221833 h 1257445"/>
                <a:gd name="connsiteX27" fmla="*/ 774649 w 1180628"/>
                <a:gd name="connsiteY27" fmla="*/ 1235854 h 1257445"/>
                <a:gd name="connsiteX28" fmla="*/ 639699 w 1180628"/>
                <a:gd name="connsiteY28" fmla="*/ 1249874 h 1257445"/>
                <a:gd name="connsiteX29" fmla="*/ 578357 w 1180628"/>
                <a:gd name="connsiteY29" fmla="*/ 1216575 h 1257445"/>
                <a:gd name="connsiteX30" fmla="*/ 467944 w 1180628"/>
                <a:gd name="connsiteY30" fmla="*/ 1103532 h 1257445"/>
                <a:gd name="connsiteX31" fmla="*/ 439902 w 1180628"/>
                <a:gd name="connsiteY31" fmla="*/ 971211 h 1257445"/>
                <a:gd name="connsiteX32" fmla="*/ 473201 w 1180628"/>
                <a:gd name="connsiteY32" fmla="*/ 868684 h 1257445"/>
                <a:gd name="connsiteX33" fmla="*/ 506501 w 1180628"/>
                <a:gd name="connsiteY33" fmla="*/ 781930 h 1257445"/>
                <a:gd name="connsiteX34" fmla="*/ 532790 w 1180628"/>
                <a:gd name="connsiteY34" fmla="*/ 788941 h 1257445"/>
                <a:gd name="connsiteX35" fmla="*/ 595883 w 1180628"/>
                <a:gd name="connsiteY35" fmla="*/ 801209 h 1257445"/>
                <a:gd name="connsiteX36" fmla="*/ 727328 w 1180628"/>
                <a:gd name="connsiteY36" fmla="*/ 748631 h 1257445"/>
                <a:gd name="connsiteX37" fmla="*/ 902588 w 1180628"/>
                <a:gd name="connsiteY37" fmla="*/ 677650 h 1257445"/>
                <a:gd name="connsiteX38" fmla="*/ 960424 w 1180628"/>
                <a:gd name="connsiteY38" fmla="*/ 665163 h 1257445"/>
                <a:gd name="connsiteX39" fmla="*/ 32879 w 1180628"/>
                <a:gd name="connsiteY39" fmla="*/ 495459 h 1257445"/>
                <a:gd name="connsiteX40" fmla="*/ 122619 w 1180628"/>
                <a:gd name="connsiteY40" fmla="*/ 471519 h 1257445"/>
                <a:gd name="connsiteX41" fmla="*/ 198920 w 1180628"/>
                <a:gd name="connsiteY41" fmla="*/ 582134 h 1257445"/>
                <a:gd name="connsiteX42" fmla="*/ 206806 w 1180628"/>
                <a:gd name="connsiteY42" fmla="*/ 624196 h 1257445"/>
                <a:gd name="connsiteX43" fmla="*/ 197167 w 1180628"/>
                <a:gd name="connsiteY43" fmla="*/ 722342 h 1257445"/>
                <a:gd name="connsiteX44" fmla="*/ 178765 w 1180628"/>
                <a:gd name="connsiteY44" fmla="*/ 813477 h 1257445"/>
                <a:gd name="connsiteX45" fmla="*/ 175333 w 1180628"/>
                <a:gd name="connsiteY45" fmla="*/ 880066 h 1257445"/>
                <a:gd name="connsiteX46" fmla="*/ 224923 w 1180628"/>
                <a:gd name="connsiteY46" fmla="*/ 817103 h 1257445"/>
                <a:gd name="connsiteX47" fmla="*/ 215569 w 1180628"/>
                <a:gd name="connsiteY47" fmla="*/ 788941 h 1257445"/>
                <a:gd name="connsiteX48" fmla="*/ 266395 w 1180628"/>
                <a:gd name="connsiteY48" fmla="*/ 762652 h 1257445"/>
                <a:gd name="connsiteX49" fmla="*/ 268147 w 1180628"/>
                <a:gd name="connsiteY49" fmla="*/ 820487 h 1257445"/>
                <a:gd name="connsiteX50" fmla="*/ 249745 w 1180628"/>
                <a:gd name="connsiteY50" fmla="*/ 989613 h 1257445"/>
                <a:gd name="connsiteX51" fmla="*/ 201549 w 1180628"/>
                <a:gd name="connsiteY51" fmla="*/ 1132450 h 1257445"/>
                <a:gd name="connsiteX52" fmla="*/ 173507 w 1180628"/>
                <a:gd name="connsiteY52" fmla="*/ 1204307 h 1257445"/>
                <a:gd name="connsiteX53" fmla="*/ 148094 w 1180628"/>
                <a:gd name="connsiteY53" fmla="*/ 1241988 h 1257445"/>
                <a:gd name="connsiteX54" fmla="*/ 106908 w 1180628"/>
                <a:gd name="connsiteY54" fmla="*/ 1256885 h 1257445"/>
                <a:gd name="connsiteX55" fmla="*/ 70104 w 1180628"/>
                <a:gd name="connsiteY55" fmla="*/ 1210441 h 1257445"/>
                <a:gd name="connsiteX56" fmla="*/ 26289 w 1180628"/>
                <a:gd name="connsiteY56" fmla="*/ 1144718 h 1257445"/>
                <a:gd name="connsiteX57" fmla="*/ 0 w 1180628"/>
                <a:gd name="connsiteY57" fmla="*/ 1116677 h 1257445"/>
                <a:gd name="connsiteX58" fmla="*/ 26289 w 1180628"/>
                <a:gd name="connsiteY58" fmla="*/ 1088635 h 1257445"/>
                <a:gd name="connsiteX59" fmla="*/ 62657 w 1180628"/>
                <a:gd name="connsiteY59" fmla="*/ 911769 h 1257445"/>
                <a:gd name="connsiteX60" fmla="*/ 161806 w 1180628"/>
                <a:gd name="connsiteY60" fmla="*/ 708522 h 1257445"/>
                <a:gd name="connsiteX61" fmla="*/ 32879 w 1180628"/>
                <a:gd name="connsiteY61" fmla="*/ 495459 h 1257445"/>
                <a:gd name="connsiteX62" fmla="*/ 222580 w 1180628"/>
                <a:gd name="connsiteY62" fmla="*/ 7281 h 1257445"/>
                <a:gd name="connsiteX63" fmla="*/ 268147 w 1180628"/>
                <a:gd name="connsiteY63" fmla="*/ 59859 h 1257445"/>
                <a:gd name="connsiteX64" fmla="*/ 296189 w 1180628"/>
                <a:gd name="connsiteY64" fmla="*/ 194809 h 1257445"/>
                <a:gd name="connsiteX65" fmla="*/ 230466 w 1180628"/>
                <a:gd name="connsiteY65" fmla="*/ 231614 h 1257445"/>
                <a:gd name="connsiteX66" fmla="*/ 177888 w 1180628"/>
                <a:gd name="connsiteY66" fmla="*/ 248263 h 1257445"/>
                <a:gd name="connsiteX67" fmla="*/ 196291 w 1180628"/>
                <a:gd name="connsiteY67" fmla="*/ 191304 h 1257445"/>
                <a:gd name="connsiteX68" fmla="*/ 222580 w 1180628"/>
                <a:gd name="connsiteY68" fmla="*/ 72127 h 1257445"/>
                <a:gd name="connsiteX69" fmla="*/ 222580 w 1180628"/>
                <a:gd name="connsiteY69" fmla="*/ 7281 h 1257445"/>
                <a:gd name="connsiteX70" fmla="*/ 616477 w 1180628"/>
                <a:gd name="connsiteY70" fmla="*/ 51 h 1257445"/>
                <a:gd name="connsiteX71" fmla="*/ 664235 w 1180628"/>
                <a:gd name="connsiteY71" fmla="*/ 9910 h 1257445"/>
                <a:gd name="connsiteX72" fmla="*/ 760628 w 1180628"/>
                <a:gd name="connsiteY72" fmla="*/ 61612 h 1257445"/>
                <a:gd name="connsiteX73" fmla="*/ 780783 w 1180628"/>
                <a:gd name="connsiteY73" fmla="*/ 93158 h 1257445"/>
                <a:gd name="connsiteX74" fmla="*/ 778154 w 1180628"/>
                <a:gd name="connsiteY74" fmla="*/ 149242 h 1257445"/>
                <a:gd name="connsiteX75" fmla="*/ 711555 w 1180628"/>
                <a:gd name="connsiteY75" fmla="*/ 289450 h 1257445"/>
                <a:gd name="connsiteX76" fmla="*/ 709802 w 1180628"/>
                <a:gd name="connsiteY76" fmla="*/ 317491 h 1257445"/>
                <a:gd name="connsiteX77" fmla="*/ 765886 w 1180628"/>
                <a:gd name="connsiteY77" fmla="*/ 298213 h 1257445"/>
                <a:gd name="connsiteX78" fmla="*/ 821093 w 1180628"/>
                <a:gd name="connsiteY78" fmla="*/ 264037 h 1257445"/>
                <a:gd name="connsiteX79" fmla="*/ 832484 w 1180628"/>
                <a:gd name="connsiteY79" fmla="*/ 229861 h 1257445"/>
                <a:gd name="connsiteX80" fmla="*/ 841247 w 1180628"/>
                <a:gd name="connsiteY80" fmla="*/ 190428 h 1257445"/>
                <a:gd name="connsiteX81" fmla="*/ 888568 w 1180628"/>
                <a:gd name="connsiteY81" fmla="*/ 175531 h 1257445"/>
                <a:gd name="connsiteX82" fmla="*/ 990218 w 1180628"/>
                <a:gd name="connsiteY82" fmla="*/ 202696 h 1257445"/>
                <a:gd name="connsiteX83" fmla="*/ 1086611 w 1180628"/>
                <a:gd name="connsiteY83" fmla="*/ 270171 h 1257445"/>
                <a:gd name="connsiteX84" fmla="*/ 1094498 w 1180628"/>
                <a:gd name="connsiteY84" fmla="*/ 373574 h 1257445"/>
                <a:gd name="connsiteX85" fmla="*/ 981455 w 1180628"/>
                <a:gd name="connsiteY85" fmla="*/ 436668 h 1257445"/>
                <a:gd name="connsiteX86" fmla="*/ 887691 w 1180628"/>
                <a:gd name="connsiteY86" fmla="*/ 470844 h 1257445"/>
                <a:gd name="connsiteX87" fmla="*/ 741349 w 1180628"/>
                <a:gd name="connsiteY87" fmla="*/ 566360 h 1257445"/>
                <a:gd name="connsiteX88" fmla="*/ 665987 w 1180628"/>
                <a:gd name="connsiteY88" fmla="*/ 612804 h 1257445"/>
                <a:gd name="connsiteX89" fmla="*/ 708926 w 1180628"/>
                <a:gd name="connsiteY89" fmla="*/ 550587 h 1257445"/>
                <a:gd name="connsiteX90" fmla="*/ 734339 w 1180628"/>
                <a:gd name="connsiteY90" fmla="*/ 494504 h 1257445"/>
                <a:gd name="connsiteX91" fmla="*/ 617791 w 1180628"/>
                <a:gd name="connsiteY91" fmla="*/ 528680 h 1257445"/>
                <a:gd name="connsiteX92" fmla="*/ 488975 w 1180628"/>
                <a:gd name="connsiteY92" fmla="*/ 583886 h 1257445"/>
                <a:gd name="connsiteX93" fmla="*/ 440778 w 1180628"/>
                <a:gd name="connsiteY93" fmla="*/ 599660 h 1257445"/>
                <a:gd name="connsiteX94" fmla="*/ 403974 w 1180628"/>
                <a:gd name="connsiteY94" fmla="*/ 585639 h 1257445"/>
                <a:gd name="connsiteX95" fmla="*/ 389077 w 1180628"/>
                <a:gd name="connsiteY95" fmla="*/ 529556 h 1257445"/>
                <a:gd name="connsiteX96" fmla="*/ 378561 w 1180628"/>
                <a:gd name="connsiteY96" fmla="*/ 496256 h 1257445"/>
                <a:gd name="connsiteX97" fmla="*/ 359283 w 1180628"/>
                <a:gd name="connsiteY97" fmla="*/ 489246 h 1257445"/>
                <a:gd name="connsiteX98" fmla="*/ 342633 w 1180628"/>
                <a:gd name="connsiteY98" fmla="*/ 486617 h 1257445"/>
                <a:gd name="connsiteX99" fmla="*/ 345262 w 1180628"/>
                <a:gd name="connsiteY99" fmla="*/ 461204 h 1257445"/>
                <a:gd name="connsiteX100" fmla="*/ 373303 w 1180628"/>
                <a:gd name="connsiteY100" fmla="*/ 397234 h 1257445"/>
                <a:gd name="connsiteX101" fmla="*/ 406603 w 1180628"/>
                <a:gd name="connsiteY101" fmla="*/ 378832 h 1257445"/>
                <a:gd name="connsiteX102" fmla="*/ 509130 w 1180628"/>
                <a:gd name="connsiteY102" fmla="*/ 273676 h 1257445"/>
                <a:gd name="connsiteX103" fmla="*/ 608152 w 1180628"/>
                <a:gd name="connsiteY103" fmla="*/ 87901 h 1257445"/>
                <a:gd name="connsiteX104" fmla="*/ 599389 w 1180628"/>
                <a:gd name="connsiteY104" fmla="*/ 59859 h 1257445"/>
                <a:gd name="connsiteX105" fmla="*/ 580986 w 1180628"/>
                <a:gd name="connsiteY105" fmla="*/ 39704 h 1257445"/>
                <a:gd name="connsiteX106" fmla="*/ 588873 w 1180628"/>
                <a:gd name="connsiteY106" fmla="*/ 7281 h 1257445"/>
                <a:gd name="connsiteX107" fmla="*/ 616477 w 1180628"/>
                <a:gd name="connsiteY107" fmla="*/ 51 h 1257445"/>
                <a:gd name="connsiteX0" fmla="*/ 883310 w 1180628"/>
                <a:gd name="connsiteY0" fmla="*/ 816982 h 1257445"/>
                <a:gd name="connsiteX1" fmla="*/ 814958 w 1180628"/>
                <a:gd name="connsiteY1" fmla="*/ 853787 h 1257445"/>
                <a:gd name="connsiteX2" fmla="*/ 690524 w 1180628"/>
                <a:gd name="connsiteY2" fmla="*/ 902860 h 1257445"/>
                <a:gd name="connsiteX3" fmla="*/ 632688 w 1180628"/>
                <a:gd name="connsiteY3" fmla="*/ 910746 h 1257445"/>
                <a:gd name="connsiteX4" fmla="*/ 599389 w 1180628"/>
                <a:gd name="connsiteY4" fmla="*/ 888839 h 1257445"/>
                <a:gd name="connsiteX5" fmla="*/ 562584 w 1180628"/>
                <a:gd name="connsiteY5" fmla="*/ 876571 h 1257445"/>
                <a:gd name="connsiteX6" fmla="*/ 553821 w 1180628"/>
                <a:gd name="connsiteY6" fmla="*/ 953685 h 1257445"/>
                <a:gd name="connsiteX7" fmla="*/ 562584 w 1180628"/>
                <a:gd name="connsiteY7" fmla="*/ 1030799 h 1257445"/>
                <a:gd name="connsiteX8" fmla="*/ 624801 w 1180628"/>
                <a:gd name="connsiteY8" fmla="*/ 1029047 h 1257445"/>
                <a:gd name="connsiteX9" fmla="*/ 730834 w 1180628"/>
                <a:gd name="connsiteY9" fmla="*/ 983479 h 1257445"/>
                <a:gd name="connsiteX10" fmla="*/ 818464 w 1180628"/>
                <a:gd name="connsiteY10" fmla="*/ 913375 h 1257445"/>
                <a:gd name="connsiteX11" fmla="*/ 885062 w 1180628"/>
                <a:gd name="connsiteY11" fmla="*/ 832756 h 1257445"/>
                <a:gd name="connsiteX12" fmla="*/ 883310 w 1180628"/>
                <a:gd name="connsiteY12" fmla="*/ 816982 h 1257445"/>
                <a:gd name="connsiteX13" fmla="*/ 960424 w 1180628"/>
                <a:gd name="connsiteY13" fmla="*/ 665163 h 1257445"/>
                <a:gd name="connsiteX14" fmla="*/ 969187 w 1180628"/>
                <a:gd name="connsiteY14" fmla="*/ 665382 h 1257445"/>
                <a:gd name="connsiteX15" fmla="*/ 1048054 w 1180628"/>
                <a:gd name="connsiteY15" fmla="*/ 685537 h 1257445"/>
                <a:gd name="connsiteX16" fmla="*/ 1166355 w 1180628"/>
                <a:gd name="connsiteY16" fmla="*/ 725847 h 1257445"/>
                <a:gd name="connsiteX17" fmla="*/ 1168984 w 1180628"/>
                <a:gd name="connsiteY17" fmla="*/ 780178 h 1257445"/>
                <a:gd name="connsiteX18" fmla="*/ 1118158 w 1180628"/>
                <a:gd name="connsiteY18" fmla="*/ 870437 h 1257445"/>
                <a:gd name="connsiteX19" fmla="*/ 1021765 w 1180628"/>
                <a:gd name="connsiteY19" fmla="*/ 1008016 h 1257445"/>
                <a:gd name="connsiteX20" fmla="*/ 963929 w 1180628"/>
                <a:gd name="connsiteY20" fmla="*/ 1071109 h 1257445"/>
                <a:gd name="connsiteX21" fmla="*/ 995476 w 1180628"/>
                <a:gd name="connsiteY21" fmla="*/ 1106161 h 1257445"/>
                <a:gd name="connsiteX22" fmla="*/ 1020013 w 1180628"/>
                <a:gd name="connsiteY22" fmla="*/ 1140337 h 1257445"/>
                <a:gd name="connsiteX23" fmla="*/ 1018260 w 1180628"/>
                <a:gd name="connsiteY23" fmla="*/ 1172760 h 1257445"/>
                <a:gd name="connsiteX24" fmla="*/ 1005116 w 1180628"/>
                <a:gd name="connsiteY24" fmla="*/ 1195544 h 1257445"/>
                <a:gd name="connsiteX25" fmla="*/ 970064 w 1180628"/>
                <a:gd name="connsiteY25" fmla="*/ 1209565 h 1257445"/>
                <a:gd name="connsiteX26" fmla="*/ 902588 w 1180628"/>
                <a:gd name="connsiteY26" fmla="*/ 1221833 h 1257445"/>
                <a:gd name="connsiteX27" fmla="*/ 774649 w 1180628"/>
                <a:gd name="connsiteY27" fmla="*/ 1235854 h 1257445"/>
                <a:gd name="connsiteX28" fmla="*/ 639699 w 1180628"/>
                <a:gd name="connsiteY28" fmla="*/ 1249874 h 1257445"/>
                <a:gd name="connsiteX29" fmla="*/ 578357 w 1180628"/>
                <a:gd name="connsiteY29" fmla="*/ 1216575 h 1257445"/>
                <a:gd name="connsiteX30" fmla="*/ 467944 w 1180628"/>
                <a:gd name="connsiteY30" fmla="*/ 1103532 h 1257445"/>
                <a:gd name="connsiteX31" fmla="*/ 439902 w 1180628"/>
                <a:gd name="connsiteY31" fmla="*/ 971211 h 1257445"/>
                <a:gd name="connsiteX32" fmla="*/ 473201 w 1180628"/>
                <a:gd name="connsiteY32" fmla="*/ 868684 h 1257445"/>
                <a:gd name="connsiteX33" fmla="*/ 506501 w 1180628"/>
                <a:gd name="connsiteY33" fmla="*/ 781930 h 1257445"/>
                <a:gd name="connsiteX34" fmla="*/ 532790 w 1180628"/>
                <a:gd name="connsiteY34" fmla="*/ 788941 h 1257445"/>
                <a:gd name="connsiteX35" fmla="*/ 595883 w 1180628"/>
                <a:gd name="connsiteY35" fmla="*/ 801209 h 1257445"/>
                <a:gd name="connsiteX36" fmla="*/ 727328 w 1180628"/>
                <a:gd name="connsiteY36" fmla="*/ 748631 h 1257445"/>
                <a:gd name="connsiteX37" fmla="*/ 902588 w 1180628"/>
                <a:gd name="connsiteY37" fmla="*/ 677650 h 1257445"/>
                <a:gd name="connsiteX38" fmla="*/ 960424 w 1180628"/>
                <a:gd name="connsiteY38" fmla="*/ 665163 h 1257445"/>
                <a:gd name="connsiteX39" fmla="*/ 32879 w 1180628"/>
                <a:gd name="connsiteY39" fmla="*/ 495459 h 1257445"/>
                <a:gd name="connsiteX40" fmla="*/ 122619 w 1180628"/>
                <a:gd name="connsiteY40" fmla="*/ 471519 h 1257445"/>
                <a:gd name="connsiteX41" fmla="*/ 198920 w 1180628"/>
                <a:gd name="connsiteY41" fmla="*/ 582134 h 1257445"/>
                <a:gd name="connsiteX42" fmla="*/ 206806 w 1180628"/>
                <a:gd name="connsiteY42" fmla="*/ 624196 h 1257445"/>
                <a:gd name="connsiteX43" fmla="*/ 197167 w 1180628"/>
                <a:gd name="connsiteY43" fmla="*/ 722342 h 1257445"/>
                <a:gd name="connsiteX44" fmla="*/ 178765 w 1180628"/>
                <a:gd name="connsiteY44" fmla="*/ 813477 h 1257445"/>
                <a:gd name="connsiteX45" fmla="*/ 175333 w 1180628"/>
                <a:gd name="connsiteY45" fmla="*/ 880066 h 1257445"/>
                <a:gd name="connsiteX46" fmla="*/ 224923 w 1180628"/>
                <a:gd name="connsiteY46" fmla="*/ 817103 h 1257445"/>
                <a:gd name="connsiteX47" fmla="*/ 215569 w 1180628"/>
                <a:gd name="connsiteY47" fmla="*/ 788941 h 1257445"/>
                <a:gd name="connsiteX48" fmla="*/ 273112 w 1180628"/>
                <a:gd name="connsiteY48" fmla="*/ 776085 h 1257445"/>
                <a:gd name="connsiteX49" fmla="*/ 268147 w 1180628"/>
                <a:gd name="connsiteY49" fmla="*/ 820487 h 1257445"/>
                <a:gd name="connsiteX50" fmla="*/ 249745 w 1180628"/>
                <a:gd name="connsiteY50" fmla="*/ 989613 h 1257445"/>
                <a:gd name="connsiteX51" fmla="*/ 201549 w 1180628"/>
                <a:gd name="connsiteY51" fmla="*/ 1132450 h 1257445"/>
                <a:gd name="connsiteX52" fmla="*/ 173507 w 1180628"/>
                <a:gd name="connsiteY52" fmla="*/ 1204307 h 1257445"/>
                <a:gd name="connsiteX53" fmla="*/ 148094 w 1180628"/>
                <a:gd name="connsiteY53" fmla="*/ 1241988 h 1257445"/>
                <a:gd name="connsiteX54" fmla="*/ 106908 w 1180628"/>
                <a:gd name="connsiteY54" fmla="*/ 1256885 h 1257445"/>
                <a:gd name="connsiteX55" fmla="*/ 70104 w 1180628"/>
                <a:gd name="connsiteY55" fmla="*/ 1210441 h 1257445"/>
                <a:gd name="connsiteX56" fmla="*/ 26289 w 1180628"/>
                <a:gd name="connsiteY56" fmla="*/ 1144718 h 1257445"/>
                <a:gd name="connsiteX57" fmla="*/ 0 w 1180628"/>
                <a:gd name="connsiteY57" fmla="*/ 1116677 h 1257445"/>
                <a:gd name="connsiteX58" fmla="*/ 26289 w 1180628"/>
                <a:gd name="connsiteY58" fmla="*/ 1088635 h 1257445"/>
                <a:gd name="connsiteX59" fmla="*/ 62657 w 1180628"/>
                <a:gd name="connsiteY59" fmla="*/ 911769 h 1257445"/>
                <a:gd name="connsiteX60" fmla="*/ 161806 w 1180628"/>
                <a:gd name="connsiteY60" fmla="*/ 708522 h 1257445"/>
                <a:gd name="connsiteX61" fmla="*/ 32879 w 1180628"/>
                <a:gd name="connsiteY61" fmla="*/ 495459 h 1257445"/>
                <a:gd name="connsiteX62" fmla="*/ 222580 w 1180628"/>
                <a:gd name="connsiteY62" fmla="*/ 7281 h 1257445"/>
                <a:gd name="connsiteX63" fmla="*/ 268147 w 1180628"/>
                <a:gd name="connsiteY63" fmla="*/ 59859 h 1257445"/>
                <a:gd name="connsiteX64" fmla="*/ 296189 w 1180628"/>
                <a:gd name="connsiteY64" fmla="*/ 194809 h 1257445"/>
                <a:gd name="connsiteX65" fmla="*/ 230466 w 1180628"/>
                <a:gd name="connsiteY65" fmla="*/ 231614 h 1257445"/>
                <a:gd name="connsiteX66" fmla="*/ 177888 w 1180628"/>
                <a:gd name="connsiteY66" fmla="*/ 248263 h 1257445"/>
                <a:gd name="connsiteX67" fmla="*/ 196291 w 1180628"/>
                <a:gd name="connsiteY67" fmla="*/ 191304 h 1257445"/>
                <a:gd name="connsiteX68" fmla="*/ 222580 w 1180628"/>
                <a:gd name="connsiteY68" fmla="*/ 72127 h 1257445"/>
                <a:gd name="connsiteX69" fmla="*/ 222580 w 1180628"/>
                <a:gd name="connsiteY69" fmla="*/ 7281 h 1257445"/>
                <a:gd name="connsiteX70" fmla="*/ 616477 w 1180628"/>
                <a:gd name="connsiteY70" fmla="*/ 51 h 1257445"/>
                <a:gd name="connsiteX71" fmla="*/ 664235 w 1180628"/>
                <a:gd name="connsiteY71" fmla="*/ 9910 h 1257445"/>
                <a:gd name="connsiteX72" fmla="*/ 760628 w 1180628"/>
                <a:gd name="connsiteY72" fmla="*/ 61612 h 1257445"/>
                <a:gd name="connsiteX73" fmla="*/ 780783 w 1180628"/>
                <a:gd name="connsiteY73" fmla="*/ 93158 h 1257445"/>
                <a:gd name="connsiteX74" fmla="*/ 778154 w 1180628"/>
                <a:gd name="connsiteY74" fmla="*/ 149242 h 1257445"/>
                <a:gd name="connsiteX75" fmla="*/ 711555 w 1180628"/>
                <a:gd name="connsiteY75" fmla="*/ 289450 h 1257445"/>
                <a:gd name="connsiteX76" fmla="*/ 709802 w 1180628"/>
                <a:gd name="connsiteY76" fmla="*/ 317491 h 1257445"/>
                <a:gd name="connsiteX77" fmla="*/ 765886 w 1180628"/>
                <a:gd name="connsiteY77" fmla="*/ 298213 h 1257445"/>
                <a:gd name="connsiteX78" fmla="*/ 821093 w 1180628"/>
                <a:gd name="connsiteY78" fmla="*/ 264037 h 1257445"/>
                <a:gd name="connsiteX79" fmla="*/ 832484 w 1180628"/>
                <a:gd name="connsiteY79" fmla="*/ 229861 h 1257445"/>
                <a:gd name="connsiteX80" fmla="*/ 841247 w 1180628"/>
                <a:gd name="connsiteY80" fmla="*/ 190428 h 1257445"/>
                <a:gd name="connsiteX81" fmla="*/ 888568 w 1180628"/>
                <a:gd name="connsiteY81" fmla="*/ 175531 h 1257445"/>
                <a:gd name="connsiteX82" fmla="*/ 990218 w 1180628"/>
                <a:gd name="connsiteY82" fmla="*/ 202696 h 1257445"/>
                <a:gd name="connsiteX83" fmla="*/ 1086611 w 1180628"/>
                <a:gd name="connsiteY83" fmla="*/ 270171 h 1257445"/>
                <a:gd name="connsiteX84" fmla="*/ 1094498 w 1180628"/>
                <a:gd name="connsiteY84" fmla="*/ 373574 h 1257445"/>
                <a:gd name="connsiteX85" fmla="*/ 981455 w 1180628"/>
                <a:gd name="connsiteY85" fmla="*/ 436668 h 1257445"/>
                <a:gd name="connsiteX86" fmla="*/ 887691 w 1180628"/>
                <a:gd name="connsiteY86" fmla="*/ 470844 h 1257445"/>
                <a:gd name="connsiteX87" fmla="*/ 741349 w 1180628"/>
                <a:gd name="connsiteY87" fmla="*/ 566360 h 1257445"/>
                <a:gd name="connsiteX88" fmla="*/ 665987 w 1180628"/>
                <a:gd name="connsiteY88" fmla="*/ 612804 h 1257445"/>
                <a:gd name="connsiteX89" fmla="*/ 708926 w 1180628"/>
                <a:gd name="connsiteY89" fmla="*/ 550587 h 1257445"/>
                <a:gd name="connsiteX90" fmla="*/ 734339 w 1180628"/>
                <a:gd name="connsiteY90" fmla="*/ 494504 h 1257445"/>
                <a:gd name="connsiteX91" fmla="*/ 617791 w 1180628"/>
                <a:gd name="connsiteY91" fmla="*/ 528680 h 1257445"/>
                <a:gd name="connsiteX92" fmla="*/ 488975 w 1180628"/>
                <a:gd name="connsiteY92" fmla="*/ 583886 h 1257445"/>
                <a:gd name="connsiteX93" fmla="*/ 440778 w 1180628"/>
                <a:gd name="connsiteY93" fmla="*/ 599660 h 1257445"/>
                <a:gd name="connsiteX94" fmla="*/ 403974 w 1180628"/>
                <a:gd name="connsiteY94" fmla="*/ 585639 h 1257445"/>
                <a:gd name="connsiteX95" fmla="*/ 389077 w 1180628"/>
                <a:gd name="connsiteY95" fmla="*/ 529556 h 1257445"/>
                <a:gd name="connsiteX96" fmla="*/ 378561 w 1180628"/>
                <a:gd name="connsiteY96" fmla="*/ 496256 h 1257445"/>
                <a:gd name="connsiteX97" fmla="*/ 359283 w 1180628"/>
                <a:gd name="connsiteY97" fmla="*/ 489246 h 1257445"/>
                <a:gd name="connsiteX98" fmla="*/ 342633 w 1180628"/>
                <a:gd name="connsiteY98" fmla="*/ 486617 h 1257445"/>
                <a:gd name="connsiteX99" fmla="*/ 345262 w 1180628"/>
                <a:gd name="connsiteY99" fmla="*/ 461204 h 1257445"/>
                <a:gd name="connsiteX100" fmla="*/ 373303 w 1180628"/>
                <a:gd name="connsiteY100" fmla="*/ 397234 h 1257445"/>
                <a:gd name="connsiteX101" fmla="*/ 406603 w 1180628"/>
                <a:gd name="connsiteY101" fmla="*/ 378832 h 1257445"/>
                <a:gd name="connsiteX102" fmla="*/ 509130 w 1180628"/>
                <a:gd name="connsiteY102" fmla="*/ 273676 h 1257445"/>
                <a:gd name="connsiteX103" fmla="*/ 608152 w 1180628"/>
                <a:gd name="connsiteY103" fmla="*/ 87901 h 1257445"/>
                <a:gd name="connsiteX104" fmla="*/ 599389 w 1180628"/>
                <a:gd name="connsiteY104" fmla="*/ 59859 h 1257445"/>
                <a:gd name="connsiteX105" fmla="*/ 580986 w 1180628"/>
                <a:gd name="connsiteY105" fmla="*/ 39704 h 1257445"/>
                <a:gd name="connsiteX106" fmla="*/ 588873 w 1180628"/>
                <a:gd name="connsiteY106" fmla="*/ 7281 h 1257445"/>
                <a:gd name="connsiteX107" fmla="*/ 616477 w 1180628"/>
                <a:gd name="connsiteY107" fmla="*/ 51 h 1257445"/>
                <a:gd name="connsiteX0" fmla="*/ 883310 w 1180628"/>
                <a:gd name="connsiteY0" fmla="*/ 816982 h 1257445"/>
                <a:gd name="connsiteX1" fmla="*/ 814958 w 1180628"/>
                <a:gd name="connsiteY1" fmla="*/ 853787 h 1257445"/>
                <a:gd name="connsiteX2" fmla="*/ 690524 w 1180628"/>
                <a:gd name="connsiteY2" fmla="*/ 902860 h 1257445"/>
                <a:gd name="connsiteX3" fmla="*/ 632688 w 1180628"/>
                <a:gd name="connsiteY3" fmla="*/ 910746 h 1257445"/>
                <a:gd name="connsiteX4" fmla="*/ 599389 w 1180628"/>
                <a:gd name="connsiteY4" fmla="*/ 888839 h 1257445"/>
                <a:gd name="connsiteX5" fmla="*/ 562584 w 1180628"/>
                <a:gd name="connsiteY5" fmla="*/ 876571 h 1257445"/>
                <a:gd name="connsiteX6" fmla="*/ 553821 w 1180628"/>
                <a:gd name="connsiteY6" fmla="*/ 953685 h 1257445"/>
                <a:gd name="connsiteX7" fmla="*/ 562584 w 1180628"/>
                <a:gd name="connsiteY7" fmla="*/ 1030799 h 1257445"/>
                <a:gd name="connsiteX8" fmla="*/ 624801 w 1180628"/>
                <a:gd name="connsiteY8" fmla="*/ 1029047 h 1257445"/>
                <a:gd name="connsiteX9" fmla="*/ 730834 w 1180628"/>
                <a:gd name="connsiteY9" fmla="*/ 983479 h 1257445"/>
                <a:gd name="connsiteX10" fmla="*/ 818464 w 1180628"/>
                <a:gd name="connsiteY10" fmla="*/ 913375 h 1257445"/>
                <a:gd name="connsiteX11" fmla="*/ 885062 w 1180628"/>
                <a:gd name="connsiteY11" fmla="*/ 832756 h 1257445"/>
                <a:gd name="connsiteX12" fmla="*/ 883310 w 1180628"/>
                <a:gd name="connsiteY12" fmla="*/ 816982 h 1257445"/>
                <a:gd name="connsiteX13" fmla="*/ 960424 w 1180628"/>
                <a:gd name="connsiteY13" fmla="*/ 665163 h 1257445"/>
                <a:gd name="connsiteX14" fmla="*/ 969187 w 1180628"/>
                <a:gd name="connsiteY14" fmla="*/ 665382 h 1257445"/>
                <a:gd name="connsiteX15" fmla="*/ 1048054 w 1180628"/>
                <a:gd name="connsiteY15" fmla="*/ 685537 h 1257445"/>
                <a:gd name="connsiteX16" fmla="*/ 1166355 w 1180628"/>
                <a:gd name="connsiteY16" fmla="*/ 725847 h 1257445"/>
                <a:gd name="connsiteX17" fmla="*/ 1168984 w 1180628"/>
                <a:gd name="connsiteY17" fmla="*/ 780178 h 1257445"/>
                <a:gd name="connsiteX18" fmla="*/ 1118158 w 1180628"/>
                <a:gd name="connsiteY18" fmla="*/ 870437 h 1257445"/>
                <a:gd name="connsiteX19" fmla="*/ 1021765 w 1180628"/>
                <a:gd name="connsiteY19" fmla="*/ 1008016 h 1257445"/>
                <a:gd name="connsiteX20" fmla="*/ 963929 w 1180628"/>
                <a:gd name="connsiteY20" fmla="*/ 1071109 h 1257445"/>
                <a:gd name="connsiteX21" fmla="*/ 995476 w 1180628"/>
                <a:gd name="connsiteY21" fmla="*/ 1106161 h 1257445"/>
                <a:gd name="connsiteX22" fmla="*/ 1020013 w 1180628"/>
                <a:gd name="connsiteY22" fmla="*/ 1140337 h 1257445"/>
                <a:gd name="connsiteX23" fmla="*/ 1018260 w 1180628"/>
                <a:gd name="connsiteY23" fmla="*/ 1172760 h 1257445"/>
                <a:gd name="connsiteX24" fmla="*/ 1005116 w 1180628"/>
                <a:gd name="connsiteY24" fmla="*/ 1195544 h 1257445"/>
                <a:gd name="connsiteX25" fmla="*/ 970064 w 1180628"/>
                <a:gd name="connsiteY25" fmla="*/ 1209565 h 1257445"/>
                <a:gd name="connsiteX26" fmla="*/ 902588 w 1180628"/>
                <a:gd name="connsiteY26" fmla="*/ 1221833 h 1257445"/>
                <a:gd name="connsiteX27" fmla="*/ 774649 w 1180628"/>
                <a:gd name="connsiteY27" fmla="*/ 1235854 h 1257445"/>
                <a:gd name="connsiteX28" fmla="*/ 639699 w 1180628"/>
                <a:gd name="connsiteY28" fmla="*/ 1249874 h 1257445"/>
                <a:gd name="connsiteX29" fmla="*/ 578357 w 1180628"/>
                <a:gd name="connsiteY29" fmla="*/ 1216575 h 1257445"/>
                <a:gd name="connsiteX30" fmla="*/ 467944 w 1180628"/>
                <a:gd name="connsiteY30" fmla="*/ 1103532 h 1257445"/>
                <a:gd name="connsiteX31" fmla="*/ 439902 w 1180628"/>
                <a:gd name="connsiteY31" fmla="*/ 971211 h 1257445"/>
                <a:gd name="connsiteX32" fmla="*/ 473201 w 1180628"/>
                <a:gd name="connsiteY32" fmla="*/ 868684 h 1257445"/>
                <a:gd name="connsiteX33" fmla="*/ 506501 w 1180628"/>
                <a:gd name="connsiteY33" fmla="*/ 781930 h 1257445"/>
                <a:gd name="connsiteX34" fmla="*/ 532790 w 1180628"/>
                <a:gd name="connsiteY34" fmla="*/ 788941 h 1257445"/>
                <a:gd name="connsiteX35" fmla="*/ 595883 w 1180628"/>
                <a:gd name="connsiteY35" fmla="*/ 801209 h 1257445"/>
                <a:gd name="connsiteX36" fmla="*/ 727328 w 1180628"/>
                <a:gd name="connsiteY36" fmla="*/ 748631 h 1257445"/>
                <a:gd name="connsiteX37" fmla="*/ 902588 w 1180628"/>
                <a:gd name="connsiteY37" fmla="*/ 677650 h 1257445"/>
                <a:gd name="connsiteX38" fmla="*/ 960424 w 1180628"/>
                <a:gd name="connsiteY38" fmla="*/ 665163 h 1257445"/>
                <a:gd name="connsiteX39" fmla="*/ 32879 w 1180628"/>
                <a:gd name="connsiteY39" fmla="*/ 495459 h 1257445"/>
                <a:gd name="connsiteX40" fmla="*/ 122619 w 1180628"/>
                <a:gd name="connsiteY40" fmla="*/ 471519 h 1257445"/>
                <a:gd name="connsiteX41" fmla="*/ 198920 w 1180628"/>
                <a:gd name="connsiteY41" fmla="*/ 582134 h 1257445"/>
                <a:gd name="connsiteX42" fmla="*/ 206806 w 1180628"/>
                <a:gd name="connsiteY42" fmla="*/ 624196 h 1257445"/>
                <a:gd name="connsiteX43" fmla="*/ 197167 w 1180628"/>
                <a:gd name="connsiteY43" fmla="*/ 722342 h 1257445"/>
                <a:gd name="connsiteX44" fmla="*/ 178765 w 1180628"/>
                <a:gd name="connsiteY44" fmla="*/ 813477 h 1257445"/>
                <a:gd name="connsiteX45" fmla="*/ 175333 w 1180628"/>
                <a:gd name="connsiteY45" fmla="*/ 880066 h 1257445"/>
                <a:gd name="connsiteX46" fmla="*/ 224923 w 1180628"/>
                <a:gd name="connsiteY46" fmla="*/ 817103 h 1257445"/>
                <a:gd name="connsiteX47" fmla="*/ 242435 w 1180628"/>
                <a:gd name="connsiteY47" fmla="*/ 788941 h 1257445"/>
                <a:gd name="connsiteX48" fmla="*/ 273112 w 1180628"/>
                <a:gd name="connsiteY48" fmla="*/ 776085 h 1257445"/>
                <a:gd name="connsiteX49" fmla="*/ 268147 w 1180628"/>
                <a:gd name="connsiteY49" fmla="*/ 820487 h 1257445"/>
                <a:gd name="connsiteX50" fmla="*/ 249745 w 1180628"/>
                <a:gd name="connsiteY50" fmla="*/ 989613 h 1257445"/>
                <a:gd name="connsiteX51" fmla="*/ 201549 w 1180628"/>
                <a:gd name="connsiteY51" fmla="*/ 1132450 h 1257445"/>
                <a:gd name="connsiteX52" fmla="*/ 173507 w 1180628"/>
                <a:gd name="connsiteY52" fmla="*/ 1204307 h 1257445"/>
                <a:gd name="connsiteX53" fmla="*/ 148094 w 1180628"/>
                <a:gd name="connsiteY53" fmla="*/ 1241988 h 1257445"/>
                <a:gd name="connsiteX54" fmla="*/ 106908 w 1180628"/>
                <a:gd name="connsiteY54" fmla="*/ 1256885 h 1257445"/>
                <a:gd name="connsiteX55" fmla="*/ 70104 w 1180628"/>
                <a:gd name="connsiteY55" fmla="*/ 1210441 h 1257445"/>
                <a:gd name="connsiteX56" fmla="*/ 26289 w 1180628"/>
                <a:gd name="connsiteY56" fmla="*/ 1144718 h 1257445"/>
                <a:gd name="connsiteX57" fmla="*/ 0 w 1180628"/>
                <a:gd name="connsiteY57" fmla="*/ 1116677 h 1257445"/>
                <a:gd name="connsiteX58" fmla="*/ 26289 w 1180628"/>
                <a:gd name="connsiteY58" fmla="*/ 1088635 h 1257445"/>
                <a:gd name="connsiteX59" fmla="*/ 62657 w 1180628"/>
                <a:gd name="connsiteY59" fmla="*/ 911769 h 1257445"/>
                <a:gd name="connsiteX60" fmla="*/ 161806 w 1180628"/>
                <a:gd name="connsiteY60" fmla="*/ 708522 h 1257445"/>
                <a:gd name="connsiteX61" fmla="*/ 32879 w 1180628"/>
                <a:gd name="connsiteY61" fmla="*/ 495459 h 1257445"/>
                <a:gd name="connsiteX62" fmla="*/ 222580 w 1180628"/>
                <a:gd name="connsiteY62" fmla="*/ 7281 h 1257445"/>
                <a:gd name="connsiteX63" fmla="*/ 268147 w 1180628"/>
                <a:gd name="connsiteY63" fmla="*/ 59859 h 1257445"/>
                <a:gd name="connsiteX64" fmla="*/ 296189 w 1180628"/>
                <a:gd name="connsiteY64" fmla="*/ 194809 h 1257445"/>
                <a:gd name="connsiteX65" fmla="*/ 230466 w 1180628"/>
                <a:gd name="connsiteY65" fmla="*/ 231614 h 1257445"/>
                <a:gd name="connsiteX66" fmla="*/ 177888 w 1180628"/>
                <a:gd name="connsiteY66" fmla="*/ 248263 h 1257445"/>
                <a:gd name="connsiteX67" fmla="*/ 196291 w 1180628"/>
                <a:gd name="connsiteY67" fmla="*/ 191304 h 1257445"/>
                <a:gd name="connsiteX68" fmla="*/ 222580 w 1180628"/>
                <a:gd name="connsiteY68" fmla="*/ 72127 h 1257445"/>
                <a:gd name="connsiteX69" fmla="*/ 222580 w 1180628"/>
                <a:gd name="connsiteY69" fmla="*/ 7281 h 1257445"/>
                <a:gd name="connsiteX70" fmla="*/ 616477 w 1180628"/>
                <a:gd name="connsiteY70" fmla="*/ 51 h 1257445"/>
                <a:gd name="connsiteX71" fmla="*/ 664235 w 1180628"/>
                <a:gd name="connsiteY71" fmla="*/ 9910 h 1257445"/>
                <a:gd name="connsiteX72" fmla="*/ 760628 w 1180628"/>
                <a:gd name="connsiteY72" fmla="*/ 61612 h 1257445"/>
                <a:gd name="connsiteX73" fmla="*/ 780783 w 1180628"/>
                <a:gd name="connsiteY73" fmla="*/ 93158 h 1257445"/>
                <a:gd name="connsiteX74" fmla="*/ 778154 w 1180628"/>
                <a:gd name="connsiteY74" fmla="*/ 149242 h 1257445"/>
                <a:gd name="connsiteX75" fmla="*/ 711555 w 1180628"/>
                <a:gd name="connsiteY75" fmla="*/ 289450 h 1257445"/>
                <a:gd name="connsiteX76" fmla="*/ 709802 w 1180628"/>
                <a:gd name="connsiteY76" fmla="*/ 317491 h 1257445"/>
                <a:gd name="connsiteX77" fmla="*/ 765886 w 1180628"/>
                <a:gd name="connsiteY77" fmla="*/ 298213 h 1257445"/>
                <a:gd name="connsiteX78" fmla="*/ 821093 w 1180628"/>
                <a:gd name="connsiteY78" fmla="*/ 264037 h 1257445"/>
                <a:gd name="connsiteX79" fmla="*/ 832484 w 1180628"/>
                <a:gd name="connsiteY79" fmla="*/ 229861 h 1257445"/>
                <a:gd name="connsiteX80" fmla="*/ 841247 w 1180628"/>
                <a:gd name="connsiteY80" fmla="*/ 190428 h 1257445"/>
                <a:gd name="connsiteX81" fmla="*/ 888568 w 1180628"/>
                <a:gd name="connsiteY81" fmla="*/ 175531 h 1257445"/>
                <a:gd name="connsiteX82" fmla="*/ 990218 w 1180628"/>
                <a:gd name="connsiteY82" fmla="*/ 202696 h 1257445"/>
                <a:gd name="connsiteX83" fmla="*/ 1086611 w 1180628"/>
                <a:gd name="connsiteY83" fmla="*/ 270171 h 1257445"/>
                <a:gd name="connsiteX84" fmla="*/ 1094498 w 1180628"/>
                <a:gd name="connsiteY84" fmla="*/ 373574 h 1257445"/>
                <a:gd name="connsiteX85" fmla="*/ 981455 w 1180628"/>
                <a:gd name="connsiteY85" fmla="*/ 436668 h 1257445"/>
                <a:gd name="connsiteX86" fmla="*/ 887691 w 1180628"/>
                <a:gd name="connsiteY86" fmla="*/ 470844 h 1257445"/>
                <a:gd name="connsiteX87" fmla="*/ 741349 w 1180628"/>
                <a:gd name="connsiteY87" fmla="*/ 566360 h 1257445"/>
                <a:gd name="connsiteX88" fmla="*/ 665987 w 1180628"/>
                <a:gd name="connsiteY88" fmla="*/ 612804 h 1257445"/>
                <a:gd name="connsiteX89" fmla="*/ 708926 w 1180628"/>
                <a:gd name="connsiteY89" fmla="*/ 550587 h 1257445"/>
                <a:gd name="connsiteX90" fmla="*/ 734339 w 1180628"/>
                <a:gd name="connsiteY90" fmla="*/ 494504 h 1257445"/>
                <a:gd name="connsiteX91" fmla="*/ 617791 w 1180628"/>
                <a:gd name="connsiteY91" fmla="*/ 528680 h 1257445"/>
                <a:gd name="connsiteX92" fmla="*/ 488975 w 1180628"/>
                <a:gd name="connsiteY92" fmla="*/ 583886 h 1257445"/>
                <a:gd name="connsiteX93" fmla="*/ 440778 w 1180628"/>
                <a:gd name="connsiteY93" fmla="*/ 599660 h 1257445"/>
                <a:gd name="connsiteX94" fmla="*/ 403974 w 1180628"/>
                <a:gd name="connsiteY94" fmla="*/ 585639 h 1257445"/>
                <a:gd name="connsiteX95" fmla="*/ 389077 w 1180628"/>
                <a:gd name="connsiteY95" fmla="*/ 529556 h 1257445"/>
                <a:gd name="connsiteX96" fmla="*/ 378561 w 1180628"/>
                <a:gd name="connsiteY96" fmla="*/ 496256 h 1257445"/>
                <a:gd name="connsiteX97" fmla="*/ 359283 w 1180628"/>
                <a:gd name="connsiteY97" fmla="*/ 489246 h 1257445"/>
                <a:gd name="connsiteX98" fmla="*/ 342633 w 1180628"/>
                <a:gd name="connsiteY98" fmla="*/ 486617 h 1257445"/>
                <a:gd name="connsiteX99" fmla="*/ 345262 w 1180628"/>
                <a:gd name="connsiteY99" fmla="*/ 461204 h 1257445"/>
                <a:gd name="connsiteX100" fmla="*/ 373303 w 1180628"/>
                <a:gd name="connsiteY100" fmla="*/ 397234 h 1257445"/>
                <a:gd name="connsiteX101" fmla="*/ 406603 w 1180628"/>
                <a:gd name="connsiteY101" fmla="*/ 378832 h 1257445"/>
                <a:gd name="connsiteX102" fmla="*/ 509130 w 1180628"/>
                <a:gd name="connsiteY102" fmla="*/ 273676 h 1257445"/>
                <a:gd name="connsiteX103" fmla="*/ 608152 w 1180628"/>
                <a:gd name="connsiteY103" fmla="*/ 87901 h 1257445"/>
                <a:gd name="connsiteX104" fmla="*/ 599389 w 1180628"/>
                <a:gd name="connsiteY104" fmla="*/ 59859 h 1257445"/>
                <a:gd name="connsiteX105" fmla="*/ 580986 w 1180628"/>
                <a:gd name="connsiteY105" fmla="*/ 39704 h 1257445"/>
                <a:gd name="connsiteX106" fmla="*/ 588873 w 1180628"/>
                <a:gd name="connsiteY106" fmla="*/ 7281 h 1257445"/>
                <a:gd name="connsiteX107" fmla="*/ 616477 w 1180628"/>
                <a:gd name="connsiteY107" fmla="*/ 51 h 1257445"/>
                <a:gd name="connsiteX0" fmla="*/ 883310 w 1180628"/>
                <a:gd name="connsiteY0" fmla="*/ 816982 h 1257445"/>
                <a:gd name="connsiteX1" fmla="*/ 814958 w 1180628"/>
                <a:gd name="connsiteY1" fmla="*/ 853787 h 1257445"/>
                <a:gd name="connsiteX2" fmla="*/ 690524 w 1180628"/>
                <a:gd name="connsiteY2" fmla="*/ 902860 h 1257445"/>
                <a:gd name="connsiteX3" fmla="*/ 632688 w 1180628"/>
                <a:gd name="connsiteY3" fmla="*/ 910746 h 1257445"/>
                <a:gd name="connsiteX4" fmla="*/ 599389 w 1180628"/>
                <a:gd name="connsiteY4" fmla="*/ 888839 h 1257445"/>
                <a:gd name="connsiteX5" fmla="*/ 562584 w 1180628"/>
                <a:gd name="connsiteY5" fmla="*/ 876571 h 1257445"/>
                <a:gd name="connsiteX6" fmla="*/ 553821 w 1180628"/>
                <a:gd name="connsiteY6" fmla="*/ 953685 h 1257445"/>
                <a:gd name="connsiteX7" fmla="*/ 562584 w 1180628"/>
                <a:gd name="connsiteY7" fmla="*/ 1030799 h 1257445"/>
                <a:gd name="connsiteX8" fmla="*/ 624801 w 1180628"/>
                <a:gd name="connsiteY8" fmla="*/ 1029047 h 1257445"/>
                <a:gd name="connsiteX9" fmla="*/ 730834 w 1180628"/>
                <a:gd name="connsiteY9" fmla="*/ 983479 h 1257445"/>
                <a:gd name="connsiteX10" fmla="*/ 818464 w 1180628"/>
                <a:gd name="connsiteY10" fmla="*/ 913375 h 1257445"/>
                <a:gd name="connsiteX11" fmla="*/ 885062 w 1180628"/>
                <a:gd name="connsiteY11" fmla="*/ 832756 h 1257445"/>
                <a:gd name="connsiteX12" fmla="*/ 883310 w 1180628"/>
                <a:gd name="connsiteY12" fmla="*/ 816982 h 1257445"/>
                <a:gd name="connsiteX13" fmla="*/ 960424 w 1180628"/>
                <a:gd name="connsiteY13" fmla="*/ 665163 h 1257445"/>
                <a:gd name="connsiteX14" fmla="*/ 969187 w 1180628"/>
                <a:gd name="connsiteY14" fmla="*/ 665382 h 1257445"/>
                <a:gd name="connsiteX15" fmla="*/ 1048054 w 1180628"/>
                <a:gd name="connsiteY15" fmla="*/ 685537 h 1257445"/>
                <a:gd name="connsiteX16" fmla="*/ 1166355 w 1180628"/>
                <a:gd name="connsiteY16" fmla="*/ 725847 h 1257445"/>
                <a:gd name="connsiteX17" fmla="*/ 1168984 w 1180628"/>
                <a:gd name="connsiteY17" fmla="*/ 780178 h 1257445"/>
                <a:gd name="connsiteX18" fmla="*/ 1118158 w 1180628"/>
                <a:gd name="connsiteY18" fmla="*/ 870437 h 1257445"/>
                <a:gd name="connsiteX19" fmla="*/ 1021765 w 1180628"/>
                <a:gd name="connsiteY19" fmla="*/ 1008016 h 1257445"/>
                <a:gd name="connsiteX20" fmla="*/ 963929 w 1180628"/>
                <a:gd name="connsiteY20" fmla="*/ 1071109 h 1257445"/>
                <a:gd name="connsiteX21" fmla="*/ 995476 w 1180628"/>
                <a:gd name="connsiteY21" fmla="*/ 1106161 h 1257445"/>
                <a:gd name="connsiteX22" fmla="*/ 1020013 w 1180628"/>
                <a:gd name="connsiteY22" fmla="*/ 1140337 h 1257445"/>
                <a:gd name="connsiteX23" fmla="*/ 1018260 w 1180628"/>
                <a:gd name="connsiteY23" fmla="*/ 1172760 h 1257445"/>
                <a:gd name="connsiteX24" fmla="*/ 1005116 w 1180628"/>
                <a:gd name="connsiteY24" fmla="*/ 1195544 h 1257445"/>
                <a:gd name="connsiteX25" fmla="*/ 970064 w 1180628"/>
                <a:gd name="connsiteY25" fmla="*/ 1209565 h 1257445"/>
                <a:gd name="connsiteX26" fmla="*/ 902588 w 1180628"/>
                <a:gd name="connsiteY26" fmla="*/ 1221833 h 1257445"/>
                <a:gd name="connsiteX27" fmla="*/ 774649 w 1180628"/>
                <a:gd name="connsiteY27" fmla="*/ 1235854 h 1257445"/>
                <a:gd name="connsiteX28" fmla="*/ 639699 w 1180628"/>
                <a:gd name="connsiteY28" fmla="*/ 1249874 h 1257445"/>
                <a:gd name="connsiteX29" fmla="*/ 578357 w 1180628"/>
                <a:gd name="connsiteY29" fmla="*/ 1216575 h 1257445"/>
                <a:gd name="connsiteX30" fmla="*/ 467944 w 1180628"/>
                <a:gd name="connsiteY30" fmla="*/ 1103532 h 1257445"/>
                <a:gd name="connsiteX31" fmla="*/ 439902 w 1180628"/>
                <a:gd name="connsiteY31" fmla="*/ 971211 h 1257445"/>
                <a:gd name="connsiteX32" fmla="*/ 473201 w 1180628"/>
                <a:gd name="connsiteY32" fmla="*/ 868684 h 1257445"/>
                <a:gd name="connsiteX33" fmla="*/ 506501 w 1180628"/>
                <a:gd name="connsiteY33" fmla="*/ 781930 h 1257445"/>
                <a:gd name="connsiteX34" fmla="*/ 532790 w 1180628"/>
                <a:gd name="connsiteY34" fmla="*/ 788941 h 1257445"/>
                <a:gd name="connsiteX35" fmla="*/ 595883 w 1180628"/>
                <a:gd name="connsiteY35" fmla="*/ 801209 h 1257445"/>
                <a:gd name="connsiteX36" fmla="*/ 727328 w 1180628"/>
                <a:gd name="connsiteY36" fmla="*/ 748631 h 1257445"/>
                <a:gd name="connsiteX37" fmla="*/ 902588 w 1180628"/>
                <a:gd name="connsiteY37" fmla="*/ 677650 h 1257445"/>
                <a:gd name="connsiteX38" fmla="*/ 960424 w 1180628"/>
                <a:gd name="connsiteY38" fmla="*/ 665163 h 1257445"/>
                <a:gd name="connsiteX39" fmla="*/ 32879 w 1180628"/>
                <a:gd name="connsiteY39" fmla="*/ 495459 h 1257445"/>
                <a:gd name="connsiteX40" fmla="*/ 122619 w 1180628"/>
                <a:gd name="connsiteY40" fmla="*/ 471519 h 1257445"/>
                <a:gd name="connsiteX41" fmla="*/ 198920 w 1180628"/>
                <a:gd name="connsiteY41" fmla="*/ 582134 h 1257445"/>
                <a:gd name="connsiteX42" fmla="*/ 206806 w 1180628"/>
                <a:gd name="connsiteY42" fmla="*/ 624196 h 1257445"/>
                <a:gd name="connsiteX43" fmla="*/ 197167 w 1180628"/>
                <a:gd name="connsiteY43" fmla="*/ 722342 h 1257445"/>
                <a:gd name="connsiteX44" fmla="*/ 178765 w 1180628"/>
                <a:gd name="connsiteY44" fmla="*/ 813477 h 1257445"/>
                <a:gd name="connsiteX45" fmla="*/ 175333 w 1180628"/>
                <a:gd name="connsiteY45" fmla="*/ 880066 h 1257445"/>
                <a:gd name="connsiteX46" fmla="*/ 224923 w 1180628"/>
                <a:gd name="connsiteY46" fmla="*/ 817103 h 1257445"/>
                <a:gd name="connsiteX47" fmla="*/ 242435 w 1180628"/>
                <a:gd name="connsiteY47" fmla="*/ 788941 h 1257445"/>
                <a:gd name="connsiteX48" fmla="*/ 273112 w 1180628"/>
                <a:gd name="connsiteY48" fmla="*/ 776085 h 1257445"/>
                <a:gd name="connsiteX49" fmla="*/ 268147 w 1180628"/>
                <a:gd name="connsiteY49" fmla="*/ 820487 h 1257445"/>
                <a:gd name="connsiteX50" fmla="*/ 249745 w 1180628"/>
                <a:gd name="connsiteY50" fmla="*/ 989613 h 1257445"/>
                <a:gd name="connsiteX51" fmla="*/ 201549 w 1180628"/>
                <a:gd name="connsiteY51" fmla="*/ 1132450 h 1257445"/>
                <a:gd name="connsiteX52" fmla="*/ 173507 w 1180628"/>
                <a:gd name="connsiteY52" fmla="*/ 1204307 h 1257445"/>
                <a:gd name="connsiteX53" fmla="*/ 148094 w 1180628"/>
                <a:gd name="connsiteY53" fmla="*/ 1241988 h 1257445"/>
                <a:gd name="connsiteX54" fmla="*/ 106908 w 1180628"/>
                <a:gd name="connsiteY54" fmla="*/ 1256885 h 1257445"/>
                <a:gd name="connsiteX55" fmla="*/ 70104 w 1180628"/>
                <a:gd name="connsiteY55" fmla="*/ 1210441 h 1257445"/>
                <a:gd name="connsiteX56" fmla="*/ 26289 w 1180628"/>
                <a:gd name="connsiteY56" fmla="*/ 1144718 h 1257445"/>
                <a:gd name="connsiteX57" fmla="*/ 0 w 1180628"/>
                <a:gd name="connsiteY57" fmla="*/ 1116677 h 1257445"/>
                <a:gd name="connsiteX58" fmla="*/ 26289 w 1180628"/>
                <a:gd name="connsiteY58" fmla="*/ 1088635 h 1257445"/>
                <a:gd name="connsiteX59" fmla="*/ 62657 w 1180628"/>
                <a:gd name="connsiteY59" fmla="*/ 911769 h 1257445"/>
                <a:gd name="connsiteX60" fmla="*/ 183635 w 1180628"/>
                <a:gd name="connsiteY60" fmla="*/ 708522 h 1257445"/>
                <a:gd name="connsiteX61" fmla="*/ 32879 w 1180628"/>
                <a:gd name="connsiteY61" fmla="*/ 495459 h 1257445"/>
                <a:gd name="connsiteX62" fmla="*/ 222580 w 1180628"/>
                <a:gd name="connsiteY62" fmla="*/ 7281 h 1257445"/>
                <a:gd name="connsiteX63" fmla="*/ 268147 w 1180628"/>
                <a:gd name="connsiteY63" fmla="*/ 59859 h 1257445"/>
                <a:gd name="connsiteX64" fmla="*/ 296189 w 1180628"/>
                <a:gd name="connsiteY64" fmla="*/ 194809 h 1257445"/>
                <a:gd name="connsiteX65" fmla="*/ 230466 w 1180628"/>
                <a:gd name="connsiteY65" fmla="*/ 231614 h 1257445"/>
                <a:gd name="connsiteX66" fmla="*/ 177888 w 1180628"/>
                <a:gd name="connsiteY66" fmla="*/ 248263 h 1257445"/>
                <a:gd name="connsiteX67" fmla="*/ 196291 w 1180628"/>
                <a:gd name="connsiteY67" fmla="*/ 191304 h 1257445"/>
                <a:gd name="connsiteX68" fmla="*/ 222580 w 1180628"/>
                <a:gd name="connsiteY68" fmla="*/ 72127 h 1257445"/>
                <a:gd name="connsiteX69" fmla="*/ 222580 w 1180628"/>
                <a:gd name="connsiteY69" fmla="*/ 7281 h 1257445"/>
                <a:gd name="connsiteX70" fmla="*/ 616477 w 1180628"/>
                <a:gd name="connsiteY70" fmla="*/ 51 h 1257445"/>
                <a:gd name="connsiteX71" fmla="*/ 664235 w 1180628"/>
                <a:gd name="connsiteY71" fmla="*/ 9910 h 1257445"/>
                <a:gd name="connsiteX72" fmla="*/ 760628 w 1180628"/>
                <a:gd name="connsiteY72" fmla="*/ 61612 h 1257445"/>
                <a:gd name="connsiteX73" fmla="*/ 780783 w 1180628"/>
                <a:gd name="connsiteY73" fmla="*/ 93158 h 1257445"/>
                <a:gd name="connsiteX74" fmla="*/ 778154 w 1180628"/>
                <a:gd name="connsiteY74" fmla="*/ 149242 h 1257445"/>
                <a:gd name="connsiteX75" fmla="*/ 711555 w 1180628"/>
                <a:gd name="connsiteY75" fmla="*/ 289450 h 1257445"/>
                <a:gd name="connsiteX76" fmla="*/ 709802 w 1180628"/>
                <a:gd name="connsiteY76" fmla="*/ 317491 h 1257445"/>
                <a:gd name="connsiteX77" fmla="*/ 765886 w 1180628"/>
                <a:gd name="connsiteY77" fmla="*/ 298213 h 1257445"/>
                <a:gd name="connsiteX78" fmla="*/ 821093 w 1180628"/>
                <a:gd name="connsiteY78" fmla="*/ 264037 h 1257445"/>
                <a:gd name="connsiteX79" fmla="*/ 832484 w 1180628"/>
                <a:gd name="connsiteY79" fmla="*/ 229861 h 1257445"/>
                <a:gd name="connsiteX80" fmla="*/ 841247 w 1180628"/>
                <a:gd name="connsiteY80" fmla="*/ 190428 h 1257445"/>
                <a:gd name="connsiteX81" fmla="*/ 888568 w 1180628"/>
                <a:gd name="connsiteY81" fmla="*/ 175531 h 1257445"/>
                <a:gd name="connsiteX82" fmla="*/ 990218 w 1180628"/>
                <a:gd name="connsiteY82" fmla="*/ 202696 h 1257445"/>
                <a:gd name="connsiteX83" fmla="*/ 1086611 w 1180628"/>
                <a:gd name="connsiteY83" fmla="*/ 270171 h 1257445"/>
                <a:gd name="connsiteX84" fmla="*/ 1094498 w 1180628"/>
                <a:gd name="connsiteY84" fmla="*/ 373574 h 1257445"/>
                <a:gd name="connsiteX85" fmla="*/ 981455 w 1180628"/>
                <a:gd name="connsiteY85" fmla="*/ 436668 h 1257445"/>
                <a:gd name="connsiteX86" fmla="*/ 887691 w 1180628"/>
                <a:gd name="connsiteY86" fmla="*/ 470844 h 1257445"/>
                <a:gd name="connsiteX87" fmla="*/ 741349 w 1180628"/>
                <a:gd name="connsiteY87" fmla="*/ 566360 h 1257445"/>
                <a:gd name="connsiteX88" fmla="*/ 665987 w 1180628"/>
                <a:gd name="connsiteY88" fmla="*/ 612804 h 1257445"/>
                <a:gd name="connsiteX89" fmla="*/ 708926 w 1180628"/>
                <a:gd name="connsiteY89" fmla="*/ 550587 h 1257445"/>
                <a:gd name="connsiteX90" fmla="*/ 734339 w 1180628"/>
                <a:gd name="connsiteY90" fmla="*/ 494504 h 1257445"/>
                <a:gd name="connsiteX91" fmla="*/ 617791 w 1180628"/>
                <a:gd name="connsiteY91" fmla="*/ 528680 h 1257445"/>
                <a:gd name="connsiteX92" fmla="*/ 488975 w 1180628"/>
                <a:gd name="connsiteY92" fmla="*/ 583886 h 1257445"/>
                <a:gd name="connsiteX93" fmla="*/ 440778 w 1180628"/>
                <a:gd name="connsiteY93" fmla="*/ 599660 h 1257445"/>
                <a:gd name="connsiteX94" fmla="*/ 403974 w 1180628"/>
                <a:gd name="connsiteY94" fmla="*/ 585639 h 1257445"/>
                <a:gd name="connsiteX95" fmla="*/ 389077 w 1180628"/>
                <a:gd name="connsiteY95" fmla="*/ 529556 h 1257445"/>
                <a:gd name="connsiteX96" fmla="*/ 378561 w 1180628"/>
                <a:gd name="connsiteY96" fmla="*/ 496256 h 1257445"/>
                <a:gd name="connsiteX97" fmla="*/ 359283 w 1180628"/>
                <a:gd name="connsiteY97" fmla="*/ 489246 h 1257445"/>
                <a:gd name="connsiteX98" fmla="*/ 342633 w 1180628"/>
                <a:gd name="connsiteY98" fmla="*/ 486617 h 1257445"/>
                <a:gd name="connsiteX99" fmla="*/ 345262 w 1180628"/>
                <a:gd name="connsiteY99" fmla="*/ 461204 h 1257445"/>
                <a:gd name="connsiteX100" fmla="*/ 373303 w 1180628"/>
                <a:gd name="connsiteY100" fmla="*/ 397234 h 1257445"/>
                <a:gd name="connsiteX101" fmla="*/ 406603 w 1180628"/>
                <a:gd name="connsiteY101" fmla="*/ 378832 h 1257445"/>
                <a:gd name="connsiteX102" fmla="*/ 509130 w 1180628"/>
                <a:gd name="connsiteY102" fmla="*/ 273676 h 1257445"/>
                <a:gd name="connsiteX103" fmla="*/ 608152 w 1180628"/>
                <a:gd name="connsiteY103" fmla="*/ 87901 h 1257445"/>
                <a:gd name="connsiteX104" fmla="*/ 599389 w 1180628"/>
                <a:gd name="connsiteY104" fmla="*/ 59859 h 1257445"/>
                <a:gd name="connsiteX105" fmla="*/ 580986 w 1180628"/>
                <a:gd name="connsiteY105" fmla="*/ 39704 h 1257445"/>
                <a:gd name="connsiteX106" fmla="*/ 588873 w 1180628"/>
                <a:gd name="connsiteY106" fmla="*/ 7281 h 1257445"/>
                <a:gd name="connsiteX107" fmla="*/ 616477 w 1180628"/>
                <a:gd name="connsiteY107" fmla="*/ 51 h 1257445"/>
                <a:gd name="connsiteX0" fmla="*/ 883310 w 1180628"/>
                <a:gd name="connsiteY0" fmla="*/ 816982 h 1257445"/>
                <a:gd name="connsiteX1" fmla="*/ 814958 w 1180628"/>
                <a:gd name="connsiteY1" fmla="*/ 853787 h 1257445"/>
                <a:gd name="connsiteX2" fmla="*/ 690524 w 1180628"/>
                <a:gd name="connsiteY2" fmla="*/ 902860 h 1257445"/>
                <a:gd name="connsiteX3" fmla="*/ 632688 w 1180628"/>
                <a:gd name="connsiteY3" fmla="*/ 910746 h 1257445"/>
                <a:gd name="connsiteX4" fmla="*/ 599389 w 1180628"/>
                <a:gd name="connsiteY4" fmla="*/ 888839 h 1257445"/>
                <a:gd name="connsiteX5" fmla="*/ 562584 w 1180628"/>
                <a:gd name="connsiteY5" fmla="*/ 876571 h 1257445"/>
                <a:gd name="connsiteX6" fmla="*/ 553821 w 1180628"/>
                <a:gd name="connsiteY6" fmla="*/ 953685 h 1257445"/>
                <a:gd name="connsiteX7" fmla="*/ 562584 w 1180628"/>
                <a:gd name="connsiteY7" fmla="*/ 1030799 h 1257445"/>
                <a:gd name="connsiteX8" fmla="*/ 624801 w 1180628"/>
                <a:gd name="connsiteY8" fmla="*/ 1029047 h 1257445"/>
                <a:gd name="connsiteX9" fmla="*/ 730834 w 1180628"/>
                <a:gd name="connsiteY9" fmla="*/ 983479 h 1257445"/>
                <a:gd name="connsiteX10" fmla="*/ 818464 w 1180628"/>
                <a:gd name="connsiteY10" fmla="*/ 913375 h 1257445"/>
                <a:gd name="connsiteX11" fmla="*/ 885062 w 1180628"/>
                <a:gd name="connsiteY11" fmla="*/ 832756 h 1257445"/>
                <a:gd name="connsiteX12" fmla="*/ 883310 w 1180628"/>
                <a:gd name="connsiteY12" fmla="*/ 816982 h 1257445"/>
                <a:gd name="connsiteX13" fmla="*/ 960424 w 1180628"/>
                <a:gd name="connsiteY13" fmla="*/ 665163 h 1257445"/>
                <a:gd name="connsiteX14" fmla="*/ 969187 w 1180628"/>
                <a:gd name="connsiteY14" fmla="*/ 665382 h 1257445"/>
                <a:gd name="connsiteX15" fmla="*/ 1048054 w 1180628"/>
                <a:gd name="connsiteY15" fmla="*/ 685537 h 1257445"/>
                <a:gd name="connsiteX16" fmla="*/ 1166355 w 1180628"/>
                <a:gd name="connsiteY16" fmla="*/ 725847 h 1257445"/>
                <a:gd name="connsiteX17" fmla="*/ 1168984 w 1180628"/>
                <a:gd name="connsiteY17" fmla="*/ 780178 h 1257445"/>
                <a:gd name="connsiteX18" fmla="*/ 1118158 w 1180628"/>
                <a:gd name="connsiteY18" fmla="*/ 870437 h 1257445"/>
                <a:gd name="connsiteX19" fmla="*/ 1021765 w 1180628"/>
                <a:gd name="connsiteY19" fmla="*/ 1008016 h 1257445"/>
                <a:gd name="connsiteX20" fmla="*/ 963929 w 1180628"/>
                <a:gd name="connsiteY20" fmla="*/ 1071109 h 1257445"/>
                <a:gd name="connsiteX21" fmla="*/ 995476 w 1180628"/>
                <a:gd name="connsiteY21" fmla="*/ 1106161 h 1257445"/>
                <a:gd name="connsiteX22" fmla="*/ 1020013 w 1180628"/>
                <a:gd name="connsiteY22" fmla="*/ 1140337 h 1257445"/>
                <a:gd name="connsiteX23" fmla="*/ 1018260 w 1180628"/>
                <a:gd name="connsiteY23" fmla="*/ 1172760 h 1257445"/>
                <a:gd name="connsiteX24" fmla="*/ 1005116 w 1180628"/>
                <a:gd name="connsiteY24" fmla="*/ 1195544 h 1257445"/>
                <a:gd name="connsiteX25" fmla="*/ 970064 w 1180628"/>
                <a:gd name="connsiteY25" fmla="*/ 1209565 h 1257445"/>
                <a:gd name="connsiteX26" fmla="*/ 902588 w 1180628"/>
                <a:gd name="connsiteY26" fmla="*/ 1221833 h 1257445"/>
                <a:gd name="connsiteX27" fmla="*/ 774649 w 1180628"/>
                <a:gd name="connsiteY27" fmla="*/ 1235854 h 1257445"/>
                <a:gd name="connsiteX28" fmla="*/ 639699 w 1180628"/>
                <a:gd name="connsiteY28" fmla="*/ 1249874 h 1257445"/>
                <a:gd name="connsiteX29" fmla="*/ 578357 w 1180628"/>
                <a:gd name="connsiteY29" fmla="*/ 1216575 h 1257445"/>
                <a:gd name="connsiteX30" fmla="*/ 467944 w 1180628"/>
                <a:gd name="connsiteY30" fmla="*/ 1103532 h 1257445"/>
                <a:gd name="connsiteX31" fmla="*/ 439902 w 1180628"/>
                <a:gd name="connsiteY31" fmla="*/ 971211 h 1257445"/>
                <a:gd name="connsiteX32" fmla="*/ 473201 w 1180628"/>
                <a:gd name="connsiteY32" fmla="*/ 868684 h 1257445"/>
                <a:gd name="connsiteX33" fmla="*/ 506501 w 1180628"/>
                <a:gd name="connsiteY33" fmla="*/ 781930 h 1257445"/>
                <a:gd name="connsiteX34" fmla="*/ 532790 w 1180628"/>
                <a:gd name="connsiteY34" fmla="*/ 788941 h 1257445"/>
                <a:gd name="connsiteX35" fmla="*/ 595883 w 1180628"/>
                <a:gd name="connsiteY35" fmla="*/ 801209 h 1257445"/>
                <a:gd name="connsiteX36" fmla="*/ 727328 w 1180628"/>
                <a:gd name="connsiteY36" fmla="*/ 748631 h 1257445"/>
                <a:gd name="connsiteX37" fmla="*/ 902588 w 1180628"/>
                <a:gd name="connsiteY37" fmla="*/ 677650 h 1257445"/>
                <a:gd name="connsiteX38" fmla="*/ 960424 w 1180628"/>
                <a:gd name="connsiteY38" fmla="*/ 665163 h 1257445"/>
                <a:gd name="connsiteX39" fmla="*/ 32879 w 1180628"/>
                <a:gd name="connsiteY39" fmla="*/ 495459 h 1257445"/>
                <a:gd name="connsiteX40" fmla="*/ 122619 w 1180628"/>
                <a:gd name="connsiteY40" fmla="*/ 471519 h 1257445"/>
                <a:gd name="connsiteX41" fmla="*/ 198920 w 1180628"/>
                <a:gd name="connsiteY41" fmla="*/ 582134 h 1257445"/>
                <a:gd name="connsiteX42" fmla="*/ 206806 w 1180628"/>
                <a:gd name="connsiteY42" fmla="*/ 624196 h 1257445"/>
                <a:gd name="connsiteX43" fmla="*/ 197167 w 1180628"/>
                <a:gd name="connsiteY43" fmla="*/ 722342 h 1257445"/>
                <a:gd name="connsiteX44" fmla="*/ 178765 w 1180628"/>
                <a:gd name="connsiteY44" fmla="*/ 813477 h 1257445"/>
                <a:gd name="connsiteX45" fmla="*/ 175333 w 1180628"/>
                <a:gd name="connsiteY45" fmla="*/ 880066 h 1257445"/>
                <a:gd name="connsiteX46" fmla="*/ 224923 w 1180628"/>
                <a:gd name="connsiteY46" fmla="*/ 817103 h 1257445"/>
                <a:gd name="connsiteX47" fmla="*/ 242435 w 1180628"/>
                <a:gd name="connsiteY47" fmla="*/ 788941 h 1257445"/>
                <a:gd name="connsiteX48" fmla="*/ 273112 w 1180628"/>
                <a:gd name="connsiteY48" fmla="*/ 776085 h 1257445"/>
                <a:gd name="connsiteX49" fmla="*/ 268147 w 1180628"/>
                <a:gd name="connsiteY49" fmla="*/ 820487 h 1257445"/>
                <a:gd name="connsiteX50" fmla="*/ 249745 w 1180628"/>
                <a:gd name="connsiteY50" fmla="*/ 989613 h 1257445"/>
                <a:gd name="connsiteX51" fmla="*/ 201549 w 1180628"/>
                <a:gd name="connsiteY51" fmla="*/ 1132450 h 1257445"/>
                <a:gd name="connsiteX52" fmla="*/ 173507 w 1180628"/>
                <a:gd name="connsiteY52" fmla="*/ 1204307 h 1257445"/>
                <a:gd name="connsiteX53" fmla="*/ 148094 w 1180628"/>
                <a:gd name="connsiteY53" fmla="*/ 1241988 h 1257445"/>
                <a:gd name="connsiteX54" fmla="*/ 106908 w 1180628"/>
                <a:gd name="connsiteY54" fmla="*/ 1256885 h 1257445"/>
                <a:gd name="connsiteX55" fmla="*/ 70104 w 1180628"/>
                <a:gd name="connsiteY55" fmla="*/ 1210441 h 1257445"/>
                <a:gd name="connsiteX56" fmla="*/ 26289 w 1180628"/>
                <a:gd name="connsiteY56" fmla="*/ 1144718 h 1257445"/>
                <a:gd name="connsiteX57" fmla="*/ 0 w 1180628"/>
                <a:gd name="connsiteY57" fmla="*/ 1116677 h 1257445"/>
                <a:gd name="connsiteX58" fmla="*/ 26289 w 1180628"/>
                <a:gd name="connsiteY58" fmla="*/ 1088635 h 1257445"/>
                <a:gd name="connsiteX59" fmla="*/ 62657 w 1180628"/>
                <a:gd name="connsiteY59" fmla="*/ 911769 h 1257445"/>
                <a:gd name="connsiteX60" fmla="*/ 170202 w 1180628"/>
                <a:gd name="connsiteY60" fmla="*/ 708522 h 1257445"/>
                <a:gd name="connsiteX61" fmla="*/ 32879 w 1180628"/>
                <a:gd name="connsiteY61" fmla="*/ 495459 h 1257445"/>
                <a:gd name="connsiteX62" fmla="*/ 222580 w 1180628"/>
                <a:gd name="connsiteY62" fmla="*/ 7281 h 1257445"/>
                <a:gd name="connsiteX63" fmla="*/ 268147 w 1180628"/>
                <a:gd name="connsiteY63" fmla="*/ 59859 h 1257445"/>
                <a:gd name="connsiteX64" fmla="*/ 296189 w 1180628"/>
                <a:gd name="connsiteY64" fmla="*/ 194809 h 1257445"/>
                <a:gd name="connsiteX65" fmla="*/ 230466 w 1180628"/>
                <a:gd name="connsiteY65" fmla="*/ 231614 h 1257445"/>
                <a:gd name="connsiteX66" fmla="*/ 177888 w 1180628"/>
                <a:gd name="connsiteY66" fmla="*/ 248263 h 1257445"/>
                <a:gd name="connsiteX67" fmla="*/ 196291 w 1180628"/>
                <a:gd name="connsiteY67" fmla="*/ 191304 h 1257445"/>
                <a:gd name="connsiteX68" fmla="*/ 222580 w 1180628"/>
                <a:gd name="connsiteY68" fmla="*/ 72127 h 1257445"/>
                <a:gd name="connsiteX69" fmla="*/ 222580 w 1180628"/>
                <a:gd name="connsiteY69" fmla="*/ 7281 h 1257445"/>
                <a:gd name="connsiteX70" fmla="*/ 616477 w 1180628"/>
                <a:gd name="connsiteY70" fmla="*/ 51 h 1257445"/>
                <a:gd name="connsiteX71" fmla="*/ 664235 w 1180628"/>
                <a:gd name="connsiteY71" fmla="*/ 9910 h 1257445"/>
                <a:gd name="connsiteX72" fmla="*/ 760628 w 1180628"/>
                <a:gd name="connsiteY72" fmla="*/ 61612 h 1257445"/>
                <a:gd name="connsiteX73" fmla="*/ 780783 w 1180628"/>
                <a:gd name="connsiteY73" fmla="*/ 93158 h 1257445"/>
                <a:gd name="connsiteX74" fmla="*/ 778154 w 1180628"/>
                <a:gd name="connsiteY74" fmla="*/ 149242 h 1257445"/>
                <a:gd name="connsiteX75" fmla="*/ 711555 w 1180628"/>
                <a:gd name="connsiteY75" fmla="*/ 289450 h 1257445"/>
                <a:gd name="connsiteX76" fmla="*/ 709802 w 1180628"/>
                <a:gd name="connsiteY76" fmla="*/ 317491 h 1257445"/>
                <a:gd name="connsiteX77" fmla="*/ 765886 w 1180628"/>
                <a:gd name="connsiteY77" fmla="*/ 298213 h 1257445"/>
                <a:gd name="connsiteX78" fmla="*/ 821093 w 1180628"/>
                <a:gd name="connsiteY78" fmla="*/ 264037 h 1257445"/>
                <a:gd name="connsiteX79" fmla="*/ 832484 w 1180628"/>
                <a:gd name="connsiteY79" fmla="*/ 229861 h 1257445"/>
                <a:gd name="connsiteX80" fmla="*/ 841247 w 1180628"/>
                <a:gd name="connsiteY80" fmla="*/ 190428 h 1257445"/>
                <a:gd name="connsiteX81" fmla="*/ 888568 w 1180628"/>
                <a:gd name="connsiteY81" fmla="*/ 175531 h 1257445"/>
                <a:gd name="connsiteX82" fmla="*/ 990218 w 1180628"/>
                <a:gd name="connsiteY82" fmla="*/ 202696 h 1257445"/>
                <a:gd name="connsiteX83" fmla="*/ 1086611 w 1180628"/>
                <a:gd name="connsiteY83" fmla="*/ 270171 h 1257445"/>
                <a:gd name="connsiteX84" fmla="*/ 1094498 w 1180628"/>
                <a:gd name="connsiteY84" fmla="*/ 373574 h 1257445"/>
                <a:gd name="connsiteX85" fmla="*/ 981455 w 1180628"/>
                <a:gd name="connsiteY85" fmla="*/ 436668 h 1257445"/>
                <a:gd name="connsiteX86" fmla="*/ 887691 w 1180628"/>
                <a:gd name="connsiteY86" fmla="*/ 470844 h 1257445"/>
                <a:gd name="connsiteX87" fmla="*/ 741349 w 1180628"/>
                <a:gd name="connsiteY87" fmla="*/ 566360 h 1257445"/>
                <a:gd name="connsiteX88" fmla="*/ 665987 w 1180628"/>
                <a:gd name="connsiteY88" fmla="*/ 612804 h 1257445"/>
                <a:gd name="connsiteX89" fmla="*/ 708926 w 1180628"/>
                <a:gd name="connsiteY89" fmla="*/ 550587 h 1257445"/>
                <a:gd name="connsiteX90" fmla="*/ 734339 w 1180628"/>
                <a:gd name="connsiteY90" fmla="*/ 494504 h 1257445"/>
                <a:gd name="connsiteX91" fmla="*/ 617791 w 1180628"/>
                <a:gd name="connsiteY91" fmla="*/ 528680 h 1257445"/>
                <a:gd name="connsiteX92" fmla="*/ 488975 w 1180628"/>
                <a:gd name="connsiteY92" fmla="*/ 583886 h 1257445"/>
                <a:gd name="connsiteX93" fmla="*/ 440778 w 1180628"/>
                <a:gd name="connsiteY93" fmla="*/ 599660 h 1257445"/>
                <a:gd name="connsiteX94" fmla="*/ 403974 w 1180628"/>
                <a:gd name="connsiteY94" fmla="*/ 585639 h 1257445"/>
                <a:gd name="connsiteX95" fmla="*/ 389077 w 1180628"/>
                <a:gd name="connsiteY95" fmla="*/ 529556 h 1257445"/>
                <a:gd name="connsiteX96" fmla="*/ 378561 w 1180628"/>
                <a:gd name="connsiteY96" fmla="*/ 496256 h 1257445"/>
                <a:gd name="connsiteX97" fmla="*/ 359283 w 1180628"/>
                <a:gd name="connsiteY97" fmla="*/ 489246 h 1257445"/>
                <a:gd name="connsiteX98" fmla="*/ 342633 w 1180628"/>
                <a:gd name="connsiteY98" fmla="*/ 486617 h 1257445"/>
                <a:gd name="connsiteX99" fmla="*/ 345262 w 1180628"/>
                <a:gd name="connsiteY99" fmla="*/ 461204 h 1257445"/>
                <a:gd name="connsiteX100" fmla="*/ 373303 w 1180628"/>
                <a:gd name="connsiteY100" fmla="*/ 397234 h 1257445"/>
                <a:gd name="connsiteX101" fmla="*/ 406603 w 1180628"/>
                <a:gd name="connsiteY101" fmla="*/ 378832 h 1257445"/>
                <a:gd name="connsiteX102" fmla="*/ 509130 w 1180628"/>
                <a:gd name="connsiteY102" fmla="*/ 273676 h 1257445"/>
                <a:gd name="connsiteX103" fmla="*/ 608152 w 1180628"/>
                <a:gd name="connsiteY103" fmla="*/ 87901 h 1257445"/>
                <a:gd name="connsiteX104" fmla="*/ 599389 w 1180628"/>
                <a:gd name="connsiteY104" fmla="*/ 59859 h 1257445"/>
                <a:gd name="connsiteX105" fmla="*/ 580986 w 1180628"/>
                <a:gd name="connsiteY105" fmla="*/ 39704 h 1257445"/>
                <a:gd name="connsiteX106" fmla="*/ 588873 w 1180628"/>
                <a:gd name="connsiteY106" fmla="*/ 7281 h 1257445"/>
                <a:gd name="connsiteX107" fmla="*/ 616477 w 1180628"/>
                <a:gd name="connsiteY107" fmla="*/ 51 h 1257445"/>
                <a:gd name="connsiteX0" fmla="*/ 883310 w 1180628"/>
                <a:gd name="connsiteY0" fmla="*/ 816982 h 1257445"/>
                <a:gd name="connsiteX1" fmla="*/ 814958 w 1180628"/>
                <a:gd name="connsiteY1" fmla="*/ 853787 h 1257445"/>
                <a:gd name="connsiteX2" fmla="*/ 690524 w 1180628"/>
                <a:gd name="connsiteY2" fmla="*/ 902860 h 1257445"/>
                <a:gd name="connsiteX3" fmla="*/ 632688 w 1180628"/>
                <a:gd name="connsiteY3" fmla="*/ 910746 h 1257445"/>
                <a:gd name="connsiteX4" fmla="*/ 599389 w 1180628"/>
                <a:gd name="connsiteY4" fmla="*/ 888839 h 1257445"/>
                <a:gd name="connsiteX5" fmla="*/ 562584 w 1180628"/>
                <a:gd name="connsiteY5" fmla="*/ 876571 h 1257445"/>
                <a:gd name="connsiteX6" fmla="*/ 553821 w 1180628"/>
                <a:gd name="connsiteY6" fmla="*/ 953685 h 1257445"/>
                <a:gd name="connsiteX7" fmla="*/ 562584 w 1180628"/>
                <a:gd name="connsiteY7" fmla="*/ 1030799 h 1257445"/>
                <a:gd name="connsiteX8" fmla="*/ 624801 w 1180628"/>
                <a:gd name="connsiteY8" fmla="*/ 1029047 h 1257445"/>
                <a:gd name="connsiteX9" fmla="*/ 730834 w 1180628"/>
                <a:gd name="connsiteY9" fmla="*/ 983479 h 1257445"/>
                <a:gd name="connsiteX10" fmla="*/ 818464 w 1180628"/>
                <a:gd name="connsiteY10" fmla="*/ 913375 h 1257445"/>
                <a:gd name="connsiteX11" fmla="*/ 885062 w 1180628"/>
                <a:gd name="connsiteY11" fmla="*/ 832756 h 1257445"/>
                <a:gd name="connsiteX12" fmla="*/ 883310 w 1180628"/>
                <a:gd name="connsiteY12" fmla="*/ 816982 h 1257445"/>
                <a:gd name="connsiteX13" fmla="*/ 960424 w 1180628"/>
                <a:gd name="connsiteY13" fmla="*/ 665163 h 1257445"/>
                <a:gd name="connsiteX14" fmla="*/ 969187 w 1180628"/>
                <a:gd name="connsiteY14" fmla="*/ 665382 h 1257445"/>
                <a:gd name="connsiteX15" fmla="*/ 1048054 w 1180628"/>
                <a:gd name="connsiteY15" fmla="*/ 685537 h 1257445"/>
                <a:gd name="connsiteX16" fmla="*/ 1166355 w 1180628"/>
                <a:gd name="connsiteY16" fmla="*/ 725847 h 1257445"/>
                <a:gd name="connsiteX17" fmla="*/ 1168984 w 1180628"/>
                <a:gd name="connsiteY17" fmla="*/ 780178 h 1257445"/>
                <a:gd name="connsiteX18" fmla="*/ 1118158 w 1180628"/>
                <a:gd name="connsiteY18" fmla="*/ 870437 h 1257445"/>
                <a:gd name="connsiteX19" fmla="*/ 1021765 w 1180628"/>
                <a:gd name="connsiteY19" fmla="*/ 1008016 h 1257445"/>
                <a:gd name="connsiteX20" fmla="*/ 963929 w 1180628"/>
                <a:gd name="connsiteY20" fmla="*/ 1071109 h 1257445"/>
                <a:gd name="connsiteX21" fmla="*/ 995476 w 1180628"/>
                <a:gd name="connsiteY21" fmla="*/ 1106161 h 1257445"/>
                <a:gd name="connsiteX22" fmla="*/ 1020013 w 1180628"/>
                <a:gd name="connsiteY22" fmla="*/ 1140337 h 1257445"/>
                <a:gd name="connsiteX23" fmla="*/ 1018260 w 1180628"/>
                <a:gd name="connsiteY23" fmla="*/ 1172760 h 1257445"/>
                <a:gd name="connsiteX24" fmla="*/ 1005116 w 1180628"/>
                <a:gd name="connsiteY24" fmla="*/ 1195544 h 1257445"/>
                <a:gd name="connsiteX25" fmla="*/ 970064 w 1180628"/>
                <a:gd name="connsiteY25" fmla="*/ 1209565 h 1257445"/>
                <a:gd name="connsiteX26" fmla="*/ 902588 w 1180628"/>
                <a:gd name="connsiteY26" fmla="*/ 1221833 h 1257445"/>
                <a:gd name="connsiteX27" fmla="*/ 774649 w 1180628"/>
                <a:gd name="connsiteY27" fmla="*/ 1235854 h 1257445"/>
                <a:gd name="connsiteX28" fmla="*/ 639699 w 1180628"/>
                <a:gd name="connsiteY28" fmla="*/ 1249874 h 1257445"/>
                <a:gd name="connsiteX29" fmla="*/ 578357 w 1180628"/>
                <a:gd name="connsiteY29" fmla="*/ 1216575 h 1257445"/>
                <a:gd name="connsiteX30" fmla="*/ 467944 w 1180628"/>
                <a:gd name="connsiteY30" fmla="*/ 1103532 h 1257445"/>
                <a:gd name="connsiteX31" fmla="*/ 439902 w 1180628"/>
                <a:gd name="connsiteY31" fmla="*/ 971211 h 1257445"/>
                <a:gd name="connsiteX32" fmla="*/ 473201 w 1180628"/>
                <a:gd name="connsiteY32" fmla="*/ 868684 h 1257445"/>
                <a:gd name="connsiteX33" fmla="*/ 506501 w 1180628"/>
                <a:gd name="connsiteY33" fmla="*/ 781930 h 1257445"/>
                <a:gd name="connsiteX34" fmla="*/ 532790 w 1180628"/>
                <a:gd name="connsiteY34" fmla="*/ 788941 h 1257445"/>
                <a:gd name="connsiteX35" fmla="*/ 595883 w 1180628"/>
                <a:gd name="connsiteY35" fmla="*/ 801209 h 1257445"/>
                <a:gd name="connsiteX36" fmla="*/ 727328 w 1180628"/>
                <a:gd name="connsiteY36" fmla="*/ 748631 h 1257445"/>
                <a:gd name="connsiteX37" fmla="*/ 902588 w 1180628"/>
                <a:gd name="connsiteY37" fmla="*/ 677650 h 1257445"/>
                <a:gd name="connsiteX38" fmla="*/ 960424 w 1180628"/>
                <a:gd name="connsiteY38" fmla="*/ 665163 h 1257445"/>
                <a:gd name="connsiteX39" fmla="*/ 32879 w 1180628"/>
                <a:gd name="connsiteY39" fmla="*/ 495459 h 1257445"/>
                <a:gd name="connsiteX40" fmla="*/ 122619 w 1180628"/>
                <a:gd name="connsiteY40" fmla="*/ 471519 h 1257445"/>
                <a:gd name="connsiteX41" fmla="*/ 192204 w 1180628"/>
                <a:gd name="connsiteY41" fmla="*/ 521684 h 1257445"/>
                <a:gd name="connsiteX42" fmla="*/ 206806 w 1180628"/>
                <a:gd name="connsiteY42" fmla="*/ 624196 h 1257445"/>
                <a:gd name="connsiteX43" fmla="*/ 197167 w 1180628"/>
                <a:gd name="connsiteY43" fmla="*/ 722342 h 1257445"/>
                <a:gd name="connsiteX44" fmla="*/ 178765 w 1180628"/>
                <a:gd name="connsiteY44" fmla="*/ 813477 h 1257445"/>
                <a:gd name="connsiteX45" fmla="*/ 175333 w 1180628"/>
                <a:gd name="connsiteY45" fmla="*/ 880066 h 1257445"/>
                <a:gd name="connsiteX46" fmla="*/ 224923 w 1180628"/>
                <a:gd name="connsiteY46" fmla="*/ 817103 h 1257445"/>
                <a:gd name="connsiteX47" fmla="*/ 242435 w 1180628"/>
                <a:gd name="connsiteY47" fmla="*/ 788941 h 1257445"/>
                <a:gd name="connsiteX48" fmla="*/ 273112 w 1180628"/>
                <a:gd name="connsiteY48" fmla="*/ 776085 h 1257445"/>
                <a:gd name="connsiteX49" fmla="*/ 268147 w 1180628"/>
                <a:gd name="connsiteY49" fmla="*/ 820487 h 1257445"/>
                <a:gd name="connsiteX50" fmla="*/ 249745 w 1180628"/>
                <a:gd name="connsiteY50" fmla="*/ 989613 h 1257445"/>
                <a:gd name="connsiteX51" fmla="*/ 201549 w 1180628"/>
                <a:gd name="connsiteY51" fmla="*/ 1132450 h 1257445"/>
                <a:gd name="connsiteX52" fmla="*/ 173507 w 1180628"/>
                <a:gd name="connsiteY52" fmla="*/ 1204307 h 1257445"/>
                <a:gd name="connsiteX53" fmla="*/ 148094 w 1180628"/>
                <a:gd name="connsiteY53" fmla="*/ 1241988 h 1257445"/>
                <a:gd name="connsiteX54" fmla="*/ 106908 w 1180628"/>
                <a:gd name="connsiteY54" fmla="*/ 1256885 h 1257445"/>
                <a:gd name="connsiteX55" fmla="*/ 70104 w 1180628"/>
                <a:gd name="connsiteY55" fmla="*/ 1210441 h 1257445"/>
                <a:gd name="connsiteX56" fmla="*/ 26289 w 1180628"/>
                <a:gd name="connsiteY56" fmla="*/ 1144718 h 1257445"/>
                <a:gd name="connsiteX57" fmla="*/ 0 w 1180628"/>
                <a:gd name="connsiteY57" fmla="*/ 1116677 h 1257445"/>
                <a:gd name="connsiteX58" fmla="*/ 26289 w 1180628"/>
                <a:gd name="connsiteY58" fmla="*/ 1088635 h 1257445"/>
                <a:gd name="connsiteX59" fmla="*/ 62657 w 1180628"/>
                <a:gd name="connsiteY59" fmla="*/ 911769 h 1257445"/>
                <a:gd name="connsiteX60" fmla="*/ 170202 w 1180628"/>
                <a:gd name="connsiteY60" fmla="*/ 708522 h 1257445"/>
                <a:gd name="connsiteX61" fmla="*/ 32879 w 1180628"/>
                <a:gd name="connsiteY61" fmla="*/ 495459 h 1257445"/>
                <a:gd name="connsiteX62" fmla="*/ 222580 w 1180628"/>
                <a:gd name="connsiteY62" fmla="*/ 7281 h 1257445"/>
                <a:gd name="connsiteX63" fmla="*/ 268147 w 1180628"/>
                <a:gd name="connsiteY63" fmla="*/ 59859 h 1257445"/>
                <a:gd name="connsiteX64" fmla="*/ 296189 w 1180628"/>
                <a:gd name="connsiteY64" fmla="*/ 194809 h 1257445"/>
                <a:gd name="connsiteX65" fmla="*/ 230466 w 1180628"/>
                <a:gd name="connsiteY65" fmla="*/ 231614 h 1257445"/>
                <a:gd name="connsiteX66" fmla="*/ 177888 w 1180628"/>
                <a:gd name="connsiteY66" fmla="*/ 248263 h 1257445"/>
                <a:gd name="connsiteX67" fmla="*/ 196291 w 1180628"/>
                <a:gd name="connsiteY67" fmla="*/ 191304 h 1257445"/>
                <a:gd name="connsiteX68" fmla="*/ 222580 w 1180628"/>
                <a:gd name="connsiteY68" fmla="*/ 72127 h 1257445"/>
                <a:gd name="connsiteX69" fmla="*/ 222580 w 1180628"/>
                <a:gd name="connsiteY69" fmla="*/ 7281 h 1257445"/>
                <a:gd name="connsiteX70" fmla="*/ 616477 w 1180628"/>
                <a:gd name="connsiteY70" fmla="*/ 51 h 1257445"/>
                <a:gd name="connsiteX71" fmla="*/ 664235 w 1180628"/>
                <a:gd name="connsiteY71" fmla="*/ 9910 h 1257445"/>
                <a:gd name="connsiteX72" fmla="*/ 760628 w 1180628"/>
                <a:gd name="connsiteY72" fmla="*/ 61612 h 1257445"/>
                <a:gd name="connsiteX73" fmla="*/ 780783 w 1180628"/>
                <a:gd name="connsiteY73" fmla="*/ 93158 h 1257445"/>
                <a:gd name="connsiteX74" fmla="*/ 778154 w 1180628"/>
                <a:gd name="connsiteY74" fmla="*/ 149242 h 1257445"/>
                <a:gd name="connsiteX75" fmla="*/ 711555 w 1180628"/>
                <a:gd name="connsiteY75" fmla="*/ 289450 h 1257445"/>
                <a:gd name="connsiteX76" fmla="*/ 709802 w 1180628"/>
                <a:gd name="connsiteY76" fmla="*/ 317491 h 1257445"/>
                <a:gd name="connsiteX77" fmla="*/ 765886 w 1180628"/>
                <a:gd name="connsiteY77" fmla="*/ 298213 h 1257445"/>
                <a:gd name="connsiteX78" fmla="*/ 821093 w 1180628"/>
                <a:gd name="connsiteY78" fmla="*/ 264037 h 1257445"/>
                <a:gd name="connsiteX79" fmla="*/ 832484 w 1180628"/>
                <a:gd name="connsiteY79" fmla="*/ 229861 h 1257445"/>
                <a:gd name="connsiteX80" fmla="*/ 841247 w 1180628"/>
                <a:gd name="connsiteY80" fmla="*/ 190428 h 1257445"/>
                <a:gd name="connsiteX81" fmla="*/ 888568 w 1180628"/>
                <a:gd name="connsiteY81" fmla="*/ 175531 h 1257445"/>
                <a:gd name="connsiteX82" fmla="*/ 990218 w 1180628"/>
                <a:gd name="connsiteY82" fmla="*/ 202696 h 1257445"/>
                <a:gd name="connsiteX83" fmla="*/ 1086611 w 1180628"/>
                <a:gd name="connsiteY83" fmla="*/ 270171 h 1257445"/>
                <a:gd name="connsiteX84" fmla="*/ 1094498 w 1180628"/>
                <a:gd name="connsiteY84" fmla="*/ 373574 h 1257445"/>
                <a:gd name="connsiteX85" fmla="*/ 981455 w 1180628"/>
                <a:gd name="connsiteY85" fmla="*/ 436668 h 1257445"/>
                <a:gd name="connsiteX86" fmla="*/ 887691 w 1180628"/>
                <a:gd name="connsiteY86" fmla="*/ 470844 h 1257445"/>
                <a:gd name="connsiteX87" fmla="*/ 741349 w 1180628"/>
                <a:gd name="connsiteY87" fmla="*/ 566360 h 1257445"/>
                <a:gd name="connsiteX88" fmla="*/ 665987 w 1180628"/>
                <a:gd name="connsiteY88" fmla="*/ 612804 h 1257445"/>
                <a:gd name="connsiteX89" fmla="*/ 708926 w 1180628"/>
                <a:gd name="connsiteY89" fmla="*/ 550587 h 1257445"/>
                <a:gd name="connsiteX90" fmla="*/ 734339 w 1180628"/>
                <a:gd name="connsiteY90" fmla="*/ 494504 h 1257445"/>
                <a:gd name="connsiteX91" fmla="*/ 617791 w 1180628"/>
                <a:gd name="connsiteY91" fmla="*/ 528680 h 1257445"/>
                <a:gd name="connsiteX92" fmla="*/ 488975 w 1180628"/>
                <a:gd name="connsiteY92" fmla="*/ 583886 h 1257445"/>
                <a:gd name="connsiteX93" fmla="*/ 440778 w 1180628"/>
                <a:gd name="connsiteY93" fmla="*/ 599660 h 1257445"/>
                <a:gd name="connsiteX94" fmla="*/ 403974 w 1180628"/>
                <a:gd name="connsiteY94" fmla="*/ 585639 h 1257445"/>
                <a:gd name="connsiteX95" fmla="*/ 389077 w 1180628"/>
                <a:gd name="connsiteY95" fmla="*/ 529556 h 1257445"/>
                <a:gd name="connsiteX96" fmla="*/ 378561 w 1180628"/>
                <a:gd name="connsiteY96" fmla="*/ 496256 h 1257445"/>
                <a:gd name="connsiteX97" fmla="*/ 359283 w 1180628"/>
                <a:gd name="connsiteY97" fmla="*/ 489246 h 1257445"/>
                <a:gd name="connsiteX98" fmla="*/ 342633 w 1180628"/>
                <a:gd name="connsiteY98" fmla="*/ 486617 h 1257445"/>
                <a:gd name="connsiteX99" fmla="*/ 345262 w 1180628"/>
                <a:gd name="connsiteY99" fmla="*/ 461204 h 1257445"/>
                <a:gd name="connsiteX100" fmla="*/ 373303 w 1180628"/>
                <a:gd name="connsiteY100" fmla="*/ 397234 h 1257445"/>
                <a:gd name="connsiteX101" fmla="*/ 406603 w 1180628"/>
                <a:gd name="connsiteY101" fmla="*/ 378832 h 1257445"/>
                <a:gd name="connsiteX102" fmla="*/ 509130 w 1180628"/>
                <a:gd name="connsiteY102" fmla="*/ 273676 h 1257445"/>
                <a:gd name="connsiteX103" fmla="*/ 608152 w 1180628"/>
                <a:gd name="connsiteY103" fmla="*/ 87901 h 1257445"/>
                <a:gd name="connsiteX104" fmla="*/ 599389 w 1180628"/>
                <a:gd name="connsiteY104" fmla="*/ 59859 h 1257445"/>
                <a:gd name="connsiteX105" fmla="*/ 580986 w 1180628"/>
                <a:gd name="connsiteY105" fmla="*/ 39704 h 1257445"/>
                <a:gd name="connsiteX106" fmla="*/ 588873 w 1180628"/>
                <a:gd name="connsiteY106" fmla="*/ 7281 h 1257445"/>
                <a:gd name="connsiteX107" fmla="*/ 616477 w 1180628"/>
                <a:gd name="connsiteY107" fmla="*/ 51 h 1257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1180628" h="1257445">
                  <a:moveTo>
                    <a:pt x="883310" y="816982"/>
                  </a:moveTo>
                  <a:cubicBezTo>
                    <a:pt x="875131" y="819319"/>
                    <a:pt x="852347" y="831587"/>
                    <a:pt x="814958" y="853787"/>
                  </a:cubicBezTo>
                  <a:cubicBezTo>
                    <a:pt x="774065" y="877155"/>
                    <a:pt x="732586" y="893512"/>
                    <a:pt x="690524" y="902860"/>
                  </a:cubicBezTo>
                  <a:cubicBezTo>
                    <a:pt x="661314" y="909870"/>
                    <a:pt x="642035" y="912499"/>
                    <a:pt x="632688" y="910746"/>
                  </a:cubicBezTo>
                  <a:cubicBezTo>
                    <a:pt x="623341" y="908994"/>
                    <a:pt x="612241" y="901691"/>
                    <a:pt x="599389" y="888839"/>
                  </a:cubicBezTo>
                  <a:cubicBezTo>
                    <a:pt x="579526" y="871313"/>
                    <a:pt x="567258" y="867223"/>
                    <a:pt x="562584" y="876571"/>
                  </a:cubicBezTo>
                  <a:cubicBezTo>
                    <a:pt x="556742" y="884749"/>
                    <a:pt x="553821" y="910454"/>
                    <a:pt x="553821" y="953685"/>
                  </a:cubicBezTo>
                  <a:cubicBezTo>
                    <a:pt x="553821" y="996916"/>
                    <a:pt x="556742" y="1022621"/>
                    <a:pt x="562584" y="1030799"/>
                  </a:cubicBezTo>
                  <a:cubicBezTo>
                    <a:pt x="567258" y="1040147"/>
                    <a:pt x="587997" y="1039562"/>
                    <a:pt x="624801" y="1029047"/>
                  </a:cubicBezTo>
                  <a:cubicBezTo>
                    <a:pt x="661606" y="1018531"/>
                    <a:pt x="696950" y="1003342"/>
                    <a:pt x="730834" y="983479"/>
                  </a:cubicBezTo>
                  <a:cubicBezTo>
                    <a:pt x="760044" y="965953"/>
                    <a:pt x="789254" y="942585"/>
                    <a:pt x="818464" y="913375"/>
                  </a:cubicBezTo>
                  <a:cubicBezTo>
                    <a:pt x="847674" y="884165"/>
                    <a:pt x="869873" y="857292"/>
                    <a:pt x="885062" y="832756"/>
                  </a:cubicBezTo>
                  <a:cubicBezTo>
                    <a:pt x="889736" y="821072"/>
                    <a:pt x="889152" y="815814"/>
                    <a:pt x="883310" y="816982"/>
                  </a:cubicBezTo>
                  <a:close/>
                  <a:moveTo>
                    <a:pt x="960424" y="665163"/>
                  </a:moveTo>
                  <a:cubicBezTo>
                    <a:pt x="964222" y="664871"/>
                    <a:pt x="967143" y="664944"/>
                    <a:pt x="969187" y="665382"/>
                  </a:cubicBezTo>
                  <a:cubicBezTo>
                    <a:pt x="977366" y="667135"/>
                    <a:pt x="1003655" y="673853"/>
                    <a:pt x="1048054" y="685537"/>
                  </a:cubicBezTo>
                  <a:cubicBezTo>
                    <a:pt x="1108811" y="698390"/>
                    <a:pt x="1148245" y="711826"/>
                    <a:pt x="1166355" y="725847"/>
                  </a:cubicBezTo>
                  <a:cubicBezTo>
                    <a:pt x="1184465" y="739868"/>
                    <a:pt x="1185341" y="757978"/>
                    <a:pt x="1168984" y="780178"/>
                  </a:cubicBezTo>
                  <a:cubicBezTo>
                    <a:pt x="1160805" y="791862"/>
                    <a:pt x="1143863" y="821948"/>
                    <a:pt x="1118158" y="870437"/>
                  </a:cubicBezTo>
                  <a:cubicBezTo>
                    <a:pt x="1092454" y="918925"/>
                    <a:pt x="1060323" y="964785"/>
                    <a:pt x="1021765" y="1008016"/>
                  </a:cubicBezTo>
                  <a:lnTo>
                    <a:pt x="963929" y="1071109"/>
                  </a:lnTo>
                  <a:lnTo>
                    <a:pt x="995476" y="1106161"/>
                  </a:lnTo>
                  <a:cubicBezTo>
                    <a:pt x="1009497" y="1121350"/>
                    <a:pt x="1017676" y="1132742"/>
                    <a:pt x="1020013" y="1140337"/>
                  </a:cubicBezTo>
                  <a:cubicBezTo>
                    <a:pt x="1022350" y="1147931"/>
                    <a:pt x="1021765" y="1158739"/>
                    <a:pt x="1018260" y="1172760"/>
                  </a:cubicBezTo>
                  <a:cubicBezTo>
                    <a:pt x="1013586" y="1183276"/>
                    <a:pt x="1009205" y="1190870"/>
                    <a:pt x="1005116" y="1195544"/>
                  </a:cubicBezTo>
                  <a:cubicBezTo>
                    <a:pt x="1001026" y="1200217"/>
                    <a:pt x="989342" y="1204891"/>
                    <a:pt x="970064" y="1209565"/>
                  </a:cubicBezTo>
                  <a:cubicBezTo>
                    <a:pt x="950785" y="1214238"/>
                    <a:pt x="928293" y="1218328"/>
                    <a:pt x="902588" y="1221833"/>
                  </a:cubicBezTo>
                  <a:cubicBezTo>
                    <a:pt x="876884" y="1225338"/>
                    <a:pt x="834237" y="1230012"/>
                    <a:pt x="774649" y="1235854"/>
                  </a:cubicBezTo>
                  <a:lnTo>
                    <a:pt x="639699" y="1249874"/>
                  </a:lnTo>
                  <a:lnTo>
                    <a:pt x="578357" y="1216575"/>
                  </a:lnTo>
                  <a:cubicBezTo>
                    <a:pt x="532790" y="1190870"/>
                    <a:pt x="495985" y="1153189"/>
                    <a:pt x="467944" y="1103532"/>
                  </a:cubicBezTo>
                  <a:cubicBezTo>
                    <a:pt x="439902" y="1053875"/>
                    <a:pt x="430555" y="1009768"/>
                    <a:pt x="439902" y="971211"/>
                  </a:cubicBezTo>
                  <a:cubicBezTo>
                    <a:pt x="443407" y="956022"/>
                    <a:pt x="454507" y="921846"/>
                    <a:pt x="473201" y="868684"/>
                  </a:cubicBezTo>
                  <a:cubicBezTo>
                    <a:pt x="491896" y="815522"/>
                    <a:pt x="502996" y="786604"/>
                    <a:pt x="506501" y="781930"/>
                  </a:cubicBezTo>
                  <a:cubicBezTo>
                    <a:pt x="508838" y="777257"/>
                    <a:pt x="517601" y="779593"/>
                    <a:pt x="532790" y="788941"/>
                  </a:cubicBezTo>
                  <a:cubicBezTo>
                    <a:pt x="551484" y="801793"/>
                    <a:pt x="572515" y="805882"/>
                    <a:pt x="595883" y="801209"/>
                  </a:cubicBezTo>
                  <a:cubicBezTo>
                    <a:pt x="619252" y="796535"/>
                    <a:pt x="663066" y="779009"/>
                    <a:pt x="727328" y="748631"/>
                  </a:cubicBezTo>
                  <a:cubicBezTo>
                    <a:pt x="807948" y="711242"/>
                    <a:pt x="866368" y="687582"/>
                    <a:pt x="902588" y="677650"/>
                  </a:cubicBezTo>
                  <a:cubicBezTo>
                    <a:pt x="929754" y="670202"/>
                    <a:pt x="949032" y="666040"/>
                    <a:pt x="960424" y="665163"/>
                  </a:cubicBezTo>
                  <a:close/>
                  <a:moveTo>
                    <a:pt x="32879" y="495459"/>
                  </a:moveTo>
                  <a:cubicBezTo>
                    <a:pt x="24949" y="455959"/>
                    <a:pt x="89904" y="451656"/>
                    <a:pt x="122619" y="471519"/>
                  </a:cubicBezTo>
                  <a:cubicBezTo>
                    <a:pt x="142482" y="486708"/>
                    <a:pt x="178173" y="496238"/>
                    <a:pt x="192204" y="521684"/>
                  </a:cubicBezTo>
                  <a:cubicBezTo>
                    <a:pt x="206235" y="547130"/>
                    <a:pt x="205979" y="590753"/>
                    <a:pt x="206806" y="624196"/>
                  </a:cubicBezTo>
                  <a:cubicBezTo>
                    <a:pt x="207633" y="657639"/>
                    <a:pt x="203593" y="681448"/>
                    <a:pt x="197167" y="722342"/>
                  </a:cubicBezTo>
                  <a:cubicBezTo>
                    <a:pt x="190741" y="763236"/>
                    <a:pt x="184607" y="793614"/>
                    <a:pt x="178765" y="813477"/>
                  </a:cubicBezTo>
                  <a:cubicBezTo>
                    <a:pt x="174091" y="831003"/>
                    <a:pt x="171828" y="880066"/>
                    <a:pt x="175333" y="880066"/>
                  </a:cubicBezTo>
                  <a:cubicBezTo>
                    <a:pt x="180507" y="877592"/>
                    <a:pt x="218217" y="832290"/>
                    <a:pt x="224923" y="817103"/>
                  </a:cubicBezTo>
                  <a:cubicBezTo>
                    <a:pt x="231629" y="801916"/>
                    <a:pt x="233004" y="794938"/>
                    <a:pt x="242435" y="788941"/>
                  </a:cubicBezTo>
                  <a:cubicBezTo>
                    <a:pt x="270477" y="730521"/>
                    <a:pt x="267270" y="735191"/>
                    <a:pt x="273112" y="776085"/>
                  </a:cubicBezTo>
                  <a:cubicBezTo>
                    <a:pt x="274280" y="790105"/>
                    <a:pt x="272042" y="784899"/>
                    <a:pt x="268147" y="820487"/>
                  </a:cubicBezTo>
                  <a:cubicBezTo>
                    <a:pt x="264252" y="856075"/>
                    <a:pt x="262013" y="931778"/>
                    <a:pt x="249745" y="989613"/>
                  </a:cubicBezTo>
                  <a:cubicBezTo>
                    <a:pt x="237477" y="1047449"/>
                    <a:pt x="221411" y="1095061"/>
                    <a:pt x="201549" y="1132450"/>
                  </a:cubicBezTo>
                  <a:cubicBezTo>
                    <a:pt x="182854" y="1171007"/>
                    <a:pt x="173507" y="1194960"/>
                    <a:pt x="173507" y="1204307"/>
                  </a:cubicBezTo>
                  <a:cubicBezTo>
                    <a:pt x="173507" y="1217159"/>
                    <a:pt x="165036" y="1229720"/>
                    <a:pt x="148094" y="1241988"/>
                  </a:cubicBezTo>
                  <a:cubicBezTo>
                    <a:pt x="131152" y="1254256"/>
                    <a:pt x="117424" y="1259222"/>
                    <a:pt x="106908" y="1256885"/>
                  </a:cubicBezTo>
                  <a:cubicBezTo>
                    <a:pt x="95224" y="1252211"/>
                    <a:pt x="82956" y="1236730"/>
                    <a:pt x="70104" y="1210441"/>
                  </a:cubicBezTo>
                  <a:cubicBezTo>
                    <a:pt x="57251" y="1184152"/>
                    <a:pt x="42646" y="1162244"/>
                    <a:pt x="26289" y="1144718"/>
                  </a:cubicBezTo>
                  <a:lnTo>
                    <a:pt x="0" y="1116677"/>
                  </a:lnTo>
                  <a:lnTo>
                    <a:pt x="26289" y="1088635"/>
                  </a:lnTo>
                  <a:cubicBezTo>
                    <a:pt x="42646" y="1072278"/>
                    <a:pt x="38672" y="975121"/>
                    <a:pt x="62657" y="911769"/>
                  </a:cubicBezTo>
                  <a:cubicBezTo>
                    <a:pt x="86642" y="848417"/>
                    <a:pt x="175165" y="777907"/>
                    <a:pt x="170202" y="708522"/>
                  </a:cubicBezTo>
                  <a:cubicBezTo>
                    <a:pt x="165239" y="639137"/>
                    <a:pt x="40810" y="534960"/>
                    <a:pt x="32879" y="495459"/>
                  </a:cubicBezTo>
                  <a:close/>
                  <a:moveTo>
                    <a:pt x="222580" y="7281"/>
                  </a:moveTo>
                  <a:lnTo>
                    <a:pt x="268147" y="59859"/>
                  </a:lnTo>
                  <a:cubicBezTo>
                    <a:pt x="321894" y="119447"/>
                    <a:pt x="331241" y="164431"/>
                    <a:pt x="296189" y="194809"/>
                  </a:cubicBezTo>
                  <a:cubicBezTo>
                    <a:pt x="284505" y="205325"/>
                    <a:pt x="262597" y="217593"/>
                    <a:pt x="230466" y="231614"/>
                  </a:cubicBezTo>
                  <a:cubicBezTo>
                    <a:pt x="198335" y="245635"/>
                    <a:pt x="180809" y="251185"/>
                    <a:pt x="177888" y="248263"/>
                  </a:cubicBezTo>
                  <a:cubicBezTo>
                    <a:pt x="174967" y="245342"/>
                    <a:pt x="181102" y="226356"/>
                    <a:pt x="196291" y="191304"/>
                  </a:cubicBezTo>
                  <a:cubicBezTo>
                    <a:pt x="211480" y="156252"/>
                    <a:pt x="220243" y="116526"/>
                    <a:pt x="222580" y="72127"/>
                  </a:cubicBezTo>
                  <a:lnTo>
                    <a:pt x="222580" y="7281"/>
                  </a:lnTo>
                  <a:close/>
                  <a:moveTo>
                    <a:pt x="616477" y="51"/>
                  </a:moveTo>
                  <a:cubicBezTo>
                    <a:pt x="629037" y="490"/>
                    <a:pt x="644956" y="3776"/>
                    <a:pt x="664235" y="9910"/>
                  </a:cubicBezTo>
                  <a:cubicBezTo>
                    <a:pt x="702792" y="22178"/>
                    <a:pt x="734923" y="39412"/>
                    <a:pt x="760628" y="61612"/>
                  </a:cubicBezTo>
                  <a:cubicBezTo>
                    <a:pt x="772312" y="72127"/>
                    <a:pt x="779030" y="82643"/>
                    <a:pt x="780783" y="93158"/>
                  </a:cubicBezTo>
                  <a:cubicBezTo>
                    <a:pt x="782535" y="103674"/>
                    <a:pt x="781659" y="122368"/>
                    <a:pt x="778154" y="149242"/>
                  </a:cubicBezTo>
                  <a:cubicBezTo>
                    <a:pt x="771143" y="205325"/>
                    <a:pt x="748944" y="252061"/>
                    <a:pt x="711555" y="289450"/>
                  </a:cubicBezTo>
                  <a:cubicBezTo>
                    <a:pt x="685850" y="315154"/>
                    <a:pt x="685266" y="324502"/>
                    <a:pt x="709802" y="317491"/>
                  </a:cubicBezTo>
                  <a:cubicBezTo>
                    <a:pt x="721487" y="315154"/>
                    <a:pt x="740181" y="308728"/>
                    <a:pt x="765886" y="298213"/>
                  </a:cubicBezTo>
                  <a:cubicBezTo>
                    <a:pt x="795096" y="283023"/>
                    <a:pt x="813498" y="271631"/>
                    <a:pt x="821093" y="264037"/>
                  </a:cubicBezTo>
                  <a:cubicBezTo>
                    <a:pt x="828687" y="256442"/>
                    <a:pt x="832484" y="245050"/>
                    <a:pt x="832484" y="229861"/>
                  </a:cubicBezTo>
                  <a:cubicBezTo>
                    <a:pt x="832484" y="208830"/>
                    <a:pt x="835406" y="195686"/>
                    <a:pt x="841247" y="190428"/>
                  </a:cubicBezTo>
                  <a:cubicBezTo>
                    <a:pt x="847089" y="185170"/>
                    <a:pt x="862863" y="180204"/>
                    <a:pt x="888568" y="175531"/>
                  </a:cubicBezTo>
                  <a:cubicBezTo>
                    <a:pt x="910767" y="172025"/>
                    <a:pt x="944651" y="181081"/>
                    <a:pt x="990218" y="202696"/>
                  </a:cubicBezTo>
                  <a:cubicBezTo>
                    <a:pt x="1035786" y="224311"/>
                    <a:pt x="1067917" y="246803"/>
                    <a:pt x="1086611" y="270171"/>
                  </a:cubicBezTo>
                  <a:cubicBezTo>
                    <a:pt x="1113485" y="305223"/>
                    <a:pt x="1116114" y="339691"/>
                    <a:pt x="1094498" y="373574"/>
                  </a:cubicBezTo>
                  <a:cubicBezTo>
                    <a:pt x="1072883" y="407458"/>
                    <a:pt x="1035202" y="428489"/>
                    <a:pt x="981455" y="436668"/>
                  </a:cubicBezTo>
                  <a:cubicBezTo>
                    <a:pt x="952245" y="441342"/>
                    <a:pt x="920991" y="452733"/>
                    <a:pt x="887691" y="470844"/>
                  </a:cubicBezTo>
                  <a:cubicBezTo>
                    <a:pt x="854392" y="488954"/>
                    <a:pt x="805611" y="520793"/>
                    <a:pt x="741349" y="566360"/>
                  </a:cubicBezTo>
                  <a:cubicBezTo>
                    <a:pt x="691108" y="604918"/>
                    <a:pt x="665987" y="620399"/>
                    <a:pt x="665987" y="612804"/>
                  </a:cubicBezTo>
                  <a:cubicBezTo>
                    <a:pt x="665987" y="605210"/>
                    <a:pt x="680300" y="584471"/>
                    <a:pt x="708926" y="550587"/>
                  </a:cubicBezTo>
                  <a:cubicBezTo>
                    <a:pt x="737552" y="516703"/>
                    <a:pt x="746023" y="498009"/>
                    <a:pt x="734339" y="494504"/>
                  </a:cubicBezTo>
                  <a:cubicBezTo>
                    <a:pt x="722655" y="492167"/>
                    <a:pt x="683806" y="503559"/>
                    <a:pt x="617791" y="528680"/>
                  </a:cubicBezTo>
                  <a:cubicBezTo>
                    <a:pt x="551776" y="553800"/>
                    <a:pt x="508838" y="572202"/>
                    <a:pt x="488975" y="583886"/>
                  </a:cubicBezTo>
                  <a:cubicBezTo>
                    <a:pt x="474954" y="594402"/>
                    <a:pt x="458889" y="599660"/>
                    <a:pt x="440778" y="599660"/>
                  </a:cubicBezTo>
                  <a:cubicBezTo>
                    <a:pt x="422668" y="599660"/>
                    <a:pt x="410400" y="594986"/>
                    <a:pt x="403974" y="585639"/>
                  </a:cubicBezTo>
                  <a:cubicBezTo>
                    <a:pt x="397548" y="576292"/>
                    <a:pt x="392582" y="557597"/>
                    <a:pt x="389077" y="529556"/>
                  </a:cubicBezTo>
                  <a:cubicBezTo>
                    <a:pt x="386740" y="513198"/>
                    <a:pt x="383235" y="502098"/>
                    <a:pt x="378561" y="496256"/>
                  </a:cubicBezTo>
                  <a:cubicBezTo>
                    <a:pt x="373888" y="490414"/>
                    <a:pt x="367461" y="488078"/>
                    <a:pt x="359283" y="489246"/>
                  </a:cubicBezTo>
                  <a:cubicBezTo>
                    <a:pt x="349935" y="491583"/>
                    <a:pt x="344385" y="490707"/>
                    <a:pt x="342633" y="486617"/>
                  </a:cubicBezTo>
                  <a:cubicBezTo>
                    <a:pt x="340880" y="482528"/>
                    <a:pt x="341757" y="474057"/>
                    <a:pt x="345262" y="461204"/>
                  </a:cubicBezTo>
                  <a:cubicBezTo>
                    <a:pt x="351104" y="435500"/>
                    <a:pt x="360451" y="414176"/>
                    <a:pt x="373303" y="397234"/>
                  </a:cubicBezTo>
                  <a:cubicBezTo>
                    <a:pt x="386156" y="380293"/>
                    <a:pt x="397256" y="374159"/>
                    <a:pt x="406603" y="378832"/>
                  </a:cubicBezTo>
                  <a:cubicBezTo>
                    <a:pt x="422960" y="383506"/>
                    <a:pt x="457136" y="348454"/>
                    <a:pt x="509130" y="273676"/>
                  </a:cubicBezTo>
                  <a:cubicBezTo>
                    <a:pt x="561124" y="198899"/>
                    <a:pt x="594131" y="136973"/>
                    <a:pt x="608152" y="87901"/>
                  </a:cubicBezTo>
                  <a:cubicBezTo>
                    <a:pt x="613994" y="69206"/>
                    <a:pt x="611073" y="59859"/>
                    <a:pt x="599389" y="59859"/>
                  </a:cubicBezTo>
                  <a:cubicBezTo>
                    <a:pt x="590041" y="59859"/>
                    <a:pt x="583907" y="53141"/>
                    <a:pt x="580986" y="39704"/>
                  </a:cubicBezTo>
                  <a:cubicBezTo>
                    <a:pt x="578065" y="26267"/>
                    <a:pt x="580694" y="15460"/>
                    <a:pt x="588873" y="7281"/>
                  </a:cubicBezTo>
                  <a:cubicBezTo>
                    <a:pt x="594715" y="2023"/>
                    <a:pt x="603916" y="-387"/>
                    <a:pt x="616477" y="51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rgbClr val="C00000"/>
                </a:gs>
              </a:gsLst>
              <a:lin ang="5400000" scaled="1"/>
            </a:gradFill>
            <a:ln>
              <a:noFill/>
            </a:ln>
            <a:effectLst>
              <a:glow>
                <a:srgbClr val="000000"/>
              </a:glow>
              <a:outerShdw dist="114300" dir="2700000" algn="ctr" rotWithShape="0">
                <a:srgbClr val="000000">
                  <a:alpha val="9000"/>
                </a:srgbClr>
              </a:outerShdw>
            </a:effectLst>
            <a:scene3d>
              <a:camera prst="orthographicFront"/>
              <a:lightRig rig="threePt" dir="t"/>
            </a:scene3d>
            <a:sp3d prstMaterial="translucentPowder">
              <a:bevelT w="107950" h="19050" prst="angle"/>
            </a:sp3d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13800">
                  <a:solidFill>
                    <a:schemeClr val="tx1">
                      <a:lumMod val="100000"/>
                    </a:schemeClr>
                  </a:solidFill>
                  <a:effectLst/>
                  <a:latin typeface="杨任东竹石体-Bold" panose="02000000000000000000" pitchFamily="2" charset="-122"/>
                  <a:ea typeface="杨任东竹石体-Bold" panose="02000000000000000000" pitchFamily="2" charset="-122"/>
                  <a:cs typeface="阿里巴巴普惠体 2.0 65 Medium" panose="00020600040101010101" pitchFamily="18" charset="-122"/>
                </a:defRPr>
              </a:lvl1pPr>
            </a:lstStyle>
            <a:p>
              <a:endParaRPr lang="zh-CN" altLang="en-US" dirty="0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2379149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椭圆 25">
            <a:extLst>
              <a:ext uri="{FF2B5EF4-FFF2-40B4-BE49-F238E27FC236}">
                <a16:creationId xmlns:a16="http://schemas.microsoft.com/office/drawing/2014/main" id="{85162CA9-F907-CDD7-C768-E49A9B1D55C6}"/>
              </a:ext>
            </a:extLst>
          </p:cNvPr>
          <p:cNvSpPr/>
          <p:nvPr/>
        </p:nvSpPr>
        <p:spPr bwMode="auto">
          <a:xfrm>
            <a:off x="3975979" y="1386200"/>
            <a:ext cx="4282532" cy="4282530"/>
          </a:xfrm>
          <a:prstGeom prst="ellipse">
            <a:avLst/>
          </a:prstGeom>
          <a:noFill/>
          <a:ln w="9525" cap="flat" cmpd="sng" algn="ctr">
            <a:gradFill>
              <a:gsLst>
                <a:gs pos="0">
                  <a:srgbClr val="F87358">
                    <a:alpha val="43000"/>
                  </a:srgbClr>
                </a:gs>
                <a:gs pos="100000">
                  <a:srgbClr val="D93312">
                    <a:alpha val="13000"/>
                  </a:srgbClr>
                </a:gs>
              </a:gsLst>
              <a:lin ang="5400000" scaled="1"/>
            </a:gradFill>
            <a:prstDash val="dash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602A6CF4-68D7-0F9E-B7AC-6EAE2524FD29}"/>
              </a:ext>
            </a:extLst>
          </p:cNvPr>
          <p:cNvSpPr/>
          <p:nvPr/>
        </p:nvSpPr>
        <p:spPr bwMode="auto">
          <a:xfrm>
            <a:off x="4558172" y="1968393"/>
            <a:ext cx="3118146" cy="3118144"/>
          </a:xfrm>
          <a:prstGeom prst="ellipse">
            <a:avLst/>
          </a:prstGeom>
          <a:noFill/>
          <a:ln w="63500" cap="flat" cmpd="sng" algn="ctr">
            <a:gradFill>
              <a:gsLst>
                <a:gs pos="0">
                  <a:srgbClr val="F87358"/>
                </a:gs>
                <a:gs pos="100000">
                  <a:srgbClr val="D93312"/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EF0DD0D-2B63-CCDF-D7A0-ABAC64B66621}"/>
              </a:ext>
            </a:extLst>
          </p:cNvPr>
          <p:cNvSpPr txBox="1"/>
          <p:nvPr/>
        </p:nvSpPr>
        <p:spPr>
          <a:xfrm>
            <a:off x="444172" y="211471"/>
            <a:ext cx="593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" name="TextBox 55">
            <a:extLst>
              <a:ext uri="{FF2B5EF4-FFF2-40B4-BE49-F238E27FC236}">
                <a16:creationId xmlns:a16="http://schemas.microsoft.com/office/drawing/2014/main" id="{A2DBDFCC-A623-F2FD-6B61-E4137D2D3F35}"/>
              </a:ext>
            </a:extLst>
          </p:cNvPr>
          <p:cNvSpPr txBox="1"/>
          <p:nvPr/>
        </p:nvSpPr>
        <p:spPr bwMode="auto">
          <a:xfrm>
            <a:off x="1270670" y="301676"/>
            <a:ext cx="2802384" cy="44627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 defTabSz="1625479" fontAlgn="auto">
              <a:spcBef>
                <a:spcPts val="0"/>
              </a:spcBef>
              <a:spcAft>
                <a:spcPts val="0"/>
              </a:spcAft>
              <a:defRPr sz="2000" b="1" spc="3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l"/>
            <a:r>
              <a:rPr lang="zh-CN" altLang="en-US" sz="2300" dirty="0">
                <a:gradFill flip="none" rotWithShape="1">
                  <a:gsLst>
                    <a:gs pos="0">
                      <a:srgbClr val="F87358"/>
                    </a:gs>
                    <a:gs pos="100000">
                      <a:srgbClr val="D93312"/>
                    </a:gs>
                  </a:gsLst>
                  <a:lin ang="5400000" scaled="1"/>
                  <a:tileRect/>
                </a:gradFill>
                <a:effectLst>
                  <a:outerShdw blurRad="50800" dist="114300" dir="2700000" algn="tl" rotWithShape="0">
                    <a:prstClr val="black">
                      <a:alpha val="7000"/>
                    </a:prstClr>
                  </a:outerShdw>
                </a:effectLst>
                <a:sym typeface="HarmonyOS Sans SC Light" panose="00000400000000000000" pitchFamily="2" charset="-122"/>
              </a:rPr>
              <a:t>完成成功项目展示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22C52ACB-E075-6928-0E3C-64D4DE3938B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28239" y="1968393"/>
            <a:ext cx="2681338" cy="4944387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id="{4526F819-4F50-7DC4-5AE1-7BA56FE4E57C}"/>
              </a:ext>
            </a:extLst>
          </p:cNvPr>
          <p:cNvGrpSpPr/>
          <p:nvPr/>
        </p:nvGrpSpPr>
        <p:grpSpPr>
          <a:xfrm>
            <a:off x="3500645" y="1557586"/>
            <a:ext cx="950668" cy="1097452"/>
            <a:chOff x="3990624" y="1184927"/>
            <a:chExt cx="950668" cy="1097452"/>
          </a:xfrm>
        </p:grpSpPr>
        <p:sp>
          <p:nvSpPr>
            <p:cNvPr id="9" name="AutoShape 8">
              <a:extLst>
                <a:ext uri="{FF2B5EF4-FFF2-40B4-BE49-F238E27FC236}">
                  <a16:creationId xmlns:a16="http://schemas.microsoft.com/office/drawing/2014/main" id="{11371770-BE5D-0052-20D5-BDA8E3F0E99B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0624" y="1184927"/>
              <a:ext cx="950668" cy="1097452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lnTo>
                    <a:pt x="1080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lvl1pPr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defTabSz="91440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s-ES" altLang="zh-CN" sz="1800">
                  <a:latin typeface="Arial" pitchFamily="34" charset="0"/>
                  <a:ea typeface="华文细黑" pitchFamily="2" charset="-122"/>
                  <a:sym typeface="HarmonyOS Sans SC Light" panose="00000400000000000000" pitchFamily="2" charset="-122"/>
                </a:rPr>
                <a:t> </a:t>
              </a:r>
            </a:p>
          </p:txBody>
        </p:sp>
        <p:sp>
          <p:nvSpPr>
            <p:cNvPr id="10" name="文本框 70">
              <a:extLst>
                <a:ext uri="{FF2B5EF4-FFF2-40B4-BE49-F238E27FC236}">
                  <a16:creationId xmlns:a16="http://schemas.microsoft.com/office/drawing/2014/main" id="{D037797E-F8F2-3DA0-E84C-2C35586ACECF}"/>
                </a:ext>
              </a:extLst>
            </p:cNvPr>
            <p:cNvSpPr txBox="1"/>
            <p:nvPr/>
          </p:nvSpPr>
          <p:spPr>
            <a:xfrm>
              <a:off x="4029916" y="1379710"/>
              <a:ext cx="86409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01</a:t>
              </a:r>
              <a:endParaRPr lang="zh-CN" altLang="en-US" sz="40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28F18D38-E9AB-1938-F0F8-8B1E03B78040}"/>
              </a:ext>
            </a:extLst>
          </p:cNvPr>
          <p:cNvGrpSpPr/>
          <p:nvPr/>
        </p:nvGrpSpPr>
        <p:grpSpPr>
          <a:xfrm>
            <a:off x="7732310" y="1557586"/>
            <a:ext cx="950668" cy="1097452"/>
            <a:chOff x="3990624" y="1184927"/>
            <a:chExt cx="950668" cy="1097452"/>
          </a:xfrm>
        </p:grpSpPr>
        <p:sp>
          <p:nvSpPr>
            <p:cNvPr id="29" name="AutoShape 8">
              <a:extLst>
                <a:ext uri="{FF2B5EF4-FFF2-40B4-BE49-F238E27FC236}">
                  <a16:creationId xmlns:a16="http://schemas.microsoft.com/office/drawing/2014/main" id="{0D7DF50F-C65B-7B2C-5B9C-6CB10BCF23F5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0624" y="1184927"/>
              <a:ext cx="950668" cy="1097452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lnTo>
                    <a:pt x="1080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 w="9525" cap="flat" cmpd="sng" algn="ctr">
              <a:gradFill>
                <a:gsLst>
                  <a:gs pos="0">
                    <a:srgbClr val="F87358"/>
                  </a:gs>
                  <a:gs pos="100000">
                    <a:srgbClr val="FF101C"/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lvl1pPr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defTabSz="91440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s-ES" altLang="zh-CN" sz="1800">
                  <a:latin typeface="Arial" pitchFamily="34" charset="0"/>
                  <a:ea typeface="华文细黑" pitchFamily="2" charset="-122"/>
                  <a:sym typeface="HarmonyOS Sans SC Light" panose="00000400000000000000" pitchFamily="2" charset="-122"/>
                </a:rPr>
                <a:t> </a:t>
              </a:r>
            </a:p>
          </p:txBody>
        </p:sp>
        <p:sp>
          <p:nvSpPr>
            <p:cNvPr id="30" name="文本框 70">
              <a:extLst>
                <a:ext uri="{FF2B5EF4-FFF2-40B4-BE49-F238E27FC236}">
                  <a16:creationId xmlns:a16="http://schemas.microsoft.com/office/drawing/2014/main" id="{40A572D4-CF0B-92F4-6755-C9A8FA670B72}"/>
                </a:ext>
              </a:extLst>
            </p:cNvPr>
            <p:cNvSpPr txBox="1"/>
            <p:nvPr/>
          </p:nvSpPr>
          <p:spPr>
            <a:xfrm>
              <a:off x="4029916" y="1379710"/>
              <a:ext cx="86409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gradFill>
                    <a:gsLst>
                      <a:gs pos="0">
                        <a:srgbClr val="F87358"/>
                      </a:gs>
                      <a:gs pos="100000">
                        <a:srgbClr val="FF101C"/>
                      </a:gs>
                    </a:gsLst>
                    <a:lin ang="5400000" scaled="1"/>
                  </a:gradFill>
                  <a:latin typeface="MiSans Heavy" panose="00000A00000000000000" pitchFamily="2" charset="-122"/>
                  <a:ea typeface="MiSans Heavy" panose="00000A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02</a:t>
              </a:r>
              <a:endParaRPr lang="zh-CN" altLang="en-US" sz="4000" dirty="0">
                <a:gradFill>
                  <a:gsLst>
                    <a:gs pos="0">
                      <a:srgbClr val="F87358"/>
                    </a:gs>
                    <a:gs pos="100000">
                      <a:srgbClr val="FF101C"/>
                    </a:gs>
                  </a:gsLst>
                  <a:lin ang="54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A39D31AC-4C26-8692-4564-805FAF01AD62}"/>
              </a:ext>
            </a:extLst>
          </p:cNvPr>
          <p:cNvGrpSpPr/>
          <p:nvPr/>
        </p:nvGrpSpPr>
        <p:grpSpPr>
          <a:xfrm>
            <a:off x="3500645" y="4078720"/>
            <a:ext cx="950668" cy="1097452"/>
            <a:chOff x="3990624" y="1184927"/>
            <a:chExt cx="950668" cy="1097452"/>
          </a:xfrm>
        </p:grpSpPr>
        <p:sp>
          <p:nvSpPr>
            <p:cNvPr id="32" name="AutoShape 8">
              <a:extLst>
                <a:ext uri="{FF2B5EF4-FFF2-40B4-BE49-F238E27FC236}">
                  <a16:creationId xmlns:a16="http://schemas.microsoft.com/office/drawing/2014/main" id="{DAE9C867-95DB-57A4-28E4-5E4453BDB3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0624" y="1184927"/>
              <a:ext cx="950668" cy="1097452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lnTo>
                    <a:pt x="1080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 w="9525" cap="flat" cmpd="sng" algn="ctr">
              <a:gradFill>
                <a:gsLst>
                  <a:gs pos="0">
                    <a:srgbClr val="F87358"/>
                  </a:gs>
                  <a:gs pos="100000">
                    <a:srgbClr val="FF101C"/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lvl1pPr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defTabSz="91440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s-ES" altLang="zh-CN" sz="1800">
                  <a:latin typeface="Arial" pitchFamily="34" charset="0"/>
                  <a:ea typeface="华文细黑" pitchFamily="2" charset="-122"/>
                  <a:sym typeface="HarmonyOS Sans SC Light" panose="00000400000000000000" pitchFamily="2" charset="-122"/>
                </a:rPr>
                <a:t> </a:t>
              </a:r>
            </a:p>
          </p:txBody>
        </p:sp>
        <p:sp>
          <p:nvSpPr>
            <p:cNvPr id="33" name="文本框 70">
              <a:extLst>
                <a:ext uri="{FF2B5EF4-FFF2-40B4-BE49-F238E27FC236}">
                  <a16:creationId xmlns:a16="http://schemas.microsoft.com/office/drawing/2014/main" id="{201DB587-6F0B-29AB-B07F-CD79CA5A3E98}"/>
                </a:ext>
              </a:extLst>
            </p:cNvPr>
            <p:cNvSpPr txBox="1"/>
            <p:nvPr/>
          </p:nvSpPr>
          <p:spPr>
            <a:xfrm>
              <a:off x="4029916" y="1379710"/>
              <a:ext cx="86409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gradFill>
                    <a:gsLst>
                      <a:gs pos="0">
                        <a:srgbClr val="F87358"/>
                      </a:gs>
                      <a:gs pos="100000">
                        <a:srgbClr val="FF101C"/>
                      </a:gs>
                    </a:gsLst>
                    <a:lin ang="5400000" scaled="1"/>
                  </a:gradFill>
                  <a:latin typeface="MiSans Heavy" panose="00000A00000000000000" pitchFamily="2" charset="-122"/>
                  <a:ea typeface="MiSans Heavy" panose="00000A00000000000000" pitchFamily="2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dirty="0">
                  <a:sym typeface="HarmonyOS Sans SC Light" panose="00000400000000000000" pitchFamily="2" charset="-122"/>
                </a:rPr>
                <a:t>03</a:t>
              </a:r>
              <a:endParaRPr lang="zh-CN" altLang="en-US" dirty="0"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C9870388-0143-F4A1-DE5E-7F4E92D1B2C6}"/>
              </a:ext>
            </a:extLst>
          </p:cNvPr>
          <p:cNvGrpSpPr/>
          <p:nvPr/>
        </p:nvGrpSpPr>
        <p:grpSpPr>
          <a:xfrm>
            <a:off x="7673455" y="4078720"/>
            <a:ext cx="1060390" cy="1097452"/>
            <a:chOff x="3931769" y="1184927"/>
            <a:chExt cx="1060390" cy="1097452"/>
          </a:xfrm>
        </p:grpSpPr>
        <p:sp>
          <p:nvSpPr>
            <p:cNvPr id="35" name="AutoShape 8">
              <a:extLst>
                <a:ext uri="{FF2B5EF4-FFF2-40B4-BE49-F238E27FC236}">
                  <a16:creationId xmlns:a16="http://schemas.microsoft.com/office/drawing/2014/main" id="{F8B2412A-8322-40AE-AF3D-30B4922199A0}"/>
                </a:ext>
              </a:extLst>
            </p:cNvPr>
            <p:cNvSpPr>
              <a:spLocks/>
            </p:cNvSpPr>
            <p:nvPr/>
          </p:nvSpPr>
          <p:spPr bwMode="auto">
            <a:xfrm>
              <a:off x="3990624" y="1184927"/>
              <a:ext cx="950668" cy="1097452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2147483647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1600"/>
                <a:gd name="T13" fmla="*/ 0 h 21600"/>
                <a:gd name="T14" fmla="*/ 2160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0800" y="0"/>
                  </a:moveTo>
                  <a:lnTo>
                    <a:pt x="21599" y="5400"/>
                  </a:lnTo>
                  <a:lnTo>
                    <a:pt x="21599" y="16200"/>
                  </a:lnTo>
                  <a:lnTo>
                    <a:pt x="10799" y="21599"/>
                  </a:lnTo>
                  <a:lnTo>
                    <a:pt x="0" y="16199"/>
                  </a:lnTo>
                  <a:lnTo>
                    <a:pt x="0" y="5400"/>
                  </a:lnTo>
                  <a:lnTo>
                    <a:pt x="1080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lvl1pPr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1pPr>
              <a:lvl2pPr marL="742950" indent="-28575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2pPr>
              <a:lvl3pPr marL="11430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3pPr>
              <a:lvl4pPr marL="16002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4pPr>
              <a:lvl5pPr marL="2057400" indent="-228600" eaLnBrk="0"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5pPr>
              <a:lvl6pPr marL="25146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6pPr>
              <a:lvl7pPr marL="29718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7pPr>
              <a:lvl8pPr marL="34290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8pPr>
              <a:lvl9pPr marL="3886200" indent="-228600" algn="ctr" defTabSz="82550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defRPr sz="2500" b="1">
                  <a:solidFill>
                    <a:srgbClr val="FFFFFF"/>
                  </a:solidFill>
                  <a:latin typeface="Lato" charset="0"/>
                  <a:ea typeface="MS PGothic" panose="020B0600070205080204" pitchFamily="34" charset="-128"/>
                  <a:sym typeface="Lato" charset="0"/>
                </a:defRPr>
              </a:lvl9pPr>
            </a:lstStyle>
            <a:p>
              <a:pPr defTabSz="914400" fontAlgn="base" hangingPunct="0">
                <a:spcBef>
                  <a:spcPct val="0"/>
                </a:spcBef>
                <a:spcAft>
                  <a:spcPct val="0"/>
                </a:spcAft>
              </a:pPr>
              <a:r>
                <a:rPr lang="es-ES" altLang="zh-CN" sz="1800">
                  <a:latin typeface="Arial" pitchFamily="34" charset="0"/>
                  <a:ea typeface="华文细黑" pitchFamily="2" charset="-122"/>
                  <a:sym typeface="HarmonyOS Sans SC Light" panose="00000400000000000000" pitchFamily="2" charset="-122"/>
                </a:rPr>
                <a:t> </a:t>
              </a:r>
            </a:p>
          </p:txBody>
        </p:sp>
        <p:sp>
          <p:nvSpPr>
            <p:cNvPr id="36" name="文本框 70">
              <a:extLst>
                <a:ext uri="{FF2B5EF4-FFF2-40B4-BE49-F238E27FC236}">
                  <a16:creationId xmlns:a16="http://schemas.microsoft.com/office/drawing/2014/main" id="{C18953B3-5856-8688-8404-2A7C62FF6E23}"/>
                </a:ext>
              </a:extLst>
            </p:cNvPr>
            <p:cNvSpPr txBox="1"/>
            <p:nvPr/>
          </p:nvSpPr>
          <p:spPr>
            <a:xfrm>
              <a:off x="3931769" y="1379710"/>
              <a:ext cx="106039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MiSans Heavy" panose="00000A00000000000000" pitchFamily="2" charset="-122"/>
                  <a:ea typeface="MiSans Heavy" panose="00000A00000000000000" pitchFamily="2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04</a:t>
              </a:r>
              <a:endParaRPr lang="zh-CN" altLang="en-US" sz="40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92E82CD6-6212-AF06-4E7F-BBB9DC556F20}"/>
              </a:ext>
            </a:extLst>
          </p:cNvPr>
          <p:cNvGrpSpPr/>
          <p:nvPr/>
        </p:nvGrpSpPr>
        <p:grpSpPr>
          <a:xfrm>
            <a:off x="8761205" y="1737652"/>
            <a:ext cx="3013497" cy="1092199"/>
            <a:chOff x="1699389" y="2180305"/>
            <a:chExt cx="3013497" cy="1092199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4BA6AD60-FA01-49DC-799D-16337422DEB0}"/>
                </a:ext>
              </a:extLst>
            </p:cNvPr>
            <p:cNvSpPr txBox="1"/>
            <p:nvPr/>
          </p:nvSpPr>
          <p:spPr>
            <a:xfrm>
              <a:off x="1708725" y="2180305"/>
              <a:ext cx="30041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gradFill flip="none" rotWithShape="1">
                    <a:gsLst>
                      <a:gs pos="54000">
                        <a:srgbClr val="FFF0AE"/>
                      </a:gs>
                      <a:gs pos="100000">
                        <a:srgbClr val="BB9F64"/>
                      </a:gs>
                      <a:gs pos="0">
                        <a:srgbClr val="BB9F64"/>
                      </a:gs>
                    </a:gsLst>
                    <a:lin ang="16200000" scaled="1"/>
                    <a:tileRect/>
                  </a:gradFill>
                  <a:latin typeface="+mn-lt"/>
                  <a:ea typeface="+mn-ea"/>
                  <a:cs typeface="+mn-ea"/>
                </a:defRPr>
              </a:lvl1pPr>
            </a:lstStyle>
            <a:p>
              <a:r>
                <a:rPr lang="zh-CN" altLang="en-US" sz="1600" dirty="0">
                  <a:gradFill>
                    <a:gsLst>
                      <a:gs pos="100000">
                        <a:srgbClr val="C00000"/>
                      </a:gs>
                      <a:gs pos="0">
                        <a:srgbClr val="F87358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B627B3A1-1AFF-6610-156D-31CF52BCC824}"/>
                </a:ext>
              </a:extLst>
            </p:cNvPr>
            <p:cNvSpPr txBox="1"/>
            <p:nvPr/>
          </p:nvSpPr>
          <p:spPr>
            <a:xfrm>
              <a:off x="1699389" y="2440801"/>
              <a:ext cx="2387094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ED5D6657-E4A1-D6E2-2AC9-C7816AF7EFA4}"/>
              </a:ext>
            </a:extLst>
          </p:cNvPr>
          <p:cNvGrpSpPr/>
          <p:nvPr/>
        </p:nvGrpSpPr>
        <p:grpSpPr>
          <a:xfrm>
            <a:off x="406574" y="1737652"/>
            <a:ext cx="3004161" cy="1092199"/>
            <a:chOff x="1708725" y="2180305"/>
            <a:chExt cx="3004161" cy="1092199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A67AC65A-1697-55F9-AD2F-7F959E4DCAF1}"/>
                </a:ext>
              </a:extLst>
            </p:cNvPr>
            <p:cNvSpPr txBox="1"/>
            <p:nvPr/>
          </p:nvSpPr>
          <p:spPr>
            <a:xfrm>
              <a:off x="1708725" y="2180305"/>
              <a:ext cx="30041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gradFill flip="none" rotWithShape="1">
                    <a:gsLst>
                      <a:gs pos="54000">
                        <a:srgbClr val="FFF0AE"/>
                      </a:gs>
                      <a:gs pos="100000">
                        <a:srgbClr val="BB9F64"/>
                      </a:gs>
                      <a:gs pos="0">
                        <a:srgbClr val="BB9F64"/>
                      </a:gs>
                    </a:gsLst>
                    <a:lin ang="16200000" scaled="1"/>
                    <a:tileRect/>
                  </a:gradFill>
                  <a:latin typeface="+mn-lt"/>
                  <a:ea typeface="+mn-ea"/>
                  <a:cs typeface="+mn-ea"/>
                </a:defRPr>
              </a:lvl1pPr>
            </a:lstStyle>
            <a:p>
              <a:pPr algn="r"/>
              <a:r>
                <a:rPr lang="zh-CN" altLang="en-US" sz="1600" dirty="0">
                  <a:gradFill>
                    <a:gsLst>
                      <a:gs pos="100000">
                        <a:srgbClr val="C00000"/>
                      </a:gs>
                      <a:gs pos="0">
                        <a:srgbClr val="F87358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A43209A3-05EA-178A-C35B-3033D1DE3E78}"/>
                </a:ext>
              </a:extLst>
            </p:cNvPr>
            <p:cNvSpPr txBox="1"/>
            <p:nvPr/>
          </p:nvSpPr>
          <p:spPr>
            <a:xfrm>
              <a:off x="2441362" y="2440801"/>
              <a:ext cx="2262187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0E074AD7-B611-0683-7255-F9E295957BCC}"/>
              </a:ext>
            </a:extLst>
          </p:cNvPr>
          <p:cNvGrpSpPr/>
          <p:nvPr/>
        </p:nvGrpSpPr>
        <p:grpSpPr>
          <a:xfrm>
            <a:off x="8761205" y="4240617"/>
            <a:ext cx="3013497" cy="1092199"/>
            <a:chOff x="1699389" y="2180305"/>
            <a:chExt cx="3013497" cy="1092199"/>
          </a:xfrm>
        </p:grpSpPr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B2EA566E-9194-602A-0FAE-C929245FCB33}"/>
                </a:ext>
              </a:extLst>
            </p:cNvPr>
            <p:cNvSpPr txBox="1"/>
            <p:nvPr/>
          </p:nvSpPr>
          <p:spPr>
            <a:xfrm>
              <a:off x="1708725" y="2180305"/>
              <a:ext cx="30041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gradFill flip="none" rotWithShape="1">
                    <a:gsLst>
                      <a:gs pos="54000">
                        <a:srgbClr val="FFF0AE"/>
                      </a:gs>
                      <a:gs pos="100000">
                        <a:srgbClr val="BB9F64"/>
                      </a:gs>
                      <a:gs pos="0">
                        <a:srgbClr val="BB9F64"/>
                      </a:gs>
                    </a:gsLst>
                    <a:lin ang="16200000" scaled="1"/>
                    <a:tileRect/>
                  </a:gradFill>
                  <a:latin typeface="+mn-lt"/>
                  <a:ea typeface="+mn-ea"/>
                  <a:cs typeface="+mn-ea"/>
                </a:defRPr>
              </a:lvl1pPr>
            </a:lstStyle>
            <a:p>
              <a:r>
                <a:rPr lang="zh-CN" altLang="en-US" sz="1600" dirty="0">
                  <a:gradFill>
                    <a:gsLst>
                      <a:gs pos="100000">
                        <a:srgbClr val="C00000"/>
                      </a:gs>
                      <a:gs pos="0">
                        <a:srgbClr val="F87358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1C504B12-4D9C-C02A-67C2-5BB50DB0377D}"/>
                </a:ext>
              </a:extLst>
            </p:cNvPr>
            <p:cNvSpPr txBox="1"/>
            <p:nvPr/>
          </p:nvSpPr>
          <p:spPr>
            <a:xfrm>
              <a:off x="1699389" y="2440801"/>
              <a:ext cx="2387094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6A2F5198-ABCA-DBE7-7E55-1B3910E41DAD}"/>
              </a:ext>
            </a:extLst>
          </p:cNvPr>
          <p:cNvGrpSpPr/>
          <p:nvPr/>
        </p:nvGrpSpPr>
        <p:grpSpPr>
          <a:xfrm>
            <a:off x="406574" y="4240617"/>
            <a:ext cx="3004161" cy="1092199"/>
            <a:chOff x="1708725" y="2180305"/>
            <a:chExt cx="3004161" cy="1092199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0E161EC7-7C5A-893B-F733-B6F1AA75C170}"/>
                </a:ext>
              </a:extLst>
            </p:cNvPr>
            <p:cNvSpPr txBox="1"/>
            <p:nvPr/>
          </p:nvSpPr>
          <p:spPr>
            <a:xfrm>
              <a:off x="1708725" y="2180305"/>
              <a:ext cx="30041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gradFill flip="none" rotWithShape="1">
                    <a:gsLst>
                      <a:gs pos="54000">
                        <a:srgbClr val="FFF0AE"/>
                      </a:gs>
                      <a:gs pos="100000">
                        <a:srgbClr val="BB9F64"/>
                      </a:gs>
                      <a:gs pos="0">
                        <a:srgbClr val="BB9F64"/>
                      </a:gs>
                    </a:gsLst>
                    <a:lin ang="16200000" scaled="1"/>
                    <a:tileRect/>
                  </a:gradFill>
                  <a:latin typeface="+mn-lt"/>
                  <a:ea typeface="+mn-ea"/>
                  <a:cs typeface="+mn-ea"/>
                </a:defRPr>
              </a:lvl1pPr>
            </a:lstStyle>
            <a:p>
              <a:pPr algn="r"/>
              <a:r>
                <a:rPr lang="zh-CN" altLang="en-US" sz="1600" dirty="0">
                  <a:gradFill>
                    <a:gsLst>
                      <a:gs pos="100000">
                        <a:srgbClr val="C00000"/>
                      </a:gs>
                      <a:gs pos="0">
                        <a:srgbClr val="F87358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14CF5276-5857-7186-08A3-6C170C639D36}"/>
                </a:ext>
              </a:extLst>
            </p:cNvPr>
            <p:cNvSpPr txBox="1"/>
            <p:nvPr/>
          </p:nvSpPr>
          <p:spPr>
            <a:xfrm>
              <a:off x="2441362" y="2440801"/>
              <a:ext cx="2262187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652820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EF0DD0D-2B63-CCDF-D7A0-ABAC64B66621}"/>
              </a:ext>
            </a:extLst>
          </p:cNvPr>
          <p:cNvSpPr txBox="1"/>
          <p:nvPr/>
        </p:nvSpPr>
        <p:spPr>
          <a:xfrm>
            <a:off x="444172" y="211471"/>
            <a:ext cx="593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" name="TextBox 55">
            <a:extLst>
              <a:ext uri="{FF2B5EF4-FFF2-40B4-BE49-F238E27FC236}">
                <a16:creationId xmlns:a16="http://schemas.microsoft.com/office/drawing/2014/main" id="{A2DBDFCC-A623-F2FD-6B61-E4137D2D3F35}"/>
              </a:ext>
            </a:extLst>
          </p:cNvPr>
          <p:cNvSpPr txBox="1"/>
          <p:nvPr/>
        </p:nvSpPr>
        <p:spPr bwMode="auto">
          <a:xfrm>
            <a:off x="1270670" y="301676"/>
            <a:ext cx="2802384" cy="44627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 defTabSz="1625479" fontAlgn="auto">
              <a:spcBef>
                <a:spcPts val="0"/>
              </a:spcBef>
              <a:spcAft>
                <a:spcPts val="0"/>
              </a:spcAft>
              <a:defRPr sz="2000" b="1" spc="3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l"/>
            <a:r>
              <a:rPr lang="zh-CN" altLang="en-US" sz="2300" dirty="0">
                <a:gradFill flip="none" rotWithShape="1">
                  <a:gsLst>
                    <a:gs pos="0">
                      <a:srgbClr val="F87358"/>
                    </a:gs>
                    <a:gs pos="100000">
                      <a:srgbClr val="D93312"/>
                    </a:gs>
                  </a:gsLst>
                  <a:lin ang="5400000" scaled="1"/>
                  <a:tileRect/>
                </a:gradFill>
                <a:effectLst>
                  <a:outerShdw blurRad="50800" dist="114300" dir="2700000" algn="tl" rotWithShape="0">
                    <a:prstClr val="black">
                      <a:alpha val="7000"/>
                    </a:prstClr>
                  </a:outerShdw>
                </a:effectLst>
                <a:sym typeface="HarmonyOS Sans SC Light" panose="00000400000000000000" pitchFamily="2" charset="-122"/>
              </a:rPr>
              <a:t>完成成功项目展示</a:t>
            </a:r>
          </a:p>
        </p:txBody>
      </p:sp>
      <p:sp>
        <p:nvSpPr>
          <p:cNvPr id="4" name="Freeform 7">
            <a:extLst>
              <a:ext uri="{FF2B5EF4-FFF2-40B4-BE49-F238E27FC236}">
                <a16:creationId xmlns:a16="http://schemas.microsoft.com/office/drawing/2014/main" id="{F6091C9E-F669-6735-CC2D-AF9A49DF3546}"/>
              </a:ext>
            </a:extLst>
          </p:cNvPr>
          <p:cNvSpPr>
            <a:spLocks/>
          </p:cNvSpPr>
          <p:nvPr/>
        </p:nvSpPr>
        <p:spPr bwMode="auto">
          <a:xfrm>
            <a:off x="5129599" y="1732591"/>
            <a:ext cx="935155" cy="912834"/>
          </a:xfrm>
          <a:custGeom>
            <a:avLst/>
            <a:gdLst>
              <a:gd name="T0" fmla="*/ 158 w 524"/>
              <a:gd name="T1" fmla="*/ 0 h 423"/>
              <a:gd name="T2" fmla="*/ 365 w 524"/>
              <a:gd name="T3" fmla="*/ 0 h 423"/>
              <a:gd name="T4" fmla="*/ 366 w 524"/>
              <a:gd name="T5" fmla="*/ 0 h 423"/>
              <a:gd name="T6" fmla="*/ 366 w 524"/>
              <a:gd name="T7" fmla="*/ 0 h 423"/>
              <a:gd name="T8" fmla="*/ 523 w 524"/>
              <a:gd name="T9" fmla="*/ 157 h 423"/>
              <a:gd name="T10" fmla="*/ 524 w 524"/>
              <a:gd name="T11" fmla="*/ 423 h 423"/>
              <a:gd name="T12" fmla="*/ 388 w 524"/>
              <a:gd name="T13" fmla="*/ 321 h 423"/>
              <a:gd name="T14" fmla="*/ 158 w 524"/>
              <a:gd name="T15" fmla="*/ 316 h 423"/>
              <a:gd name="T16" fmla="*/ 0 w 524"/>
              <a:gd name="T17" fmla="*/ 158 h 423"/>
              <a:gd name="T18" fmla="*/ 158 w 524"/>
              <a:gd name="T19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524" h="423">
                <a:moveTo>
                  <a:pt x="158" y="0"/>
                </a:moveTo>
                <a:cubicBezTo>
                  <a:pt x="365" y="0"/>
                  <a:pt x="365" y="0"/>
                  <a:pt x="365" y="0"/>
                </a:cubicBezTo>
                <a:cubicBezTo>
                  <a:pt x="365" y="0"/>
                  <a:pt x="365" y="0"/>
                  <a:pt x="366" y="0"/>
                </a:cubicBezTo>
                <a:cubicBezTo>
                  <a:pt x="366" y="0"/>
                  <a:pt x="366" y="0"/>
                  <a:pt x="366" y="0"/>
                </a:cubicBezTo>
                <a:cubicBezTo>
                  <a:pt x="453" y="0"/>
                  <a:pt x="523" y="71"/>
                  <a:pt x="523" y="157"/>
                </a:cubicBezTo>
                <a:cubicBezTo>
                  <a:pt x="523" y="244"/>
                  <a:pt x="524" y="423"/>
                  <a:pt x="524" y="423"/>
                </a:cubicBezTo>
                <a:cubicBezTo>
                  <a:pt x="524" y="423"/>
                  <a:pt x="484" y="335"/>
                  <a:pt x="388" y="321"/>
                </a:cubicBezTo>
                <a:cubicBezTo>
                  <a:pt x="376" y="319"/>
                  <a:pt x="158" y="316"/>
                  <a:pt x="158" y="316"/>
                </a:cubicBezTo>
                <a:cubicBezTo>
                  <a:pt x="70" y="316"/>
                  <a:pt x="0" y="246"/>
                  <a:pt x="0" y="158"/>
                </a:cubicBezTo>
                <a:cubicBezTo>
                  <a:pt x="0" y="71"/>
                  <a:pt x="70" y="0"/>
                  <a:pt x="158" y="0"/>
                </a:cubicBezTo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AU" sz="1800" dirty="0"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文本框 70">
            <a:extLst>
              <a:ext uri="{FF2B5EF4-FFF2-40B4-BE49-F238E27FC236}">
                <a16:creationId xmlns:a16="http://schemas.microsoft.com/office/drawing/2014/main" id="{1D13D5CE-7C5E-6972-0475-047BDD0EC4BA}"/>
              </a:ext>
            </a:extLst>
          </p:cNvPr>
          <p:cNvSpPr txBox="1"/>
          <p:nvPr/>
        </p:nvSpPr>
        <p:spPr>
          <a:xfrm>
            <a:off x="5129599" y="1844725"/>
            <a:ext cx="9530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文本</a:t>
            </a:r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D01A2B51-747B-BFE0-F331-7885AE6D528F}"/>
              </a:ext>
            </a:extLst>
          </p:cNvPr>
          <p:cNvSpPr>
            <a:spLocks/>
          </p:cNvSpPr>
          <p:nvPr/>
        </p:nvSpPr>
        <p:spPr bwMode="auto">
          <a:xfrm>
            <a:off x="6096000" y="1391113"/>
            <a:ext cx="1363673" cy="1327964"/>
          </a:xfrm>
          <a:custGeom>
            <a:avLst/>
            <a:gdLst>
              <a:gd name="T0" fmla="*/ 534 w 764"/>
              <a:gd name="T1" fmla="*/ 0 h 615"/>
              <a:gd name="T2" fmla="*/ 232 w 764"/>
              <a:gd name="T3" fmla="*/ 0 h 615"/>
              <a:gd name="T4" fmla="*/ 231 w 764"/>
              <a:gd name="T5" fmla="*/ 0 h 615"/>
              <a:gd name="T6" fmla="*/ 230 w 764"/>
              <a:gd name="T7" fmla="*/ 0 h 615"/>
              <a:gd name="T8" fmla="*/ 2 w 764"/>
              <a:gd name="T9" fmla="*/ 229 h 615"/>
              <a:gd name="T10" fmla="*/ 0 w 764"/>
              <a:gd name="T11" fmla="*/ 615 h 615"/>
              <a:gd name="T12" fmla="*/ 198 w 764"/>
              <a:gd name="T13" fmla="*/ 466 h 615"/>
              <a:gd name="T14" fmla="*/ 534 w 764"/>
              <a:gd name="T15" fmla="*/ 460 h 615"/>
              <a:gd name="T16" fmla="*/ 764 w 764"/>
              <a:gd name="T17" fmla="*/ 230 h 615"/>
              <a:gd name="T18" fmla="*/ 534 w 764"/>
              <a:gd name="T19" fmla="*/ 0 h 6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64" h="615">
                <a:moveTo>
                  <a:pt x="534" y="0"/>
                </a:moveTo>
                <a:cubicBezTo>
                  <a:pt x="232" y="0"/>
                  <a:pt x="232" y="0"/>
                  <a:pt x="232" y="0"/>
                </a:cubicBezTo>
                <a:cubicBezTo>
                  <a:pt x="232" y="0"/>
                  <a:pt x="231" y="0"/>
                  <a:pt x="231" y="0"/>
                </a:cubicBezTo>
                <a:cubicBezTo>
                  <a:pt x="231" y="0"/>
                  <a:pt x="231" y="0"/>
                  <a:pt x="230" y="0"/>
                </a:cubicBezTo>
                <a:cubicBezTo>
                  <a:pt x="104" y="0"/>
                  <a:pt x="2" y="102"/>
                  <a:pt x="2" y="229"/>
                </a:cubicBezTo>
                <a:cubicBezTo>
                  <a:pt x="2" y="355"/>
                  <a:pt x="0" y="615"/>
                  <a:pt x="0" y="615"/>
                </a:cubicBezTo>
                <a:cubicBezTo>
                  <a:pt x="0" y="615"/>
                  <a:pt x="58" y="487"/>
                  <a:pt x="198" y="466"/>
                </a:cubicBezTo>
                <a:cubicBezTo>
                  <a:pt x="216" y="464"/>
                  <a:pt x="534" y="460"/>
                  <a:pt x="534" y="460"/>
                </a:cubicBezTo>
                <a:cubicBezTo>
                  <a:pt x="661" y="460"/>
                  <a:pt x="764" y="357"/>
                  <a:pt x="764" y="230"/>
                </a:cubicBezTo>
                <a:cubicBezTo>
                  <a:pt x="764" y="103"/>
                  <a:pt x="661" y="0"/>
                  <a:pt x="534" y="0"/>
                </a:cubicBezTo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 w="9525" cap="flat" cmpd="sng" algn="ctr">
            <a:gradFill>
              <a:gsLst>
                <a:gs pos="0">
                  <a:srgbClr val="F87358"/>
                </a:gs>
                <a:gs pos="100000">
                  <a:srgbClr val="FF101C"/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AU" sz="1800" b="1" dirty="0">
              <a:solidFill>
                <a:srgbClr val="FFFFFF"/>
              </a:solidFill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7" name="文本框 70">
            <a:extLst>
              <a:ext uri="{FF2B5EF4-FFF2-40B4-BE49-F238E27FC236}">
                <a16:creationId xmlns:a16="http://schemas.microsoft.com/office/drawing/2014/main" id="{363484F9-BD88-64CD-03F9-C67535B94458}"/>
              </a:ext>
            </a:extLst>
          </p:cNvPr>
          <p:cNvSpPr txBox="1"/>
          <p:nvPr/>
        </p:nvSpPr>
        <p:spPr>
          <a:xfrm>
            <a:off x="6388596" y="1732591"/>
            <a:ext cx="11138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gradFill>
                  <a:gsLst>
                    <a:gs pos="100000">
                      <a:srgbClr val="C00000"/>
                    </a:gs>
                    <a:gs pos="0">
                      <a:srgbClr val="F87358"/>
                    </a:gs>
                  </a:gsLst>
                  <a:lin ang="162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2000" dirty="0">
                <a:sym typeface="HarmonyOS Sans SC Light" panose="00000400000000000000" pitchFamily="2" charset="-122"/>
              </a:rPr>
              <a:t>文本</a:t>
            </a:r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0C4687D9-9986-B1FD-A84A-D55AB608EFED}"/>
              </a:ext>
            </a:extLst>
          </p:cNvPr>
          <p:cNvSpPr>
            <a:spLocks/>
          </p:cNvSpPr>
          <p:nvPr/>
        </p:nvSpPr>
        <p:spPr bwMode="auto">
          <a:xfrm>
            <a:off x="4435488" y="2531602"/>
            <a:ext cx="1629266" cy="1586859"/>
          </a:xfrm>
          <a:custGeom>
            <a:avLst/>
            <a:gdLst>
              <a:gd name="T0" fmla="*/ 275 w 913"/>
              <a:gd name="T1" fmla="*/ 0 h 735"/>
              <a:gd name="T2" fmla="*/ 636 w 913"/>
              <a:gd name="T3" fmla="*/ 0 h 735"/>
              <a:gd name="T4" fmla="*/ 637 w 913"/>
              <a:gd name="T5" fmla="*/ 0 h 735"/>
              <a:gd name="T6" fmla="*/ 638 w 913"/>
              <a:gd name="T7" fmla="*/ 0 h 735"/>
              <a:gd name="T8" fmla="*/ 911 w 913"/>
              <a:gd name="T9" fmla="*/ 273 h 735"/>
              <a:gd name="T10" fmla="*/ 913 w 913"/>
              <a:gd name="T11" fmla="*/ 735 h 735"/>
              <a:gd name="T12" fmla="*/ 677 w 913"/>
              <a:gd name="T13" fmla="*/ 557 h 735"/>
              <a:gd name="T14" fmla="*/ 275 w 913"/>
              <a:gd name="T15" fmla="*/ 550 h 735"/>
              <a:gd name="T16" fmla="*/ 0 w 913"/>
              <a:gd name="T17" fmla="*/ 275 h 735"/>
              <a:gd name="T18" fmla="*/ 275 w 913"/>
              <a:gd name="T19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3" h="735">
                <a:moveTo>
                  <a:pt x="275" y="0"/>
                </a:move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7" y="0"/>
                  <a:pt x="637" y="0"/>
                </a:cubicBezTo>
                <a:cubicBezTo>
                  <a:pt x="637" y="0"/>
                  <a:pt x="638" y="0"/>
                  <a:pt x="638" y="0"/>
                </a:cubicBezTo>
                <a:cubicBezTo>
                  <a:pt x="789" y="0"/>
                  <a:pt x="911" y="122"/>
                  <a:pt x="911" y="273"/>
                </a:cubicBezTo>
                <a:cubicBezTo>
                  <a:pt x="911" y="424"/>
                  <a:pt x="913" y="735"/>
                  <a:pt x="913" y="735"/>
                </a:cubicBezTo>
                <a:cubicBezTo>
                  <a:pt x="913" y="735"/>
                  <a:pt x="844" y="582"/>
                  <a:pt x="677" y="557"/>
                </a:cubicBezTo>
                <a:cubicBezTo>
                  <a:pt x="656" y="554"/>
                  <a:pt x="275" y="550"/>
                  <a:pt x="275" y="550"/>
                </a:cubicBezTo>
                <a:cubicBezTo>
                  <a:pt x="123" y="550"/>
                  <a:pt x="0" y="427"/>
                  <a:pt x="0" y="275"/>
                </a:cubicBezTo>
                <a:cubicBezTo>
                  <a:pt x="0" y="123"/>
                  <a:pt x="123" y="0"/>
                  <a:pt x="275" y="0"/>
                </a:cubicBezTo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 w="9525" cap="flat" cmpd="sng" algn="ctr">
            <a:gradFill>
              <a:gsLst>
                <a:gs pos="0">
                  <a:srgbClr val="F87358"/>
                </a:gs>
                <a:gs pos="100000">
                  <a:srgbClr val="FF101C"/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AU" sz="1800" b="1" dirty="0">
              <a:solidFill>
                <a:srgbClr val="FFFFFF"/>
              </a:solidFill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9" name="文本框 70">
            <a:extLst>
              <a:ext uri="{FF2B5EF4-FFF2-40B4-BE49-F238E27FC236}">
                <a16:creationId xmlns:a16="http://schemas.microsoft.com/office/drawing/2014/main" id="{E13E12C1-D227-3F84-848A-CA9E9E828420}"/>
              </a:ext>
            </a:extLst>
          </p:cNvPr>
          <p:cNvSpPr txBox="1"/>
          <p:nvPr/>
        </p:nvSpPr>
        <p:spPr>
          <a:xfrm>
            <a:off x="4745046" y="2839983"/>
            <a:ext cx="11514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gradFill>
                  <a:gsLst>
                    <a:gs pos="100000">
                      <a:srgbClr val="C00000"/>
                    </a:gs>
                    <a:gs pos="0">
                      <a:srgbClr val="F87358"/>
                    </a:gs>
                  </a:gsLst>
                  <a:lin ang="162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2800" dirty="0">
                <a:sym typeface="HarmonyOS Sans SC Light" panose="00000400000000000000" pitchFamily="2" charset="-122"/>
              </a:rPr>
              <a:t>文本</a:t>
            </a:r>
          </a:p>
        </p:txBody>
      </p:sp>
      <p:sp>
        <p:nvSpPr>
          <p:cNvPr id="10" name="Freeform 5">
            <a:extLst>
              <a:ext uri="{FF2B5EF4-FFF2-40B4-BE49-F238E27FC236}">
                <a16:creationId xmlns:a16="http://schemas.microsoft.com/office/drawing/2014/main" id="{CA4CF7B2-4E9E-1C75-D4F9-4E7EAC6AB6CA}"/>
              </a:ext>
            </a:extLst>
          </p:cNvPr>
          <p:cNvSpPr>
            <a:spLocks/>
          </p:cNvSpPr>
          <p:nvPr/>
        </p:nvSpPr>
        <p:spPr bwMode="auto">
          <a:xfrm>
            <a:off x="6095998" y="2531602"/>
            <a:ext cx="1631497" cy="1586859"/>
          </a:xfrm>
          <a:custGeom>
            <a:avLst/>
            <a:gdLst>
              <a:gd name="T0" fmla="*/ 639 w 914"/>
              <a:gd name="T1" fmla="*/ 0 h 735"/>
              <a:gd name="T2" fmla="*/ 277 w 914"/>
              <a:gd name="T3" fmla="*/ 0 h 735"/>
              <a:gd name="T4" fmla="*/ 276 w 914"/>
              <a:gd name="T5" fmla="*/ 0 h 735"/>
              <a:gd name="T6" fmla="*/ 275 w 914"/>
              <a:gd name="T7" fmla="*/ 0 h 735"/>
              <a:gd name="T8" fmla="*/ 2 w 914"/>
              <a:gd name="T9" fmla="*/ 273 h 735"/>
              <a:gd name="T10" fmla="*/ 0 w 914"/>
              <a:gd name="T11" fmla="*/ 735 h 735"/>
              <a:gd name="T12" fmla="*/ 237 w 914"/>
              <a:gd name="T13" fmla="*/ 557 h 735"/>
              <a:gd name="T14" fmla="*/ 639 w 914"/>
              <a:gd name="T15" fmla="*/ 550 h 735"/>
              <a:gd name="T16" fmla="*/ 914 w 914"/>
              <a:gd name="T17" fmla="*/ 275 h 735"/>
              <a:gd name="T18" fmla="*/ 639 w 914"/>
              <a:gd name="T19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4" h="735">
                <a:moveTo>
                  <a:pt x="639" y="0"/>
                </a:moveTo>
                <a:cubicBezTo>
                  <a:pt x="277" y="0"/>
                  <a:pt x="277" y="0"/>
                  <a:pt x="277" y="0"/>
                </a:cubicBezTo>
                <a:cubicBezTo>
                  <a:pt x="277" y="0"/>
                  <a:pt x="277" y="0"/>
                  <a:pt x="276" y="0"/>
                </a:cubicBezTo>
                <a:cubicBezTo>
                  <a:pt x="276" y="0"/>
                  <a:pt x="276" y="0"/>
                  <a:pt x="275" y="0"/>
                </a:cubicBezTo>
                <a:cubicBezTo>
                  <a:pt x="125" y="0"/>
                  <a:pt x="2" y="122"/>
                  <a:pt x="2" y="273"/>
                </a:cubicBezTo>
                <a:cubicBezTo>
                  <a:pt x="2" y="424"/>
                  <a:pt x="0" y="735"/>
                  <a:pt x="0" y="735"/>
                </a:cubicBezTo>
                <a:cubicBezTo>
                  <a:pt x="0" y="735"/>
                  <a:pt x="70" y="582"/>
                  <a:pt x="237" y="557"/>
                </a:cubicBezTo>
                <a:cubicBezTo>
                  <a:pt x="258" y="554"/>
                  <a:pt x="639" y="550"/>
                  <a:pt x="639" y="550"/>
                </a:cubicBezTo>
                <a:cubicBezTo>
                  <a:pt x="790" y="550"/>
                  <a:pt x="914" y="427"/>
                  <a:pt x="914" y="275"/>
                </a:cubicBezTo>
                <a:cubicBezTo>
                  <a:pt x="914" y="123"/>
                  <a:pt x="790" y="0"/>
                  <a:pt x="639" y="0"/>
                </a:cubicBezTo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AU" sz="1800" dirty="0"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文本框 70">
            <a:extLst>
              <a:ext uri="{FF2B5EF4-FFF2-40B4-BE49-F238E27FC236}">
                <a16:creationId xmlns:a16="http://schemas.microsoft.com/office/drawing/2014/main" id="{B5283A26-2E8A-1D7D-1DEE-5C53FA9E0F94}"/>
              </a:ext>
            </a:extLst>
          </p:cNvPr>
          <p:cNvSpPr txBox="1"/>
          <p:nvPr/>
        </p:nvSpPr>
        <p:spPr>
          <a:xfrm>
            <a:off x="6345787" y="2839983"/>
            <a:ext cx="111388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文本</a:t>
            </a:r>
          </a:p>
        </p:txBody>
      </p:sp>
      <p:sp>
        <p:nvSpPr>
          <p:cNvPr id="12" name="Freeform 9">
            <a:extLst>
              <a:ext uri="{FF2B5EF4-FFF2-40B4-BE49-F238E27FC236}">
                <a16:creationId xmlns:a16="http://schemas.microsoft.com/office/drawing/2014/main" id="{1921569C-2993-924A-1222-829885C9BE9B}"/>
              </a:ext>
            </a:extLst>
          </p:cNvPr>
          <p:cNvSpPr>
            <a:spLocks/>
          </p:cNvSpPr>
          <p:nvPr/>
        </p:nvSpPr>
        <p:spPr bwMode="auto">
          <a:xfrm>
            <a:off x="4435488" y="3877419"/>
            <a:ext cx="1629266" cy="1586861"/>
          </a:xfrm>
          <a:custGeom>
            <a:avLst/>
            <a:gdLst>
              <a:gd name="T0" fmla="*/ 275 w 913"/>
              <a:gd name="T1" fmla="*/ 0 h 735"/>
              <a:gd name="T2" fmla="*/ 636 w 913"/>
              <a:gd name="T3" fmla="*/ 0 h 735"/>
              <a:gd name="T4" fmla="*/ 637 w 913"/>
              <a:gd name="T5" fmla="*/ 0 h 735"/>
              <a:gd name="T6" fmla="*/ 638 w 913"/>
              <a:gd name="T7" fmla="*/ 0 h 735"/>
              <a:gd name="T8" fmla="*/ 911 w 913"/>
              <a:gd name="T9" fmla="*/ 273 h 735"/>
              <a:gd name="T10" fmla="*/ 913 w 913"/>
              <a:gd name="T11" fmla="*/ 735 h 735"/>
              <a:gd name="T12" fmla="*/ 677 w 913"/>
              <a:gd name="T13" fmla="*/ 557 h 735"/>
              <a:gd name="T14" fmla="*/ 275 w 913"/>
              <a:gd name="T15" fmla="*/ 550 h 735"/>
              <a:gd name="T16" fmla="*/ 0 w 913"/>
              <a:gd name="T17" fmla="*/ 275 h 735"/>
              <a:gd name="T18" fmla="*/ 275 w 913"/>
              <a:gd name="T19" fmla="*/ 0 h 7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13" h="735">
                <a:moveTo>
                  <a:pt x="275" y="0"/>
                </a:moveTo>
                <a:cubicBezTo>
                  <a:pt x="636" y="0"/>
                  <a:pt x="636" y="0"/>
                  <a:pt x="636" y="0"/>
                </a:cubicBezTo>
                <a:cubicBezTo>
                  <a:pt x="636" y="0"/>
                  <a:pt x="637" y="0"/>
                  <a:pt x="637" y="0"/>
                </a:cubicBezTo>
                <a:cubicBezTo>
                  <a:pt x="637" y="0"/>
                  <a:pt x="638" y="0"/>
                  <a:pt x="638" y="0"/>
                </a:cubicBezTo>
                <a:cubicBezTo>
                  <a:pt x="789" y="0"/>
                  <a:pt x="911" y="122"/>
                  <a:pt x="911" y="273"/>
                </a:cubicBezTo>
                <a:cubicBezTo>
                  <a:pt x="911" y="424"/>
                  <a:pt x="913" y="735"/>
                  <a:pt x="913" y="735"/>
                </a:cubicBezTo>
                <a:cubicBezTo>
                  <a:pt x="913" y="735"/>
                  <a:pt x="844" y="582"/>
                  <a:pt x="677" y="557"/>
                </a:cubicBezTo>
                <a:cubicBezTo>
                  <a:pt x="656" y="554"/>
                  <a:pt x="275" y="550"/>
                  <a:pt x="275" y="550"/>
                </a:cubicBezTo>
                <a:cubicBezTo>
                  <a:pt x="123" y="550"/>
                  <a:pt x="0" y="427"/>
                  <a:pt x="0" y="275"/>
                </a:cubicBezTo>
                <a:cubicBezTo>
                  <a:pt x="0" y="123"/>
                  <a:pt x="123" y="0"/>
                  <a:pt x="275" y="0"/>
                </a:cubicBezTo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AU" sz="1800" dirty="0"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文本框 70">
            <a:extLst>
              <a:ext uri="{FF2B5EF4-FFF2-40B4-BE49-F238E27FC236}">
                <a16:creationId xmlns:a16="http://schemas.microsoft.com/office/drawing/2014/main" id="{9DBB72FD-7BCA-F178-BF3A-DF433AC57402}"/>
              </a:ext>
            </a:extLst>
          </p:cNvPr>
          <p:cNvSpPr txBox="1"/>
          <p:nvPr/>
        </p:nvSpPr>
        <p:spPr>
          <a:xfrm>
            <a:off x="4723520" y="4153526"/>
            <a:ext cx="1079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文本</a:t>
            </a:r>
          </a:p>
        </p:txBody>
      </p:sp>
      <p:sp>
        <p:nvSpPr>
          <p:cNvPr id="14" name="Freeform 10">
            <a:extLst>
              <a:ext uri="{FF2B5EF4-FFF2-40B4-BE49-F238E27FC236}">
                <a16:creationId xmlns:a16="http://schemas.microsoft.com/office/drawing/2014/main" id="{C590EA69-9300-2207-E4B3-FC0C0D6232CA}"/>
              </a:ext>
            </a:extLst>
          </p:cNvPr>
          <p:cNvSpPr>
            <a:spLocks/>
          </p:cNvSpPr>
          <p:nvPr/>
        </p:nvSpPr>
        <p:spPr bwMode="auto">
          <a:xfrm>
            <a:off x="6096000" y="3879650"/>
            <a:ext cx="2053321" cy="1997523"/>
          </a:xfrm>
          <a:custGeom>
            <a:avLst/>
            <a:gdLst>
              <a:gd name="T0" fmla="*/ 1020384 w 1151"/>
              <a:gd name="T1" fmla="*/ 0 h 926"/>
              <a:gd name="T2" fmla="*/ 442928 w 1151"/>
              <a:gd name="T3" fmla="*/ 0 h 926"/>
              <a:gd name="T4" fmla="*/ 441659 w 1151"/>
              <a:gd name="T5" fmla="*/ 0 h 926"/>
              <a:gd name="T6" fmla="*/ 440390 w 1151"/>
              <a:gd name="T7" fmla="*/ 0 h 926"/>
              <a:gd name="T8" fmla="*/ 3807 w 1151"/>
              <a:gd name="T9" fmla="*/ 529890 h 926"/>
              <a:gd name="T10" fmla="*/ 0 w 1151"/>
              <a:gd name="T11" fmla="*/ 1422256 h 926"/>
              <a:gd name="T12" fmla="*/ 378202 w 1151"/>
              <a:gd name="T13" fmla="*/ 1079747 h 926"/>
              <a:gd name="T14" fmla="*/ 1020384 w 1151"/>
              <a:gd name="T15" fmla="*/ 1064388 h 926"/>
              <a:gd name="T16" fmla="*/ 1460774 w 1151"/>
              <a:gd name="T17" fmla="*/ 532962 h 926"/>
              <a:gd name="T18" fmla="*/ 1020384 w 1151"/>
              <a:gd name="T19" fmla="*/ 0 h 92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151"/>
              <a:gd name="T31" fmla="*/ 0 h 926"/>
              <a:gd name="T32" fmla="*/ 1151 w 1151"/>
              <a:gd name="T33" fmla="*/ 926 h 92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151" h="926">
                <a:moveTo>
                  <a:pt x="804" y="0"/>
                </a:moveTo>
                <a:cubicBezTo>
                  <a:pt x="349" y="0"/>
                  <a:pt x="349" y="0"/>
                  <a:pt x="349" y="0"/>
                </a:cubicBezTo>
                <a:cubicBezTo>
                  <a:pt x="349" y="0"/>
                  <a:pt x="348" y="0"/>
                  <a:pt x="348" y="0"/>
                </a:cubicBezTo>
                <a:cubicBezTo>
                  <a:pt x="348" y="0"/>
                  <a:pt x="347" y="0"/>
                  <a:pt x="347" y="0"/>
                </a:cubicBezTo>
                <a:cubicBezTo>
                  <a:pt x="157" y="0"/>
                  <a:pt x="3" y="154"/>
                  <a:pt x="3" y="345"/>
                </a:cubicBezTo>
                <a:cubicBezTo>
                  <a:pt x="3" y="535"/>
                  <a:pt x="0" y="926"/>
                  <a:pt x="0" y="926"/>
                </a:cubicBezTo>
                <a:cubicBezTo>
                  <a:pt x="0" y="926"/>
                  <a:pt x="88" y="734"/>
                  <a:pt x="298" y="703"/>
                </a:cubicBezTo>
                <a:cubicBezTo>
                  <a:pt x="325" y="699"/>
                  <a:pt x="804" y="693"/>
                  <a:pt x="804" y="693"/>
                </a:cubicBezTo>
                <a:cubicBezTo>
                  <a:pt x="996" y="693"/>
                  <a:pt x="1151" y="538"/>
                  <a:pt x="1151" y="347"/>
                </a:cubicBezTo>
                <a:cubicBezTo>
                  <a:pt x="1151" y="155"/>
                  <a:pt x="996" y="0"/>
                  <a:pt x="804" y="0"/>
                </a:cubicBezTo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 w="9525" cap="flat" cmpd="sng" algn="ctr">
            <a:gradFill>
              <a:gsLst>
                <a:gs pos="0">
                  <a:srgbClr val="F87358"/>
                </a:gs>
                <a:gs pos="100000">
                  <a:srgbClr val="FF101C"/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AU" sz="1800" b="1" dirty="0">
              <a:solidFill>
                <a:srgbClr val="FFFFFF"/>
              </a:solidFill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文本框 70">
            <a:extLst>
              <a:ext uri="{FF2B5EF4-FFF2-40B4-BE49-F238E27FC236}">
                <a16:creationId xmlns:a16="http://schemas.microsoft.com/office/drawing/2014/main" id="{98878872-7742-D804-6A65-A93E08E2D4FC}"/>
              </a:ext>
            </a:extLst>
          </p:cNvPr>
          <p:cNvSpPr txBox="1"/>
          <p:nvPr/>
        </p:nvSpPr>
        <p:spPr>
          <a:xfrm>
            <a:off x="6595577" y="4346281"/>
            <a:ext cx="113191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gradFill>
                  <a:gsLst>
                    <a:gs pos="100000">
                      <a:srgbClr val="C00000"/>
                    </a:gs>
                    <a:gs pos="0">
                      <a:srgbClr val="F87358"/>
                    </a:gs>
                  </a:gsLst>
                  <a:lin ang="162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2800" dirty="0">
                <a:sym typeface="HarmonyOS Sans SC Light" panose="00000400000000000000" pitchFamily="2" charset="-122"/>
              </a:rPr>
              <a:t>文本</a:t>
            </a: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F9B081C8-4E95-5FAD-C85F-59EB53A28BF7}"/>
              </a:ext>
            </a:extLst>
          </p:cNvPr>
          <p:cNvGrpSpPr/>
          <p:nvPr/>
        </p:nvGrpSpPr>
        <p:grpSpPr>
          <a:xfrm>
            <a:off x="7589351" y="1485578"/>
            <a:ext cx="3780839" cy="838283"/>
            <a:chOff x="1699388" y="2180305"/>
            <a:chExt cx="3780839" cy="838283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41055557-E70E-C980-7690-6C146AB6EA40}"/>
                </a:ext>
              </a:extLst>
            </p:cNvPr>
            <p:cNvSpPr txBox="1"/>
            <p:nvPr/>
          </p:nvSpPr>
          <p:spPr>
            <a:xfrm>
              <a:off x="1708725" y="2180305"/>
              <a:ext cx="30041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gradFill flip="none" rotWithShape="1">
                    <a:gsLst>
                      <a:gs pos="54000">
                        <a:srgbClr val="FFF0AE"/>
                      </a:gs>
                      <a:gs pos="100000">
                        <a:srgbClr val="BB9F64"/>
                      </a:gs>
                      <a:gs pos="0">
                        <a:srgbClr val="BB9F64"/>
                      </a:gs>
                    </a:gsLst>
                    <a:lin ang="16200000" scaled="1"/>
                    <a:tileRect/>
                  </a:gradFill>
                  <a:latin typeface="+mn-lt"/>
                  <a:ea typeface="+mn-ea"/>
                  <a:cs typeface="+mn-ea"/>
                </a:defRPr>
              </a:lvl1pPr>
            </a:lstStyle>
            <a:p>
              <a:r>
                <a:rPr lang="zh-CN" altLang="en-US" sz="1600" dirty="0">
                  <a:gradFill>
                    <a:gsLst>
                      <a:gs pos="100000">
                        <a:srgbClr val="C00000"/>
                      </a:gs>
                      <a:gs pos="0">
                        <a:srgbClr val="F87358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29E1FEC2-C4F8-69FA-9F31-7DF4253652E9}"/>
                </a:ext>
              </a:extLst>
            </p:cNvPr>
            <p:cNvSpPr txBox="1"/>
            <p:nvPr/>
          </p:nvSpPr>
          <p:spPr>
            <a:xfrm>
              <a:off x="1699388" y="2440801"/>
              <a:ext cx="3780839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117A5E7E-0795-0C98-7377-A7BE1FA052F9}"/>
              </a:ext>
            </a:extLst>
          </p:cNvPr>
          <p:cNvGrpSpPr/>
          <p:nvPr/>
        </p:nvGrpSpPr>
        <p:grpSpPr>
          <a:xfrm>
            <a:off x="1256924" y="1654855"/>
            <a:ext cx="3803168" cy="838283"/>
            <a:chOff x="909718" y="2180305"/>
            <a:chExt cx="3803168" cy="838283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1993F81-BE63-33A2-C092-2272E765C521}"/>
                </a:ext>
              </a:extLst>
            </p:cNvPr>
            <p:cNvSpPr txBox="1"/>
            <p:nvPr/>
          </p:nvSpPr>
          <p:spPr>
            <a:xfrm>
              <a:off x="1708725" y="2180305"/>
              <a:ext cx="30041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gradFill flip="none" rotWithShape="1">
                    <a:gsLst>
                      <a:gs pos="54000">
                        <a:srgbClr val="FFF0AE"/>
                      </a:gs>
                      <a:gs pos="100000">
                        <a:srgbClr val="BB9F64"/>
                      </a:gs>
                      <a:gs pos="0">
                        <a:srgbClr val="BB9F64"/>
                      </a:gs>
                    </a:gsLst>
                    <a:lin ang="16200000" scaled="1"/>
                    <a:tileRect/>
                  </a:gradFill>
                  <a:latin typeface="+mn-lt"/>
                  <a:ea typeface="+mn-ea"/>
                  <a:cs typeface="+mn-ea"/>
                </a:defRPr>
              </a:lvl1pPr>
            </a:lstStyle>
            <a:p>
              <a:pPr algn="r"/>
              <a:r>
                <a:rPr lang="zh-CN" altLang="en-US" sz="1600" dirty="0">
                  <a:gradFill>
                    <a:gsLst>
                      <a:gs pos="100000">
                        <a:srgbClr val="C00000"/>
                      </a:gs>
                      <a:gs pos="0">
                        <a:srgbClr val="F87358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C73512C8-12CA-23C0-464D-BDE0C9EE938B}"/>
                </a:ext>
              </a:extLst>
            </p:cNvPr>
            <p:cNvSpPr txBox="1"/>
            <p:nvPr/>
          </p:nvSpPr>
          <p:spPr>
            <a:xfrm>
              <a:off x="909718" y="2440801"/>
              <a:ext cx="3793832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9DFE146-7290-B556-3115-79900C54968C}"/>
              </a:ext>
            </a:extLst>
          </p:cNvPr>
          <p:cNvGrpSpPr/>
          <p:nvPr/>
        </p:nvGrpSpPr>
        <p:grpSpPr>
          <a:xfrm>
            <a:off x="7827197" y="2719077"/>
            <a:ext cx="3464607" cy="838283"/>
            <a:chOff x="1699388" y="2180305"/>
            <a:chExt cx="3464607" cy="838283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1E42AC02-0EB8-E133-2EF2-32108388EAD4}"/>
                </a:ext>
              </a:extLst>
            </p:cNvPr>
            <p:cNvSpPr txBox="1"/>
            <p:nvPr/>
          </p:nvSpPr>
          <p:spPr>
            <a:xfrm>
              <a:off x="1708725" y="2180305"/>
              <a:ext cx="30041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gradFill flip="none" rotWithShape="1">
                    <a:gsLst>
                      <a:gs pos="54000">
                        <a:srgbClr val="FFF0AE"/>
                      </a:gs>
                      <a:gs pos="100000">
                        <a:srgbClr val="BB9F64"/>
                      </a:gs>
                      <a:gs pos="0">
                        <a:srgbClr val="BB9F64"/>
                      </a:gs>
                    </a:gsLst>
                    <a:lin ang="16200000" scaled="1"/>
                    <a:tileRect/>
                  </a:gradFill>
                  <a:latin typeface="+mn-lt"/>
                  <a:ea typeface="+mn-ea"/>
                  <a:cs typeface="+mn-ea"/>
                </a:defRPr>
              </a:lvl1pPr>
            </a:lstStyle>
            <a:p>
              <a:r>
                <a:rPr lang="zh-CN" altLang="en-US" sz="1600" dirty="0">
                  <a:gradFill>
                    <a:gsLst>
                      <a:gs pos="100000">
                        <a:srgbClr val="C00000"/>
                      </a:gs>
                      <a:gs pos="0">
                        <a:srgbClr val="F87358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CB3F4F1-6F83-88BC-19FA-A9ACEF505E11}"/>
                </a:ext>
              </a:extLst>
            </p:cNvPr>
            <p:cNvSpPr txBox="1"/>
            <p:nvPr/>
          </p:nvSpPr>
          <p:spPr>
            <a:xfrm>
              <a:off x="1699388" y="2440801"/>
              <a:ext cx="3464607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82392539-B4F3-0945-5720-FF78D0863C05}"/>
              </a:ext>
            </a:extLst>
          </p:cNvPr>
          <p:cNvGrpSpPr/>
          <p:nvPr/>
        </p:nvGrpSpPr>
        <p:grpSpPr>
          <a:xfrm>
            <a:off x="898609" y="2703940"/>
            <a:ext cx="3425988" cy="838283"/>
            <a:chOff x="1286898" y="2180305"/>
            <a:chExt cx="3425988" cy="838283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0DC6C4D-F807-60F6-7118-E85A40935C37}"/>
                </a:ext>
              </a:extLst>
            </p:cNvPr>
            <p:cNvSpPr txBox="1"/>
            <p:nvPr/>
          </p:nvSpPr>
          <p:spPr>
            <a:xfrm>
              <a:off x="1708725" y="2180305"/>
              <a:ext cx="30041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gradFill flip="none" rotWithShape="1">
                    <a:gsLst>
                      <a:gs pos="54000">
                        <a:srgbClr val="FFF0AE"/>
                      </a:gs>
                      <a:gs pos="100000">
                        <a:srgbClr val="BB9F64"/>
                      </a:gs>
                      <a:gs pos="0">
                        <a:srgbClr val="BB9F64"/>
                      </a:gs>
                    </a:gsLst>
                    <a:lin ang="16200000" scaled="1"/>
                    <a:tileRect/>
                  </a:gradFill>
                  <a:latin typeface="+mn-lt"/>
                  <a:ea typeface="+mn-ea"/>
                  <a:cs typeface="+mn-ea"/>
                </a:defRPr>
              </a:lvl1pPr>
            </a:lstStyle>
            <a:p>
              <a:pPr algn="r"/>
              <a:r>
                <a:rPr lang="zh-CN" altLang="en-US" sz="1600" dirty="0">
                  <a:gradFill>
                    <a:gsLst>
                      <a:gs pos="100000">
                        <a:srgbClr val="C00000"/>
                      </a:gs>
                      <a:gs pos="0">
                        <a:srgbClr val="F87358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80472878-423E-402E-1158-423DDD9FF4F0}"/>
                </a:ext>
              </a:extLst>
            </p:cNvPr>
            <p:cNvSpPr txBox="1"/>
            <p:nvPr/>
          </p:nvSpPr>
          <p:spPr>
            <a:xfrm>
              <a:off x="1286898" y="2440801"/>
              <a:ext cx="3416651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C2192DF6-8A14-B0C2-CFB8-03529E1A01B3}"/>
              </a:ext>
            </a:extLst>
          </p:cNvPr>
          <p:cNvGrpSpPr/>
          <p:nvPr/>
        </p:nvGrpSpPr>
        <p:grpSpPr>
          <a:xfrm>
            <a:off x="8328249" y="4116586"/>
            <a:ext cx="3082098" cy="838283"/>
            <a:chOff x="1699389" y="2180305"/>
            <a:chExt cx="3082098" cy="838283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98CA71B-F095-F679-7A1E-3F2397005A5A}"/>
                </a:ext>
              </a:extLst>
            </p:cNvPr>
            <p:cNvSpPr txBox="1"/>
            <p:nvPr/>
          </p:nvSpPr>
          <p:spPr>
            <a:xfrm>
              <a:off x="1708725" y="2180305"/>
              <a:ext cx="30041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gradFill flip="none" rotWithShape="1">
                    <a:gsLst>
                      <a:gs pos="54000">
                        <a:srgbClr val="FFF0AE"/>
                      </a:gs>
                      <a:gs pos="100000">
                        <a:srgbClr val="BB9F64"/>
                      </a:gs>
                      <a:gs pos="0">
                        <a:srgbClr val="BB9F64"/>
                      </a:gs>
                    </a:gsLst>
                    <a:lin ang="16200000" scaled="1"/>
                    <a:tileRect/>
                  </a:gradFill>
                  <a:latin typeface="+mn-lt"/>
                  <a:ea typeface="+mn-ea"/>
                  <a:cs typeface="+mn-ea"/>
                </a:defRPr>
              </a:lvl1pPr>
            </a:lstStyle>
            <a:p>
              <a:r>
                <a:rPr lang="zh-CN" altLang="en-US" sz="1600" dirty="0">
                  <a:gradFill>
                    <a:gsLst>
                      <a:gs pos="100000">
                        <a:srgbClr val="C00000"/>
                      </a:gs>
                      <a:gs pos="0">
                        <a:srgbClr val="F87358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B1275F3-B0BD-1188-5B77-2D6BA75A1D54}"/>
                </a:ext>
              </a:extLst>
            </p:cNvPr>
            <p:cNvSpPr txBox="1"/>
            <p:nvPr/>
          </p:nvSpPr>
          <p:spPr>
            <a:xfrm>
              <a:off x="1699389" y="2440801"/>
              <a:ext cx="3082098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68D55C91-B05F-0A3E-7CA9-63FBB0719F0E}"/>
              </a:ext>
            </a:extLst>
          </p:cNvPr>
          <p:cNvGrpSpPr/>
          <p:nvPr/>
        </p:nvGrpSpPr>
        <p:grpSpPr>
          <a:xfrm>
            <a:off x="1256924" y="4116586"/>
            <a:ext cx="3104956" cy="838283"/>
            <a:chOff x="1607930" y="2180305"/>
            <a:chExt cx="3104956" cy="838283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9DBDBAC0-44C3-724D-F6C1-A689A15320B3}"/>
                </a:ext>
              </a:extLst>
            </p:cNvPr>
            <p:cNvSpPr txBox="1"/>
            <p:nvPr/>
          </p:nvSpPr>
          <p:spPr>
            <a:xfrm>
              <a:off x="1708725" y="2180305"/>
              <a:ext cx="30041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gradFill flip="none" rotWithShape="1">
                    <a:gsLst>
                      <a:gs pos="54000">
                        <a:srgbClr val="FFF0AE"/>
                      </a:gs>
                      <a:gs pos="100000">
                        <a:srgbClr val="BB9F64"/>
                      </a:gs>
                      <a:gs pos="0">
                        <a:srgbClr val="BB9F64"/>
                      </a:gs>
                    </a:gsLst>
                    <a:lin ang="16200000" scaled="1"/>
                    <a:tileRect/>
                  </a:gradFill>
                  <a:latin typeface="+mn-lt"/>
                  <a:ea typeface="+mn-ea"/>
                  <a:cs typeface="+mn-ea"/>
                </a:defRPr>
              </a:lvl1pPr>
            </a:lstStyle>
            <a:p>
              <a:pPr algn="r"/>
              <a:r>
                <a:rPr lang="zh-CN" altLang="en-US" sz="1600" dirty="0">
                  <a:gradFill>
                    <a:gsLst>
                      <a:gs pos="100000">
                        <a:srgbClr val="C00000"/>
                      </a:gs>
                      <a:gs pos="0">
                        <a:srgbClr val="F87358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D022563D-C400-3A8A-445C-3CDDEC0D2E6E}"/>
                </a:ext>
              </a:extLst>
            </p:cNvPr>
            <p:cNvSpPr txBox="1"/>
            <p:nvPr/>
          </p:nvSpPr>
          <p:spPr>
            <a:xfrm>
              <a:off x="1607930" y="2440801"/>
              <a:ext cx="3095620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0326925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矩形: 圆角 37">
            <a:extLst>
              <a:ext uri="{FF2B5EF4-FFF2-40B4-BE49-F238E27FC236}">
                <a16:creationId xmlns:a16="http://schemas.microsoft.com/office/drawing/2014/main" id="{B30AB989-985E-242A-BDBA-2BC0E7EAE617}"/>
              </a:ext>
            </a:extLst>
          </p:cNvPr>
          <p:cNvSpPr/>
          <p:nvPr/>
        </p:nvSpPr>
        <p:spPr bwMode="auto">
          <a:xfrm rot="2700000">
            <a:off x="1666238" y="2271242"/>
            <a:ext cx="1707411" cy="1707411"/>
          </a:xfrm>
          <a:prstGeom prst="roundRect">
            <a:avLst>
              <a:gd name="adj" fmla="val 7594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 w="9525" cap="flat" cmpd="sng" algn="ctr">
            <a:gradFill>
              <a:gsLst>
                <a:gs pos="0">
                  <a:srgbClr val="F87358"/>
                </a:gs>
                <a:gs pos="100000">
                  <a:srgbClr val="FF101C"/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 b="1">
              <a:solidFill>
                <a:srgbClr val="FFFFFF"/>
              </a:solidFill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39" name="矩形: 圆角 38">
            <a:extLst>
              <a:ext uri="{FF2B5EF4-FFF2-40B4-BE49-F238E27FC236}">
                <a16:creationId xmlns:a16="http://schemas.microsoft.com/office/drawing/2014/main" id="{9A271C25-529B-DC43-B40B-EB693C900D9D}"/>
              </a:ext>
            </a:extLst>
          </p:cNvPr>
          <p:cNvSpPr/>
          <p:nvPr/>
        </p:nvSpPr>
        <p:spPr bwMode="auto">
          <a:xfrm rot="2700000">
            <a:off x="6360912" y="2271243"/>
            <a:ext cx="1707411" cy="1707411"/>
          </a:xfrm>
          <a:prstGeom prst="roundRect">
            <a:avLst>
              <a:gd name="adj" fmla="val 7594"/>
            </a:avLst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 w="9525" cap="flat" cmpd="sng" algn="ctr">
            <a:gradFill>
              <a:gsLst>
                <a:gs pos="0">
                  <a:srgbClr val="F87358"/>
                </a:gs>
                <a:gs pos="100000">
                  <a:srgbClr val="FF101C"/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 b="1">
              <a:solidFill>
                <a:srgbClr val="FFFFFF"/>
              </a:solidFill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40" name="矩形: 圆角 39">
            <a:extLst>
              <a:ext uri="{FF2B5EF4-FFF2-40B4-BE49-F238E27FC236}">
                <a16:creationId xmlns:a16="http://schemas.microsoft.com/office/drawing/2014/main" id="{E1DADCB7-1A7C-5921-8A6F-B071104973B3}"/>
              </a:ext>
            </a:extLst>
          </p:cNvPr>
          <p:cNvSpPr/>
          <p:nvPr/>
        </p:nvSpPr>
        <p:spPr bwMode="auto">
          <a:xfrm rot="2700000">
            <a:off x="4014830" y="2988859"/>
            <a:ext cx="1707411" cy="1707411"/>
          </a:xfrm>
          <a:prstGeom prst="roundRect">
            <a:avLst>
              <a:gd name="adj" fmla="val 7594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 b="1">
              <a:solidFill>
                <a:srgbClr val="FFFFFF"/>
              </a:solidFill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41" name="矩形: 圆角 40">
            <a:extLst>
              <a:ext uri="{FF2B5EF4-FFF2-40B4-BE49-F238E27FC236}">
                <a16:creationId xmlns:a16="http://schemas.microsoft.com/office/drawing/2014/main" id="{1211D99F-3869-3BE1-97D9-C4BB7B78077E}"/>
              </a:ext>
            </a:extLst>
          </p:cNvPr>
          <p:cNvSpPr/>
          <p:nvPr/>
        </p:nvSpPr>
        <p:spPr bwMode="auto">
          <a:xfrm rot="2700000">
            <a:off x="8711734" y="2988860"/>
            <a:ext cx="1707411" cy="1707411"/>
          </a:xfrm>
          <a:prstGeom prst="roundRect">
            <a:avLst>
              <a:gd name="adj" fmla="val 7594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 b="1">
              <a:solidFill>
                <a:srgbClr val="FFFFFF"/>
              </a:solidFill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EF0DD0D-2B63-CCDF-D7A0-ABAC64B66621}"/>
              </a:ext>
            </a:extLst>
          </p:cNvPr>
          <p:cNvSpPr txBox="1"/>
          <p:nvPr/>
        </p:nvSpPr>
        <p:spPr>
          <a:xfrm>
            <a:off x="444172" y="211471"/>
            <a:ext cx="593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" name="TextBox 55">
            <a:extLst>
              <a:ext uri="{FF2B5EF4-FFF2-40B4-BE49-F238E27FC236}">
                <a16:creationId xmlns:a16="http://schemas.microsoft.com/office/drawing/2014/main" id="{A2DBDFCC-A623-F2FD-6B61-E4137D2D3F35}"/>
              </a:ext>
            </a:extLst>
          </p:cNvPr>
          <p:cNvSpPr txBox="1"/>
          <p:nvPr/>
        </p:nvSpPr>
        <p:spPr bwMode="auto">
          <a:xfrm>
            <a:off x="1270670" y="301676"/>
            <a:ext cx="2802384" cy="44627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 defTabSz="1625479" fontAlgn="auto">
              <a:spcBef>
                <a:spcPts val="0"/>
              </a:spcBef>
              <a:spcAft>
                <a:spcPts val="0"/>
              </a:spcAft>
              <a:defRPr sz="2000" b="1" spc="3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l"/>
            <a:r>
              <a:rPr lang="zh-CN" altLang="en-US" sz="2300" dirty="0">
                <a:gradFill flip="none" rotWithShape="1">
                  <a:gsLst>
                    <a:gs pos="0">
                      <a:srgbClr val="F87358"/>
                    </a:gs>
                    <a:gs pos="100000">
                      <a:srgbClr val="D93312"/>
                    </a:gs>
                  </a:gsLst>
                  <a:lin ang="5400000" scaled="1"/>
                  <a:tileRect/>
                </a:gradFill>
                <a:effectLst>
                  <a:outerShdw blurRad="50800" dist="114300" dir="2700000" algn="tl" rotWithShape="0">
                    <a:prstClr val="black">
                      <a:alpha val="7000"/>
                    </a:prstClr>
                  </a:outerShdw>
                </a:effectLst>
                <a:sym typeface="HarmonyOS Sans SC Light" panose="00000400000000000000" pitchFamily="2" charset="-122"/>
              </a:rPr>
              <a:t>完成成功项目展示</a:t>
            </a: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3A61FDF7-D358-ED0E-C15A-904CCC6A4FF5}"/>
              </a:ext>
            </a:extLst>
          </p:cNvPr>
          <p:cNvGrpSpPr/>
          <p:nvPr/>
        </p:nvGrpSpPr>
        <p:grpSpPr>
          <a:xfrm>
            <a:off x="1341884" y="2349674"/>
            <a:ext cx="9404403" cy="2258263"/>
            <a:chOff x="1393799" y="2618534"/>
            <a:chExt cx="9404403" cy="2258263"/>
          </a:xfrm>
          <a:gradFill>
            <a:gsLst>
              <a:gs pos="0">
                <a:srgbClr val="F87358"/>
              </a:gs>
              <a:gs pos="100000">
                <a:srgbClr val="FF101C"/>
              </a:gs>
            </a:gsLst>
            <a:lin ang="5400000" scaled="1"/>
          </a:gradFill>
        </p:grpSpPr>
        <p:sp>
          <p:nvSpPr>
            <p:cNvPr id="7" name="Freeform 22">
              <a:extLst>
                <a:ext uri="{FF2B5EF4-FFF2-40B4-BE49-F238E27FC236}">
                  <a16:creationId xmlns:a16="http://schemas.microsoft.com/office/drawing/2014/main" id="{303E02C2-61E0-03C3-7150-76CB1079E1B4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10721672" y="3676154"/>
              <a:ext cx="77785" cy="75275"/>
            </a:xfrm>
            <a:custGeom>
              <a:avLst/>
              <a:gdLst>
                <a:gd name="T0" fmla="*/ 7 w 31"/>
                <a:gd name="T1" fmla="*/ 30 h 30"/>
                <a:gd name="T2" fmla="*/ 0 w 31"/>
                <a:gd name="T3" fmla="*/ 23 h 30"/>
                <a:gd name="T4" fmla="*/ 24 w 31"/>
                <a:gd name="T5" fmla="*/ 0 h 30"/>
                <a:gd name="T6" fmla="*/ 31 w 31"/>
                <a:gd name="T7" fmla="*/ 7 h 30"/>
                <a:gd name="T8" fmla="*/ 7 w 31"/>
                <a:gd name="T9" fmla="*/ 3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0">
                  <a:moveTo>
                    <a:pt x="7" y="30"/>
                  </a:moveTo>
                  <a:lnTo>
                    <a:pt x="0" y="23"/>
                  </a:lnTo>
                  <a:lnTo>
                    <a:pt x="24" y="0"/>
                  </a:lnTo>
                  <a:lnTo>
                    <a:pt x="31" y="7"/>
                  </a:lnTo>
                  <a:lnTo>
                    <a:pt x="7" y="30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" name="Freeform 23">
              <a:extLst>
                <a:ext uri="{FF2B5EF4-FFF2-40B4-BE49-F238E27FC236}">
                  <a16:creationId xmlns:a16="http://schemas.microsoft.com/office/drawing/2014/main" id="{F12A194C-B0CA-C2AD-EE76-9EDDAA6410C2}"/>
                </a:ext>
              </a:extLst>
            </p:cNvPr>
            <p:cNvSpPr>
              <a:spLocks noEditPoints="1"/>
            </p:cNvSpPr>
            <p:nvPr/>
          </p:nvSpPr>
          <p:spPr bwMode="auto">
            <a:xfrm rot="16200000">
              <a:off x="9137126" y="2089097"/>
              <a:ext cx="961016" cy="2019890"/>
            </a:xfrm>
            <a:custGeom>
              <a:avLst/>
              <a:gdLst>
                <a:gd name="T0" fmla="*/ 3 w 161"/>
                <a:gd name="T1" fmla="*/ 340 h 340"/>
                <a:gd name="T2" fmla="*/ 0 w 161"/>
                <a:gd name="T3" fmla="*/ 337 h 340"/>
                <a:gd name="T4" fmla="*/ 19 w 161"/>
                <a:gd name="T5" fmla="*/ 317 h 340"/>
                <a:gd name="T6" fmla="*/ 22 w 161"/>
                <a:gd name="T7" fmla="*/ 320 h 340"/>
                <a:gd name="T8" fmla="*/ 3 w 161"/>
                <a:gd name="T9" fmla="*/ 340 h 340"/>
                <a:gd name="T10" fmla="*/ 42 w 161"/>
                <a:gd name="T11" fmla="*/ 301 h 340"/>
                <a:gd name="T12" fmla="*/ 39 w 161"/>
                <a:gd name="T13" fmla="*/ 298 h 340"/>
                <a:gd name="T14" fmla="*/ 58 w 161"/>
                <a:gd name="T15" fmla="*/ 279 h 340"/>
                <a:gd name="T16" fmla="*/ 61 w 161"/>
                <a:gd name="T17" fmla="*/ 282 h 340"/>
                <a:gd name="T18" fmla="*/ 42 w 161"/>
                <a:gd name="T19" fmla="*/ 301 h 340"/>
                <a:gd name="T20" fmla="*/ 80 w 161"/>
                <a:gd name="T21" fmla="*/ 262 h 340"/>
                <a:gd name="T22" fmla="*/ 77 w 161"/>
                <a:gd name="T23" fmla="*/ 259 h 340"/>
                <a:gd name="T24" fmla="*/ 97 w 161"/>
                <a:gd name="T25" fmla="*/ 240 h 340"/>
                <a:gd name="T26" fmla="*/ 100 w 161"/>
                <a:gd name="T27" fmla="*/ 243 h 340"/>
                <a:gd name="T28" fmla="*/ 80 w 161"/>
                <a:gd name="T29" fmla="*/ 262 h 340"/>
                <a:gd name="T30" fmla="*/ 119 w 161"/>
                <a:gd name="T31" fmla="*/ 224 h 340"/>
                <a:gd name="T32" fmla="*/ 116 w 161"/>
                <a:gd name="T33" fmla="*/ 221 h 340"/>
                <a:gd name="T34" fmla="*/ 135 w 161"/>
                <a:gd name="T35" fmla="*/ 201 h 340"/>
                <a:gd name="T36" fmla="*/ 138 w 161"/>
                <a:gd name="T37" fmla="*/ 204 h 340"/>
                <a:gd name="T38" fmla="*/ 119 w 161"/>
                <a:gd name="T39" fmla="*/ 224 h 340"/>
                <a:gd name="T40" fmla="*/ 157 w 161"/>
                <a:gd name="T41" fmla="*/ 184 h 340"/>
                <a:gd name="T42" fmla="*/ 153 w 161"/>
                <a:gd name="T43" fmla="*/ 182 h 340"/>
                <a:gd name="T44" fmla="*/ 156 w 161"/>
                <a:gd name="T45" fmla="*/ 170 h 340"/>
                <a:gd name="T46" fmla="*/ 153 w 161"/>
                <a:gd name="T47" fmla="*/ 158 h 340"/>
                <a:gd name="T48" fmla="*/ 157 w 161"/>
                <a:gd name="T49" fmla="*/ 156 h 340"/>
                <a:gd name="T50" fmla="*/ 161 w 161"/>
                <a:gd name="T51" fmla="*/ 170 h 340"/>
                <a:gd name="T52" fmla="*/ 157 w 161"/>
                <a:gd name="T53" fmla="*/ 184 h 340"/>
                <a:gd name="T54" fmla="*/ 135 w 161"/>
                <a:gd name="T55" fmla="*/ 138 h 340"/>
                <a:gd name="T56" fmla="*/ 116 w 161"/>
                <a:gd name="T57" fmla="*/ 119 h 340"/>
                <a:gd name="T58" fmla="*/ 119 w 161"/>
                <a:gd name="T59" fmla="*/ 116 h 340"/>
                <a:gd name="T60" fmla="*/ 138 w 161"/>
                <a:gd name="T61" fmla="*/ 135 h 340"/>
                <a:gd name="T62" fmla="*/ 135 w 161"/>
                <a:gd name="T63" fmla="*/ 138 h 340"/>
                <a:gd name="T64" fmla="*/ 97 w 161"/>
                <a:gd name="T65" fmla="*/ 100 h 340"/>
                <a:gd name="T66" fmla="*/ 77 w 161"/>
                <a:gd name="T67" fmla="*/ 80 h 340"/>
                <a:gd name="T68" fmla="*/ 80 w 161"/>
                <a:gd name="T69" fmla="*/ 77 h 340"/>
                <a:gd name="T70" fmla="*/ 100 w 161"/>
                <a:gd name="T71" fmla="*/ 97 h 340"/>
                <a:gd name="T72" fmla="*/ 97 w 161"/>
                <a:gd name="T73" fmla="*/ 100 h 340"/>
                <a:gd name="T74" fmla="*/ 58 w 161"/>
                <a:gd name="T75" fmla="*/ 61 h 340"/>
                <a:gd name="T76" fmla="*/ 39 w 161"/>
                <a:gd name="T77" fmla="*/ 42 h 340"/>
                <a:gd name="T78" fmla="*/ 42 w 161"/>
                <a:gd name="T79" fmla="*/ 39 h 340"/>
                <a:gd name="T80" fmla="*/ 61 w 161"/>
                <a:gd name="T81" fmla="*/ 58 h 340"/>
                <a:gd name="T82" fmla="*/ 58 w 161"/>
                <a:gd name="T83" fmla="*/ 61 h 340"/>
                <a:gd name="T84" fmla="*/ 19 w 161"/>
                <a:gd name="T85" fmla="*/ 22 h 340"/>
                <a:gd name="T86" fmla="*/ 0 w 161"/>
                <a:gd name="T87" fmla="*/ 3 h 340"/>
                <a:gd name="T88" fmla="*/ 3 w 161"/>
                <a:gd name="T89" fmla="*/ 0 h 340"/>
                <a:gd name="T90" fmla="*/ 22 w 161"/>
                <a:gd name="T91" fmla="*/ 19 h 340"/>
                <a:gd name="T92" fmla="*/ 19 w 161"/>
                <a:gd name="T93" fmla="*/ 22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1" h="340">
                  <a:moveTo>
                    <a:pt x="3" y="340"/>
                  </a:moveTo>
                  <a:cubicBezTo>
                    <a:pt x="0" y="337"/>
                    <a:pt x="0" y="337"/>
                    <a:pt x="0" y="337"/>
                  </a:cubicBezTo>
                  <a:cubicBezTo>
                    <a:pt x="19" y="317"/>
                    <a:pt x="19" y="317"/>
                    <a:pt x="19" y="317"/>
                  </a:cubicBezTo>
                  <a:cubicBezTo>
                    <a:pt x="22" y="320"/>
                    <a:pt x="22" y="320"/>
                    <a:pt x="22" y="320"/>
                  </a:cubicBezTo>
                  <a:lnTo>
                    <a:pt x="3" y="340"/>
                  </a:lnTo>
                  <a:close/>
                  <a:moveTo>
                    <a:pt x="42" y="301"/>
                  </a:moveTo>
                  <a:cubicBezTo>
                    <a:pt x="39" y="298"/>
                    <a:pt x="39" y="298"/>
                    <a:pt x="39" y="298"/>
                  </a:cubicBezTo>
                  <a:cubicBezTo>
                    <a:pt x="58" y="279"/>
                    <a:pt x="58" y="279"/>
                    <a:pt x="58" y="279"/>
                  </a:cubicBezTo>
                  <a:cubicBezTo>
                    <a:pt x="61" y="282"/>
                    <a:pt x="61" y="282"/>
                    <a:pt x="61" y="282"/>
                  </a:cubicBezTo>
                  <a:lnTo>
                    <a:pt x="42" y="301"/>
                  </a:lnTo>
                  <a:close/>
                  <a:moveTo>
                    <a:pt x="80" y="262"/>
                  </a:moveTo>
                  <a:cubicBezTo>
                    <a:pt x="77" y="259"/>
                    <a:pt x="77" y="259"/>
                    <a:pt x="77" y="259"/>
                  </a:cubicBezTo>
                  <a:cubicBezTo>
                    <a:pt x="97" y="240"/>
                    <a:pt x="97" y="240"/>
                    <a:pt x="97" y="240"/>
                  </a:cubicBezTo>
                  <a:cubicBezTo>
                    <a:pt x="100" y="243"/>
                    <a:pt x="100" y="243"/>
                    <a:pt x="100" y="243"/>
                  </a:cubicBezTo>
                  <a:lnTo>
                    <a:pt x="80" y="262"/>
                  </a:lnTo>
                  <a:close/>
                  <a:moveTo>
                    <a:pt x="119" y="224"/>
                  </a:moveTo>
                  <a:cubicBezTo>
                    <a:pt x="116" y="221"/>
                    <a:pt x="116" y="221"/>
                    <a:pt x="116" y="221"/>
                  </a:cubicBezTo>
                  <a:cubicBezTo>
                    <a:pt x="135" y="201"/>
                    <a:pt x="135" y="201"/>
                    <a:pt x="135" y="201"/>
                  </a:cubicBezTo>
                  <a:cubicBezTo>
                    <a:pt x="138" y="204"/>
                    <a:pt x="138" y="204"/>
                    <a:pt x="138" y="204"/>
                  </a:cubicBezTo>
                  <a:lnTo>
                    <a:pt x="119" y="224"/>
                  </a:lnTo>
                  <a:close/>
                  <a:moveTo>
                    <a:pt x="157" y="184"/>
                  </a:moveTo>
                  <a:cubicBezTo>
                    <a:pt x="153" y="182"/>
                    <a:pt x="153" y="182"/>
                    <a:pt x="153" y="182"/>
                  </a:cubicBezTo>
                  <a:cubicBezTo>
                    <a:pt x="155" y="178"/>
                    <a:pt x="156" y="174"/>
                    <a:pt x="156" y="170"/>
                  </a:cubicBezTo>
                  <a:cubicBezTo>
                    <a:pt x="156" y="166"/>
                    <a:pt x="155" y="161"/>
                    <a:pt x="153" y="158"/>
                  </a:cubicBezTo>
                  <a:cubicBezTo>
                    <a:pt x="157" y="156"/>
                    <a:pt x="157" y="156"/>
                    <a:pt x="157" y="156"/>
                  </a:cubicBezTo>
                  <a:cubicBezTo>
                    <a:pt x="159" y="160"/>
                    <a:pt x="161" y="165"/>
                    <a:pt x="161" y="170"/>
                  </a:cubicBezTo>
                  <a:cubicBezTo>
                    <a:pt x="161" y="175"/>
                    <a:pt x="159" y="180"/>
                    <a:pt x="157" y="184"/>
                  </a:cubicBezTo>
                  <a:close/>
                  <a:moveTo>
                    <a:pt x="135" y="138"/>
                  </a:moveTo>
                  <a:cubicBezTo>
                    <a:pt x="116" y="119"/>
                    <a:pt x="116" y="119"/>
                    <a:pt x="116" y="119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38" y="135"/>
                    <a:pt x="138" y="135"/>
                    <a:pt x="138" y="135"/>
                  </a:cubicBezTo>
                  <a:lnTo>
                    <a:pt x="135" y="138"/>
                  </a:lnTo>
                  <a:close/>
                  <a:moveTo>
                    <a:pt x="97" y="100"/>
                  </a:moveTo>
                  <a:cubicBezTo>
                    <a:pt x="77" y="80"/>
                    <a:pt x="77" y="80"/>
                    <a:pt x="77" y="80"/>
                  </a:cubicBezTo>
                  <a:cubicBezTo>
                    <a:pt x="80" y="77"/>
                    <a:pt x="80" y="77"/>
                    <a:pt x="80" y="77"/>
                  </a:cubicBezTo>
                  <a:cubicBezTo>
                    <a:pt x="100" y="97"/>
                    <a:pt x="100" y="97"/>
                    <a:pt x="100" y="97"/>
                  </a:cubicBezTo>
                  <a:lnTo>
                    <a:pt x="97" y="100"/>
                  </a:lnTo>
                  <a:close/>
                  <a:moveTo>
                    <a:pt x="58" y="61"/>
                  </a:moveTo>
                  <a:cubicBezTo>
                    <a:pt x="39" y="42"/>
                    <a:pt x="39" y="42"/>
                    <a:pt x="39" y="42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61" y="58"/>
                    <a:pt x="61" y="58"/>
                    <a:pt x="61" y="58"/>
                  </a:cubicBezTo>
                  <a:lnTo>
                    <a:pt x="58" y="61"/>
                  </a:lnTo>
                  <a:close/>
                  <a:moveTo>
                    <a:pt x="19" y="22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2" y="19"/>
                    <a:pt x="22" y="19"/>
                    <a:pt x="22" y="19"/>
                  </a:cubicBezTo>
                  <a:lnTo>
                    <a:pt x="19" y="22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9" name="Freeform 24">
              <a:extLst>
                <a:ext uri="{FF2B5EF4-FFF2-40B4-BE49-F238E27FC236}">
                  <a16:creationId xmlns:a16="http://schemas.microsoft.com/office/drawing/2014/main" id="{F0E1B996-97ED-69A8-9D14-EA4C1EFB1D77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8375590" y="3676154"/>
              <a:ext cx="138006" cy="135496"/>
            </a:xfrm>
            <a:custGeom>
              <a:avLst/>
              <a:gdLst>
                <a:gd name="T0" fmla="*/ 48 w 55"/>
                <a:gd name="T1" fmla="*/ 54 h 54"/>
                <a:gd name="T2" fmla="*/ 0 w 55"/>
                <a:gd name="T3" fmla="*/ 7 h 54"/>
                <a:gd name="T4" fmla="*/ 7 w 55"/>
                <a:gd name="T5" fmla="*/ 0 h 54"/>
                <a:gd name="T6" fmla="*/ 55 w 55"/>
                <a:gd name="T7" fmla="*/ 47 h 54"/>
                <a:gd name="T8" fmla="*/ 48 w 55"/>
                <a:gd name="T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4">
                  <a:moveTo>
                    <a:pt x="48" y="54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55" y="47"/>
                  </a:lnTo>
                  <a:lnTo>
                    <a:pt x="48" y="54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0" name="Freeform 25">
              <a:extLst>
                <a:ext uri="{FF2B5EF4-FFF2-40B4-BE49-F238E27FC236}">
                  <a16:creationId xmlns:a16="http://schemas.microsoft.com/office/drawing/2014/main" id="{7C27E227-89AC-A705-1086-CFC5080CEECB}"/>
                </a:ext>
              </a:extLst>
            </p:cNvPr>
            <p:cNvSpPr>
              <a:spLocks noEditPoints="1"/>
            </p:cNvSpPr>
            <p:nvPr/>
          </p:nvSpPr>
          <p:spPr bwMode="auto">
            <a:xfrm rot="16200000">
              <a:off x="6788535" y="3388854"/>
              <a:ext cx="963525" cy="2012362"/>
            </a:xfrm>
            <a:custGeom>
              <a:avLst/>
              <a:gdLst>
                <a:gd name="T0" fmla="*/ 158 w 161"/>
                <a:gd name="T1" fmla="*/ 339 h 339"/>
                <a:gd name="T2" fmla="*/ 139 w 161"/>
                <a:gd name="T3" fmla="*/ 320 h 339"/>
                <a:gd name="T4" fmla="*/ 142 w 161"/>
                <a:gd name="T5" fmla="*/ 317 h 339"/>
                <a:gd name="T6" fmla="*/ 161 w 161"/>
                <a:gd name="T7" fmla="*/ 336 h 339"/>
                <a:gd name="T8" fmla="*/ 158 w 161"/>
                <a:gd name="T9" fmla="*/ 339 h 339"/>
                <a:gd name="T10" fmla="*/ 120 w 161"/>
                <a:gd name="T11" fmla="*/ 301 h 339"/>
                <a:gd name="T12" fmla="*/ 100 w 161"/>
                <a:gd name="T13" fmla="*/ 281 h 339"/>
                <a:gd name="T14" fmla="*/ 103 w 161"/>
                <a:gd name="T15" fmla="*/ 278 h 339"/>
                <a:gd name="T16" fmla="*/ 123 w 161"/>
                <a:gd name="T17" fmla="*/ 298 h 339"/>
                <a:gd name="T18" fmla="*/ 120 w 161"/>
                <a:gd name="T19" fmla="*/ 301 h 339"/>
                <a:gd name="T20" fmla="*/ 81 w 161"/>
                <a:gd name="T21" fmla="*/ 262 h 339"/>
                <a:gd name="T22" fmla="*/ 62 w 161"/>
                <a:gd name="T23" fmla="*/ 243 h 339"/>
                <a:gd name="T24" fmla="*/ 65 w 161"/>
                <a:gd name="T25" fmla="*/ 240 h 339"/>
                <a:gd name="T26" fmla="*/ 84 w 161"/>
                <a:gd name="T27" fmla="*/ 259 h 339"/>
                <a:gd name="T28" fmla="*/ 81 w 161"/>
                <a:gd name="T29" fmla="*/ 262 h 339"/>
                <a:gd name="T30" fmla="*/ 42 w 161"/>
                <a:gd name="T31" fmla="*/ 223 h 339"/>
                <a:gd name="T32" fmla="*/ 23 w 161"/>
                <a:gd name="T33" fmla="*/ 204 h 339"/>
                <a:gd name="T34" fmla="*/ 26 w 161"/>
                <a:gd name="T35" fmla="*/ 201 h 339"/>
                <a:gd name="T36" fmla="*/ 45 w 161"/>
                <a:gd name="T37" fmla="*/ 220 h 339"/>
                <a:gd name="T38" fmla="*/ 42 w 161"/>
                <a:gd name="T39" fmla="*/ 223 h 339"/>
                <a:gd name="T40" fmla="*/ 4 w 161"/>
                <a:gd name="T41" fmla="*/ 184 h 339"/>
                <a:gd name="T42" fmla="*/ 0 w 161"/>
                <a:gd name="T43" fmla="*/ 169 h 339"/>
                <a:gd name="T44" fmla="*/ 4 w 161"/>
                <a:gd name="T45" fmla="*/ 155 h 339"/>
                <a:gd name="T46" fmla="*/ 8 w 161"/>
                <a:gd name="T47" fmla="*/ 157 h 339"/>
                <a:gd name="T48" fmla="*/ 5 w 161"/>
                <a:gd name="T49" fmla="*/ 169 h 339"/>
                <a:gd name="T50" fmla="*/ 8 w 161"/>
                <a:gd name="T51" fmla="*/ 181 h 339"/>
                <a:gd name="T52" fmla="*/ 4 w 161"/>
                <a:gd name="T53" fmla="*/ 184 h 339"/>
                <a:gd name="T54" fmla="*/ 26 w 161"/>
                <a:gd name="T55" fmla="*/ 138 h 339"/>
                <a:gd name="T56" fmla="*/ 23 w 161"/>
                <a:gd name="T57" fmla="*/ 135 h 339"/>
                <a:gd name="T58" fmla="*/ 42 w 161"/>
                <a:gd name="T59" fmla="*/ 115 h 339"/>
                <a:gd name="T60" fmla="*/ 45 w 161"/>
                <a:gd name="T61" fmla="*/ 118 h 339"/>
                <a:gd name="T62" fmla="*/ 26 w 161"/>
                <a:gd name="T63" fmla="*/ 138 h 339"/>
                <a:gd name="T64" fmla="*/ 65 w 161"/>
                <a:gd name="T65" fmla="*/ 99 h 339"/>
                <a:gd name="T66" fmla="*/ 62 w 161"/>
                <a:gd name="T67" fmla="*/ 96 h 339"/>
                <a:gd name="T68" fmla="*/ 81 w 161"/>
                <a:gd name="T69" fmla="*/ 77 h 339"/>
                <a:gd name="T70" fmla="*/ 84 w 161"/>
                <a:gd name="T71" fmla="*/ 80 h 339"/>
                <a:gd name="T72" fmla="*/ 65 w 161"/>
                <a:gd name="T73" fmla="*/ 99 h 339"/>
                <a:gd name="T74" fmla="*/ 103 w 161"/>
                <a:gd name="T75" fmla="*/ 61 h 339"/>
                <a:gd name="T76" fmla="*/ 100 w 161"/>
                <a:gd name="T77" fmla="*/ 58 h 339"/>
                <a:gd name="T78" fmla="*/ 120 w 161"/>
                <a:gd name="T79" fmla="*/ 38 h 339"/>
                <a:gd name="T80" fmla="*/ 123 w 161"/>
                <a:gd name="T81" fmla="*/ 41 h 339"/>
                <a:gd name="T82" fmla="*/ 103 w 161"/>
                <a:gd name="T83" fmla="*/ 61 h 339"/>
                <a:gd name="T84" fmla="*/ 142 w 161"/>
                <a:gd name="T85" fmla="*/ 22 h 339"/>
                <a:gd name="T86" fmla="*/ 139 w 161"/>
                <a:gd name="T87" fmla="*/ 19 h 339"/>
                <a:gd name="T88" fmla="*/ 158 w 161"/>
                <a:gd name="T89" fmla="*/ 0 h 339"/>
                <a:gd name="T90" fmla="*/ 161 w 161"/>
                <a:gd name="T91" fmla="*/ 3 h 339"/>
                <a:gd name="T92" fmla="*/ 142 w 161"/>
                <a:gd name="T93" fmla="*/ 22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1" h="339">
                  <a:moveTo>
                    <a:pt x="158" y="339"/>
                  </a:moveTo>
                  <a:cubicBezTo>
                    <a:pt x="139" y="320"/>
                    <a:pt x="139" y="320"/>
                    <a:pt x="139" y="320"/>
                  </a:cubicBezTo>
                  <a:cubicBezTo>
                    <a:pt x="142" y="317"/>
                    <a:pt x="142" y="317"/>
                    <a:pt x="142" y="317"/>
                  </a:cubicBezTo>
                  <a:cubicBezTo>
                    <a:pt x="161" y="336"/>
                    <a:pt x="161" y="336"/>
                    <a:pt x="161" y="336"/>
                  </a:cubicBezTo>
                  <a:lnTo>
                    <a:pt x="158" y="339"/>
                  </a:lnTo>
                  <a:close/>
                  <a:moveTo>
                    <a:pt x="120" y="301"/>
                  </a:moveTo>
                  <a:cubicBezTo>
                    <a:pt x="100" y="281"/>
                    <a:pt x="100" y="281"/>
                    <a:pt x="100" y="281"/>
                  </a:cubicBezTo>
                  <a:cubicBezTo>
                    <a:pt x="103" y="278"/>
                    <a:pt x="103" y="278"/>
                    <a:pt x="103" y="278"/>
                  </a:cubicBezTo>
                  <a:cubicBezTo>
                    <a:pt x="123" y="298"/>
                    <a:pt x="123" y="298"/>
                    <a:pt x="123" y="298"/>
                  </a:cubicBezTo>
                  <a:lnTo>
                    <a:pt x="120" y="301"/>
                  </a:lnTo>
                  <a:close/>
                  <a:moveTo>
                    <a:pt x="81" y="262"/>
                  </a:moveTo>
                  <a:cubicBezTo>
                    <a:pt x="62" y="243"/>
                    <a:pt x="62" y="243"/>
                    <a:pt x="62" y="243"/>
                  </a:cubicBezTo>
                  <a:cubicBezTo>
                    <a:pt x="65" y="240"/>
                    <a:pt x="65" y="240"/>
                    <a:pt x="65" y="240"/>
                  </a:cubicBezTo>
                  <a:cubicBezTo>
                    <a:pt x="84" y="259"/>
                    <a:pt x="84" y="259"/>
                    <a:pt x="84" y="259"/>
                  </a:cubicBezTo>
                  <a:lnTo>
                    <a:pt x="81" y="262"/>
                  </a:lnTo>
                  <a:close/>
                  <a:moveTo>
                    <a:pt x="42" y="223"/>
                  </a:moveTo>
                  <a:cubicBezTo>
                    <a:pt x="23" y="204"/>
                    <a:pt x="23" y="204"/>
                    <a:pt x="23" y="204"/>
                  </a:cubicBezTo>
                  <a:cubicBezTo>
                    <a:pt x="26" y="201"/>
                    <a:pt x="26" y="201"/>
                    <a:pt x="26" y="201"/>
                  </a:cubicBezTo>
                  <a:cubicBezTo>
                    <a:pt x="45" y="220"/>
                    <a:pt x="45" y="220"/>
                    <a:pt x="45" y="220"/>
                  </a:cubicBezTo>
                  <a:lnTo>
                    <a:pt x="42" y="223"/>
                  </a:lnTo>
                  <a:close/>
                  <a:moveTo>
                    <a:pt x="4" y="184"/>
                  </a:moveTo>
                  <a:cubicBezTo>
                    <a:pt x="2" y="179"/>
                    <a:pt x="0" y="174"/>
                    <a:pt x="0" y="169"/>
                  </a:cubicBezTo>
                  <a:cubicBezTo>
                    <a:pt x="0" y="164"/>
                    <a:pt x="2" y="160"/>
                    <a:pt x="4" y="155"/>
                  </a:cubicBezTo>
                  <a:cubicBezTo>
                    <a:pt x="8" y="157"/>
                    <a:pt x="8" y="157"/>
                    <a:pt x="8" y="157"/>
                  </a:cubicBezTo>
                  <a:cubicBezTo>
                    <a:pt x="6" y="161"/>
                    <a:pt x="5" y="165"/>
                    <a:pt x="5" y="169"/>
                  </a:cubicBezTo>
                  <a:cubicBezTo>
                    <a:pt x="5" y="174"/>
                    <a:pt x="6" y="178"/>
                    <a:pt x="8" y="181"/>
                  </a:cubicBezTo>
                  <a:lnTo>
                    <a:pt x="4" y="184"/>
                  </a:lnTo>
                  <a:close/>
                  <a:moveTo>
                    <a:pt x="26" y="138"/>
                  </a:moveTo>
                  <a:cubicBezTo>
                    <a:pt x="23" y="135"/>
                    <a:pt x="23" y="135"/>
                    <a:pt x="23" y="135"/>
                  </a:cubicBezTo>
                  <a:cubicBezTo>
                    <a:pt x="42" y="115"/>
                    <a:pt x="42" y="115"/>
                    <a:pt x="42" y="115"/>
                  </a:cubicBezTo>
                  <a:cubicBezTo>
                    <a:pt x="45" y="118"/>
                    <a:pt x="45" y="118"/>
                    <a:pt x="45" y="118"/>
                  </a:cubicBezTo>
                  <a:lnTo>
                    <a:pt x="26" y="138"/>
                  </a:lnTo>
                  <a:close/>
                  <a:moveTo>
                    <a:pt x="65" y="99"/>
                  </a:moveTo>
                  <a:cubicBezTo>
                    <a:pt x="62" y="96"/>
                    <a:pt x="62" y="96"/>
                    <a:pt x="62" y="96"/>
                  </a:cubicBezTo>
                  <a:cubicBezTo>
                    <a:pt x="81" y="77"/>
                    <a:pt x="81" y="77"/>
                    <a:pt x="81" y="77"/>
                  </a:cubicBezTo>
                  <a:cubicBezTo>
                    <a:pt x="84" y="80"/>
                    <a:pt x="84" y="80"/>
                    <a:pt x="84" y="80"/>
                  </a:cubicBezTo>
                  <a:lnTo>
                    <a:pt x="65" y="99"/>
                  </a:lnTo>
                  <a:close/>
                  <a:moveTo>
                    <a:pt x="103" y="61"/>
                  </a:moveTo>
                  <a:cubicBezTo>
                    <a:pt x="100" y="58"/>
                    <a:pt x="100" y="58"/>
                    <a:pt x="100" y="58"/>
                  </a:cubicBezTo>
                  <a:cubicBezTo>
                    <a:pt x="120" y="38"/>
                    <a:pt x="120" y="38"/>
                    <a:pt x="120" y="38"/>
                  </a:cubicBezTo>
                  <a:cubicBezTo>
                    <a:pt x="123" y="41"/>
                    <a:pt x="123" y="41"/>
                    <a:pt x="123" y="41"/>
                  </a:cubicBezTo>
                  <a:lnTo>
                    <a:pt x="103" y="61"/>
                  </a:lnTo>
                  <a:close/>
                  <a:moveTo>
                    <a:pt x="142" y="22"/>
                  </a:moveTo>
                  <a:cubicBezTo>
                    <a:pt x="139" y="19"/>
                    <a:pt x="139" y="19"/>
                    <a:pt x="139" y="19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61" y="3"/>
                    <a:pt x="161" y="3"/>
                    <a:pt x="161" y="3"/>
                  </a:cubicBezTo>
                  <a:lnTo>
                    <a:pt x="142" y="22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1" name="Freeform 27">
              <a:extLst>
                <a:ext uri="{FF2B5EF4-FFF2-40B4-BE49-F238E27FC236}">
                  <a16:creationId xmlns:a16="http://schemas.microsoft.com/office/drawing/2014/main" id="{80F703B5-3BE3-1DA7-B374-E670D839EE22}"/>
                </a:ext>
              </a:extLst>
            </p:cNvPr>
            <p:cNvSpPr>
              <a:spLocks noEditPoints="1"/>
            </p:cNvSpPr>
            <p:nvPr/>
          </p:nvSpPr>
          <p:spPr bwMode="auto">
            <a:xfrm rot="16200000">
              <a:off x="4441196" y="2090352"/>
              <a:ext cx="961016" cy="2017380"/>
            </a:xfrm>
            <a:custGeom>
              <a:avLst/>
              <a:gdLst>
                <a:gd name="T0" fmla="*/ 3 w 161"/>
                <a:gd name="T1" fmla="*/ 340 h 340"/>
                <a:gd name="T2" fmla="*/ 0 w 161"/>
                <a:gd name="T3" fmla="*/ 337 h 340"/>
                <a:gd name="T4" fmla="*/ 19 w 161"/>
                <a:gd name="T5" fmla="*/ 318 h 340"/>
                <a:gd name="T6" fmla="*/ 22 w 161"/>
                <a:gd name="T7" fmla="*/ 321 h 340"/>
                <a:gd name="T8" fmla="*/ 3 w 161"/>
                <a:gd name="T9" fmla="*/ 340 h 340"/>
                <a:gd name="T10" fmla="*/ 42 w 161"/>
                <a:gd name="T11" fmla="*/ 301 h 340"/>
                <a:gd name="T12" fmla="*/ 39 w 161"/>
                <a:gd name="T13" fmla="*/ 298 h 340"/>
                <a:gd name="T14" fmla="*/ 58 w 161"/>
                <a:gd name="T15" fmla="*/ 279 h 340"/>
                <a:gd name="T16" fmla="*/ 61 w 161"/>
                <a:gd name="T17" fmla="*/ 282 h 340"/>
                <a:gd name="T18" fmla="*/ 42 w 161"/>
                <a:gd name="T19" fmla="*/ 301 h 340"/>
                <a:gd name="T20" fmla="*/ 80 w 161"/>
                <a:gd name="T21" fmla="*/ 263 h 340"/>
                <a:gd name="T22" fmla="*/ 77 w 161"/>
                <a:gd name="T23" fmla="*/ 260 h 340"/>
                <a:gd name="T24" fmla="*/ 97 w 161"/>
                <a:gd name="T25" fmla="*/ 240 h 340"/>
                <a:gd name="T26" fmla="*/ 100 w 161"/>
                <a:gd name="T27" fmla="*/ 243 h 340"/>
                <a:gd name="T28" fmla="*/ 80 w 161"/>
                <a:gd name="T29" fmla="*/ 263 h 340"/>
                <a:gd name="T30" fmla="*/ 119 w 161"/>
                <a:gd name="T31" fmla="*/ 224 h 340"/>
                <a:gd name="T32" fmla="*/ 116 w 161"/>
                <a:gd name="T33" fmla="*/ 221 h 340"/>
                <a:gd name="T34" fmla="*/ 135 w 161"/>
                <a:gd name="T35" fmla="*/ 202 h 340"/>
                <a:gd name="T36" fmla="*/ 138 w 161"/>
                <a:gd name="T37" fmla="*/ 205 h 340"/>
                <a:gd name="T38" fmla="*/ 119 w 161"/>
                <a:gd name="T39" fmla="*/ 224 h 340"/>
                <a:gd name="T40" fmla="*/ 157 w 161"/>
                <a:gd name="T41" fmla="*/ 184 h 340"/>
                <a:gd name="T42" fmla="*/ 153 w 161"/>
                <a:gd name="T43" fmla="*/ 182 h 340"/>
                <a:gd name="T44" fmla="*/ 156 w 161"/>
                <a:gd name="T45" fmla="*/ 170 h 340"/>
                <a:gd name="T46" fmla="*/ 153 w 161"/>
                <a:gd name="T47" fmla="*/ 158 h 340"/>
                <a:gd name="T48" fmla="*/ 157 w 161"/>
                <a:gd name="T49" fmla="*/ 156 h 340"/>
                <a:gd name="T50" fmla="*/ 161 w 161"/>
                <a:gd name="T51" fmla="*/ 170 h 340"/>
                <a:gd name="T52" fmla="*/ 157 w 161"/>
                <a:gd name="T53" fmla="*/ 184 h 340"/>
                <a:gd name="T54" fmla="*/ 135 w 161"/>
                <a:gd name="T55" fmla="*/ 139 h 340"/>
                <a:gd name="T56" fmla="*/ 116 w 161"/>
                <a:gd name="T57" fmla="*/ 119 h 340"/>
                <a:gd name="T58" fmla="*/ 119 w 161"/>
                <a:gd name="T59" fmla="*/ 116 h 340"/>
                <a:gd name="T60" fmla="*/ 138 w 161"/>
                <a:gd name="T61" fmla="*/ 136 h 340"/>
                <a:gd name="T62" fmla="*/ 135 w 161"/>
                <a:gd name="T63" fmla="*/ 139 h 340"/>
                <a:gd name="T64" fmla="*/ 97 w 161"/>
                <a:gd name="T65" fmla="*/ 100 h 340"/>
                <a:gd name="T66" fmla="*/ 77 w 161"/>
                <a:gd name="T67" fmla="*/ 81 h 340"/>
                <a:gd name="T68" fmla="*/ 80 w 161"/>
                <a:gd name="T69" fmla="*/ 78 h 340"/>
                <a:gd name="T70" fmla="*/ 100 w 161"/>
                <a:gd name="T71" fmla="*/ 97 h 340"/>
                <a:gd name="T72" fmla="*/ 97 w 161"/>
                <a:gd name="T73" fmla="*/ 100 h 340"/>
                <a:gd name="T74" fmla="*/ 58 w 161"/>
                <a:gd name="T75" fmla="*/ 61 h 340"/>
                <a:gd name="T76" fmla="*/ 39 w 161"/>
                <a:gd name="T77" fmla="*/ 42 h 340"/>
                <a:gd name="T78" fmla="*/ 42 w 161"/>
                <a:gd name="T79" fmla="*/ 39 h 340"/>
                <a:gd name="T80" fmla="*/ 61 w 161"/>
                <a:gd name="T81" fmla="*/ 58 h 340"/>
                <a:gd name="T82" fmla="*/ 58 w 161"/>
                <a:gd name="T83" fmla="*/ 61 h 340"/>
                <a:gd name="T84" fmla="*/ 19 w 161"/>
                <a:gd name="T85" fmla="*/ 23 h 340"/>
                <a:gd name="T86" fmla="*/ 0 w 161"/>
                <a:gd name="T87" fmla="*/ 3 h 340"/>
                <a:gd name="T88" fmla="*/ 3 w 161"/>
                <a:gd name="T89" fmla="*/ 0 h 340"/>
                <a:gd name="T90" fmla="*/ 22 w 161"/>
                <a:gd name="T91" fmla="*/ 20 h 340"/>
                <a:gd name="T92" fmla="*/ 19 w 161"/>
                <a:gd name="T93" fmla="*/ 23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1" h="340">
                  <a:moveTo>
                    <a:pt x="3" y="340"/>
                  </a:moveTo>
                  <a:cubicBezTo>
                    <a:pt x="0" y="337"/>
                    <a:pt x="0" y="337"/>
                    <a:pt x="0" y="337"/>
                  </a:cubicBezTo>
                  <a:cubicBezTo>
                    <a:pt x="19" y="318"/>
                    <a:pt x="19" y="318"/>
                    <a:pt x="19" y="318"/>
                  </a:cubicBezTo>
                  <a:cubicBezTo>
                    <a:pt x="22" y="321"/>
                    <a:pt x="22" y="321"/>
                    <a:pt x="22" y="321"/>
                  </a:cubicBezTo>
                  <a:lnTo>
                    <a:pt x="3" y="340"/>
                  </a:lnTo>
                  <a:close/>
                  <a:moveTo>
                    <a:pt x="42" y="301"/>
                  </a:moveTo>
                  <a:cubicBezTo>
                    <a:pt x="39" y="298"/>
                    <a:pt x="39" y="298"/>
                    <a:pt x="39" y="298"/>
                  </a:cubicBezTo>
                  <a:cubicBezTo>
                    <a:pt x="58" y="279"/>
                    <a:pt x="58" y="279"/>
                    <a:pt x="58" y="279"/>
                  </a:cubicBezTo>
                  <a:cubicBezTo>
                    <a:pt x="61" y="282"/>
                    <a:pt x="61" y="282"/>
                    <a:pt x="61" y="282"/>
                  </a:cubicBezTo>
                  <a:lnTo>
                    <a:pt x="42" y="301"/>
                  </a:lnTo>
                  <a:close/>
                  <a:moveTo>
                    <a:pt x="80" y="263"/>
                  </a:moveTo>
                  <a:cubicBezTo>
                    <a:pt x="77" y="260"/>
                    <a:pt x="77" y="260"/>
                    <a:pt x="77" y="260"/>
                  </a:cubicBezTo>
                  <a:cubicBezTo>
                    <a:pt x="97" y="240"/>
                    <a:pt x="97" y="240"/>
                    <a:pt x="97" y="240"/>
                  </a:cubicBezTo>
                  <a:cubicBezTo>
                    <a:pt x="100" y="243"/>
                    <a:pt x="100" y="243"/>
                    <a:pt x="100" y="243"/>
                  </a:cubicBezTo>
                  <a:lnTo>
                    <a:pt x="80" y="263"/>
                  </a:lnTo>
                  <a:close/>
                  <a:moveTo>
                    <a:pt x="119" y="224"/>
                  </a:moveTo>
                  <a:cubicBezTo>
                    <a:pt x="116" y="221"/>
                    <a:pt x="116" y="221"/>
                    <a:pt x="116" y="221"/>
                  </a:cubicBezTo>
                  <a:cubicBezTo>
                    <a:pt x="135" y="202"/>
                    <a:pt x="135" y="202"/>
                    <a:pt x="135" y="202"/>
                  </a:cubicBezTo>
                  <a:cubicBezTo>
                    <a:pt x="138" y="205"/>
                    <a:pt x="138" y="205"/>
                    <a:pt x="138" y="205"/>
                  </a:cubicBezTo>
                  <a:lnTo>
                    <a:pt x="119" y="224"/>
                  </a:lnTo>
                  <a:close/>
                  <a:moveTo>
                    <a:pt x="157" y="184"/>
                  </a:moveTo>
                  <a:cubicBezTo>
                    <a:pt x="153" y="182"/>
                    <a:pt x="153" y="182"/>
                    <a:pt x="153" y="182"/>
                  </a:cubicBezTo>
                  <a:cubicBezTo>
                    <a:pt x="155" y="179"/>
                    <a:pt x="156" y="174"/>
                    <a:pt x="156" y="170"/>
                  </a:cubicBezTo>
                  <a:cubicBezTo>
                    <a:pt x="156" y="166"/>
                    <a:pt x="155" y="162"/>
                    <a:pt x="153" y="158"/>
                  </a:cubicBezTo>
                  <a:cubicBezTo>
                    <a:pt x="157" y="156"/>
                    <a:pt x="157" y="156"/>
                    <a:pt x="157" y="156"/>
                  </a:cubicBezTo>
                  <a:cubicBezTo>
                    <a:pt x="159" y="160"/>
                    <a:pt x="161" y="165"/>
                    <a:pt x="161" y="170"/>
                  </a:cubicBezTo>
                  <a:cubicBezTo>
                    <a:pt x="161" y="175"/>
                    <a:pt x="159" y="180"/>
                    <a:pt x="157" y="184"/>
                  </a:cubicBezTo>
                  <a:close/>
                  <a:moveTo>
                    <a:pt x="135" y="139"/>
                  </a:moveTo>
                  <a:cubicBezTo>
                    <a:pt x="116" y="119"/>
                    <a:pt x="116" y="119"/>
                    <a:pt x="116" y="119"/>
                  </a:cubicBezTo>
                  <a:cubicBezTo>
                    <a:pt x="119" y="116"/>
                    <a:pt x="119" y="116"/>
                    <a:pt x="119" y="116"/>
                  </a:cubicBezTo>
                  <a:cubicBezTo>
                    <a:pt x="138" y="136"/>
                    <a:pt x="138" y="136"/>
                    <a:pt x="138" y="136"/>
                  </a:cubicBezTo>
                  <a:lnTo>
                    <a:pt x="135" y="139"/>
                  </a:lnTo>
                  <a:close/>
                  <a:moveTo>
                    <a:pt x="97" y="100"/>
                  </a:moveTo>
                  <a:cubicBezTo>
                    <a:pt x="77" y="81"/>
                    <a:pt x="77" y="81"/>
                    <a:pt x="77" y="81"/>
                  </a:cubicBezTo>
                  <a:cubicBezTo>
                    <a:pt x="80" y="78"/>
                    <a:pt x="80" y="78"/>
                    <a:pt x="80" y="78"/>
                  </a:cubicBezTo>
                  <a:cubicBezTo>
                    <a:pt x="100" y="97"/>
                    <a:pt x="100" y="97"/>
                    <a:pt x="100" y="97"/>
                  </a:cubicBezTo>
                  <a:lnTo>
                    <a:pt x="97" y="100"/>
                  </a:lnTo>
                  <a:close/>
                  <a:moveTo>
                    <a:pt x="58" y="61"/>
                  </a:moveTo>
                  <a:cubicBezTo>
                    <a:pt x="39" y="42"/>
                    <a:pt x="39" y="42"/>
                    <a:pt x="39" y="42"/>
                  </a:cubicBezTo>
                  <a:cubicBezTo>
                    <a:pt x="42" y="39"/>
                    <a:pt x="42" y="39"/>
                    <a:pt x="42" y="39"/>
                  </a:cubicBezTo>
                  <a:cubicBezTo>
                    <a:pt x="61" y="58"/>
                    <a:pt x="61" y="58"/>
                    <a:pt x="61" y="58"/>
                  </a:cubicBezTo>
                  <a:lnTo>
                    <a:pt x="58" y="61"/>
                  </a:lnTo>
                  <a:close/>
                  <a:moveTo>
                    <a:pt x="19" y="2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2" y="20"/>
                    <a:pt x="22" y="20"/>
                    <a:pt x="22" y="20"/>
                  </a:cubicBezTo>
                  <a:lnTo>
                    <a:pt x="19" y="23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2" name="Freeform 28">
              <a:extLst>
                <a:ext uri="{FF2B5EF4-FFF2-40B4-BE49-F238E27FC236}">
                  <a16:creationId xmlns:a16="http://schemas.microsoft.com/office/drawing/2014/main" id="{9CD75BDE-66B1-21CA-E121-7EC37E20F414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3679662" y="3674899"/>
              <a:ext cx="138006" cy="138006"/>
            </a:xfrm>
            <a:custGeom>
              <a:avLst/>
              <a:gdLst>
                <a:gd name="T0" fmla="*/ 48 w 55"/>
                <a:gd name="T1" fmla="*/ 55 h 55"/>
                <a:gd name="T2" fmla="*/ 0 w 55"/>
                <a:gd name="T3" fmla="*/ 7 h 55"/>
                <a:gd name="T4" fmla="*/ 7 w 55"/>
                <a:gd name="T5" fmla="*/ 0 h 55"/>
                <a:gd name="T6" fmla="*/ 55 w 55"/>
                <a:gd name="T7" fmla="*/ 48 h 55"/>
                <a:gd name="T8" fmla="*/ 48 w 55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" h="55">
                  <a:moveTo>
                    <a:pt x="48" y="55"/>
                  </a:moveTo>
                  <a:lnTo>
                    <a:pt x="0" y="7"/>
                  </a:lnTo>
                  <a:lnTo>
                    <a:pt x="7" y="0"/>
                  </a:lnTo>
                  <a:lnTo>
                    <a:pt x="55" y="48"/>
                  </a:lnTo>
                  <a:lnTo>
                    <a:pt x="48" y="55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3" name="Freeform 29">
              <a:extLst>
                <a:ext uri="{FF2B5EF4-FFF2-40B4-BE49-F238E27FC236}">
                  <a16:creationId xmlns:a16="http://schemas.microsoft.com/office/drawing/2014/main" id="{537BA6E8-2657-21A9-2E26-F1E1EBB1D774}"/>
                </a:ext>
              </a:extLst>
            </p:cNvPr>
            <p:cNvSpPr>
              <a:spLocks noEditPoints="1"/>
            </p:cNvSpPr>
            <p:nvPr/>
          </p:nvSpPr>
          <p:spPr bwMode="auto">
            <a:xfrm rot="16200000">
              <a:off x="2095116" y="3385090"/>
              <a:ext cx="963525" cy="2019890"/>
            </a:xfrm>
            <a:custGeom>
              <a:avLst/>
              <a:gdLst>
                <a:gd name="T0" fmla="*/ 158 w 161"/>
                <a:gd name="T1" fmla="*/ 340 h 340"/>
                <a:gd name="T2" fmla="*/ 139 w 161"/>
                <a:gd name="T3" fmla="*/ 320 h 340"/>
                <a:gd name="T4" fmla="*/ 142 w 161"/>
                <a:gd name="T5" fmla="*/ 317 h 340"/>
                <a:gd name="T6" fmla="*/ 161 w 161"/>
                <a:gd name="T7" fmla="*/ 337 h 340"/>
                <a:gd name="T8" fmla="*/ 158 w 161"/>
                <a:gd name="T9" fmla="*/ 340 h 340"/>
                <a:gd name="T10" fmla="*/ 120 w 161"/>
                <a:gd name="T11" fmla="*/ 301 h 340"/>
                <a:gd name="T12" fmla="*/ 100 w 161"/>
                <a:gd name="T13" fmla="*/ 282 h 340"/>
                <a:gd name="T14" fmla="*/ 103 w 161"/>
                <a:gd name="T15" fmla="*/ 279 h 340"/>
                <a:gd name="T16" fmla="*/ 123 w 161"/>
                <a:gd name="T17" fmla="*/ 298 h 340"/>
                <a:gd name="T18" fmla="*/ 120 w 161"/>
                <a:gd name="T19" fmla="*/ 301 h 340"/>
                <a:gd name="T20" fmla="*/ 81 w 161"/>
                <a:gd name="T21" fmla="*/ 262 h 340"/>
                <a:gd name="T22" fmla="*/ 62 w 161"/>
                <a:gd name="T23" fmla="*/ 243 h 340"/>
                <a:gd name="T24" fmla="*/ 65 w 161"/>
                <a:gd name="T25" fmla="*/ 240 h 340"/>
                <a:gd name="T26" fmla="*/ 84 w 161"/>
                <a:gd name="T27" fmla="*/ 259 h 340"/>
                <a:gd name="T28" fmla="*/ 81 w 161"/>
                <a:gd name="T29" fmla="*/ 262 h 340"/>
                <a:gd name="T30" fmla="*/ 42 w 161"/>
                <a:gd name="T31" fmla="*/ 224 h 340"/>
                <a:gd name="T32" fmla="*/ 23 w 161"/>
                <a:gd name="T33" fmla="*/ 204 h 340"/>
                <a:gd name="T34" fmla="*/ 26 w 161"/>
                <a:gd name="T35" fmla="*/ 201 h 340"/>
                <a:gd name="T36" fmla="*/ 45 w 161"/>
                <a:gd name="T37" fmla="*/ 221 h 340"/>
                <a:gd name="T38" fmla="*/ 42 w 161"/>
                <a:gd name="T39" fmla="*/ 224 h 340"/>
                <a:gd name="T40" fmla="*/ 4 w 161"/>
                <a:gd name="T41" fmla="*/ 184 h 340"/>
                <a:gd name="T42" fmla="*/ 0 w 161"/>
                <a:gd name="T43" fmla="*/ 170 h 340"/>
                <a:gd name="T44" fmla="*/ 4 w 161"/>
                <a:gd name="T45" fmla="*/ 156 h 340"/>
                <a:gd name="T46" fmla="*/ 8 w 161"/>
                <a:gd name="T47" fmla="*/ 158 h 340"/>
                <a:gd name="T48" fmla="*/ 5 w 161"/>
                <a:gd name="T49" fmla="*/ 170 h 340"/>
                <a:gd name="T50" fmla="*/ 8 w 161"/>
                <a:gd name="T51" fmla="*/ 182 h 340"/>
                <a:gd name="T52" fmla="*/ 4 w 161"/>
                <a:gd name="T53" fmla="*/ 184 h 340"/>
                <a:gd name="T54" fmla="*/ 26 w 161"/>
                <a:gd name="T55" fmla="*/ 138 h 340"/>
                <a:gd name="T56" fmla="*/ 23 w 161"/>
                <a:gd name="T57" fmla="*/ 135 h 340"/>
                <a:gd name="T58" fmla="*/ 42 w 161"/>
                <a:gd name="T59" fmla="*/ 116 h 340"/>
                <a:gd name="T60" fmla="*/ 45 w 161"/>
                <a:gd name="T61" fmla="*/ 119 h 340"/>
                <a:gd name="T62" fmla="*/ 26 w 161"/>
                <a:gd name="T63" fmla="*/ 138 h 340"/>
                <a:gd name="T64" fmla="*/ 65 w 161"/>
                <a:gd name="T65" fmla="*/ 100 h 340"/>
                <a:gd name="T66" fmla="*/ 62 w 161"/>
                <a:gd name="T67" fmla="*/ 97 h 340"/>
                <a:gd name="T68" fmla="*/ 81 w 161"/>
                <a:gd name="T69" fmla="*/ 77 h 340"/>
                <a:gd name="T70" fmla="*/ 84 w 161"/>
                <a:gd name="T71" fmla="*/ 80 h 340"/>
                <a:gd name="T72" fmla="*/ 65 w 161"/>
                <a:gd name="T73" fmla="*/ 100 h 340"/>
                <a:gd name="T74" fmla="*/ 103 w 161"/>
                <a:gd name="T75" fmla="*/ 61 h 340"/>
                <a:gd name="T76" fmla="*/ 100 w 161"/>
                <a:gd name="T77" fmla="*/ 58 h 340"/>
                <a:gd name="T78" fmla="*/ 120 w 161"/>
                <a:gd name="T79" fmla="*/ 39 h 340"/>
                <a:gd name="T80" fmla="*/ 123 w 161"/>
                <a:gd name="T81" fmla="*/ 42 h 340"/>
                <a:gd name="T82" fmla="*/ 103 w 161"/>
                <a:gd name="T83" fmla="*/ 61 h 340"/>
                <a:gd name="T84" fmla="*/ 142 w 161"/>
                <a:gd name="T85" fmla="*/ 22 h 340"/>
                <a:gd name="T86" fmla="*/ 139 w 161"/>
                <a:gd name="T87" fmla="*/ 19 h 340"/>
                <a:gd name="T88" fmla="*/ 158 w 161"/>
                <a:gd name="T89" fmla="*/ 0 h 340"/>
                <a:gd name="T90" fmla="*/ 161 w 161"/>
                <a:gd name="T91" fmla="*/ 3 h 340"/>
                <a:gd name="T92" fmla="*/ 142 w 161"/>
                <a:gd name="T93" fmla="*/ 22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61" h="340">
                  <a:moveTo>
                    <a:pt x="158" y="340"/>
                  </a:moveTo>
                  <a:cubicBezTo>
                    <a:pt x="139" y="320"/>
                    <a:pt x="139" y="320"/>
                    <a:pt x="139" y="320"/>
                  </a:cubicBezTo>
                  <a:cubicBezTo>
                    <a:pt x="142" y="317"/>
                    <a:pt x="142" y="317"/>
                    <a:pt x="142" y="317"/>
                  </a:cubicBezTo>
                  <a:cubicBezTo>
                    <a:pt x="161" y="337"/>
                    <a:pt x="161" y="337"/>
                    <a:pt x="161" y="337"/>
                  </a:cubicBezTo>
                  <a:lnTo>
                    <a:pt x="158" y="340"/>
                  </a:lnTo>
                  <a:close/>
                  <a:moveTo>
                    <a:pt x="120" y="301"/>
                  </a:moveTo>
                  <a:cubicBezTo>
                    <a:pt x="100" y="282"/>
                    <a:pt x="100" y="282"/>
                    <a:pt x="100" y="282"/>
                  </a:cubicBezTo>
                  <a:cubicBezTo>
                    <a:pt x="103" y="279"/>
                    <a:pt x="103" y="279"/>
                    <a:pt x="103" y="279"/>
                  </a:cubicBezTo>
                  <a:cubicBezTo>
                    <a:pt x="123" y="298"/>
                    <a:pt x="123" y="298"/>
                    <a:pt x="123" y="298"/>
                  </a:cubicBezTo>
                  <a:lnTo>
                    <a:pt x="120" y="301"/>
                  </a:lnTo>
                  <a:close/>
                  <a:moveTo>
                    <a:pt x="81" y="262"/>
                  </a:moveTo>
                  <a:cubicBezTo>
                    <a:pt x="62" y="243"/>
                    <a:pt x="62" y="243"/>
                    <a:pt x="62" y="243"/>
                  </a:cubicBezTo>
                  <a:cubicBezTo>
                    <a:pt x="65" y="240"/>
                    <a:pt x="65" y="240"/>
                    <a:pt x="65" y="240"/>
                  </a:cubicBezTo>
                  <a:cubicBezTo>
                    <a:pt x="84" y="259"/>
                    <a:pt x="84" y="259"/>
                    <a:pt x="84" y="259"/>
                  </a:cubicBezTo>
                  <a:lnTo>
                    <a:pt x="81" y="262"/>
                  </a:lnTo>
                  <a:close/>
                  <a:moveTo>
                    <a:pt x="42" y="224"/>
                  </a:moveTo>
                  <a:cubicBezTo>
                    <a:pt x="23" y="204"/>
                    <a:pt x="23" y="204"/>
                    <a:pt x="23" y="204"/>
                  </a:cubicBezTo>
                  <a:cubicBezTo>
                    <a:pt x="26" y="201"/>
                    <a:pt x="26" y="201"/>
                    <a:pt x="26" y="201"/>
                  </a:cubicBezTo>
                  <a:cubicBezTo>
                    <a:pt x="45" y="221"/>
                    <a:pt x="45" y="221"/>
                    <a:pt x="45" y="221"/>
                  </a:cubicBezTo>
                  <a:lnTo>
                    <a:pt x="42" y="224"/>
                  </a:lnTo>
                  <a:close/>
                  <a:moveTo>
                    <a:pt x="4" y="184"/>
                  </a:moveTo>
                  <a:cubicBezTo>
                    <a:pt x="2" y="180"/>
                    <a:pt x="0" y="175"/>
                    <a:pt x="0" y="170"/>
                  </a:cubicBezTo>
                  <a:cubicBezTo>
                    <a:pt x="0" y="165"/>
                    <a:pt x="2" y="160"/>
                    <a:pt x="4" y="156"/>
                  </a:cubicBezTo>
                  <a:cubicBezTo>
                    <a:pt x="8" y="158"/>
                    <a:pt x="8" y="158"/>
                    <a:pt x="8" y="158"/>
                  </a:cubicBezTo>
                  <a:cubicBezTo>
                    <a:pt x="6" y="161"/>
                    <a:pt x="5" y="166"/>
                    <a:pt x="5" y="170"/>
                  </a:cubicBezTo>
                  <a:cubicBezTo>
                    <a:pt x="5" y="174"/>
                    <a:pt x="6" y="178"/>
                    <a:pt x="8" y="182"/>
                  </a:cubicBezTo>
                  <a:lnTo>
                    <a:pt x="4" y="184"/>
                  </a:lnTo>
                  <a:close/>
                  <a:moveTo>
                    <a:pt x="26" y="138"/>
                  </a:moveTo>
                  <a:cubicBezTo>
                    <a:pt x="23" y="135"/>
                    <a:pt x="23" y="135"/>
                    <a:pt x="23" y="135"/>
                  </a:cubicBezTo>
                  <a:cubicBezTo>
                    <a:pt x="42" y="116"/>
                    <a:pt x="42" y="116"/>
                    <a:pt x="42" y="116"/>
                  </a:cubicBezTo>
                  <a:cubicBezTo>
                    <a:pt x="45" y="119"/>
                    <a:pt x="45" y="119"/>
                    <a:pt x="45" y="119"/>
                  </a:cubicBezTo>
                  <a:lnTo>
                    <a:pt x="26" y="138"/>
                  </a:lnTo>
                  <a:close/>
                  <a:moveTo>
                    <a:pt x="65" y="100"/>
                  </a:moveTo>
                  <a:cubicBezTo>
                    <a:pt x="62" y="97"/>
                    <a:pt x="62" y="97"/>
                    <a:pt x="62" y="97"/>
                  </a:cubicBezTo>
                  <a:cubicBezTo>
                    <a:pt x="81" y="77"/>
                    <a:pt x="81" y="77"/>
                    <a:pt x="81" y="77"/>
                  </a:cubicBezTo>
                  <a:cubicBezTo>
                    <a:pt x="84" y="80"/>
                    <a:pt x="84" y="80"/>
                    <a:pt x="84" y="80"/>
                  </a:cubicBezTo>
                  <a:lnTo>
                    <a:pt x="65" y="100"/>
                  </a:lnTo>
                  <a:close/>
                  <a:moveTo>
                    <a:pt x="103" y="61"/>
                  </a:moveTo>
                  <a:cubicBezTo>
                    <a:pt x="100" y="58"/>
                    <a:pt x="100" y="58"/>
                    <a:pt x="100" y="58"/>
                  </a:cubicBezTo>
                  <a:cubicBezTo>
                    <a:pt x="120" y="39"/>
                    <a:pt x="120" y="39"/>
                    <a:pt x="120" y="39"/>
                  </a:cubicBezTo>
                  <a:cubicBezTo>
                    <a:pt x="123" y="42"/>
                    <a:pt x="123" y="42"/>
                    <a:pt x="123" y="42"/>
                  </a:cubicBezTo>
                  <a:lnTo>
                    <a:pt x="103" y="61"/>
                  </a:lnTo>
                  <a:close/>
                  <a:moveTo>
                    <a:pt x="142" y="22"/>
                  </a:moveTo>
                  <a:cubicBezTo>
                    <a:pt x="139" y="19"/>
                    <a:pt x="139" y="19"/>
                    <a:pt x="139" y="19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61" y="3"/>
                    <a:pt x="161" y="3"/>
                    <a:pt x="161" y="3"/>
                  </a:cubicBezTo>
                  <a:lnTo>
                    <a:pt x="142" y="22"/>
                  </a:lnTo>
                  <a:close/>
                </a:path>
              </a:pathLst>
            </a:custGeom>
            <a:grpFill/>
            <a:ln w="0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4" name="Freeform 30">
              <a:extLst>
                <a:ext uri="{FF2B5EF4-FFF2-40B4-BE49-F238E27FC236}">
                  <a16:creationId xmlns:a16="http://schemas.microsoft.com/office/drawing/2014/main" id="{E2FA96F9-6988-6622-F94B-B976B023B660}"/>
                </a:ext>
              </a:extLst>
            </p:cNvPr>
            <p:cNvSpPr>
              <a:spLocks/>
            </p:cNvSpPr>
            <p:nvPr/>
          </p:nvSpPr>
          <p:spPr bwMode="auto">
            <a:xfrm rot="16200000">
              <a:off x="1393799" y="3735120"/>
              <a:ext cx="77785" cy="77785"/>
            </a:xfrm>
            <a:custGeom>
              <a:avLst/>
              <a:gdLst>
                <a:gd name="T0" fmla="*/ 7 w 31"/>
                <a:gd name="T1" fmla="*/ 31 h 31"/>
                <a:gd name="T2" fmla="*/ 0 w 31"/>
                <a:gd name="T3" fmla="*/ 24 h 31"/>
                <a:gd name="T4" fmla="*/ 24 w 31"/>
                <a:gd name="T5" fmla="*/ 0 h 31"/>
                <a:gd name="T6" fmla="*/ 31 w 31"/>
                <a:gd name="T7" fmla="*/ 8 h 31"/>
                <a:gd name="T8" fmla="*/ 7 w 31"/>
                <a:gd name="T9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1">
                  <a:moveTo>
                    <a:pt x="7" y="31"/>
                  </a:moveTo>
                  <a:lnTo>
                    <a:pt x="0" y="24"/>
                  </a:lnTo>
                  <a:lnTo>
                    <a:pt x="24" y="0"/>
                  </a:lnTo>
                  <a:lnTo>
                    <a:pt x="31" y="8"/>
                  </a:lnTo>
                  <a:lnTo>
                    <a:pt x="7" y="31"/>
                  </a:lnTo>
                  <a:close/>
                </a:path>
              </a:pathLst>
            </a:custGeom>
            <a:grpFill/>
            <a:ln w="317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6" name="Freeform 26">
            <a:extLst>
              <a:ext uri="{FF2B5EF4-FFF2-40B4-BE49-F238E27FC236}">
                <a16:creationId xmlns:a16="http://schemas.microsoft.com/office/drawing/2014/main" id="{4ED6BB50-802C-119F-89BC-F726905EB3A6}"/>
              </a:ext>
            </a:extLst>
          </p:cNvPr>
          <p:cNvSpPr>
            <a:spLocks/>
          </p:cNvSpPr>
          <p:nvPr/>
        </p:nvSpPr>
        <p:spPr bwMode="auto">
          <a:xfrm rot="16200000">
            <a:off x="5972573" y="3407294"/>
            <a:ext cx="138006" cy="135496"/>
          </a:xfrm>
          <a:custGeom>
            <a:avLst/>
            <a:gdLst>
              <a:gd name="T0" fmla="*/ 7 w 55"/>
              <a:gd name="T1" fmla="*/ 54 h 54"/>
              <a:gd name="T2" fmla="*/ 0 w 55"/>
              <a:gd name="T3" fmla="*/ 47 h 54"/>
              <a:gd name="T4" fmla="*/ 31 w 55"/>
              <a:gd name="T5" fmla="*/ 17 h 54"/>
              <a:gd name="T6" fmla="*/ 31 w 55"/>
              <a:gd name="T7" fmla="*/ 17 h 54"/>
              <a:gd name="T8" fmla="*/ 48 w 55"/>
              <a:gd name="T9" fmla="*/ 0 h 54"/>
              <a:gd name="T10" fmla="*/ 55 w 55"/>
              <a:gd name="T11" fmla="*/ 7 h 54"/>
              <a:gd name="T12" fmla="*/ 22 w 55"/>
              <a:gd name="T13" fmla="*/ 40 h 54"/>
              <a:gd name="T14" fmla="*/ 22 w 55"/>
              <a:gd name="T15" fmla="*/ 40 h 54"/>
              <a:gd name="T16" fmla="*/ 7 w 55"/>
              <a:gd name="T17" fmla="*/ 54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55" h="54">
                <a:moveTo>
                  <a:pt x="7" y="54"/>
                </a:moveTo>
                <a:lnTo>
                  <a:pt x="0" y="47"/>
                </a:lnTo>
                <a:lnTo>
                  <a:pt x="31" y="17"/>
                </a:lnTo>
                <a:lnTo>
                  <a:pt x="31" y="17"/>
                </a:lnTo>
                <a:lnTo>
                  <a:pt x="48" y="0"/>
                </a:lnTo>
                <a:lnTo>
                  <a:pt x="55" y="7"/>
                </a:lnTo>
                <a:lnTo>
                  <a:pt x="22" y="40"/>
                </a:lnTo>
                <a:lnTo>
                  <a:pt x="22" y="40"/>
                </a:lnTo>
                <a:lnTo>
                  <a:pt x="7" y="54"/>
                </a:lnTo>
                <a:close/>
              </a:path>
            </a:pathLst>
          </a:custGeom>
          <a:gradFill>
            <a:gsLst>
              <a:gs pos="0">
                <a:srgbClr val="F87358"/>
              </a:gs>
              <a:gs pos="100000">
                <a:srgbClr val="FF101C"/>
              </a:gs>
            </a:gsLst>
            <a:lin ang="5400000" scaled="1"/>
          </a:gradFill>
          <a:ln w="0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65" name="组合 64">
            <a:extLst>
              <a:ext uri="{FF2B5EF4-FFF2-40B4-BE49-F238E27FC236}">
                <a16:creationId xmlns:a16="http://schemas.microsoft.com/office/drawing/2014/main" id="{1A19CF50-6D74-E743-5AEC-21B98CA08AB3}"/>
              </a:ext>
            </a:extLst>
          </p:cNvPr>
          <p:cNvGrpSpPr/>
          <p:nvPr/>
        </p:nvGrpSpPr>
        <p:grpSpPr>
          <a:xfrm>
            <a:off x="6964748" y="3318864"/>
            <a:ext cx="499738" cy="412284"/>
            <a:chOff x="6815630" y="2783007"/>
            <a:chExt cx="762000" cy="628650"/>
          </a:xfrm>
        </p:grpSpPr>
        <p:sp>
          <p:nvSpPr>
            <p:cNvPr id="63" name="任意多边形: 形状 62">
              <a:extLst>
                <a:ext uri="{FF2B5EF4-FFF2-40B4-BE49-F238E27FC236}">
                  <a16:creationId xmlns:a16="http://schemas.microsoft.com/office/drawing/2014/main" id="{9013D6B4-90CD-C5D5-0F36-45DF8BB95D36}"/>
                </a:ext>
              </a:extLst>
            </p:cNvPr>
            <p:cNvSpPr/>
            <p:nvPr/>
          </p:nvSpPr>
          <p:spPr>
            <a:xfrm>
              <a:off x="6815630" y="2783007"/>
              <a:ext cx="762000" cy="628650"/>
            </a:xfrm>
            <a:custGeom>
              <a:avLst/>
              <a:gdLst>
                <a:gd name="connsiteX0" fmla="*/ 381000 w 762000"/>
                <a:gd name="connsiteY0" fmla="*/ 552450 h 628650"/>
                <a:gd name="connsiteX1" fmla="*/ 209550 w 762000"/>
                <a:gd name="connsiteY1" fmla="*/ 381000 h 628650"/>
                <a:gd name="connsiteX2" fmla="*/ 381000 w 762000"/>
                <a:gd name="connsiteY2" fmla="*/ 209550 h 628650"/>
                <a:gd name="connsiteX3" fmla="*/ 552450 w 762000"/>
                <a:gd name="connsiteY3" fmla="*/ 381000 h 628650"/>
                <a:gd name="connsiteX4" fmla="*/ 381000 w 762000"/>
                <a:gd name="connsiteY4" fmla="*/ 552450 h 628650"/>
                <a:gd name="connsiteX5" fmla="*/ 190500 w 762000"/>
                <a:gd name="connsiteY5" fmla="*/ 247650 h 628650"/>
                <a:gd name="connsiteX6" fmla="*/ 76200 w 762000"/>
                <a:gd name="connsiteY6" fmla="*/ 247650 h 628650"/>
                <a:gd name="connsiteX7" fmla="*/ 76200 w 762000"/>
                <a:gd name="connsiteY7" fmla="*/ 171450 h 628650"/>
                <a:gd name="connsiteX8" fmla="*/ 190500 w 762000"/>
                <a:gd name="connsiteY8" fmla="*/ 171450 h 628650"/>
                <a:gd name="connsiteX9" fmla="*/ 190500 w 762000"/>
                <a:gd name="connsiteY9" fmla="*/ 247650 h 628650"/>
                <a:gd name="connsiteX10" fmla="*/ 723900 w 762000"/>
                <a:gd name="connsiteY10" fmla="*/ 95250 h 628650"/>
                <a:gd name="connsiteX11" fmla="*/ 533400 w 762000"/>
                <a:gd name="connsiteY11" fmla="*/ 95250 h 628650"/>
                <a:gd name="connsiteX12" fmla="*/ 476250 w 762000"/>
                <a:gd name="connsiteY12" fmla="*/ 0 h 628650"/>
                <a:gd name="connsiteX13" fmla="*/ 285750 w 762000"/>
                <a:gd name="connsiteY13" fmla="*/ 0 h 628650"/>
                <a:gd name="connsiteX14" fmla="*/ 228600 w 762000"/>
                <a:gd name="connsiteY14" fmla="*/ 95250 h 628650"/>
                <a:gd name="connsiteX15" fmla="*/ 38100 w 762000"/>
                <a:gd name="connsiteY15" fmla="*/ 95250 h 628650"/>
                <a:gd name="connsiteX16" fmla="*/ 0 w 762000"/>
                <a:gd name="connsiteY16" fmla="*/ 133350 h 628650"/>
                <a:gd name="connsiteX17" fmla="*/ 0 w 762000"/>
                <a:gd name="connsiteY17" fmla="*/ 590550 h 628650"/>
                <a:gd name="connsiteX18" fmla="*/ 38100 w 762000"/>
                <a:gd name="connsiteY18" fmla="*/ 628650 h 628650"/>
                <a:gd name="connsiteX19" fmla="*/ 723900 w 762000"/>
                <a:gd name="connsiteY19" fmla="*/ 628650 h 628650"/>
                <a:gd name="connsiteX20" fmla="*/ 762000 w 762000"/>
                <a:gd name="connsiteY20" fmla="*/ 590550 h 628650"/>
                <a:gd name="connsiteX21" fmla="*/ 762000 w 762000"/>
                <a:gd name="connsiteY21" fmla="*/ 133350 h 628650"/>
                <a:gd name="connsiteX22" fmla="*/ 723900 w 762000"/>
                <a:gd name="connsiteY22" fmla="*/ 95250 h 628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762000" h="628650">
                  <a:moveTo>
                    <a:pt x="381000" y="552450"/>
                  </a:moveTo>
                  <a:cubicBezTo>
                    <a:pt x="285750" y="552450"/>
                    <a:pt x="209550" y="476250"/>
                    <a:pt x="209550" y="381000"/>
                  </a:cubicBezTo>
                  <a:cubicBezTo>
                    <a:pt x="209550" y="285750"/>
                    <a:pt x="285750" y="209550"/>
                    <a:pt x="381000" y="209550"/>
                  </a:cubicBezTo>
                  <a:cubicBezTo>
                    <a:pt x="476250" y="209550"/>
                    <a:pt x="552450" y="285750"/>
                    <a:pt x="552450" y="381000"/>
                  </a:cubicBezTo>
                  <a:cubicBezTo>
                    <a:pt x="552450" y="476250"/>
                    <a:pt x="476250" y="552450"/>
                    <a:pt x="381000" y="552450"/>
                  </a:cubicBezTo>
                  <a:close/>
                  <a:moveTo>
                    <a:pt x="190500" y="247650"/>
                  </a:moveTo>
                  <a:lnTo>
                    <a:pt x="76200" y="247650"/>
                  </a:lnTo>
                  <a:lnTo>
                    <a:pt x="76200" y="171450"/>
                  </a:lnTo>
                  <a:lnTo>
                    <a:pt x="190500" y="171450"/>
                  </a:lnTo>
                  <a:lnTo>
                    <a:pt x="190500" y="247650"/>
                  </a:lnTo>
                  <a:close/>
                  <a:moveTo>
                    <a:pt x="723900" y="95250"/>
                  </a:moveTo>
                  <a:lnTo>
                    <a:pt x="533400" y="95250"/>
                  </a:lnTo>
                  <a:lnTo>
                    <a:pt x="476250" y="0"/>
                  </a:lnTo>
                  <a:lnTo>
                    <a:pt x="285750" y="0"/>
                  </a:lnTo>
                  <a:lnTo>
                    <a:pt x="228600" y="95250"/>
                  </a:lnTo>
                  <a:lnTo>
                    <a:pt x="38100" y="95250"/>
                  </a:lnTo>
                  <a:cubicBezTo>
                    <a:pt x="17145" y="95250"/>
                    <a:pt x="0" y="112395"/>
                    <a:pt x="0" y="133350"/>
                  </a:cubicBezTo>
                  <a:lnTo>
                    <a:pt x="0" y="590550"/>
                  </a:lnTo>
                  <a:cubicBezTo>
                    <a:pt x="0" y="611505"/>
                    <a:pt x="17145" y="628650"/>
                    <a:pt x="38100" y="628650"/>
                  </a:cubicBezTo>
                  <a:lnTo>
                    <a:pt x="723900" y="628650"/>
                  </a:lnTo>
                  <a:cubicBezTo>
                    <a:pt x="744855" y="628650"/>
                    <a:pt x="762000" y="611505"/>
                    <a:pt x="762000" y="590550"/>
                  </a:cubicBezTo>
                  <a:lnTo>
                    <a:pt x="762000" y="133350"/>
                  </a:lnTo>
                  <a:cubicBezTo>
                    <a:pt x="762000" y="112395"/>
                    <a:pt x="744855" y="95250"/>
                    <a:pt x="723900" y="9525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 b="1">
                <a:solidFill>
                  <a:srgbClr val="FFFFFF"/>
                </a:solidFill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:a16="http://schemas.microsoft.com/office/drawing/2014/main" id="{FF958256-9267-57C1-7CAD-1CCD437AA7C9}"/>
                </a:ext>
              </a:extLst>
            </p:cNvPr>
            <p:cNvSpPr/>
            <p:nvPr/>
          </p:nvSpPr>
          <p:spPr>
            <a:xfrm>
              <a:off x="7063280" y="3030657"/>
              <a:ext cx="266700" cy="266700"/>
            </a:xfrm>
            <a:custGeom>
              <a:avLst/>
              <a:gdLst>
                <a:gd name="connsiteX0" fmla="*/ 133350 w 266700"/>
                <a:gd name="connsiteY0" fmla="*/ 38100 h 266700"/>
                <a:gd name="connsiteX1" fmla="*/ 38100 w 266700"/>
                <a:gd name="connsiteY1" fmla="*/ 133350 h 266700"/>
                <a:gd name="connsiteX2" fmla="*/ 133350 w 266700"/>
                <a:gd name="connsiteY2" fmla="*/ 228600 h 266700"/>
                <a:gd name="connsiteX3" fmla="*/ 228600 w 266700"/>
                <a:gd name="connsiteY3" fmla="*/ 133350 h 266700"/>
                <a:gd name="connsiteX4" fmla="*/ 133350 w 266700"/>
                <a:gd name="connsiteY4" fmla="*/ 38100 h 266700"/>
                <a:gd name="connsiteX5" fmla="*/ 133350 w 266700"/>
                <a:gd name="connsiteY5" fmla="*/ 266700 h 266700"/>
                <a:gd name="connsiteX6" fmla="*/ 0 w 266700"/>
                <a:gd name="connsiteY6" fmla="*/ 133350 h 266700"/>
                <a:gd name="connsiteX7" fmla="*/ 133350 w 266700"/>
                <a:gd name="connsiteY7" fmla="*/ 0 h 266700"/>
                <a:gd name="connsiteX8" fmla="*/ 266700 w 266700"/>
                <a:gd name="connsiteY8" fmla="*/ 133350 h 266700"/>
                <a:gd name="connsiteX9" fmla="*/ 133350 w 266700"/>
                <a:gd name="connsiteY9" fmla="*/ 2667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66700" h="266700">
                  <a:moveTo>
                    <a:pt x="133350" y="38100"/>
                  </a:moveTo>
                  <a:cubicBezTo>
                    <a:pt x="80010" y="38100"/>
                    <a:pt x="38100" y="80010"/>
                    <a:pt x="38100" y="133350"/>
                  </a:cubicBezTo>
                  <a:cubicBezTo>
                    <a:pt x="38100" y="186690"/>
                    <a:pt x="80010" y="228600"/>
                    <a:pt x="133350" y="228600"/>
                  </a:cubicBezTo>
                  <a:cubicBezTo>
                    <a:pt x="186690" y="228600"/>
                    <a:pt x="228600" y="186690"/>
                    <a:pt x="228600" y="133350"/>
                  </a:cubicBezTo>
                  <a:cubicBezTo>
                    <a:pt x="228600" y="80010"/>
                    <a:pt x="186690" y="38100"/>
                    <a:pt x="133350" y="38100"/>
                  </a:cubicBezTo>
                  <a:close/>
                  <a:moveTo>
                    <a:pt x="133350" y="266700"/>
                  </a:moveTo>
                  <a:cubicBezTo>
                    <a:pt x="59055" y="266700"/>
                    <a:pt x="0" y="207645"/>
                    <a:pt x="0" y="133350"/>
                  </a:cubicBezTo>
                  <a:cubicBezTo>
                    <a:pt x="0" y="59055"/>
                    <a:pt x="59055" y="0"/>
                    <a:pt x="133350" y="0"/>
                  </a:cubicBezTo>
                  <a:cubicBezTo>
                    <a:pt x="207645" y="0"/>
                    <a:pt x="266700" y="59055"/>
                    <a:pt x="266700" y="133350"/>
                  </a:cubicBezTo>
                  <a:cubicBezTo>
                    <a:pt x="266700" y="207645"/>
                    <a:pt x="207645" y="266700"/>
                    <a:pt x="133350" y="26670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 b="1">
                <a:solidFill>
                  <a:srgbClr val="FFFFFF"/>
                </a:solidFill>
                <a:latin typeface="Arial" pitchFamily="34" charset="0"/>
                <a:ea typeface="华文细黑" pitchFamily="2" charset="-122"/>
              </a:endParaRP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B603296D-3654-84B8-D4EF-FB3EA2D13937}"/>
              </a:ext>
            </a:extLst>
          </p:cNvPr>
          <p:cNvGrpSpPr/>
          <p:nvPr/>
        </p:nvGrpSpPr>
        <p:grpSpPr>
          <a:xfrm>
            <a:off x="2184662" y="3232775"/>
            <a:ext cx="579738" cy="544754"/>
            <a:chOff x="2059084" y="2275289"/>
            <a:chExt cx="883919" cy="830579"/>
          </a:xfrm>
        </p:grpSpPr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1CB6BAB9-12C2-99EA-85DA-92C706F184E5}"/>
                </a:ext>
              </a:extLst>
            </p:cNvPr>
            <p:cNvSpPr/>
            <p:nvPr/>
          </p:nvSpPr>
          <p:spPr>
            <a:xfrm>
              <a:off x="2369813" y="2729631"/>
              <a:ext cx="274462" cy="376237"/>
            </a:xfrm>
            <a:custGeom>
              <a:avLst/>
              <a:gdLst>
                <a:gd name="connsiteX0" fmla="*/ 272201 w 274462"/>
                <a:gd name="connsiteY0" fmla="*/ 87630 h 376237"/>
                <a:gd name="connsiteX1" fmla="*/ 264581 w 274462"/>
                <a:gd name="connsiteY1" fmla="*/ 61913 h 376237"/>
                <a:gd name="connsiteX2" fmla="*/ 238863 w 274462"/>
                <a:gd name="connsiteY2" fmla="*/ 69533 h 376237"/>
                <a:gd name="connsiteX3" fmla="*/ 200763 w 274462"/>
                <a:gd name="connsiteY3" fmla="*/ 137160 h 376237"/>
                <a:gd name="connsiteX4" fmla="*/ 226481 w 274462"/>
                <a:gd name="connsiteY4" fmla="*/ 35243 h 376237"/>
                <a:gd name="connsiteX5" fmla="*/ 212193 w 274462"/>
                <a:gd name="connsiteY5" fmla="*/ 12383 h 376237"/>
                <a:gd name="connsiteX6" fmla="*/ 189333 w 274462"/>
                <a:gd name="connsiteY6" fmla="*/ 26670 h 376237"/>
                <a:gd name="connsiteX7" fmla="*/ 167426 w 274462"/>
                <a:gd name="connsiteY7" fmla="*/ 114300 h 376237"/>
                <a:gd name="connsiteX8" fmla="*/ 167426 w 274462"/>
                <a:gd name="connsiteY8" fmla="*/ 19050 h 376237"/>
                <a:gd name="connsiteX9" fmla="*/ 148376 w 274462"/>
                <a:gd name="connsiteY9" fmla="*/ 0 h 376237"/>
                <a:gd name="connsiteX10" fmla="*/ 129326 w 274462"/>
                <a:gd name="connsiteY10" fmla="*/ 19050 h 376237"/>
                <a:gd name="connsiteX11" fmla="*/ 129326 w 274462"/>
                <a:gd name="connsiteY11" fmla="*/ 120968 h 376237"/>
                <a:gd name="connsiteX12" fmla="*/ 107418 w 274462"/>
                <a:gd name="connsiteY12" fmla="*/ 26670 h 376237"/>
                <a:gd name="connsiteX13" fmla="*/ 84558 w 274462"/>
                <a:gd name="connsiteY13" fmla="*/ 12383 h 376237"/>
                <a:gd name="connsiteX14" fmla="*/ 70271 w 274462"/>
                <a:gd name="connsiteY14" fmla="*/ 35243 h 376237"/>
                <a:gd name="connsiteX15" fmla="*/ 96941 w 274462"/>
                <a:gd name="connsiteY15" fmla="*/ 148590 h 376237"/>
                <a:gd name="connsiteX16" fmla="*/ 90273 w 274462"/>
                <a:gd name="connsiteY16" fmla="*/ 186690 h 376237"/>
                <a:gd name="connsiteX17" fmla="*/ 89321 w 274462"/>
                <a:gd name="connsiteY17" fmla="*/ 185738 h 376237"/>
                <a:gd name="connsiteX18" fmla="*/ 22646 w 274462"/>
                <a:gd name="connsiteY18" fmla="*/ 132398 h 376237"/>
                <a:gd name="connsiteX19" fmla="*/ 738 w 274462"/>
                <a:gd name="connsiteY19" fmla="*/ 144780 h 376237"/>
                <a:gd name="connsiteX20" fmla="*/ 13121 w 274462"/>
                <a:gd name="connsiteY20" fmla="*/ 166688 h 376237"/>
                <a:gd name="connsiteX21" fmla="*/ 49316 w 274462"/>
                <a:gd name="connsiteY21" fmla="*/ 206693 h 376237"/>
                <a:gd name="connsiteX22" fmla="*/ 112181 w 274462"/>
                <a:gd name="connsiteY22" fmla="*/ 274320 h 376237"/>
                <a:gd name="connsiteX23" fmla="*/ 112181 w 274462"/>
                <a:gd name="connsiteY23" fmla="*/ 376238 h 376237"/>
                <a:gd name="connsiteX24" fmla="*/ 196001 w 274462"/>
                <a:gd name="connsiteY24" fmla="*/ 376238 h 376237"/>
                <a:gd name="connsiteX25" fmla="*/ 196001 w 274462"/>
                <a:gd name="connsiteY25" fmla="*/ 268605 h 376237"/>
                <a:gd name="connsiteX26" fmla="*/ 232196 w 274462"/>
                <a:gd name="connsiteY26" fmla="*/ 159068 h 376237"/>
                <a:gd name="connsiteX27" fmla="*/ 272201 w 274462"/>
                <a:gd name="connsiteY27" fmla="*/ 87630 h 3762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274462" h="376237">
                  <a:moveTo>
                    <a:pt x="272201" y="87630"/>
                  </a:moveTo>
                  <a:cubicBezTo>
                    <a:pt x="276963" y="78105"/>
                    <a:pt x="274106" y="66675"/>
                    <a:pt x="264581" y="61913"/>
                  </a:cubicBezTo>
                  <a:cubicBezTo>
                    <a:pt x="255056" y="57150"/>
                    <a:pt x="243626" y="60008"/>
                    <a:pt x="238863" y="69533"/>
                  </a:cubicBezTo>
                  <a:lnTo>
                    <a:pt x="200763" y="137160"/>
                  </a:lnTo>
                  <a:lnTo>
                    <a:pt x="226481" y="35243"/>
                  </a:lnTo>
                  <a:cubicBezTo>
                    <a:pt x="229338" y="24765"/>
                    <a:pt x="222671" y="14288"/>
                    <a:pt x="212193" y="12383"/>
                  </a:cubicBezTo>
                  <a:cubicBezTo>
                    <a:pt x="201716" y="9525"/>
                    <a:pt x="191238" y="16193"/>
                    <a:pt x="189333" y="26670"/>
                  </a:cubicBezTo>
                  <a:lnTo>
                    <a:pt x="167426" y="114300"/>
                  </a:lnTo>
                  <a:lnTo>
                    <a:pt x="167426" y="19050"/>
                  </a:lnTo>
                  <a:cubicBezTo>
                    <a:pt x="167426" y="8573"/>
                    <a:pt x="158853" y="0"/>
                    <a:pt x="148376" y="0"/>
                  </a:cubicBezTo>
                  <a:cubicBezTo>
                    <a:pt x="137898" y="0"/>
                    <a:pt x="129326" y="8573"/>
                    <a:pt x="129326" y="19050"/>
                  </a:cubicBezTo>
                  <a:lnTo>
                    <a:pt x="129326" y="120968"/>
                  </a:lnTo>
                  <a:lnTo>
                    <a:pt x="107418" y="26670"/>
                  </a:lnTo>
                  <a:cubicBezTo>
                    <a:pt x="105513" y="16193"/>
                    <a:pt x="95036" y="10478"/>
                    <a:pt x="84558" y="12383"/>
                  </a:cubicBezTo>
                  <a:cubicBezTo>
                    <a:pt x="74081" y="14288"/>
                    <a:pt x="68366" y="24765"/>
                    <a:pt x="70271" y="35243"/>
                  </a:cubicBezTo>
                  <a:lnTo>
                    <a:pt x="96941" y="148590"/>
                  </a:lnTo>
                  <a:cubicBezTo>
                    <a:pt x="95988" y="161925"/>
                    <a:pt x="93131" y="175260"/>
                    <a:pt x="90273" y="186690"/>
                  </a:cubicBezTo>
                  <a:cubicBezTo>
                    <a:pt x="90273" y="186690"/>
                    <a:pt x="90273" y="185738"/>
                    <a:pt x="89321" y="185738"/>
                  </a:cubicBezTo>
                  <a:cubicBezTo>
                    <a:pt x="73128" y="160973"/>
                    <a:pt x="47411" y="139065"/>
                    <a:pt x="22646" y="132398"/>
                  </a:cubicBezTo>
                  <a:cubicBezTo>
                    <a:pt x="13121" y="129540"/>
                    <a:pt x="3596" y="135255"/>
                    <a:pt x="738" y="144780"/>
                  </a:cubicBezTo>
                  <a:cubicBezTo>
                    <a:pt x="-2119" y="154305"/>
                    <a:pt x="3596" y="163830"/>
                    <a:pt x="13121" y="166688"/>
                  </a:cubicBezTo>
                  <a:cubicBezTo>
                    <a:pt x="25503" y="169545"/>
                    <a:pt x="36933" y="187643"/>
                    <a:pt x="49316" y="206693"/>
                  </a:cubicBezTo>
                  <a:cubicBezTo>
                    <a:pt x="64556" y="230505"/>
                    <a:pt x="83606" y="258127"/>
                    <a:pt x="112181" y="274320"/>
                  </a:cubicBezTo>
                  <a:lnTo>
                    <a:pt x="112181" y="376238"/>
                  </a:lnTo>
                  <a:lnTo>
                    <a:pt x="196001" y="376238"/>
                  </a:lnTo>
                  <a:lnTo>
                    <a:pt x="196001" y="268605"/>
                  </a:lnTo>
                  <a:cubicBezTo>
                    <a:pt x="227433" y="252413"/>
                    <a:pt x="231243" y="184785"/>
                    <a:pt x="232196" y="159068"/>
                  </a:cubicBezTo>
                  <a:lnTo>
                    <a:pt x="272201" y="8763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 b="1">
                <a:solidFill>
                  <a:srgbClr val="FFFFFF"/>
                </a:solidFill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4051AE30-7D2E-CC21-4719-50BC44DCE64E}"/>
                </a:ext>
              </a:extLst>
            </p:cNvPr>
            <p:cNvSpPr/>
            <p:nvPr/>
          </p:nvSpPr>
          <p:spPr>
            <a:xfrm>
              <a:off x="2059084" y="2613061"/>
              <a:ext cx="367445" cy="282304"/>
            </a:xfrm>
            <a:custGeom>
              <a:avLst/>
              <a:gdLst>
                <a:gd name="connsiteX0" fmla="*/ 246698 w 367445"/>
                <a:gd name="connsiteY0" fmla="*/ 211820 h 282304"/>
                <a:gd name="connsiteX1" fmla="*/ 329565 w 367445"/>
                <a:gd name="connsiteY1" fmla="*/ 212773 h 282304"/>
                <a:gd name="connsiteX2" fmla="*/ 329565 w 367445"/>
                <a:gd name="connsiteY2" fmla="*/ 212773 h 282304"/>
                <a:gd name="connsiteX3" fmla="*/ 348615 w 367445"/>
                <a:gd name="connsiteY3" fmla="*/ 193723 h 282304"/>
                <a:gd name="connsiteX4" fmla="*/ 329565 w 367445"/>
                <a:gd name="connsiteY4" fmla="*/ 174673 h 282304"/>
                <a:gd name="connsiteX5" fmla="*/ 252413 w 367445"/>
                <a:gd name="connsiteY5" fmla="*/ 173720 h 282304"/>
                <a:gd name="connsiteX6" fmla="*/ 353378 w 367445"/>
                <a:gd name="connsiteY6" fmla="*/ 148003 h 282304"/>
                <a:gd name="connsiteX7" fmla="*/ 366713 w 367445"/>
                <a:gd name="connsiteY7" fmla="*/ 125142 h 282304"/>
                <a:gd name="connsiteX8" fmla="*/ 343853 w 367445"/>
                <a:gd name="connsiteY8" fmla="*/ 111807 h 282304"/>
                <a:gd name="connsiteX9" fmla="*/ 256223 w 367445"/>
                <a:gd name="connsiteY9" fmla="*/ 134667 h 282304"/>
                <a:gd name="connsiteX10" fmla="*/ 340043 w 367445"/>
                <a:gd name="connsiteY10" fmla="*/ 88948 h 282304"/>
                <a:gd name="connsiteX11" fmla="*/ 347663 w 367445"/>
                <a:gd name="connsiteY11" fmla="*/ 63230 h 282304"/>
                <a:gd name="connsiteX12" fmla="*/ 321945 w 367445"/>
                <a:gd name="connsiteY12" fmla="*/ 55610 h 282304"/>
                <a:gd name="connsiteX13" fmla="*/ 232410 w 367445"/>
                <a:gd name="connsiteY13" fmla="*/ 103235 h 282304"/>
                <a:gd name="connsiteX14" fmla="*/ 304800 w 367445"/>
                <a:gd name="connsiteY14" fmla="*/ 39417 h 282304"/>
                <a:gd name="connsiteX15" fmla="*/ 306705 w 367445"/>
                <a:gd name="connsiteY15" fmla="*/ 12747 h 282304"/>
                <a:gd name="connsiteX16" fmla="*/ 280035 w 367445"/>
                <a:gd name="connsiteY16" fmla="*/ 10842 h 282304"/>
                <a:gd name="connsiteX17" fmla="*/ 192405 w 367445"/>
                <a:gd name="connsiteY17" fmla="*/ 87042 h 282304"/>
                <a:gd name="connsiteX18" fmla="*/ 155258 w 367445"/>
                <a:gd name="connsiteY18" fmla="*/ 98473 h 282304"/>
                <a:gd name="connsiteX19" fmla="*/ 156210 w 367445"/>
                <a:gd name="connsiteY19" fmla="*/ 97520 h 282304"/>
                <a:gd name="connsiteX20" fmla="*/ 171450 w 367445"/>
                <a:gd name="connsiteY20" fmla="*/ 13700 h 282304"/>
                <a:gd name="connsiteX21" fmla="*/ 149543 w 367445"/>
                <a:gd name="connsiteY21" fmla="*/ 365 h 282304"/>
                <a:gd name="connsiteX22" fmla="*/ 136208 w 367445"/>
                <a:gd name="connsiteY22" fmla="*/ 22272 h 282304"/>
                <a:gd name="connsiteX23" fmla="*/ 119063 w 367445"/>
                <a:gd name="connsiteY23" fmla="*/ 72755 h 282304"/>
                <a:gd name="connsiteX24" fmla="*/ 89535 w 367445"/>
                <a:gd name="connsiteY24" fmla="*/ 160385 h 282304"/>
                <a:gd name="connsiteX25" fmla="*/ 0 w 367445"/>
                <a:gd name="connsiteY25" fmla="*/ 208962 h 282304"/>
                <a:gd name="connsiteX26" fmla="*/ 40005 w 367445"/>
                <a:gd name="connsiteY26" fmla="*/ 282305 h 282304"/>
                <a:gd name="connsiteX27" fmla="*/ 134303 w 367445"/>
                <a:gd name="connsiteY27" fmla="*/ 231822 h 282304"/>
                <a:gd name="connsiteX28" fmla="*/ 246698 w 367445"/>
                <a:gd name="connsiteY28" fmla="*/ 211820 h 2823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67445" h="282304">
                  <a:moveTo>
                    <a:pt x="246698" y="211820"/>
                  </a:moveTo>
                  <a:lnTo>
                    <a:pt x="329565" y="212773"/>
                  </a:lnTo>
                  <a:cubicBezTo>
                    <a:pt x="329565" y="212773"/>
                    <a:pt x="329565" y="212773"/>
                    <a:pt x="329565" y="212773"/>
                  </a:cubicBezTo>
                  <a:cubicBezTo>
                    <a:pt x="340043" y="212773"/>
                    <a:pt x="348615" y="204200"/>
                    <a:pt x="348615" y="193723"/>
                  </a:cubicBezTo>
                  <a:cubicBezTo>
                    <a:pt x="348615" y="183245"/>
                    <a:pt x="340043" y="174673"/>
                    <a:pt x="329565" y="174673"/>
                  </a:cubicBezTo>
                  <a:lnTo>
                    <a:pt x="252413" y="173720"/>
                  </a:lnTo>
                  <a:lnTo>
                    <a:pt x="353378" y="148003"/>
                  </a:lnTo>
                  <a:cubicBezTo>
                    <a:pt x="363855" y="145145"/>
                    <a:pt x="369570" y="134667"/>
                    <a:pt x="366713" y="125142"/>
                  </a:cubicBezTo>
                  <a:cubicBezTo>
                    <a:pt x="363855" y="114665"/>
                    <a:pt x="353378" y="108950"/>
                    <a:pt x="343853" y="111807"/>
                  </a:cubicBezTo>
                  <a:lnTo>
                    <a:pt x="256223" y="134667"/>
                  </a:lnTo>
                  <a:lnTo>
                    <a:pt x="340043" y="88948"/>
                  </a:lnTo>
                  <a:cubicBezTo>
                    <a:pt x="349568" y="84185"/>
                    <a:pt x="352425" y="72755"/>
                    <a:pt x="347663" y="63230"/>
                  </a:cubicBezTo>
                  <a:cubicBezTo>
                    <a:pt x="342900" y="53705"/>
                    <a:pt x="331470" y="50847"/>
                    <a:pt x="321945" y="55610"/>
                  </a:cubicBezTo>
                  <a:lnTo>
                    <a:pt x="232410" y="103235"/>
                  </a:lnTo>
                  <a:lnTo>
                    <a:pt x="304800" y="39417"/>
                  </a:lnTo>
                  <a:cubicBezTo>
                    <a:pt x="312420" y="32750"/>
                    <a:pt x="313373" y="20367"/>
                    <a:pt x="306705" y="12747"/>
                  </a:cubicBezTo>
                  <a:cubicBezTo>
                    <a:pt x="300038" y="5128"/>
                    <a:pt x="287655" y="4175"/>
                    <a:pt x="280035" y="10842"/>
                  </a:cubicBezTo>
                  <a:lnTo>
                    <a:pt x="192405" y="87042"/>
                  </a:lnTo>
                  <a:cubicBezTo>
                    <a:pt x="180023" y="92757"/>
                    <a:pt x="167640" y="96567"/>
                    <a:pt x="155258" y="98473"/>
                  </a:cubicBezTo>
                  <a:cubicBezTo>
                    <a:pt x="155258" y="98473"/>
                    <a:pt x="155258" y="97520"/>
                    <a:pt x="156210" y="97520"/>
                  </a:cubicBezTo>
                  <a:cubicBezTo>
                    <a:pt x="170498" y="70850"/>
                    <a:pt x="177165" y="38465"/>
                    <a:pt x="171450" y="13700"/>
                  </a:cubicBezTo>
                  <a:cubicBezTo>
                    <a:pt x="169545" y="4175"/>
                    <a:pt x="159068" y="-1540"/>
                    <a:pt x="149543" y="365"/>
                  </a:cubicBezTo>
                  <a:cubicBezTo>
                    <a:pt x="140018" y="2270"/>
                    <a:pt x="134303" y="12747"/>
                    <a:pt x="136208" y="22272"/>
                  </a:cubicBezTo>
                  <a:cubicBezTo>
                    <a:pt x="139065" y="34655"/>
                    <a:pt x="129540" y="52753"/>
                    <a:pt x="119063" y="72755"/>
                  </a:cubicBezTo>
                  <a:cubicBezTo>
                    <a:pt x="105728" y="97520"/>
                    <a:pt x="90488" y="127048"/>
                    <a:pt x="89535" y="160385"/>
                  </a:cubicBezTo>
                  <a:lnTo>
                    <a:pt x="0" y="208962"/>
                  </a:lnTo>
                  <a:lnTo>
                    <a:pt x="40005" y="282305"/>
                  </a:lnTo>
                  <a:lnTo>
                    <a:pt x="134303" y="231822"/>
                  </a:lnTo>
                  <a:cubicBezTo>
                    <a:pt x="162878" y="251825"/>
                    <a:pt x="223838" y="223250"/>
                    <a:pt x="246698" y="21182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 b="1">
                <a:solidFill>
                  <a:srgbClr val="FFFFFF"/>
                </a:solidFill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5651E677-FC09-B8CB-0B43-7696A08E4FB3}"/>
                </a:ext>
              </a:extLst>
            </p:cNvPr>
            <p:cNvSpPr/>
            <p:nvPr/>
          </p:nvSpPr>
          <p:spPr>
            <a:xfrm>
              <a:off x="2197196" y="2275289"/>
              <a:ext cx="333784" cy="334327"/>
            </a:xfrm>
            <a:custGeom>
              <a:avLst/>
              <a:gdLst>
                <a:gd name="connsiteX0" fmla="*/ 119063 w 333784"/>
                <a:gd name="connsiteY0" fmla="*/ 239078 h 334327"/>
                <a:gd name="connsiteX1" fmla="*/ 139065 w 333784"/>
                <a:gd name="connsiteY1" fmla="*/ 319088 h 334327"/>
                <a:gd name="connsiteX2" fmla="*/ 157162 w 333784"/>
                <a:gd name="connsiteY2" fmla="*/ 333375 h 334327"/>
                <a:gd name="connsiteX3" fmla="*/ 161925 w 333784"/>
                <a:gd name="connsiteY3" fmla="*/ 332423 h 334327"/>
                <a:gd name="connsiteX4" fmla="*/ 176212 w 333784"/>
                <a:gd name="connsiteY4" fmla="*/ 309563 h 334327"/>
                <a:gd name="connsiteX5" fmla="*/ 158115 w 333784"/>
                <a:gd name="connsiteY5" fmla="*/ 234315 h 334327"/>
                <a:gd name="connsiteX6" fmla="*/ 208598 w 333784"/>
                <a:gd name="connsiteY6" fmla="*/ 324803 h 334327"/>
                <a:gd name="connsiteX7" fmla="*/ 225742 w 333784"/>
                <a:gd name="connsiteY7" fmla="*/ 334328 h 334327"/>
                <a:gd name="connsiteX8" fmla="*/ 235267 w 333784"/>
                <a:gd name="connsiteY8" fmla="*/ 331470 h 334327"/>
                <a:gd name="connsiteX9" fmla="*/ 242887 w 333784"/>
                <a:gd name="connsiteY9" fmla="*/ 305753 h 334327"/>
                <a:gd name="connsiteX10" fmla="*/ 199073 w 333784"/>
                <a:gd name="connsiteY10" fmla="*/ 226695 h 334327"/>
                <a:gd name="connsiteX11" fmla="*/ 263843 w 333784"/>
                <a:gd name="connsiteY11" fmla="*/ 296228 h 334327"/>
                <a:gd name="connsiteX12" fmla="*/ 278130 w 333784"/>
                <a:gd name="connsiteY12" fmla="*/ 301943 h 334327"/>
                <a:gd name="connsiteX13" fmla="*/ 291465 w 333784"/>
                <a:gd name="connsiteY13" fmla="*/ 297180 h 334327"/>
                <a:gd name="connsiteX14" fmla="*/ 292418 w 333784"/>
                <a:gd name="connsiteY14" fmla="*/ 270510 h 334327"/>
                <a:gd name="connsiteX15" fmla="*/ 222885 w 333784"/>
                <a:gd name="connsiteY15" fmla="*/ 196215 h 334327"/>
                <a:gd name="connsiteX16" fmla="*/ 303848 w 333784"/>
                <a:gd name="connsiteY16" fmla="*/ 250508 h 334327"/>
                <a:gd name="connsiteX17" fmla="*/ 314325 w 333784"/>
                <a:gd name="connsiteY17" fmla="*/ 253365 h 334327"/>
                <a:gd name="connsiteX18" fmla="*/ 330518 w 333784"/>
                <a:gd name="connsiteY18" fmla="*/ 244793 h 334327"/>
                <a:gd name="connsiteX19" fmla="*/ 325755 w 333784"/>
                <a:gd name="connsiteY19" fmla="*/ 218122 h 334327"/>
                <a:gd name="connsiteX20" fmla="*/ 228600 w 333784"/>
                <a:gd name="connsiteY20" fmla="*/ 153353 h 334327"/>
                <a:gd name="connsiteX21" fmla="*/ 207645 w 333784"/>
                <a:gd name="connsiteY21" fmla="*/ 120968 h 334327"/>
                <a:gd name="connsiteX22" fmla="*/ 208598 w 333784"/>
                <a:gd name="connsiteY22" fmla="*/ 120968 h 334327"/>
                <a:gd name="connsiteX23" fmla="*/ 293370 w 333784"/>
                <a:gd name="connsiteY23" fmla="*/ 114300 h 334327"/>
                <a:gd name="connsiteX24" fmla="*/ 300037 w 333784"/>
                <a:gd name="connsiteY24" fmla="*/ 90487 h 334327"/>
                <a:gd name="connsiteX25" fmla="*/ 276225 w 333784"/>
                <a:gd name="connsiteY25" fmla="*/ 83820 h 334327"/>
                <a:gd name="connsiteX26" fmla="*/ 222885 w 333784"/>
                <a:gd name="connsiteY26" fmla="*/ 80010 h 334327"/>
                <a:gd name="connsiteX27" fmla="*/ 130492 w 333784"/>
                <a:gd name="connsiteY27" fmla="*/ 74295 h 334327"/>
                <a:gd name="connsiteX28" fmla="*/ 60960 w 333784"/>
                <a:gd name="connsiteY28" fmla="*/ 0 h 334327"/>
                <a:gd name="connsiteX29" fmla="*/ 0 w 333784"/>
                <a:gd name="connsiteY29" fmla="*/ 57150 h 334327"/>
                <a:gd name="connsiteX30" fmla="*/ 73342 w 333784"/>
                <a:gd name="connsiteY30" fmla="*/ 135255 h 334327"/>
                <a:gd name="connsiteX31" fmla="*/ 119063 w 333784"/>
                <a:gd name="connsiteY31" fmla="*/ 239078 h 3343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33784" h="334327">
                  <a:moveTo>
                    <a:pt x="119063" y="239078"/>
                  </a:moveTo>
                  <a:lnTo>
                    <a:pt x="139065" y="319088"/>
                  </a:lnTo>
                  <a:cubicBezTo>
                    <a:pt x="140970" y="327660"/>
                    <a:pt x="148590" y="333375"/>
                    <a:pt x="157162" y="333375"/>
                  </a:cubicBezTo>
                  <a:cubicBezTo>
                    <a:pt x="159067" y="333375"/>
                    <a:pt x="160020" y="333375"/>
                    <a:pt x="161925" y="332423"/>
                  </a:cubicBezTo>
                  <a:cubicBezTo>
                    <a:pt x="172403" y="329565"/>
                    <a:pt x="178117" y="320040"/>
                    <a:pt x="176212" y="309563"/>
                  </a:cubicBezTo>
                  <a:lnTo>
                    <a:pt x="158115" y="234315"/>
                  </a:lnTo>
                  <a:lnTo>
                    <a:pt x="208598" y="324803"/>
                  </a:lnTo>
                  <a:cubicBezTo>
                    <a:pt x="212408" y="331470"/>
                    <a:pt x="218123" y="334328"/>
                    <a:pt x="225742" y="334328"/>
                  </a:cubicBezTo>
                  <a:cubicBezTo>
                    <a:pt x="228600" y="334328"/>
                    <a:pt x="232410" y="333375"/>
                    <a:pt x="235267" y="331470"/>
                  </a:cubicBezTo>
                  <a:cubicBezTo>
                    <a:pt x="244792" y="326708"/>
                    <a:pt x="247650" y="314325"/>
                    <a:pt x="242887" y="305753"/>
                  </a:cubicBezTo>
                  <a:lnTo>
                    <a:pt x="199073" y="226695"/>
                  </a:lnTo>
                  <a:lnTo>
                    <a:pt x="263843" y="296228"/>
                  </a:lnTo>
                  <a:cubicBezTo>
                    <a:pt x="267653" y="300038"/>
                    <a:pt x="272415" y="301943"/>
                    <a:pt x="278130" y="301943"/>
                  </a:cubicBezTo>
                  <a:cubicBezTo>
                    <a:pt x="282893" y="301943"/>
                    <a:pt x="287655" y="300038"/>
                    <a:pt x="291465" y="297180"/>
                  </a:cubicBezTo>
                  <a:cubicBezTo>
                    <a:pt x="299085" y="289560"/>
                    <a:pt x="299085" y="278130"/>
                    <a:pt x="292418" y="270510"/>
                  </a:cubicBezTo>
                  <a:lnTo>
                    <a:pt x="222885" y="196215"/>
                  </a:lnTo>
                  <a:lnTo>
                    <a:pt x="303848" y="250508"/>
                  </a:lnTo>
                  <a:cubicBezTo>
                    <a:pt x="306705" y="252413"/>
                    <a:pt x="310515" y="253365"/>
                    <a:pt x="314325" y="253365"/>
                  </a:cubicBezTo>
                  <a:cubicBezTo>
                    <a:pt x="320040" y="253365"/>
                    <a:pt x="326708" y="250508"/>
                    <a:pt x="330518" y="244793"/>
                  </a:cubicBezTo>
                  <a:cubicBezTo>
                    <a:pt x="336233" y="236220"/>
                    <a:pt x="334328" y="223838"/>
                    <a:pt x="325755" y="218122"/>
                  </a:cubicBezTo>
                  <a:lnTo>
                    <a:pt x="228600" y="153353"/>
                  </a:lnTo>
                  <a:cubicBezTo>
                    <a:pt x="220028" y="142875"/>
                    <a:pt x="213360" y="131445"/>
                    <a:pt x="207645" y="120968"/>
                  </a:cubicBezTo>
                  <a:cubicBezTo>
                    <a:pt x="207645" y="120968"/>
                    <a:pt x="208598" y="120968"/>
                    <a:pt x="208598" y="120968"/>
                  </a:cubicBezTo>
                  <a:cubicBezTo>
                    <a:pt x="237173" y="127635"/>
                    <a:pt x="270510" y="126683"/>
                    <a:pt x="293370" y="114300"/>
                  </a:cubicBezTo>
                  <a:cubicBezTo>
                    <a:pt x="301943" y="109537"/>
                    <a:pt x="304800" y="99060"/>
                    <a:pt x="300037" y="90487"/>
                  </a:cubicBezTo>
                  <a:cubicBezTo>
                    <a:pt x="295275" y="81915"/>
                    <a:pt x="284798" y="79058"/>
                    <a:pt x="276225" y="83820"/>
                  </a:cubicBezTo>
                  <a:cubicBezTo>
                    <a:pt x="265748" y="89535"/>
                    <a:pt x="244792" y="84773"/>
                    <a:pt x="222885" y="80010"/>
                  </a:cubicBezTo>
                  <a:cubicBezTo>
                    <a:pt x="195262" y="73343"/>
                    <a:pt x="162878" y="65723"/>
                    <a:pt x="130492" y="74295"/>
                  </a:cubicBezTo>
                  <a:lnTo>
                    <a:pt x="60960" y="0"/>
                  </a:lnTo>
                  <a:lnTo>
                    <a:pt x="0" y="57150"/>
                  </a:lnTo>
                  <a:lnTo>
                    <a:pt x="73342" y="135255"/>
                  </a:lnTo>
                  <a:cubicBezTo>
                    <a:pt x="58103" y="168593"/>
                    <a:pt x="100965" y="220980"/>
                    <a:pt x="119063" y="23907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 b="1">
                <a:solidFill>
                  <a:srgbClr val="FFFFFF"/>
                </a:solidFill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3C6456B9-F37D-15DC-DB34-E2FB8D54721D}"/>
                </a:ext>
              </a:extLst>
            </p:cNvPr>
            <p:cNvSpPr/>
            <p:nvPr/>
          </p:nvSpPr>
          <p:spPr>
            <a:xfrm>
              <a:off x="2612077" y="2607354"/>
              <a:ext cx="330926" cy="338494"/>
            </a:xfrm>
            <a:custGeom>
              <a:avLst/>
              <a:gdLst>
                <a:gd name="connsiteX0" fmla="*/ 330927 w 330926"/>
                <a:gd name="connsiteY0" fmla="*/ 281345 h 338494"/>
                <a:gd name="connsiteX1" fmla="*/ 258537 w 330926"/>
                <a:gd name="connsiteY1" fmla="*/ 202287 h 338494"/>
                <a:gd name="connsiteX2" fmla="*/ 210912 w 330926"/>
                <a:gd name="connsiteY2" fmla="*/ 97512 h 338494"/>
                <a:gd name="connsiteX3" fmla="*/ 191862 w 330926"/>
                <a:gd name="connsiteY3" fmla="*/ 17502 h 338494"/>
                <a:gd name="connsiteX4" fmla="*/ 169002 w 330926"/>
                <a:gd name="connsiteY4" fmla="*/ 3215 h 338494"/>
                <a:gd name="connsiteX5" fmla="*/ 154714 w 330926"/>
                <a:gd name="connsiteY5" fmla="*/ 26075 h 338494"/>
                <a:gd name="connsiteX6" fmla="*/ 172812 w 330926"/>
                <a:gd name="connsiteY6" fmla="*/ 101322 h 338494"/>
                <a:gd name="connsiteX7" fmla="*/ 122329 w 330926"/>
                <a:gd name="connsiteY7" fmla="*/ 9882 h 338494"/>
                <a:gd name="connsiteX8" fmla="*/ 96612 w 330926"/>
                <a:gd name="connsiteY8" fmla="*/ 2262 h 338494"/>
                <a:gd name="connsiteX9" fmla="*/ 88992 w 330926"/>
                <a:gd name="connsiteY9" fmla="*/ 27980 h 338494"/>
                <a:gd name="connsiteX10" fmla="*/ 132807 w 330926"/>
                <a:gd name="connsiteY10" fmla="*/ 107990 h 338494"/>
                <a:gd name="connsiteX11" fmla="*/ 68037 w 330926"/>
                <a:gd name="connsiteY11" fmla="*/ 38457 h 338494"/>
                <a:gd name="connsiteX12" fmla="*/ 41367 w 330926"/>
                <a:gd name="connsiteY12" fmla="*/ 37505 h 338494"/>
                <a:gd name="connsiteX13" fmla="*/ 40414 w 330926"/>
                <a:gd name="connsiteY13" fmla="*/ 64175 h 338494"/>
                <a:gd name="connsiteX14" fmla="*/ 109947 w 330926"/>
                <a:gd name="connsiteY14" fmla="*/ 139422 h 338494"/>
                <a:gd name="connsiteX15" fmla="*/ 29937 w 330926"/>
                <a:gd name="connsiteY15" fmla="*/ 85130 h 338494"/>
                <a:gd name="connsiteX16" fmla="*/ 3267 w 330926"/>
                <a:gd name="connsiteY16" fmla="*/ 89892 h 338494"/>
                <a:gd name="connsiteX17" fmla="*/ 8029 w 330926"/>
                <a:gd name="connsiteY17" fmla="*/ 116562 h 338494"/>
                <a:gd name="connsiteX18" fmla="*/ 104232 w 330926"/>
                <a:gd name="connsiteY18" fmla="*/ 182285 h 338494"/>
                <a:gd name="connsiteX19" fmla="*/ 125187 w 330926"/>
                <a:gd name="connsiteY19" fmla="*/ 214670 h 338494"/>
                <a:gd name="connsiteX20" fmla="*/ 124234 w 330926"/>
                <a:gd name="connsiteY20" fmla="*/ 214670 h 338494"/>
                <a:gd name="connsiteX21" fmla="*/ 39462 w 330926"/>
                <a:gd name="connsiteY21" fmla="*/ 221337 h 338494"/>
                <a:gd name="connsiteX22" fmla="*/ 31842 w 330926"/>
                <a:gd name="connsiteY22" fmla="*/ 245150 h 338494"/>
                <a:gd name="connsiteX23" fmla="*/ 55654 w 330926"/>
                <a:gd name="connsiteY23" fmla="*/ 252770 h 338494"/>
                <a:gd name="connsiteX24" fmla="*/ 108994 w 330926"/>
                <a:gd name="connsiteY24" fmla="*/ 257532 h 338494"/>
                <a:gd name="connsiteX25" fmla="*/ 201387 w 330926"/>
                <a:gd name="connsiteY25" fmla="*/ 264200 h 338494"/>
                <a:gd name="connsiteX26" fmla="*/ 269967 w 330926"/>
                <a:gd name="connsiteY26" fmla="*/ 338495 h 338494"/>
                <a:gd name="connsiteX27" fmla="*/ 330927 w 330926"/>
                <a:gd name="connsiteY27" fmla="*/ 281345 h 3384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330926" h="338494">
                  <a:moveTo>
                    <a:pt x="330927" y="281345"/>
                  </a:moveTo>
                  <a:lnTo>
                    <a:pt x="258537" y="202287"/>
                  </a:lnTo>
                  <a:cubicBezTo>
                    <a:pt x="270919" y="168950"/>
                    <a:pt x="228057" y="116562"/>
                    <a:pt x="210912" y="97512"/>
                  </a:cubicBezTo>
                  <a:lnTo>
                    <a:pt x="191862" y="17502"/>
                  </a:lnTo>
                  <a:cubicBezTo>
                    <a:pt x="189004" y="7025"/>
                    <a:pt x="179479" y="1310"/>
                    <a:pt x="169002" y="3215"/>
                  </a:cubicBezTo>
                  <a:cubicBezTo>
                    <a:pt x="158524" y="6072"/>
                    <a:pt x="152809" y="15597"/>
                    <a:pt x="154714" y="26075"/>
                  </a:cubicBezTo>
                  <a:lnTo>
                    <a:pt x="172812" y="101322"/>
                  </a:lnTo>
                  <a:lnTo>
                    <a:pt x="122329" y="9882"/>
                  </a:lnTo>
                  <a:cubicBezTo>
                    <a:pt x="117567" y="357"/>
                    <a:pt x="106137" y="-2500"/>
                    <a:pt x="96612" y="2262"/>
                  </a:cubicBezTo>
                  <a:cubicBezTo>
                    <a:pt x="87087" y="7025"/>
                    <a:pt x="84229" y="18455"/>
                    <a:pt x="88992" y="27980"/>
                  </a:cubicBezTo>
                  <a:lnTo>
                    <a:pt x="132807" y="107990"/>
                  </a:lnTo>
                  <a:lnTo>
                    <a:pt x="68037" y="38457"/>
                  </a:lnTo>
                  <a:cubicBezTo>
                    <a:pt x="60417" y="30837"/>
                    <a:pt x="48987" y="29885"/>
                    <a:pt x="41367" y="37505"/>
                  </a:cubicBezTo>
                  <a:cubicBezTo>
                    <a:pt x="33747" y="45125"/>
                    <a:pt x="32794" y="56555"/>
                    <a:pt x="40414" y="64175"/>
                  </a:cubicBezTo>
                  <a:lnTo>
                    <a:pt x="109947" y="139422"/>
                  </a:lnTo>
                  <a:lnTo>
                    <a:pt x="29937" y="85130"/>
                  </a:lnTo>
                  <a:cubicBezTo>
                    <a:pt x="21364" y="79415"/>
                    <a:pt x="8982" y="81320"/>
                    <a:pt x="3267" y="89892"/>
                  </a:cubicBezTo>
                  <a:cubicBezTo>
                    <a:pt x="-2448" y="98465"/>
                    <a:pt x="-543" y="110847"/>
                    <a:pt x="8029" y="116562"/>
                  </a:cubicBezTo>
                  <a:lnTo>
                    <a:pt x="104232" y="182285"/>
                  </a:lnTo>
                  <a:cubicBezTo>
                    <a:pt x="112804" y="192762"/>
                    <a:pt x="119472" y="204192"/>
                    <a:pt x="125187" y="214670"/>
                  </a:cubicBezTo>
                  <a:cubicBezTo>
                    <a:pt x="125187" y="214670"/>
                    <a:pt x="124234" y="214670"/>
                    <a:pt x="124234" y="214670"/>
                  </a:cubicBezTo>
                  <a:cubicBezTo>
                    <a:pt x="95659" y="208002"/>
                    <a:pt x="62322" y="208955"/>
                    <a:pt x="39462" y="221337"/>
                  </a:cubicBezTo>
                  <a:cubicBezTo>
                    <a:pt x="30889" y="226100"/>
                    <a:pt x="27079" y="236577"/>
                    <a:pt x="31842" y="245150"/>
                  </a:cubicBezTo>
                  <a:cubicBezTo>
                    <a:pt x="36604" y="253722"/>
                    <a:pt x="47082" y="257532"/>
                    <a:pt x="55654" y="252770"/>
                  </a:cubicBezTo>
                  <a:cubicBezTo>
                    <a:pt x="66132" y="247055"/>
                    <a:pt x="87087" y="251817"/>
                    <a:pt x="108994" y="257532"/>
                  </a:cubicBezTo>
                  <a:cubicBezTo>
                    <a:pt x="136617" y="264200"/>
                    <a:pt x="169002" y="271820"/>
                    <a:pt x="201387" y="264200"/>
                  </a:cubicBezTo>
                  <a:lnTo>
                    <a:pt x="269967" y="338495"/>
                  </a:lnTo>
                  <a:lnTo>
                    <a:pt x="330927" y="28134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 b="1">
                <a:solidFill>
                  <a:srgbClr val="FFFFFF"/>
                </a:solidFill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7F28871B-B34D-5351-F890-DAE02F698272}"/>
                </a:ext>
              </a:extLst>
            </p:cNvPr>
            <p:cNvSpPr/>
            <p:nvPr/>
          </p:nvSpPr>
          <p:spPr>
            <a:xfrm>
              <a:off x="2531283" y="2275289"/>
              <a:ext cx="323138" cy="350520"/>
            </a:xfrm>
            <a:custGeom>
              <a:avLst/>
              <a:gdLst>
                <a:gd name="connsiteX0" fmla="*/ 20243 w 323138"/>
                <a:gd name="connsiteY0" fmla="*/ 205740 h 350520"/>
                <a:gd name="connsiteX1" fmla="*/ 26911 w 323138"/>
                <a:gd name="connsiteY1" fmla="*/ 204788 h 350520"/>
                <a:gd name="connsiteX2" fmla="*/ 99301 w 323138"/>
                <a:gd name="connsiteY2" fmla="*/ 179070 h 350520"/>
                <a:gd name="connsiteX3" fmla="*/ 13576 w 323138"/>
                <a:gd name="connsiteY3" fmla="*/ 238125 h 350520"/>
                <a:gd name="connsiteX4" fmla="*/ 8813 w 323138"/>
                <a:gd name="connsiteY4" fmla="*/ 264795 h 350520"/>
                <a:gd name="connsiteX5" fmla="*/ 24053 w 323138"/>
                <a:gd name="connsiteY5" fmla="*/ 273368 h 350520"/>
                <a:gd name="connsiteX6" fmla="*/ 34531 w 323138"/>
                <a:gd name="connsiteY6" fmla="*/ 269558 h 350520"/>
                <a:gd name="connsiteX7" fmla="*/ 108826 w 323138"/>
                <a:gd name="connsiteY7" fmla="*/ 218122 h 350520"/>
                <a:gd name="connsiteX8" fmla="*/ 45961 w 323138"/>
                <a:gd name="connsiteY8" fmla="*/ 289560 h 350520"/>
                <a:gd name="connsiteX9" fmla="*/ 47866 w 323138"/>
                <a:gd name="connsiteY9" fmla="*/ 316230 h 350520"/>
                <a:gd name="connsiteX10" fmla="*/ 60248 w 323138"/>
                <a:gd name="connsiteY10" fmla="*/ 320993 h 350520"/>
                <a:gd name="connsiteX11" fmla="*/ 74536 w 323138"/>
                <a:gd name="connsiteY11" fmla="*/ 314325 h 350520"/>
                <a:gd name="connsiteX12" fmla="*/ 142163 w 323138"/>
                <a:gd name="connsiteY12" fmla="*/ 237172 h 350520"/>
                <a:gd name="connsiteX13" fmla="*/ 96443 w 323138"/>
                <a:gd name="connsiteY13" fmla="*/ 322898 h 350520"/>
                <a:gd name="connsiteX14" fmla="*/ 104063 w 323138"/>
                <a:gd name="connsiteY14" fmla="*/ 348615 h 350520"/>
                <a:gd name="connsiteX15" fmla="*/ 112636 w 323138"/>
                <a:gd name="connsiteY15" fmla="*/ 350520 h 350520"/>
                <a:gd name="connsiteX16" fmla="*/ 129781 w 323138"/>
                <a:gd name="connsiteY16" fmla="*/ 340043 h 350520"/>
                <a:gd name="connsiteX17" fmla="*/ 185026 w 323138"/>
                <a:gd name="connsiteY17" fmla="*/ 237172 h 350520"/>
                <a:gd name="connsiteX18" fmla="*/ 215506 w 323138"/>
                <a:gd name="connsiteY18" fmla="*/ 213360 h 350520"/>
                <a:gd name="connsiteX19" fmla="*/ 215506 w 323138"/>
                <a:gd name="connsiteY19" fmla="*/ 214313 h 350520"/>
                <a:gd name="connsiteX20" fmla="*/ 230746 w 323138"/>
                <a:gd name="connsiteY20" fmla="*/ 298133 h 350520"/>
                <a:gd name="connsiteX21" fmla="*/ 255511 w 323138"/>
                <a:gd name="connsiteY21" fmla="*/ 302895 h 350520"/>
                <a:gd name="connsiteX22" fmla="*/ 260273 w 323138"/>
                <a:gd name="connsiteY22" fmla="*/ 278130 h 350520"/>
                <a:gd name="connsiteX23" fmla="*/ 259321 w 323138"/>
                <a:gd name="connsiteY23" fmla="*/ 223838 h 350520"/>
                <a:gd name="connsiteX24" fmla="*/ 256463 w 323138"/>
                <a:gd name="connsiteY24" fmla="*/ 131445 h 350520"/>
                <a:gd name="connsiteX25" fmla="*/ 323138 w 323138"/>
                <a:gd name="connsiteY25" fmla="*/ 55245 h 350520"/>
                <a:gd name="connsiteX26" fmla="*/ 260273 w 323138"/>
                <a:gd name="connsiteY26" fmla="*/ 0 h 350520"/>
                <a:gd name="connsiteX27" fmla="*/ 189788 w 323138"/>
                <a:gd name="connsiteY27" fmla="*/ 80962 h 350520"/>
                <a:gd name="connsiteX28" fmla="*/ 90728 w 323138"/>
                <a:gd name="connsiteY28" fmla="*/ 139065 h 350520"/>
                <a:gd name="connsiteX29" fmla="*/ 12623 w 323138"/>
                <a:gd name="connsiteY29" fmla="*/ 166688 h 350520"/>
                <a:gd name="connsiteX30" fmla="*/ 1193 w 323138"/>
                <a:gd name="connsiteY30" fmla="*/ 191453 h 350520"/>
                <a:gd name="connsiteX31" fmla="*/ 20243 w 323138"/>
                <a:gd name="connsiteY31" fmla="*/ 205740 h 350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323138" h="350520">
                  <a:moveTo>
                    <a:pt x="20243" y="205740"/>
                  </a:moveTo>
                  <a:cubicBezTo>
                    <a:pt x="22148" y="205740"/>
                    <a:pt x="24053" y="205740"/>
                    <a:pt x="26911" y="204788"/>
                  </a:cubicBezTo>
                  <a:lnTo>
                    <a:pt x="99301" y="179070"/>
                  </a:lnTo>
                  <a:lnTo>
                    <a:pt x="13576" y="238125"/>
                  </a:lnTo>
                  <a:cubicBezTo>
                    <a:pt x="5003" y="243840"/>
                    <a:pt x="3098" y="256222"/>
                    <a:pt x="8813" y="264795"/>
                  </a:cubicBezTo>
                  <a:cubicBezTo>
                    <a:pt x="12623" y="270510"/>
                    <a:pt x="18338" y="273368"/>
                    <a:pt x="24053" y="273368"/>
                  </a:cubicBezTo>
                  <a:cubicBezTo>
                    <a:pt x="27863" y="273368"/>
                    <a:pt x="31673" y="272415"/>
                    <a:pt x="34531" y="269558"/>
                  </a:cubicBezTo>
                  <a:lnTo>
                    <a:pt x="108826" y="218122"/>
                  </a:lnTo>
                  <a:lnTo>
                    <a:pt x="45961" y="289560"/>
                  </a:lnTo>
                  <a:cubicBezTo>
                    <a:pt x="39293" y="297180"/>
                    <a:pt x="40246" y="309563"/>
                    <a:pt x="47866" y="316230"/>
                  </a:cubicBezTo>
                  <a:cubicBezTo>
                    <a:pt x="51676" y="319088"/>
                    <a:pt x="55486" y="320993"/>
                    <a:pt x="60248" y="320993"/>
                  </a:cubicBezTo>
                  <a:cubicBezTo>
                    <a:pt x="65963" y="320993"/>
                    <a:pt x="70726" y="319088"/>
                    <a:pt x="74536" y="314325"/>
                  </a:cubicBezTo>
                  <a:lnTo>
                    <a:pt x="142163" y="237172"/>
                  </a:lnTo>
                  <a:lnTo>
                    <a:pt x="96443" y="322898"/>
                  </a:lnTo>
                  <a:cubicBezTo>
                    <a:pt x="91681" y="332423"/>
                    <a:pt x="94538" y="343853"/>
                    <a:pt x="104063" y="348615"/>
                  </a:cubicBezTo>
                  <a:cubicBezTo>
                    <a:pt x="106921" y="350520"/>
                    <a:pt x="109778" y="350520"/>
                    <a:pt x="112636" y="350520"/>
                  </a:cubicBezTo>
                  <a:cubicBezTo>
                    <a:pt x="119303" y="350520"/>
                    <a:pt x="125971" y="346710"/>
                    <a:pt x="129781" y="340043"/>
                  </a:cubicBezTo>
                  <a:lnTo>
                    <a:pt x="185026" y="237172"/>
                  </a:lnTo>
                  <a:cubicBezTo>
                    <a:pt x="194551" y="227647"/>
                    <a:pt x="205028" y="220028"/>
                    <a:pt x="215506" y="213360"/>
                  </a:cubicBezTo>
                  <a:cubicBezTo>
                    <a:pt x="215506" y="213360"/>
                    <a:pt x="215506" y="214313"/>
                    <a:pt x="215506" y="214313"/>
                  </a:cubicBezTo>
                  <a:cubicBezTo>
                    <a:pt x="211696" y="243840"/>
                    <a:pt x="216458" y="277178"/>
                    <a:pt x="230746" y="298133"/>
                  </a:cubicBezTo>
                  <a:cubicBezTo>
                    <a:pt x="236461" y="306705"/>
                    <a:pt x="246938" y="308610"/>
                    <a:pt x="255511" y="302895"/>
                  </a:cubicBezTo>
                  <a:cubicBezTo>
                    <a:pt x="264083" y="297180"/>
                    <a:pt x="265988" y="286703"/>
                    <a:pt x="260273" y="278130"/>
                  </a:cubicBezTo>
                  <a:cubicBezTo>
                    <a:pt x="253606" y="267653"/>
                    <a:pt x="256463" y="246697"/>
                    <a:pt x="259321" y="223838"/>
                  </a:cubicBezTo>
                  <a:cubicBezTo>
                    <a:pt x="263131" y="196215"/>
                    <a:pt x="266941" y="162878"/>
                    <a:pt x="256463" y="131445"/>
                  </a:cubicBezTo>
                  <a:lnTo>
                    <a:pt x="323138" y="55245"/>
                  </a:lnTo>
                  <a:lnTo>
                    <a:pt x="260273" y="0"/>
                  </a:lnTo>
                  <a:lnTo>
                    <a:pt x="189788" y="80962"/>
                  </a:lnTo>
                  <a:cubicBezTo>
                    <a:pt x="155498" y="72390"/>
                    <a:pt x="107873" y="120968"/>
                    <a:pt x="90728" y="139065"/>
                  </a:cubicBezTo>
                  <a:lnTo>
                    <a:pt x="12623" y="166688"/>
                  </a:lnTo>
                  <a:cubicBezTo>
                    <a:pt x="3098" y="170497"/>
                    <a:pt x="-2617" y="180975"/>
                    <a:pt x="1193" y="191453"/>
                  </a:cubicBezTo>
                  <a:cubicBezTo>
                    <a:pt x="5003" y="200978"/>
                    <a:pt x="12623" y="205740"/>
                    <a:pt x="20243" y="20574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 b="1">
                <a:solidFill>
                  <a:srgbClr val="FFFFFF"/>
                </a:solidFill>
                <a:latin typeface="Arial" pitchFamily="34" charset="0"/>
                <a:ea typeface="华文细黑" pitchFamily="2" charset="-122"/>
              </a:endParaRPr>
            </a:p>
          </p:txBody>
        </p:sp>
      </p:grpSp>
      <p:grpSp>
        <p:nvGrpSpPr>
          <p:cNvPr id="57" name="图形 46" descr="日程表 纯色填充">
            <a:extLst>
              <a:ext uri="{FF2B5EF4-FFF2-40B4-BE49-F238E27FC236}">
                <a16:creationId xmlns:a16="http://schemas.microsoft.com/office/drawing/2014/main" id="{997A29AE-1DA4-2307-D0C3-0DB2298EE99B}"/>
              </a:ext>
            </a:extLst>
          </p:cNvPr>
          <p:cNvGrpSpPr/>
          <p:nvPr/>
        </p:nvGrpSpPr>
        <p:grpSpPr>
          <a:xfrm>
            <a:off x="4647349" y="3278945"/>
            <a:ext cx="452413" cy="452413"/>
            <a:chOff x="4562673" y="3563938"/>
            <a:chExt cx="647700" cy="647700"/>
          </a:xfrm>
          <a:solidFill>
            <a:srgbClr val="000000"/>
          </a:solidFill>
        </p:grpSpPr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276B4D7B-1FCA-4250-0A19-3E446143C73F}"/>
                </a:ext>
              </a:extLst>
            </p:cNvPr>
            <p:cNvSpPr/>
            <p:nvPr/>
          </p:nvSpPr>
          <p:spPr>
            <a:xfrm>
              <a:off x="4676973" y="3563938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8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8" y="0"/>
                    <a:pt x="28575" y="0"/>
                  </a:cubicBezTo>
                  <a:cubicBezTo>
                    <a:pt x="12382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2" y="114300"/>
                    <a:pt x="28575" y="11430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 b="1">
                <a:solidFill>
                  <a:srgbClr val="FFFFFF"/>
                </a:solidFill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0917BAF4-46F6-38F5-478B-C515483A3A7C}"/>
                </a:ext>
              </a:extLst>
            </p:cNvPr>
            <p:cNvSpPr/>
            <p:nvPr/>
          </p:nvSpPr>
          <p:spPr>
            <a:xfrm>
              <a:off x="4562673" y="3792538"/>
              <a:ext cx="647700" cy="419100"/>
            </a:xfrm>
            <a:custGeom>
              <a:avLst/>
              <a:gdLst>
                <a:gd name="connsiteX0" fmla="*/ 57150 w 647700"/>
                <a:gd name="connsiteY0" fmla="*/ 285750 h 419100"/>
                <a:gd name="connsiteX1" fmla="*/ 209550 w 647700"/>
                <a:gd name="connsiteY1" fmla="*/ 285750 h 419100"/>
                <a:gd name="connsiteX2" fmla="*/ 209550 w 647700"/>
                <a:gd name="connsiteY2" fmla="*/ 361950 h 419100"/>
                <a:gd name="connsiteX3" fmla="*/ 57150 w 647700"/>
                <a:gd name="connsiteY3" fmla="*/ 361950 h 419100"/>
                <a:gd name="connsiteX4" fmla="*/ 57150 w 647700"/>
                <a:gd name="connsiteY4" fmla="*/ 285750 h 419100"/>
                <a:gd name="connsiteX5" fmla="*/ 57150 w 647700"/>
                <a:gd name="connsiteY5" fmla="*/ 171450 h 419100"/>
                <a:gd name="connsiteX6" fmla="*/ 209550 w 647700"/>
                <a:gd name="connsiteY6" fmla="*/ 171450 h 419100"/>
                <a:gd name="connsiteX7" fmla="*/ 209550 w 647700"/>
                <a:gd name="connsiteY7" fmla="*/ 247650 h 419100"/>
                <a:gd name="connsiteX8" fmla="*/ 57150 w 647700"/>
                <a:gd name="connsiteY8" fmla="*/ 247650 h 419100"/>
                <a:gd name="connsiteX9" fmla="*/ 57150 w 647700"/>
                <a:gd name="connsiteY9" fmla="*/ 171450 h 419100"/>
                <a:gd name="connsiteX10" fmla="*/ 57150 w 647700"/>
                <a:gd name="connsiteY10" fmla="*/ 57150 h 419100"/>
                <a:gd name="connsiteX11" fmla="*/ 209550 w 647700"/>
                <a:gd name="connsiteY11" fmla="*/ 57150 h 419100"/>
                <a:gd name="connsiteX12" fmla="*/ 209550 w 647700"/>
                <a:gd name="connsiteY12" fmla="*/ 133350 h 419100"/>
                <a:gd name="connsiteX13" fmla="*/ 57150 w 647700"/>
                <a:gd name="connsiteY13" fmla="*/ 133350 h 419100"/>
                <a:gd name="connsiteX14" fmla="*/ 57150 w 647700"/>
                <a:gd name="connsiteY14" fmla="*/ 57150 h 419100"/>
                <a:gd name="connsiteX15" fmla="*/ 400050 w 647700"/>
                <a:gd name="connsiteY15" fmla="*/ 57150 h 419100"/>
                <a:gd name="connsiteX16" fmla="*/ 400050 w 647700"/>
                <a:gd name="connsiteY16" fmla="*/ 133350 h 419100"/>
                <a:gd name="connsiteX17" fmla="*/ 247650 w 647700"/>
                <a:gd name="connsiteY17" fmla="*/ 133350 h 419100"/>
                <a:gd name="connsiteX18" fmla="*/ 247650 w 647700"/>
                <a:gd name="connsiteY18" fmla="*/ 57150 h 419100"/>
                <a:gd name="connsiteX19" fmla="*/ 400050 w 647700"/>
                <a:gd name="connsiteY19" fmla="*/ 57150 h 419100"/>
                <a:gd name="connsiteX20" fmla="*/ 590550 w 647700"/>
                <a:gd name="connsiteY20" fmla="*/ 57150 h 419100"/>
                <a:gd name="connsiteX21" fmla="*/ 590550 w 647700"/>
                <a:gd name="connsiteY21" fmla="*/ 133350 h 419100"/>
                <a:gd name="connsiteX22" fmla="*/ 438150 w 647700"/>
                <a:gd name="connsiteY22" fmla="*/ 133350 h 419100"/>
                <a:gd name="connsiteX23" fmla="*/ 438150 w 647700"/>
                <a:gd name="connsiteY23" fmla="*/ 57150 h 419100"/>
                <a:gd name="connsiteX24" fmla="*/ 590550 w 647700"/>
                <a:gd name="connsiteY24" fmla="*/ 57150 h 419100"/>
                <a:gd name="connsiteX25" fmla="*/ 590550 w 647700"/>
                <a:gd name="connsiteY25" fmla="*/ 247650 h 419100"/>
                <a:gd name="connsiteX26" fmla="*/ 438150 w 647700"/>
                <a:gd name="connsiteY26" fmla="*/ 247650 h 419100"/>
                <a:gd name="connsiteX27" fmla="*/ 438150 w 647700"/>
                <a:gd name="connsiteY27" fmla="*/ 171450 h 419100"/>
                <a:gd name="connsiteX28" fmla="*/ 590550 w 647700"/>
                <a:gd name="connsiteY28" fmla="*/ 171450 h 419100"/>
                <a:gd name="connsiteX29" fmla="*/ 590550 w 647700"/>
                <a:gd name="connsiteY29" fmla="*/ 247650 h 419100"/>
                <a:gd name="connsiteX30" fmla="*/ 590550 w 647700"/>
                <a:gd name="connsiteY30" fmla="*/ 361950 h 419100"/>
                <a:gd name="connsiteX31" fmla="*/ 438150 w 647700"/>
                <a:gd name="connsiteY31" fmla="*/ 361950 h 419100"/>
                <a:gd name="connsiteX32" fmla="*/ 438150 w 647700"/>
                <a:gd name="connsiteY32" fmla="*/ 285750 h 419100"/>
                <a:gd name="connsiteX33" fmla="*/ 590550 w 647700"/>
                <a:gd name="connsiteY33" fmla="*/ 285750 h 419100"/>
                <a:gd name="connsiteX34" fmla="*/ 590550 w 647700"/>
                <a:gd name="connsiteY34" fmla="*/ 361950 h 419100"/>
                <a:gd name="connsiteX35" fmla="*/ 247650 w 647700"/>
                <a:gd name="connsiteY35" fmla="*/ 247650 h 419100"/>
                <a:gd name="connsiteX36" fmla="*/ 247650 w 647700"/>
                <a:gd name="connsiteY36" fmla="*/ 171450 h 419100"/>
                <a:gd name="connsiteX37" fmla="*/ 400050 w 647700"/>
                <a:gd name="connsiteY37" fmla="*/ 171450 h 419100"/>
                <a:gd name="connsiteX38" fmla="*/ 400050 w 647700"/>
                <a:gd name="connsiteY38" fmla="*/ 247650 h 419100"/>
                <a:gd name="connsiteX39" fmla="*/ 247650 w 647700"/>
                <a:gd name="connsiteY39" fmla="*/ 247650 h 419100"/>
                <a:gd name="connsiteX40" fmla="*/ 247650 w 647700"/>
                <a:gd name="connsiteY40" fmla="*/ 361950 h 419100"/>
                <a:gd name="connsiteX41" fmla="*/ 247650 w 647700"/>
                <a:gd name="connsiteY41" fmla="*/ 285750 h 419100"/>
                <a:gd name="connsiteX42" fmla="*/ 400050 w 647700"/>
                <a:gd name="connsiteY42" fmla="*/ 285750 h 419100"/>
                <a:gd name="connsiteX43" fmla="*/ 400050 w 647700"/>
                <a:gd name="connsiteY43" fmla="*/ 361950 h 419100"/>
                <a:gd name="connsiteX44" fmla="*/ 247650 w 647700"/>
                <a:gd name="connsiteY44" fmla="*/ 361950 h 419100"/>
                <a:gd name="connsiteX45" fmla="*/ 0 w 647700"/>
                <a:gd name="connsiteY45" fmla="*/ 419100 h 419100"/>
                <a:gd name="connsiteX46" fmla="*/ 647700 w 647700"/>
                <a:gd name="connsiteY46" fmla="*/ 419100 h 419100"/>
                <a:gd name="connsiteX47" fmla="*/ 647700 w 647700"/>
                <a:gd name="connsiteY47" fmla="*/ 0 h 419100"/>
                <a:gd name="connsiteX48" fmla="*/ 0 w 647700"/>
                <a:gd name="connsiteY48" fmla="*/ 0 h 419100"/>
                <a:gd name="connsiteX49" fmla="*/ 0 w 647700"/>
                <a:gd name="connsiteY49" fmla="*/ 419100 h 419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47700" h="419100">
                  <a:moveTo>
                    <a:pt x="57150" y="285750"/>
                  </a:moveTo>
                  <a:lnTo>
                    <a:pt x="209550" y="285750"/>
                  </a:lnTo>
                  <a:lnTo>
                    <a:pt x="209550" y="361950"/>
                  </a:lnTo>
                  <a:lnTo>
                    <a:pt x="57150" y="361950"/>
                  </a:lnTo>
                  <a:lnTo>
                    <a:pt x="57150" y="285750"/>
                  </a:lnTo>
                  <a:close/>
                  <a:moveTo>
                    <a:pt x="57150" y="171450"/>
                  </a:moveTo>
                  <a:lnTo>
                    <a:pt x="209550" y="171450"/>
                  </a:lnTo>
                  <a:lnTo>
                    <a:pt x="209550" y="247650"/>
                  </a:lnTo>
                  <a:lnTo>
                    <a:pt x="57150" y="247650"/>
                  </a:lnTo>
                  <a:lnTo>
                    <a:pt x="57150" y="171450"/>
                  </a:lnTo>
                  <a:close/>
                  <a:moveTo>
                    <a:pt x="57150" y="57150"/>
                  </a:moveTo>
                  <a:lnTo>
                    <a:pt x="209550" y="57150"/>
                  </a:lnTo>
                  <a:lnTo>
                    <a:pt x="209550" y="133350"/>
                  </a:lnTo>
                  <a:lnTo>
                    <a:pt x="57150" y="133350"/>
                  </a:lnTo>
                  <a:lnTo>
                    <a:pt x="57150" y="57150"/>
                  </a:lnTo>
                  <a:close/>
                  <a:moveTo>
                    <a:pt x="400050" y="57150"/>
                  </a:moveTo>
                  <a:lnTo>
                    <a:pt x="400050" y="133350"/>
                  </a:lnTo>
                  <a:lnTo>
                    <a:pt x="247650" y="133350"/>
                  </a:lnTo>
                  <a:lnTo>
                    <a:pt x="247650" y="57150"/>
                  </a:lnTo>
                  <a:lnTo>
                    <a:pt x="400050" y="57150"/>
                  </a:lnTo>
                  <a:close/>
                  <a:moveTo>
                    <a:pt x="590550" y="57150"/>
                  </a:moveTo>
                  <a:lnTo>
                    <a:pt x="590550" y="133350"/>
                  </a:lnTo>
                  <a:lnTo>
                    <a:pt x="438150" y="133350"/>
                  </a:lnTo>
                  <a:lnTo>
                    <a:pt x="438150" y="57150"/>
                  </a:lnTo>
                  <a:lnTo>
                    <a:pt x="590550" y="57150"/>
                  </a:lnTo>
                  <a:close/>
                  <a:moveTo>
                    <a:pt x="590550" y="247650"/>
                  </a:moveTo>
                  <a:lnTo>
                    <a:pt x="438150" y="247650"/>
                  </a:lnTo>
                  <a:lnTo>
                    <a:pt x="438150" y="171450"/>
                  </a:lnTo>
                  <a:lnTo>
                    <a:pt x="590550" y="171450"/>
                  </a:lnTo>
                  <a:lnTo>
                    <a:pt x="590550" y="247650"/>
                  </a:lnTo>
                  <a:close/>
                  <a:moveTo>
                    <a:pt x="590550" y="361950"/>
                  </a:moveTo>
                  <a:lnTo>
                    <a:pt x="438150" y="361950"/>
                  </a:lnTo>
                  <a:lnTo>
                    <a:pt x="438150" y="285750"/>
                  </a:lnTo>
                  <a:lnTo>
                    <a:pt x="590550" y="285750"/>
                  </a:lnTo>
                  <a:lnTo>
                    <a:pt x="590550" y="361950"/>
                  </a:lnTo>
                  <a:close/>
                  <a:moveTo>
                    <a:pt x="247650" y="247650"/>
                  </a:moveTo>
                  <a:lnTo>
                    <a:pt x="247650" y="171450"/>
                  </a:lnTo>
                  <a:lnTo>
                    <a:pt x="400050" y="171450"/>
                  </a:lnTo>
                  <a:lnTo>
                    <a:pt x="400050" y="247650"/>
                  </a:lnTo>
                  <a:lnTo>
                    <a:pt x="247650" y="247650"/>
                  </a:lnTo>
                  <a:close/>
                  <a:moveTo>
                    <a:pt x="247650" y="361950"/>
                  </a:moveTo>
                  <a:lnTo>
                    <a:pt x="247650" y="285750"/>
                  </a:lnTo>
                  <a:lnTo>
                    <a:pt x="400050" y="285750"/>
                  </a:lnTo>
                  <a:lnTo>
                    <a:pt x="400050" y="361950"/>
                  </a:lnTo>
                  <a:lnTo>
                    <a:pt x="247650" y="361950"/>
                  </a:lnTo>
                  <a:close/>
                  <a:moveTo>
                    <a:pt x="0" y="419100"/>
                  </a:moveTo>
                  <a:lnTo>
                    <a:pt x="647700" y="419100"/>
                  </a:lnTo>
                  <a:lnTo>
                    <a:pt x="647700" y="0"/>
                  </a:lnTo>
                  <a:lnTo>
                    <a:pt x="0" y="0"/>
                  </a:lnTo>
                  <a:lnTo>
                    <a:pt x="0" y="4191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 b="1">
                <a:solidFill>
                  <a:srgbClr val="FFFFFF"/>
                </a:solidFill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:a16="http://schemas.microsoft.com/office/drawing/2014/main" id="{14C960FD-EADA-A0BF-88DE-068D52EDB515}"/>
                </a:ext>
              </a:extLst>
            </p:cNvPr>
            <p:cNvSpPr/>
            <p:nvPr/>
          </p:nvSpPr>
          <p:spPr>
            <a:xfrm>
              <a:off x="5038923" y="3563938"/>
              <a:ext cx="57150" cy="114300"/>
            </a:xfrm>
            <a:custGeom>
              <a:avLst/>
              <a:gdLst>
                <a:gd name="connsiteX0" fmla="*/ 28575 w 57150"/>
                <a:gd name="connsiteY0" fmla="*/ 114300 h 114300"/>
                <a:gd name="connsiteX1" fmla="*/ 57150 w 57150"/>
                <a:gd name="connsiteY1" fmla="*/ 85725 h 114300"/>
                <a:gd name="connsiteX2" fmla="*/ 57150 w 57150"/>
                <a:gd name="connsiteY2" fmla="*/ 28575 h 114300"/>
                <a:gd name="connsiteX3" fmla="*/ 28575 w 57150"/>
                <a:gd name="connsiteY3" fmla="*/ 0 h 114300"/>
                <a:gd name="connsiteX4" fmla="*/ 0 w 57150"/>
                <a:gd name="connsiteY4" fmla="*/ 28575 h 114300"/>
                <a:gd name="connsiteX5" fmla="*/ 0 w 57150"/>
                <a:gd name="connsiteY5" fmla="*/ 85725 h 114300"/>
                <a:gd name="connsiteX6" fmla="*/ 28575 w 57150"/>
                <a:gd name="connsiteY6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57150" h="114300">
                  <a:moveTo>
                    <a:pt x="28575" y="114300"/>
                  </a:moveTo>
                  <a:cubicBezTo>
                    <a:pt x="44767" y="114300"/>
                    <a:pt x="57150" y="101918"/>
                    <a:pt x="57150" y="85725"/>
                  </a:cubicBezTo>
                  <a:lnTo>
                    <a:pt x="57150" y="28575"/>
                  </a:lnTo>
                  <a:cubicBezTo>
                    <a:pt x="57150" y="12383"/>
                    <a:pt x="44767" y="0"/>
                    <a:pt x="28575" y="0"/>
                  </a:cubicBezTo>
                  <a:cubicBezTo>
                    <a:pt x="12383" y="0"/>
                    <a:pt x="0" y="12383"/>
                    <a:pt x="0" y="28575"/>
                  </a:cubicBezTo>
                  <a:lnTo>
                    <a:pt x="0" y="85725"/>
                  </a:lnTo>
                  <a:cubicBezTo>
                    <a:pt x="0" y="101918"/>
                    <a:pt x="12383" y="114300"/>
                    <a:pt x="28575" y="11430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 b="1">
                <a:solidFill>
                  <a:srgbClr val="FFFFFF"/>
                </a:solidFill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9FA3B510-19E5-8C28-2BD1-232561343967}"/>
                </a:ext>
              </a:extLst>
            </p:cNvPr>
            <p:cNvSpPr/>
            <p:nvPr/>
          </p:nvSpPr>
          <p:spPr>
            <a:xfrm>
              <a:off x="4562673" y="3621088"/>
              <a:ext cx="647700" cy="133350"/>
            </a:xfrm>
            <a:custGeom>
              <a:avLst/>
              <a:gdLst>
                <a:gd name="connsiteX0" fmla="*/ 571500 w 647700"/>
                <a:gd name="connsiteY0" fmla="*/ 0 h 133350"/>
                <a:gd name="connsiteX1" fmla="*/ 571500 w 647700"/>
                <a:gd name="connsiteY1" fmla="*/ 28575 h 133350"/>
                <a:gd name="connsiteX2" fmla="*/ 504825 w 647700"/>
                <a:gd name="connsiteY2" fmla="*/ 95250 h 133350"/>
                <a:gd name="connsiteX3" fmla="*/ 438150 w 647700"/>
                <a:gd name="connsiteY3" fmla="*/ 28575 h 133350"/>
                <a:gd name="connsiteX4" fmla="*/ 438150 w 647700"/>
                <a:gd name="connsiteY4" fmla="*/ 0 h 133350"/>
                <a:gd name="connsiteX5" fmla="*/ 209550 w 647700"/>
                <a:gd name="connsiteY5" fmla="*/ 0 h 133350"/>
                <a:gd name="connsiteX6" fmla="*/ 209550 w 647700"/>
                <a:gd name="connsiteY6" fmla="*/ 28575 h 133350"/>
                <a:gd name="connsiteX7" fmla="*/ 142875 w 647700"/>
                <a:gd name="connsiteY7" fmla="*/ 95250 h 133350"/>
                <a:gd name="connsiteX8" fmla="*/ 76200 w 647700"/>
                <a:gd name="connsiteY8" fmla="*/ 28575 h 133350"/>
                <a:gd name="connsiteX9" fmla="*/ 76200 w 647700"/>
                <a:gd name="connsiteY9" fmla="*/ 0 h 133350"/>
                <a:gd name="connsiteX10" fmla="*/ 0 w 647700"/>
                <a:gd name="connsiteY10" fmla="*/ 0 h 133350"/>
                <a:gd name="connsiteX11" fmla="*/ 0 w 647700"/>
                <a:gd name="connsiteY11" fmla="*/ 133350 h 133350"/>
                <a:gd name="connsiteX12" fmla="*/ 647700 w 647700"/>
                <a:gd name="connsiteY12" fmla="*/ 133350 h 133350"/>
                <a:gd name="connsiteX13" fmla="*/ 647700 w 647700"/>
                <a:gd name="connsiteY13" fmla="*/ 0 h 133350"/>
                <a:gd name="connsiteX14" fmla="*/ 571500 w 647700"/>
                <a:gd name="connsiteY14" fmla="*/ 0 h 1333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647700" h="133350">
                  <a:moveTo>
                    <a:pt x="571500" y="0"/>
                  </a:moveTo>
                  <a:lnTo>
                    <a:pt x="571500" y="28575"/>
                  </a:lnTo>
                  <a:cubicBezTo>
                    <a:pt x="571500" y="65723"/>
                    <a:pt x="541973" y="95250"/>
                    <a:pt x="504825" y="95250"/>
                  </a:cubicBezTo>
                  <a:cubicBezTo>
                    <a:pt x="467678" y="95250"/>
                    <a:pt x="438150" y="65723"/>
                    <a:pt x="438150" y="28575"/>
                  </a:cubicBezTo>
                  <a:lnTo>
                    <a:pt x="438150" y="0"/>
                  </a:lnTo>
                  <a:lnTo>
                    <a:pt x="209550" y="0"/>
                  </a:lnTo>
                  <a:lnTo>
                    <a:pt x="209550" y="28575"/>
                  </a:lnTo>
                  <a:cubicBezTo>
                    <a:pt x="209550" y="65723"/>
                    <a:pt x="180023" y="95250"/>
                    <a:pt x="142875" y="95250"/>
                  </a:cubicBezTo>
                  <a:cubicBezTo>
                    <a:pt x="105728" y="95250"/>
                    <a:pt x="76200" y="65723"/>
                    <a:pt x="76200" y="28575"/>
                  </a:cubicBezTo>
                  <a:lnTo>
                    <a:pt x="76200" y="0"/>
                  </a:lnTo>
                  <a:lnTo>
                    <a:pt x="0" y="0"/>
                  </a:lnTo>
                  <a:lnTo>
                    <a:pt x="0" y="133350"/>
                  </a:lnTo>
                  <a:lnTo>
                    <a:pt x="647700" y="133350"/>
                  </a:lnTo>
                  <a:lnTo>
                    <a:pt x="647700" y="0"/>
                  </a:lnTo>
                  <a:lnTo>
                    <a:pt x="57150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 b="1">
                <a:solidFill>
                  <a:srgbClr val="FFFFFF"/>
                </a:solidFill>
                <a:latin typeface="Arial" pitchFamily="34" charset="0"/>
                <a:ea typeface="华文细黑" pitchFamily="2" charset="-122"/>
              </a:endParaRPr>
            </a:p>
          </p:txBody>
        </p:sp>
      </p:grpSp>
      <p:grpSp>
        <p:nvGrpSpPr>
          <p:cNvPr id="76" name="组合 75">
            <a:extLst>
              <a:ext uri="{FF2B5EF4-FFF2-40B4-BE49-F238E27FC236}">
                <a16:creationId xmlns:a16="http://schemas.microsoft.com/office/drawing/2014/main" id="{1E25A7B5-58B0-5124-C4AD-6C529A9EA97B}"/>
              </a:ext>
            </a:extLst>
          </p:cNvPr>
          <p:cNvGrpSpPr/>
          <p:nvPr/>
        </p:nvGrpSpPr>
        <p:grpSpPr>
          <a:xfrm>
            <a:off x="9369472" y="3314166"/>
            <a:ext cx="398047" cy="398047"/>
            <a:chOff x="9225551" y="3687882"/>
            <a:chExt cx="647700" cy="647700"/>
          </a:xfrm>
        </p:grpSpPr>
        <p:sp>
          <p:nvSpPr>
            <p:cNvPr id="67" name="任意多边形: 形状 66">
              <a:extLst>
                <a:ext uri="{FF2B5EF4-FFF2-40B4-BE49-F238E27FC236}">
                  <a16:creationId xmlns:a16="http://schemas.microsoft.com/office/drawing/2014/main" id="{35B2AE68-231D-6EF8-F266-B8916CFB8ED5}"/>
                </a:ext>
              </a:extLst>
            </p:cNvPr>
            <p:cNvSpPr/>
            <p:nvPr/>
          </p:nvSpPr>
          <p:spPr>
            <a:xfrm>
              <a:off x="9225551" y="3687882"/>
              <a:ext cx="647700" cy="647700"/>
            </a:xfrm>
            <a:custGeom>
              <a:avLst/>
              <a:gdLst>
                <a:gd name="connsiteX0" fmla="*/ 590550 w 647700"/>
                <a:gd name="connsiteY0" fmla="*/ 571500 h 647700"/>
                <a:gd name="connsiteX1" fmla="*/ 571500 w 647700"/>
                <a:gd name="connsiteY1" fmla="*/ 590550 h 647700"/>
                <a:gd name="connsiteX2" fmla="*/ 552450 w 647700"/>
                <a:gd name="connsiteY2" fmla="*/ 571500 h 647700"/>
                <a:gd name="connsiteX3" fmla="*/ 552450 w 647700"/>
                <a:gd name="connsiteY3" fmla="*/ 114300 h 647700"/>
                <a:gd name="connsiteX4" fmla="*/ 590550 w 647700"/>
                <a:gd name="connsiteY4" fmla="*/ 114300 h 647700"/>
                <a:gd name="connsiteX5" fmla="*/ 590550 w 647700"/>
                <a:gd name="connsiteY5" fmla="*/ 571500 h 647700"/>
                <a:gd name="connsiteX6" fmla="*/ 76200 w 647700"/>
                <a:gd name="connsiteY6" fmla="*/ 590550 h 647700"/>
                <a:gd name="connsiteX7" fmla="*/ 57150 w 647700"/>
                <a:gd name="connsiteY7" fmla="*/ 571500 h 647700"/>
                <a:gd name="connsiteX8" fmla="*/ 57150 w 647700"/>
                <a:gd name="connsiteY8" fmla="*/ 57150 h 647700"/>
                <a:gd name="connsiteX9" fmla="*/ 495300 w 647700"/>
                <a:gd name="connsiteY9" fmla="*/ 57150 h 647700"/>
                <a:gd name="connsiteX10" fmla="*/ 495300 w 647700"/>
                <a:gd name="connsiteY10" fmla="*/ 571500 h 647700"/>
                <a:gd name="connsiteX11" fmla="*/ 498158 w 647700"/>
                <a:gd name="connsiteY11" fmla="*/ 590550 h 647700"/>
                <a:gd name="connsiteX12" fmla="*/ 76200 w 647700"/>
                <a:gd name="connsiteY12" fmla="*/ 590550 h 647700"/>
                <a:gd name="connsiteX13" fmla="*/ 552450 w 647700"/>
                <a:gd name="connsiteY13" fmla="*/ 57150 h 647700"/>
                <a:gd name="connsiteX14" fmla="*/ 552450 w 647700"/>
                <a:gd name="connsiteY14" fmla="*/ 0 h 647700"/>
                <a:gd name="connsiteX15" fmla="*/ 0 w 647700"/>
                <a:gd name="connsiteY15" fmla="*/ 0 h 647700"/>
                <a:gd name="connsiteX16" fmla="*/ 0 w 647700"/>
                <a:gd name="connsiteY16" fmla="*/ 571500 h 647700"/>
                <a:gd name="connsiteX17" fmla="*/ 76200 w 647700"/>
                <a:gd name="connsiteY17" fmla="*/ 647700 h 647700"/>
                <a:gd name="connsiteX18" fmla="*/ 571500 w 647700"/>
                <a:gd name="connsiteY18" fmla="*/ 647700 h 647700"/>
                <a:gd name="connsiteX19" fmla="*/ 647700 w 647700"/>
                <a:gd name="connsiteY19" fmla="*/ 571500 h 647700"/>
                <a:gd name="connsiteX20" fmla="*/ 647700 w 647700"/>
                <a:gd name="connsiteY20" fmla="*/ 57150 h 647700"/>
                <a:gd name="connsiteX21" fmla="*/ 552450 w 647700"/>
                <a:gd name="connsiteY21" fmla="*/ 5715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47700" h="647700">
                  <a:moveTo>
                    <a:pt x="590550" y="571500"/>
                  </a:moveTo>
                  <a:cubicBezTo>
                    <a:pt x="590550" y="581978"/>
                    <a:pt x="581978" y="590550"/>
                    <a:pt x="571500" y="590550"/>
                  </a:cubicBezTo>
                  <a:cubicBezTo>
                    <a:pt x="561023" y="590550"/>
                    <a:pt x="552450" y="581978"/>
                    <a:pt x="552450" y="571500"/>
                  </a:cubicBezTo>
                  <a:lnTo>
                    <a:pt x="552450" y="114300"/>
                  </a:lnTo>
                  <a:lnTo>
                    <a:pt x="590550" y="114300"/>
                  </a:lnTo>
                  <a:lnTo>
                    <a:pt x="590550" y="571500"/>
                  </a:lnTo>
                  <a:close/>
                  <a:moveTo>
                    <a:pt x="76200" y="590550"/>
                  </a:moveTo>
                  <a:cubicBezTo>
                    <a:pt x="65723" y="590550"/>
                    <a:pt x="57150" y="581978"/>
                    <a:pt x="57150" y="571500"/>
                  </a:cubicBezTo>
                  <a:lnTo>
                    <a:pt x="57150" y="57150"/>
                  </a:lnTo>
                  <a:lnTo>
                    <a:pt x="495300" y="57150"/>
                  </a:lnTo>
                  <a:lnTo>
                    <a:pt x="495300" y="571500"/>
                  </a:lnTo>
                  <a:cubicBezTo>
                    <a:pt x="495300" y="578168"/>
                    <a:pt x="496253" y="584835"/>
                    <a:pt x="498158" y="590550"/>
                  </a:cubicBezTo>
                  <a:lnTo>
                    <a:pt x="76200" y="590550"/>
                  </a:lnTo>
                  <a:close/>
                  <a:moveTo>
                    <a:pt x="552450" y="57150"/>
                  </a:moveTo>
                  <a:lnTo>
                    <a:pt x="552450" y="0"/>
                  </a:lnTo>
                  <a:lnTo>
                    <a:pt x="0" y="0"/>
                  </a:lnTo>
                  <a:lnTo>
                    <a:pt x="0" y="571500"/>
                  </a:lnTo>
                  <a:cubicBezTo>
                    <a:pt x="0" y="613410"/>
                    <a:pt x="34290" y="647700"/>
                    <a:pt x="76200" y="647700"/>
                  </a:cubicBezTo>
                  <a:lnTo>
                    <a:pt x="571500" y="647700"/>
                  </a:lnTo>
                  <a:cubicBezTo>
                    <a:pt x="613410" y="647700"/>
                    <a:pt x="647700" y="613410"/>
                    <a:pt x="647700" y="571500"/>
                  </a:cubicBezTo>
                  <a:lnTo>
                    <a:pt x="647700" y="57150"/>
                  </a:lnTo>
                  <a:lnTo>
                    <a:pt x="552450" y="5715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 b="1">
                <a:solidFill>
                  <a:srgbClr val="FFFFFF"/>
                </a:solidFill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6F2B4900-62AC-B4C8-76A7-C2B2317EE3CB}"/>
                </a:ext>
              </a:extLst>
            </p:cNvPr>
            <p:cNvSpPr/>
            <p:nvPr/>
          </p:nvSpPr>
          <p:spPr>
            <a:xfrm>
              <a:off x="9320801" y="3802182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 b="1">
                <a:solidFill>
                  <a:srgbClr val="FFFFFF"/>
                </a:solidFill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1B696800-A5E6-A0BD-8538-F206F93B6E6D}"/>
                </a:ext>
              </a:extLst>
            </p:cNvPr>
            <p:cNvSpPr/>
            <p:nvPr/>
          </p:nvSpPr>
          <p:spPr>
            <a:xfrm>
              <a:off x="9520826" y="3878382"/>
              <a:ext cx="161925" cy="38100"/>
            </a:xfrm>
            <a:custGeom>
              <a:avLst/>
              <a:gdLst>
                <a:gd name="connsiteX0" fmla="*/ 0 w 161925"/>
                <a:gd name="connsiteY0" fmla="*/ 0 h 38100"/>
                <a:gd name="connsiteX1" fmla="*/ 161925 w 161925"/>
                <a:gd name="connsiteY1" fmla="*/ 0 h 38100"/>
                <a:gd name="connsiteX2" fmla="*/ 161925 w 161925"/>
                <a:gd name="connsiteY2" fmla="*/ 38100 h 38100"/>
                <a:gd name="connsiteX3" fmla="*/ 0 w 16192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0" y="0"/>
                  </a:moveTo>
                  <a:lnTo>
                    <a:pt x="161925" y="0"/>
                  </a:lnTo>
                  <a:lnTo>
                    <a:pt x="161925" y="38100"/>
                  </a:lnTo>
                  <a:lnTo>
                    <a:pt x="0" y="381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 b="1">
                <a:solidFill>
                  <a:srgbClr val="FFFFFF"/>
                </a:solidFill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C0D410F1-6465-7F1D-0EEE-99232E9BA24E}"/>
                </a:ext>
              </a:extLst>
            </p:cNvPr>
            <p:cNvSpPr/>
            <p:nvPr/>
          </p:nvSpPr>
          <p:spPr>
            <a:xfrm>
              <a:off x="9520826" y="3954582"/>
              <a:ext cx="161925" cy="38100"/>
            </a:xfrm>
            <a:custGeom>
              <a:avLst/>
              <a:gdLst>
                <a:gd name="connsiteX0" fmla="*/ 0 w 161925"/>
                <a:gd name="connsiteY0" fmla="*/ 0 h 38100"/>
                <a:gd name="connsiteX1" fmla="*/ 161925 w 161925"/>
                <a:gd name="connsiteY1" fmla="*/ 0 h 38100"/>
                <a:gd name="connsiteX2" fmla="*/ 161925 w 161925"/>
                <a:gd name="connsiteY2" fmla="*/ 38100 h 38100"/>
                <a:gd name="connsiteX3" fmla="*/ 0 w 16192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0" y="0"/>
                  </a:moveTo>
                  <a:lnTo>
                    <a:pt x="161925" y="0"/>
                  </a:lnTo>
                  <a:lnTo>
                    <a:pt x="161925" y="38100"/>
                  </a:lnTo>
                  <a:lnTo>
                    <a:pt x="0" y="381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 b="1">
                <a:solidFill>
                  <a:srgbClr val="FFFFFF"/>
                </a:solidFill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E8087E7F-160A-A2CF-5FAF-7A63B5351AA1}"/>
                </a:ext>
              </a:extLst>
            </p:cNvPr>
            <p:cNvSpPr/>
            <p:nvPr/>
          </p:nvSpPr>
          <p:spPr>
            <a:xfrm>
              <a:off x="9320801" y="3878382"/>
              <a:ext cx="161925" cy="114300"/>
            </a:xfrm>
            <a:custGeom>
              <a:avLst/>
              <a:gdLst>
                <a:gd name="connsiteX0" fmla="*/ 0 w 161925"/>
                <a:gd name="connsiteY0" fmla="*/ 0 h 114300"/>
                <a:gd name="connsiteX1" fmla="*/ 161925 w 161925"/>
                <a:gd name="connsiteY1" fmla="*/ 0 h 114300"/>
                <a:gd name="connsiteX2" fmla="*/ 161925 w 161925"/>
                <a:gd name="connsiteY2" fmla="*/ 114300 h 114300"/>
                <a:gd name="connsiteX3" fmla="*/ 0 w 161925"/>
                <a:gd name="connsiteY3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114300">
                  <a:moveTo>
                    <a:pt x="0" y="0"/>
                  </a:moveTo>
                  <a:lnTo>
                    <a:pt x="161925" y="0"/>
                  </a:lnTo>
                  <a:lnTo>
                    <a:pt x="161925" y="114300"/>
                  </a:lnTo>
                  <a:lnTo>
                    <a:pt x="0" y="1143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 b="1">
                <a:solidFill>
                  <a:srgbClr val="FFFFFF"/>
                </a:solidFill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F72B68D4-BFE1-9D0F-A2AC-DBDA6320D516}"/>
                </a:ext>
              </a:extLst>
            </p:cNvPr>
            <p:cNvSpPr/>
            <p:nvPr/>
          </p:nvSpPr>
          <p:spPr>
            <a:xfrm>
              <a:off x="9320801" y="4030782"/>
              <a:ext cx="361950" cy="38100"/>
            </a:xfrm>
            <a:custGeom>
              <a:avLst/>
              <a:gdLst>
                <a:gd name="connsiteX0" fmla="*/ 0 w 361950"/>
                <a:gd name="connsiteY0" fmla="*/ 0 h 38100"/>
                <a:gd name="connsiteX1" fmla="*/ 361950 w 361950"/>
                <a:gd name="connsiteY1" fmla="*/ 0 h 38100"/>
                <a:gd name="connsiteX2" fmla="*/ 361950 w 361950"/>
                <a:gd name="connsiteY2" fmla="*/ 38100 h 38100"/>
                <a:gd name="connsiteX3" fmla="*/ 0 w 361950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61950" h="38100">
                  <a:moveTo>
                    <a:pt x="0" y="0"/>
                  </a:moveTo>
                  <a:lnTo>
                    <a:pt x="361950" y="0"/>
                  </a:lnTo>
                  <a:lnTo>
                    <a:pt x="361950" y="38100"/>
                  </a:lnTo>
                  <a:lnTo>
                    <a:pt x="0" y="381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 b="1">
                <a:solidFill>
                  <a:srgbClr val="FFFFFF"/>
                </a:solidFill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73DC7C0F-A410-2D0E-1A46-34560C73BA39}"/>
                </a:ext>
              </a:extLst>
            </p:cNvPr>
            <p:cNvSpPr/>
            <p:nvPr/>
          </p:nvSpPr>
          <p:spPr>
            <a:xfrm>
              <a:off x="9520826" y="4106982"/>
              <a:ext cx="161925" cy="114300"/>
            </a:xfrm>
            <a:custGeom>
              <a:avLst/>
              <a:gdLst>
                <a:gd name="connsiteX0" fmla="*/ 0 w 161925"/>
                <a:gd name="connsiteY0" fmla="*/ 0 h 114300"/>
                <a:gd name="connsiteX1" fmla="*/ 161925 w 161925"/>
                <a:gd name="connsiteY1" fmla="*/ 0 h 114300"/>
                <a:gd name="connsiteX2" fmla="*/ 161925 w 161925"/>
                <a:gd name="connsiteY2" fmla="*/ 114300 h 114300"/>
                <a:gd name="connsiteX3" fmla="*/ 0 w 161925"/>
                <a:gd name="connsiteY3" fmla="*/ 114300 h 1143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114300">
                  <a:moveTo>
                    <a:pt x="0" y="0"/>
                  </a:moveTo>
                  <a:lnTo>
                    <a:pt x="161925" y="0"/>
                  </a:lnTo>
                  <a:lnTo>
                    <a:pt x="161925" y="114300"/>
                  </a:lnTo>
                  <a:lnTo>
                    <a:pt x="0" y="1143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 b="1">
                <a:solidFill>
                  <a:srgbClr val="FFFFFF"/>
                </a:solidFill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AF780A26-9D04-75C5-3412-E83CE4638DCD}"/>
                </a:ext>
              </a:extLst>
            </p:cNvPr>
            <p:cNvSpPr/>
            <p:nvPr/>
          </p:nvSpPr>
          <p:spPr>
            <a:xfrm>
              <a:off x="9320801" y="4106982"/>
              <a:ext cx="161925" cy="38100"/>
            </a:xfrm>
            <a:custGeom>
              <a:avLst/>
              <a:gdLst>
                <a:gd name="connsiteX0" fmla="*/ 0 w 161925"/>
                <a:gd name="connsiteY0" fmla="*/ 0 h 38100"/>
                <a:gd name="connsiteX1" fmla="*/ 161925 w 161925"/>
                <a:gd name="connsiteY1" fmla="*/ 0 h 38100"/>
                <a:gd name="connsiteX2" fmla="*/ 161925 w 161925"/>
                <a:gd name="connsiteY2" fmla="*/ 38100 h 38100"/>
                <a:gd name="connsiteX3" fmla="*/ 0 w 16192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0" y="0"/>
                  </a:moveTo>
                  <a:lnTo>
                    <a:pt x="161925" y="0"/>
                  </a:lnTo>
                  <a:lnTo>
                    <a:pt x="161925" y="38100"/>
                  </a:lnTo>
                  <a:lnTo>
                    <a:pt x="0" y="381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 b="1">
                <a:solidFill>
                  <a:srgbClr val="FFFFFF"/>
                </a:solidFill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80582DF2-1C39-C717-421A-E9606C72895B}"/>
                </a:ext>
              </a:extLst>
            </p:cNvPr>
            <p:cNvSpPr/>
            <p:nvPr/>
          </p:nvSpPr>
          <p:spPr>
            <a:xfrm>
              <a:off x="9320801" y="4183182"/>
              <a:ext cx="161925" cy="38100"/>
            </a:xfrm>
            <a:custGeom>
              <a:avLst/>
              <a:gdLst>
                <a:gd name="connsiteX0" fmla="*/ 0 w 161925"/>
                <a:gd name="connsiteY0" fmla="*/ 0 h 38100"/>
                <a:gd name="connsiteX1" fmla="*/ 161925 w 161925"/>
                <a:gd name="connsiteY1" fmla="*/ 0 h 38100"/>
                <a:gd name="connsiteX2" fmla="*/ 161925 w 161925"/>
                <a:gd name="connsiteY2" fmla="*/ 38100 h 38100"/>
                <a:gd name="connsiteX3" fmla="*/ 0 w 161925"/>
                <a:gd name="connsiteY3" fmla="*/ 3810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1925" h="38100">
                  <a:moveTo>
                    <a:pt x="0" y="0"/>
                  </a:moveTo>
                  <a:lnTo>
                    <a:pt x="161925" y="0"/>
                  </a:lnTo>
                  <a:lnTo>
                    <a:pt x="161925" y="38100"/>
                  </a:lnTo>
                  <a:lnTo>
                    <a:pt x="0" y="3810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 b="1">
                <a:solidFill>
                  <a:srgbClr val="FFFFFF"/>
                </a:solidFill>
                <a:latin typeface="Arial" pitchFamily="34" charset="0"/>
                <a:ea typeface="华文细黑" pitchFamily="2" charset="-122"/>
              </a:endParaRPr>
            </a:p>
          </p:txBody>
        </p:sp>
      </p:grpSp>
      <p:grpSp>
        <p:nvGrpSpPr>
          <p:cNvPr id="80" name="组合 79">
            <a:extLst>
              <a:ext uri="{FF2B5EF4-FFF2-40B4-BE49-F238E27FC236}">
                <a16:creationId xmlns:a16="http://schemas.microsoft.com/office/drawing/2014/main" id="{E613DB1E-5270-B49B-B978-E88764EC135A}"/>
              </a:ext>
            </a:extLst>
          </p:cNvPr>
          <p:cNvGrpSpPr/>
          <p:nvPr/>
        </p:nvGrpSpPr>
        <p:grpSpPr>
          <a:xfrm>
            <a:off x="3760453" y="4012495"/>
            <a:ext cx="2355229" cy="1847356"/>
            <a:chOff x="1699388" y="2180305"/>
            <a:chExt cx="2515728" cy="1847356"/>
          </a:xfrm>
        </p:grpSpPr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D2D8DFDC-0010-3B95-AAC8-D6873DE351C0}"/>
                </a:ext>
              </a:extLst>
            </p:cNvPr>
            <p:cNvSpPr txBox="1"/>
            <p:nvPr/>
          </p:nvSpPr>
          <p:spPr>
            <a:xfrm>
              <a:off x="2108896" y="2180305"/>
              <a:ext cx="168623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gradFill flip="none" rotWithShape="1">
                    <a:gsLst>
                      <a:gs pos="54000">
                        <a:srgbClr val="FFF0AE"/>
                      </a:gs>
                      <a:gs pos="100000">
                        <a:srgbClr val="BB9F64"/>
                      </a:gs>
                      <a:gs pos="0">
                        <a:srgbClr val="BB9F64"/>
                      </a:gs>
                    </a:gsLst>
                    <a:lin ang="16200000" scaled="1"/>
                    <a:tileRect/>
                  </a:gradFill>
                  <a:latin typeface="+mn-lt"/>
                  <a:ea typeface="+mn-ea"/>
                  <a:cs typeface="+mn-ea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09AF19F7-CABE-DCD3-273E-DAE3695D6DD1}"/>
                </a:ext>
              </a:extLst>
            </p:cNvPr>
            <p:cNvSpPr txBox="1"/>
            <p:nvPr/>
          </p:nvSpPr>
          <p:spPr>
            <a:xfrm>
              <a:off x="1699388" y="3195958"/>
              <a:ext cx="2515728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99340804-0315-ABDC-81A1-AA48AAC1883C}"/>
              </a:ext>
            </a:extLst>
          </p:cNvPr>
          <p:cNvGrpSpPr/>
          <p:nvPr/>
        </p:nvGrpSpPr>
        <p:grpSpPr>
          <a:xfrm>
            <a:off x="1363467" y="1142974"/>
            <a:ext cx="2355229" cy="1784755"/>
            <a:chOff x="1699388" y="734104"/>
            <a:chExt cx="2515728" cy="1784755"/>
          </a:xfrm>
        </p:grpSpPr>
        <p:sp>
          <p:nvSpPr>
            <p:cNvPr id="84" name="文本框 83">
              <a:extLst>
                <a:ext uri="{FF2B5EF4-FFF2-40B4-BE49-F238E27FC236}">
                  <a16:creationId xmlns:a16="http://schemas.microsoft.com/office/drawing/2014/main" id="{C330E75B-6D3D-9DA1-1F4D-DA9545EF6632}"/>
                </a:ext>
              </a:extLst>
            </p:cNvPr>
            <p:cNvSpPr txBox="1"/>
            <p:nvPr/>
          </p:nvSpPr>
          <p:spPr>
            <a:xfrm>
              <a:off x="2210795" y="2180305"/>
              <a:ext cx="168623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100000">
                        <a:srgbClr val="C00000"/>
                      </a:gs>
                      <a:gs pos="0">
                        <a:srgbClr val="F87358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/>
                <a:t>添加标题文本</a:t>
              </a:r>
            </a:p>
          </p:txBody>
        </p:sp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B18BEBD2-25D2-70DA-0ECB-CE1E4C761914}"/>
                </a:ext>
              </a:extLst>
            </p:cNvPr>
            <p:cNvSpPr txBox="1"/>
            <p:nvPr/>
          </p:nvSpPr>
          <p:spPr>
            <a:xfrm>
              <a:off x="1699388" y="734104"/>
              <a:ext cx="2515728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D25EBC92-D19C-681A-842B-571A18016EE3}"/>
              </a:ext>
            </a:extLst>
          </p:cNvPr>
          <p:cNvGrpSpPr/>
          <p:nvPr/>
        </p:nvGrpSpPr>
        <p:grpSpPr>
          <a:xfrm>
            <a:off x="8455127" y="4012495"/>
            <a:ext cx="2355229" cy="1847356"/>
            <a:chOff x="1699388" y="2180305"/>
            <a:chExt cx="2515728" cy="1847356"/>
          </a:xfrm>
        </p:grpSpPr>
        <p:sp>
          <p:nvSpPr>
            <p:cNvPr id="87" name="文本框 86">
              <a:extLst>
                <a:ext uri="{FF2B5EF4-FFF2-40B4-BE49-F238E27FC236}">
                  <a16:creationId xmlns:a16="http://schemas.microsoft.com/office/drawing/2014/main" id="{6A1EC9C0-13BB-CE36-36F4-39B97E3AFACD}"/>
                </a:ext>
              </a:extLst>
            </p:cNvPr>
            <p:cNvSpPr txBox="1"/>
            <p:nvPr/>
          </p:nvSpPr>
          <p:spPr>
            <a:xfrm>
              <a:off x="2108896" y="2180305"/>
              <a:ext cx="168623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gradFill flip="none" rotWithShape="1">
                    <a:gsLst>
                      <a:gs pos="54000">
                        <a:srgbClr val="FFF0AE"/>
                      </a:gs>
                      <a:gs pos="100000">
                        <a:srgbClr val="BB9F64"/>
                      </a:gs>
                      <a:gs pos="0">
                        <a:srgbClr val="BB9F64"/>
                      </a:gs>
                    </a:gsLst>
                    <a:lin ang="16200000" scaled="1"/>
                    <a:tileRect/>
                  </a:gradFill>
                  <a:latin typeface="+mn-lt"/>
                  <a:ea typeface="+mn-ea"/>
                  <a:cs typeface="+mn-ea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931181A5-9F4B-B16F-96C0-F8A0A5D333E2}"/>
                </a:ext>
              </a:extLst>
            </p:cNvPr>
            <p:cNvSpPr txBox="1"/>
            <p:nvPr/>
          </p:nvSpPr>
          <p:spPr>
            <a:xfrm>
              <a:off x="1699388" y="3195958"/>
              <a:ext cx="2515728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</p:grpSp>
      <p:grpSp>
        <p:nvGrpSpPr>
          <p:cNvPr id="89" name="组合 88">
            <a:extLst>
              <a:ext uri="{FF2B5EF4-FFF2-40B4-BE49-F238E27FC236}">
                <a16:creationId xmlns:a16="http://schemas.microsoft.com/office/drawing/2014/main" id="{C5F59E37-7F76-55A0-AC3F-F34FBFCB8180}"/>
              </a:ext>
            </a:extLst>
          </p:cNvPr>
          <p:cNvGrpSpPr/>
          <p:nvPr/>
        </p:nvGrpSpPr>
        <p:grpSpPr>
          <a:xfrm>
            <a:off x="6039373" y="1142974"/>
            <a:ext cx="2355229" cy="1784755"/>
            <a:chOff x="1699388" y="734104"/>
            <a:chExt cx="2515728" cy="1784755"/>
          </a:xfrm>
        </p:grpSpPr>
        <p:sp>
          <p:nvSpPr>
            <p:cNvPr id="90" name="文本框 89">
              <a:extLst>
                <a:ext uri="{FF2B5EF4-FFF2-40B4-BE49-F238E27FC236}">
                  <a16:creationId xmlns:a16="http://schemas.microsoft.com/office/drawing/2014/main" id="{DD2C2453-03D3-8D1D-D17F-D4D1A62CFC9A}"/>
                </a:ext>
              </a:extLst>
            </p:cNvPr>
            <p:cNvSpPr txBox="1"/>
            <p:nvPr/>
          </p:nvSpPr>
          <p:spPr>
            <a:xfrm>
              <a:off x="2210795" y="2180305"/>
              <a:ext cx="168623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100000">
                        <a:srgbClr val="C00000"/>
                      </a:gs>
                      <a:gs pos="0">
                        <a:srgbClr val="F87358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/>
                <a:t>添加标题文本</a:t>
              </a:r>
            </a:p>
          </p:txBody>
        </p:sp>
        <p:sp>
          <p:nvSpPr>
            <p:cNvPr id="91" name="文本框 90">
              <a:extLst>
                <a:ext uri="{FF2B5EF4-FFF2-40B4-BE49-F238E27FC236}">
                  <a16:creationId xmlns:a16="http://schemas.microsoft.com/office/drawing/2014/main" id="{CA668BBC-179A-2A00-667F-AF483599804B}"/>
                </a:ext>
              </a:extLst>
            </p:cNvPr>
            <p:cNvSpPr txBox="1"/>
            <p:nvPr/>
          </p:nvSpPr>
          <p:spPr>
            <a:xfrm>
              <a:off x="1699388" y="734104"/>
              <a:ext cx="2515728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525469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24E8C7E8-5735-C232-718D-692F4137CE0F}"/>
              </a:ext>
            </a:extLst>
          </p:cNvPr>
          <p:cNvGrpSpPr/>
          <p:nvPr/>
        </p:nvGrpSpPr>
        <p:grpSpPr>
          <a:xfrm>
            <a:off x="4603253" y="1310915"/>
            <a:ext cx="2985488" cy="4239346"/>
            <a:chOff x="2636131" y="2961315"/>
            <a:chExt cx="1595295" cy="2265293"/>
          </a:xfrm>
        </p:grpSpPr>
        <p:grpSp>
          <p:nvGrpSpPr>
            <p:cNvPr id="5" name="Group 213">
              <a:extLst>
                <a:ext uri="{FF2B5EF4-FFF2-40B4-BE49-F238E27FC236}">
                  <a16:creationId xmlns:a16="http://schemas.microsoft.com/office/drawing/2014/main" id="{5A6322CB-F296-A9FE-BB4C-F255B02796B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636131" y="2961315"/>
              <a:ext cx="1595295" cy="2265293"/>
              <a:chOff x="8099434" y="2121218"/>
              <a:chExt cx="1322388" cy="1878013"/>
            </a:xfrm>
          </p:grpSpPr>
          <p:sp>
            <p:nvSpPr>
              <p:cNvPr id="7" name="Freeform 33">
                <a:extLst>
                  <a:ext uri="{FF2B5EF4-FFF2-40B4-BE49-F238E27FC236}">
                    <a16:creationId xmlns:a16="http://schemas.microsoft.com/office/drawing/2014/main" id="{43672CB5-C5CE-6D57-C639-6F0417F32D16}"/>
                  </a:ext>
                </a:extLst>
              </p:cNvPr>
              <p:cNvSpPr/>
              <p:nvPr/>
            </p:nvSpPr>
            <p:spPr bwMode="auto">
              <a:xfrm>
                <a:off x="8099434" y="2121218"/>
                <a:ext cx="1322388" cy="1878013"/>
              </a:xfrm>
              <a:custGeom>
                <a:avLst/>
                <a:gdLst>
                  <a:gd name="T0" fmla="*/ 834 w 834"/>
                  <a:gd name="T1" fmla="*/ 1133 h 1183"/>
                  <a:gd name="T2" fmla="*/ 785 w 834"/>
                  <a:gd name="T3" fmla="*/ 1183 h 1183"/>
                  <a:gd name="T4" fmla="*/ 50 w 834"/>
                  <a:gd name="T5" fmla="*/ 1183 h 1183"/>
                  <a:gd name="T6" fmla="*/ 0 w 834"/>
                  <a:gd name="T7" fmla="*/ 1133 h 1183"/>
                  <a:gd name="T8" fmla="*/ 0 w 834"/>
                  <a:gd name="T9" fmla="*/ 49 h 1183"/>
                  <a:gd name="T10" fmla="*/ 50 w 834"/>
                  <a:gd name="T11" fmla="*/ 0 h 1183"/>
                  <a:gd name="T12" fmla="*/ 785 w 834"/>
                  <a:gd name="T13" fmla="*/ 0 h 1183"/>
                  <a:gd name="T14" fmla="*/ 834 w 834"/>
                  <a:gd name="T15" fmla="*/ 49 h 1183"/>
                  <a:gd name="T16" fmla="*/ 834 w 834"/>
                  <a:gd name="T17" fmla="*/ 1133 h 1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34" h="1183">
                    <a:moveTo>
                      <a:pt x="834" y="1133"/>
                    </a:moveTo>
                    <a:cubicBezTo>
                      <a:pt x="834" y="1160"/>
                      <a:pt x="812" y="1183"/>
                      <a:pt x="785" y="1183"/>
                    </a:cubicBezTo>
                    <a:cubicBezTo>
                      <a:pt x="50" y="1183"/>
                      <a:pt x="50" y="1183"/>
                      <a:pt x="50" y="1183"/>
                    </a:cubicBezTo>
                    <a:cubicBezTo>
                      <a:pt x="22" y="1183"/>
                      <a:pt x="0" y="1160"/>
                      <a:pt x="0" y="1133"/>
                    </a:cubicBezTo>
                    <a:cubicBezTo>
                      <a:pt x="0" y="49"/>
                      <a:pt x="0" y="49"/>
                      <a:pt x="0" y="49"/>
                    </a:cubicBezTo>
                    <a:cubicBezTo>
                      <a:pt x="0" y="22"/>
                      <a:pt x="22" y="0"/>
                      <a:pt x="50" y="0"/>
                    </a:cubicBezTo>
                    <a:cubicBezTo>
                      <a:pt x="785" y="0"/>
                      <a:pt x="785" y="0"/>
                      <a:pt x="785" y="0"/>
                    </a:cubicBezTo>
                    <a:cubicBezTo>
                      <a:pt x="812" y="0"/>
                      <a:pt x="834" y="22"/>
                      <a:pt x="834" y="49"/>
                    </a:cubicBezTo>
                    <a:cubicBezTo>
                      <a:pt x="834" y="1133"/>
                      <a:pt x="834" y="1133"/>
                      <a:pt x="834" y="1133"/>
                    </a:cubicBezTo>
                  </a:path>
                </a:pathLst>
              </a:custGeom>
              <a:solidFill>
                <a:srgbClr val="333333"/>
              </a:solidFill>
              <a:ln>
                <a:noFill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 sz="36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" name="Freeform 34">
                <a:extLst>
                  <a:ext uri="{FF2B5EF4-FFF2-40B4-BE49-F238E27FC236}">
                    <a16:creationId xmlns:a16="http://schemas.microsoft.com/office/drawing/2014/main" id="{4CBF714C-7A48-6493-045E-FD2872E9D1CB}"/>
                  </a:ext>
                </a:extLst>
              </p:cNvPr>
              <p:cNvSpPr/>
              <p:nvPr/>
            </p:nvSpPr>
            <p:spPr bwMode="auto">
              <a:xfrm>
                <a:off x="8107372" y="2127568"/>
                <a:ext cx="1308100" cy="1863725"/>
              </a:xfrm>
              <a:custGeom>
                <a:avLst/>
                <a:gdLst>
                  <a:gd name="T0" fmla="*/ 45 w 825"/>
                  <a:gd name="T1" fmla="*/ 1174 h 1174"/>
                  <a:gd name="T2" fmla="*/ 0 w 825"/>
                  <a:gd name="T3" fmla="*/ 1129 h 1174"/>
                  <a:gd name="T4" fmla="*/ 0 w 825"/>
                  <a:gd name="T5" fmla="*/ 45 h 1174"/>
                  <a:gd name="T6" fmla="*/ 45 w 825"/>
                  <a:gd name="T7" fmla="*/ 0 h 1174"/>
                  <a:gd name="T8" fmla="*/ 780 w 825"/>
                  <a:gd name="T9" fmla="*/ 0 h 1174"/>
                  <a:gd name="T10" fmla="*/ 825 w 825"/>
                  <a:gd name="T11" fmla="*/ 45 h 1174"/>
                  <a:gd name="T12" fmla="*/ 825 w 825"/>
                  <a:gd name="T13" fmla="*/ 1129 h 1174"/>
                  <a:gd name="T14" fmla="*/ 780 w 825"/>
                  <a:gd name="T15" fmla="*/ 1174 h 1174"/>
                  <a:gd name="T16" fmla="*/ 45 w 825"/>
                  <a:gd name="T17" fmla="*/ 1174 h 1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25" h="1174">
                    <a:moveTo>
                      <a:pt x="45" y="1174"/>
                    </a:moveTo>
                    <a:cubicBezTo>
                      <a:pt x="20" y="1174"/>
                      <a:pt x="0" y="1154"/>
                      <a:pt x="0" y="1129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21"/>
                      <a:pt x="20" y="0"/>
                      <a:pt x="45" y="0"/>
                    </a:cubicBezTo>
                    <a:cubicBezTo>
                      <a:pt x="780" y="0"/>
                      <a:pt x="780" y="0"/>
                      <a:pt x="780" y="0"/>
                    </a:cubicBezTo>
                    <a:cubicBezTo>
                      <a:pt x="805" y="0"/>
                      <a:pt x="825" y="21"/>
                      <a:pt x="825" y="45"/>
                    </a:cubicBezTo>
                    <a:cubicBezTo>
                      <a:pt x="825" y="1129"/>
                      <a:pt x="825" y="1129"/>
                      <a:pt x="825" y="1129"/>
                    </a:cubicBezTo>
                    <a:cubicBezTo>
                      <a:pt x="825" y="1154"/>
                      <a:pt x="805" y="1174"/>
                      <a:pt x="780" y="1174"/>
                    </a:cubicBezTo>
                    <a:cubicBezTo>
                      <a:pt x="45" y="1174"/>
                      <a:pt x="45" y="1174"/>
                      <a:pt x="45" y="1174"/>
                    </a:cubicBezTo>
                  </a:path>
                </a:pathLst>
              </a:custGeom>
              <a:solidFill>
                <a:srgbClr val="181818"/>
              </a:solidFill>
              <a:ln>
                <a:noFill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 sz="36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" name="Oval 35">
                <a:extLst>
                  <a:ext uri="{FF2B5EF4-FFF2-40B4-BE49-F238E27FC236}">
                    <a16:creationId xmlns:a16="http://schemas.microsoft.com/office/drawing/2014/main" id="{84A6692C-2AA9-6D78-0EE1-56F197250E5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48722" y="2197418"/>
                <a:ext cx="23813" cy="23813"/>
              </a:xfrm>
              <a:prstGeom prst="ellipse">
                <a:avLst/>
              </a:prstGeom>
              <a:solidFill>
                <a:srgbClr val="2C2C2C"/>
              </a:solidFill>
              <a:ln>
                <a:noFill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 sz="36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" name="Oval 36">
                <a:extLst>
                  <a:ext uri="{FF2B5EF4-FFF2-40B4-BE49-F238E27FC236}">
                    <a16:creationId xmlns:a16="http://schemas.microsoft.com/office/drawing/2014/main" id="{1612DD6E-E3F0-54A1-102D-05CF1CF371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48722" y="2195831"/>
                <a:ext cx="23813" cy="23813"/>
              </a:xfrm>
              <a:prstGeom prst="ellipse">
                <a:avLst/>
              </a:prstGeom>
              <a:solidFill>
                <a:srgbClr val="0A0A0A"/>
              </a:solidFill>
              <a:ln>
                <a:noFill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 sz="36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" name="Oval 37">
                <a:extLst>
                  <a:ext uri="{FF2B5EF4-FFF2-40B4-BE49-F238E27FC236}">
                    <a16:creationId xmlns:a16="http://schemas.microsoft.com/office/drawing/2014/main" id="{261E774F-64B1-591B-6159-AF28AAFF20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53484" y="2200593"/>
                <a:ext cx="14288" cy="14288"/>
              </a:xfrm>
              <a:prstGeom prst="ellipse">
                <a:avLst/>
              </a:prstGeom>
              <a:solidFill>
                <a:srgbClr val="000000"/>
              </a:solidFill>
              <a:ln>
                <a:noFill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 sz="36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" name="Oval 38">
                <a:extLst>
                  <a:ext uri="{FF2B5EF4-FFF2-40B4-BE49-F238E27FC236}">
                    <a16:creationId xmlns:a16="http://schemas.microsoft.com/office/drawing/2014/main" id="{F2065520-5A6A-DF82-C5CF-E4F69CC81E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56659" y="2203768"/>
                <a:ext cx="7938" cy="7938"/>
              </a:xfrm>
              <a:prstGeom prst="ellipse">
                <a:avLst/>
              </a:prstGeom>
              <a:solidFill>
                <a:srgbClr val="2C99B4"/>
              </a:solidFill>
              <a:ln>
                <a:noFill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 sz="36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" name="Freeform 39">
                <a:extLst>
                  <a:ext uri="{FF2B5EF4-FFF2-40B4-BE49-F238E27FC236}">
                    <a16:creationId xmlns:a16="http://schemas.microsoft.com/office/drawing/2014/main" id="{49B73E5D-785B-9B2D-BCD9-6AC4C65400B7}"/>
                  </a:ext>
                </a:extLst>
              </p:cNvPr>
              <p:cNvSpPr/>
              <p:nvPr/>
            </p:nvSpPr>
            <p:spPr bwMode="auto">
              <a:xfrm>
                <a:off x="8759834" y="2206943"/>
                <a:ext cx="1588" cy="1588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  <a:gd name="T6" fmla="*/ 1 w 1"/>
                  <a:gd name="T7" fmla="*/ 0 h 1"/>
                  <a:gd name="T8" fmla="*/ 1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lnTo>
                      <a:pt x="1" y="1"/>
                    </a:lnTo>
                    <a:lnTo>
                      <a:pt x="0" y="0"/>
                    </a:lnTo>
                    <a:lnTo>
                      <a:pt x="1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 sz="36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" name="Rectangle 40">
                <a:extLst>
                  <a:ext uri="{FF2B5EF4-FFF2-40B4-BE49-F238E27FC236}">
                    <a16:creationId xmlns:a16="http://schemas.microsoft.com/office/drawing/2014/main" id="{077C0B67-B23C-93C1-E88C-1DBEA88E93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23322" y="2203768"/>
                <a:ext cx="11113" cy="11113"/>
              </a:xfrm>
              <a:prstGeom prst="rect">
                <a:avLst/>
              </a:prstGeom>
              <a:solidFill>
                <a:srgbClr val="464646"/>
              </a:solidFill>
              <a:ln>
                <a:noFill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 sz="36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5" name="Rectangle 41">
                <a:extLst>
                  <a:ext uri="{FF2B5EF4-FFF2-40B4-BE49-F238E27FC236}">
                    <a16:creationId xmlns:a16="http://schemas.microsoft.com/office/drawing/2014/main" id="{D6DB2EB4-51C0-C9FB-3EAF-733C337E79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78809" y="2278381"/>
                <a:ext cx="1165225" cy="1554163"/>
              </a:xfrm>
              <a:prstGeom prst="rect">
                <a:avLst/>
              </a:prstGeom>
              <a:solidFill>
                <a:srgbClr val="0C0D11"/>
              </a:solidFill>
              <a:ln>
                <a:noFill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 sz="36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6" name="Rectangle 42">
                <a:extLst>
                  <a:ext uri="{FF2B5EF4-FFF2-40B4-BE49-F238E27FC236}">
                    <a16:creationId xmlns:a16="http://schemas.microsoft.com/office/drawing/2014/main" id="{B1E54B9B-029E-D3E3-9F92-3CFF80798E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185159" y="2284731"/>
                <a:ext cx="1152525" cy="1541463"/>
              </a:xfrm>
              <a:prstGeom prst="rect">
                <a:avLst/>
              </a:prstGeom>
              <a:solidFill>
                <a:srgbClr val="7E7E7E"/>
              </a:solidFill>
              <a:ln>
                <a:noFill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 sz="36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7" name="Oval 43">
                <a:extLst>
                  <a:ext uri="{FF2B5EF4-FFF2-40B4-BE49-F238E27FC236}">
                    <a16:creationId xmlns:a16="http://schemas.microsoft.com/office/drawing/2014/main" id="{5E1A884D-A083-A701-AFCE-259A6FA2044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712209" y="3865881"/>
                <a:ext cx="98425" cy="100013"/>
              </a:xfrm>
              <a:prstGeom prst="ellipse">
                <a:avLst/>
              </a:prstGeom>
              <a:solidFill>
                <a:srgbClr val="333333"/>
              </a:solidFill>
              <a:ln>
                <a:noFill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 sz="36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8" name="Freeform 44">
                <a:extLst>
                  <a:ext uri="{FF2B5EF4-FFF2-40B4-BE49-F238E27FC236}">
                    <a16:creationId xmlns:a16="http://schemas.microsoft.com/office/drawing/2014/main" id="{E27A7934-717D-B5C5-3255-C2CA8778E9AE}"/>
                  </a:ext>
                </a:extLst>
              </p:cNvPr>
              <p:cNvSpPr/>
              <p:nvPr/>
            </p:nvSpPr>
            <p:spPr bwMode="auto">
              <a:xfrm>
                <a:off x="8736022" y="3889693"/>
                <a:ext cx="50800" cy="50800"/>
              </a:xfrm>
              <a:custGeom>
                <a:avLst/>
                <a:gdLst>
                  <a:gd name="T0" fmla="*/ 30 w 32"/>
                  <a:gd name="T1" fmla="*/ 21 h 32"/>
                  <a:gd name="T2" fmla="*/ 28 w 32"/>
                  <a:gd name="T3" fmla="*/ 21 h 32"/>
                  <a:gd name="T4" fmla="*/ 21 w 32"/>
                  <a:gd name="T5" fmla="*/ 28 h 32"/>
                  <a:gd name="T6" fmla="*/ 11 w 32"/>
                  <a:gd name="T7" fmla="*/ 28 h 32"/>
                  <a:gd name="T8" fmla="*/ 4 w 32"/>
                  <a:gd name="T9" fmla="*/ 21 h 32"/>
                  <a:gd name="T10" fmla="*/ 4 w 32"/>
                  <a:gd name="T11" fmla="*/ 11 h 32"/>
                  <a:gd name="T12" fmla="*/ 11 w 32"/>
                  <a:gd name="T13" fmla="*/ 4 h 32"/>
                  <a:gd name="T14" fmla="*/ 21 w 32"/>
                  <a:gd name="T15" fmla="*/ 4 h 32"/>
                  <a:gd name="T16" fmla="*/ 28 w 32"/>
                  <a:gd name="T17" fmla="*/ 11 h 32"/>
                  <a:gd name="T18" fmla="*/ 28 w 32"/>
                  <a:gd name="T19" fmla="*/ 21 h 32"/>
                  <a:gd name="T20" fmla="*/ 30 w 32"/>
                  <a:gd name="T21" fmla="*/ 21 h 32"/>
                  <a:gd name="T22" fmla="*/ 32 w 32"/>
                  <a:gd name="T23" fmla="*/ 21 h 32"/>
                  <a:gd name="T24" fmla="*/ 32 w 32"/>
                  <a:gd name="T25" fmla="*/ 11 h 32"/>
                  <a:gd name="T26" fmla="*/ 21 w 32"/>
                  <a:gd name="T27" fmla="*/ 0 h 32"/>
                  <a:gd name="T28" fmla="*/ 11 w 32"/>
                  <a:gd name="T29" fmla="*/ 0 h 32"/>
                  <a:gd name="T30" fmla="*/ 0 w 32"/>
                  <a:gd name="T31" fmla="*/ 11 h 32"/>
                  <a:gd name="T32" fmla="*/ 0 w 32"/>
                  <a:gd name="T33" fmla="*/ 21 h 32"/>
                  <a:gd name="T34" fmla="*/ 11 w 32"/>
                  <a:gd name="T35" fmla="*/ 32 h 32"/>
                  <a:gd name="T36" fmla="*/ 21 w 32"/>
                  <a:gd name="T37" fmla="*/ 32 h 32"/>
                  <a:gd name="T38" fmla="*/ 32 w 32"/>
                  <a:gd name="T39" fmla="*/ 21 h 32"/>
                  <a:gd name="T40" fmla="*/ 30 w 32"/>
                  <a:gd name="T41" fmla="*/ 21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32" h="32">
                    <a:moveTo>
                      <a:pt x="30" y="21"/>
                    </a:moveTo>
                    <a:cubicBezTo>
                      <a:pt x="28" y="21"/>
                      <a:pt x="28" y="21"/>
                      <a:pt x="28" y="21"/>
                    </a:cubicBezTo>
                    <a:cubicBezTo>
                      <a:pt x="28" y="25"/>
                      <a:pt x="25" y="28"/>
                      <a:pt x="21" y="28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7" y="28"/>
                      <a:pt x="4" y="25"/>
                      <a:pt x="4" y="2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7"/>
                      <a:pt x="7" y="4"/>
                      <a:pt x="11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5" y="4"/>
                      <a:pt x="28" y="7"/>
                      <a:pt x="28" y="11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30" y="21"/>
                      <a:pt x="30" y="21"/>
                      <a:pt x="30" y="21"/>
                    </a:cubicBezTo>
                    <a:cubicBezTo>
                      <a:pt x="32" y="21"/>
                      <a:pt x="32" y="21"/>
                      <a:pt x="32" y="2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2" y="5"/>
                      <a:pt x="28" y="0"/>
                      <a:pt x="2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28"/>
                      <a:pt x="5" y="32"/>
                      <a:pt x="11" y="32"/>
                    </a:cubicBezTo>
                    <a:cubicBezTo>
                      <a:pt x="21" y="32"/>
                      <a:pt x="21" y="32"/>
                      <a:pt x="21" y="32"/>
                    </a:cubicBezTo>
                    <a:cubicBezTo>
                      <a:pt x="28" y="32"/>
                      <a:pt x="32" y="28"/>
                      <a:pt x="32" y="21"/>
                    </a:cubicBezTo>
                    <a:lnTo>
                      <a:pt x="30" y="21"/>
                    </a:lnTo>
                    <a:close/>
                  </a:path>
                </a:pathLst>
              </a:custGeom>
              <a:solidFill>
                <a:srgbClr val="181818"/>
              </a:solidFill>
              <a:ln>
                <a:noFill/>
              </a:ln>
            </p:spPr>
            <p:txBody>
              <a:bodyPr vert="horz" wrap="square" lIns="91404" tIns="45702" rIns="91404" bIns="45702" numCol="1" anchor="t" anchorCtr="0" compatLnSpc="1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</a:pPr>
                <a:endParaRPr lang="id-ID" sz="3600" dirty="0">
                  <a:solidFill>
                    <a:srgbClr val="000000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pic>
          <p:nvPicPr>
            <p:cNvPr id="6" name="Picture Placeholder 3">
              <a:extLst>
                <a:ext uri="{FF2B5EF4-FFF2-40B4-BE49-F238E27FC236}">
                  <a16:creationId xmlns:a16="http://schemas.microsoft.com/office/drawing/2014/main" id="{A1FA32CB-6B48-0317-28A3-8C55D6246A5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731887" y="3153859"/>
              <a:ext cx="1405697" cy="1864028"/>
            </a:xfrm>
            <a:prstGeom prst="rect">
              <a:avLst/>
            </a:prstGeom>
          </p:spPr>
        </p:pic>
      </p:grpSp>
      <p:sp>
        <p:nvSpPr>
          <p:cNvPr id="2" name="文本框 1">
            <a:extLst>
              <a:ext uri="{FF2B5EF4-FFF2-40B4-BE49-F238E27FC236}">
                <a16:creationId xmlns:a16="http://schemas.microsoft.com/office/drawing/2014/main" id="{6EF0DD0D-2B63-CCDF-D7A0-ABAC64B66621}"/>
              </a:ext>
            </a:extLst>
          </p:cNvPr>
          <p:cNvSpPr txBox="1"/>
          <p:nvPr/>
        </p:nvSpPr>
        <p:spPr>
          <a:xfrm>
            <a:off x="444172" y="211471"/>
            <a:ext cx="593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" name="TextBox 55">
            <a:extLst>
              <a:ext uri="{FF2B5EF4-FFF2-40B4-BE49-F238E27FC236}">
                <a16:creationId xmlns:a16="http://schemas.microsoft.com/office/drawing/2014/main" id="{A2DBDFCC-A623-F2FD-6B61-E4137D2D3F35}"/>
              </a:ext>
            </a:extLst>
          </p:cNvPr>
          <p:cNvSpPr txBox="1"/>
          <p:nvPr/>
        </p:nvSpPr>
        <p:spPr bwMode="auto">
          <a:xfrm>
            <a:off x="1270670" y="301676"/>
            <a:ext cx="2802384" cy="44627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 defTabSz="1625479" fontAlgn="auto">
              <a:spcBef>
                <a:spcPts val="0"/>
              </a:spcBef>
              <a:spcAft>
                <a:spcPts val="0"/>
              </a:spcAft>
              <a:defRPr sz="2000" b="1" spc="3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l"/>
            <a:r>
              <a:rPr lang="zh-CN" altLang="en-US" sz="2300" dirty="0">
                <a:gradFill flip="none" rotWithShape="1">
                  <a:gsLst>
                    <a:gs pos="0">
                      <a:srgbClr val="F87358"/>
                    </a:gs>
                    <a:gs pos="100000">
                      <a:srgbClr val="D93312"/>
                    </a:gs>
                  </a:gsLst>
                  <a:lin ang="5400000" scaled="1"/>
                  <a:tileRect/>
                </a:gradFill>
                <a:effectLst>
                  <a:outerShdw blurRad="50800" dist="114300" dir="2700000" algn="tl" rotWithShape="0">
                    <a:prstClr val="black">
                      <a:alpha val="7000"/>
                    </a:prstClr>
                  </a:outerShdw>
                </a:effectLst>
                <a:sym typeface="HarmonyOS Sans SC Light" panose="00000400000000000000" pitchFamily="2" charset="-122"/>
              </a:rPr>
              <a:t>完成成功项目展示</a:t>
            </a: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8C2B8BA9-5588-260F-E3A3-A2E3511A7EEE}"/>
              </a:ext>
            </a:extLst>
          </p:cNvPr>
          <p:cNvSpPr/>
          <p:nvPr/>
        </p:nvSpPr>
        <p:spPr bwMode="auto">
          <a:xfrm>
            <a:off x="3886496" y="1845618"/>
            <a:ext cx="914400" cy="91440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 b="1">
              <a:solidFill>
                <a:srgbClr val="FFFFFF"/>
              </a:solidFill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26" name="椭圆 25">
            <a:extLst>
              <a:ext uri="{FF2B5EF4-FFF2-40B4-BE49-F238E27FC236}">
                <a16:creationId xmlns:a16="http://schemas.microsoft.com/office/drawing/2014/main" id="{577A32D2-55F1-AD8F-9762-7191FD9FBED2}"/>
              </a:ext>
            </a:extLst>
          </p:cNvPr>
          <p:cNvSpPr/>
          <p:nvPr/>
        </p:nvSpPr>
        <p:spPr bwMode="auto">
          <a:xfrm>
            <a:off x="7398787" y="1845618"/>
            <a:ext cx="914400" cy="914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 w="9525" cap="flat" cmpd="sng" algn="ctr">
            <a:gradFill>
              <a:gsLst>
                <a:gs pos="0">
                  <a:srgbClr val="F87358"/>
                </a:gs>
                <a:gs pos="100000">
                  <a:srgbClr val="FF101C"/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 b="1">
              <a:solidFill>
                <a:srgbClr val="FFFFFF"/>
              </a:solidFill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9794EAA1-10BE-025D-A35C-C0B551C1709E}"/>
              </a:ext>
            </a:extLst>
          </p:cNvPr>
          <p:cNvSpPr/>
          <p:nvPr/>
        </p:nvSpPr>
        <p:spPr bwMode="auto">
          <a:xfrm>
            <a:off x="3886496" y="4140059"/>
            <a:ext cx="914400" cy="914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 w="9525" cap="flat" cmpd="sng" algn="ctr">
            <a:gradFill>
              <a:gsLst>
                <a:gs pos="0">
                  <a:srgbClr val="F87358"/>
                </a:gs>
                <a:gs pos="100000">
                  <a:srgbClr val="FF101C"/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 b="1">
              <a:solidFill>
                <a:srgbClr val="FFFFFF"/>
              </a:solidFill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59488063-3F4C-E219-0FE5-BCEF1BBE6385}"/>
              </a:ext>
            </a:extLst>
          </p:cNvPr>
          <p:cNvSpPr/>
          <p:nvPr/>
        </p:nvSpPr>
        <p:spPr bwMode="auto">
          <a:xfrm>
            <a:off x="7398787" y="4140059"/>
            <a:ext cx="914400" cy="91440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 b="1">
              <a:solidFill>
                <a:srgbClr val="FFFFFF"/>
              </a:solidFill>
              <a:latin typeface="Arial" pitchFamily="34" charset="0"/>
              <a:ea typeface="华文细黑" pitchFamily="2" charset="-122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FECEF00F-B054-DBC8-F0AF-2110565E5AB4}"/>
              </a:ext>
            </a:extLst>
          </p:cNvPr>
          <p:cNvGrpSpPr/>
          <p:nvPr/>
        </p:nvGrpSpPr>
        <p:grpSpPr>
          <a:xfrm>
            <a:off x="8489929" y="1705596"/>
            <a:ext cx="3013497" cy="1092199"/>
            <a:chOff x="1699389" y="2180305"/>
            <a:chExt cx="3013497" cy="1092199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81B22517-D1AE-42D3-12B3-A929687BB004}"/>
                </a:ext>
              </a:extLst>
            </p:cNvPr>
            <p:cNvSpPr txBox="1"/>
            <p:nvPr/>
          </p:nvSpPr>
          <p:spPr>
            <a:xfrm>
              <a:off x="1708725" y="2180305"/>
              <a:ext cx="30041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gradFill flip="none" rotWithShape="1">
                    <a:gsLst>
                      <a:gs pos="54000">
                        <a:srgbClr val="FFF0AE"/>
                      </a:gs>
                      <a:gs pos="100000">
                        <a:srgbClr val="BB9F64"/>
                      </a:gs>
                      <a:gs pos="0">
                        <a:srgbClr val="BB9F64"/>
                      </a:gs>
                    </a:gsLst>
                    <a:lin ang="16200000" scaled="1"/>
                    <a:tileRect/>
                  </a:gradFill>
                  <a:latin typeface="+mn-lt"/>
                  <a:ea typeface="+mn-ea"/>
                  <a:cs typeface="+mn-ea"/>
                </a:defRPr>
              </a:lvl1pPr>
            </a:lstStyle>
            <a:p>
              <a:r>
                <a:rPr lang="zh-CN" altLang="en-US" sz="1600" dirty="0">
                  <a:gradFill>
                    <a:gsLst>
                      <a:gs pos="100000">
                        <a:srgbClr val="C00000"/>
                      </a:gs>
                      <a:gs pos="0">
                        <a:srgbClr val="F87358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89280C32-6823-4FF3-434A-8115FF5B28B3}"/>
                </a:ext>
              </a:extLst>
            </p:cNvPr>
            <p:cNvSpPr txBox="1"/>
            <p:nvPr/>
          </p:nvSpPr>
          <p:spPr>
            <a:xfrm>
              <a:off x="1699389" y="2440801"/>
              <a:ext cx="2349884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D7076016-43B8-1E24-BDBD-8AD8DE00E47A}"/>
              </a:ext>
            </a:extLst>
          </p:cNvPr>
          <p:cNvGrpSpPr/>
          <p:nvPr/>
        </p:nvGrpSpPr>
        <p:grpSpPr>
          <a:xfrm>
            <a:off x="714781" y="1768266"/>
            <a:ext cx="3004161" cy="1092199"/>
            <a:chOff x="1708725" y="2180305"/>
            <a:chExt cx="3004161" cy="1092199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F2A2CFF5-FFBE-B157-D681-9E2FA07577DF}"/>
                </a:ext>
              </a:extLst>
            </p:cNvPr>
            <p:cNvSpPr txBox="1"/>
            <p:nvPr/>
          </p:nvSpPr>
          <p:spPr>
            <a:xfrm>
              <a:off x="1708725" y="2180305"/>
              <a:ext cx="30041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gradFill flip="none" rotWithShape="1">
                    <a:gsLst>
                      <a:gs pos="54000">
                        <a:srgbClr val="FFF0AE"/>
                      </a:gs>
                      <a:gs pos="100000">
                        <a:srgbClr val="BB9F64"/>
                      </a:gs>
                      <a:gs pos="0">
                        <a:srgbClr val="BB9F64"/>
                      </a:gs>
                    </a:gsLst>
                    <a:lin ang="16200000" scaled="1"/>
                    <a:tileRect/>
                  </a:gradFill>
                  <a:latin typeface="+mn-lt"/>
                  <a:ea typeface="+mn-ea"/>
                  <a:cs typeface="+mn-ea"/>
                </a:defRPr>
              </a:lvl1pPr>
            </a:lstStyle>
            <a:p>
              <a:pPr algn="r"/>
              <a:r>
                <a:rPr lang="zh-CN" altLang="en-US" sz="1600" dirty="0">
                  <a:gradFill>
                    <a:gsLst>
                      <a:gs pos="100000">
                        <a:srgbClr val="C00000"/>
                      </a:gs>
                      <a:gs pos="0">
                        <a:srgbClr val="F87358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4B709DD-AE38-B1F4-D864-353970E27398}"/>
                </a:ext>
              </a:extLst>
            </p:cNvPr>
            <p:cNvSpPr txBox="1"/>
            <p:nvPr/>
          </p:nvSpPr>
          <p:spPr>
            <a:xfrm>
              <a:off x="2385092" y="2440801"/>
              <a:ext cx="2318457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7A8DEE0D-E155-E329-B892-FC3D6B251449}"/>
              </a:ext>
            </a:extLst>
          </p:cNvPr>
          <p:cNvGrpSpPr/>
          <p:nvPr/>
        </p:nvGrpSpPr>
        <p:grpSpPr>
          <a:xfrm>
            <a:off x="8489929" y="4036901"/>
            <a:ext cx="3013497" cy="1092199"/>
            <a:chOff x="1699389" y="2180305"/>
            <a:chExt cx="3013497" cy="1092199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D8746395-AF57-BEE4-59DB-B6A342A4B198}"/>
                </a:ext>
              </a:extLst>
            </p:cNvPr>
            <p:cNvSpPr txBox="1"/>
            <p:nvPr/>
          </p:nvSpPr>
          <p:spPr>
            <a:xfrm>
              <a:off x="1708725" y="2180305"/>
              <a:ext cx="30041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gradFill flip="none" rotWithShape="1">
                    <a:gsLst>
                      <a:gs pos="54000">
                        <a:srgbClr val="FFF0AE"/>
                      </a:gs>
                      <a:gs pos="100000">
                        <a:srgbClr val="BB9F64"/>
                      </a:gs>
                      <a:gs pos="0">
                        <a:srgbClr val="BB9F64"/>
                      </a:gs>
                    </a:gsLst>
                    <a:lin ang="16200000" scaled="1"/>
                    <a:tileRect/>
                  </a:gradFill>
                  <a:latin typeface="+mn-lt"/>
                  <a:ea typeface="+mn-ea"/>
                  <a:cs typeface="+mn-ea"/>
                </a:defRPr>
              </a:lvl1pPr>
            </a:lstStyle>
            <a:p>
              <a:r>
                <a:rPr lang="zh-CN" altLang="en-US" sz="1600" dirty="0">
                  <a:gradFill>
                    <a:gsLst>
                      <a:gs pos="100000">
                        <a:srgbClr val="C00000"/>
                      </a:gs>
                      <a:gs pos="0">
                        <a:srgbClr val="F87358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B9CE3622-7594-2F21-73CF-D51BA0C80D7A}"/>
                </a:ext>
              </a:extLst>
            </p:cNvPr>
            <p:cNvSpPr txBox="1"/>
            <p:nvPr/>
          </p:nvSpPr>
          <p:spPr>
            <a:xfrm>
              <a:off x="1699389" y="2440801"/>
              <a:ext cx="2349884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B9930E2A-C245-5A0D-24D0-951DF0F29230}"/>
              </a:ext>
            </a:extLst>
          </p:cNvPr>
          <p:cNvGrpSpPr/>
          <p:nvPr/>
        </p:nvGrpSpPr>
        <p:grpSpPr>
          <a:xfrm>
            <a:off x="714781" y="4099571"/>
            <a:ext cx="3004161" cy="1092199"/>
            <a:chOff x="1708725" y="2180305"/>
            <a:chExt cx="3004161" cy="1092199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C063B44B-9A91-C6C0-C713-B35744160A08}"/>
                </a:ext>
              </a:extLst>
            </p:cNvPr>
            <p:cNvSpPr txBox="1"/>
            <p:nvPr/>
          </p:nvSpPr>
          <p:spPr>
            <a:xfrm>
              <a:off x="1708725" y="2180305"/>
              <a:ext cx="30041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gradFill flip="none" rotWithShape="1">
                    <a:gsLst>
                      <a:gs pos="54000">
                        <a:srgbClr val="FFF0AE"/>
                      </a:gs>
                      <a:gs pos="100000">
                        <a:srgbClr val="BB9F64"/>
                      </a:gs>
                      <a:gs pos="0">
                        <a:srgbClr val="BB9F64"/>
                      </a:gs>
                    </a:gsLst>
                    <a:lin ang="16200000" scaled="1"/>
                    <a:tileRect/>
                  </a:gradFill>
                  <a:latin typeface="+mn-lt"/>
                  <a:ea typeface="+mn-ea"/>
                  <a:cs typeface="+mn-ea"/>
                </a:defRPr>
              </a:lvl1pPr>
            </a:lstStyle>
            <a:p>
              <a:pPr algn="r"/>
              <a:r>
                <a:rPr lang="zh-CN" altLang="en-US" sz="1600" dirty="0">
                  <a:gradFill>
                    <a:gsLst>
                      <a:gs pos="100000">
                        <a:srgbClr val="C00000"/>
                      </a:gs>
                      <a:gs pos="0">
                        <a:srgbClr val="F87358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EA8B303E-7691-28AC-DCBF-53B33D2D000B}"/>
                </a:ext>
              </a:extLst>
            </p:cNvPr>
            <p:cNvSpPr txBox="1"/>
            <p:nvPr/>
          </p:nvSpPr>
          <p:spPr>
            <a:xfrm>
              <a:off x="2385092" y="2440801"/>
              <a:ext cx="2318457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</p:grpSp>
      <p:sp>
        <p:nvSpPr>
          <p:cNvPr id="64" name="图形 42" descr="剪贴板 纯色填充">
            <a:extLst>
              <a:ext uri="{FF2B5EF4-FFF2-40B4-BE49-F238E27FC236}">
                <a16:creationId xmlns:a16="http://schemas.microsoft.com/office/drawing/2014/main" id="{FFFAA0EB-98A6-E717-BF10-6EB1526F24EC}"/>
              </a:ext>
            </a:extLst>
          </p:cNvPr>
          <p:cNvSpPr/>
          <p:nvPr/>
        </p:nvSpPr>
        <p:spPr>
          <a:xfrm>
            <a:off x="7669408" y="4333150"/>
            <a:ext cx="373154" cy="481489"/>
          </a:xfrm>
          <a:custGeom>
            <a:avLst/>
            <a:gdLst>
              <a:gd name="connsiteX0" fmla="*/ 337042 w 373154"/>
              <a:gd name="connsiteY0" fmla="*/ 445377 h 481489"/>
              <a:gd name="connsiteX1" fmla="*/ 36112 w 373154"/>
              <a:gd name="connsiteY1" fmla="*/ 445377 h 481489"/>
              <a:gd name="connsiteX2" fmla="*/ 36112 w 373154"/>
              <a:gd name="connsiteY2" fmla="*/ 72223 h 481489"/>
              <a:gd name="connsiteX3" fmla="*/ 102316 w 373154"/>
              <a:gd name="connsiteY3" fmla="*/ 72223 h 481489"/>
              <a:gd name="connsiteX4" fmla="*/ 102316 w 373154"/>
              <a:gd name="connsiteY4" fmla="*/ 108335 h 481489"/>
              <a:gd name="connsiteX5" fmla="*/ 270838 w 373154"/>
              <a:gd name="connsiteY5" fmla="*/ 108335 h 481489"/>
              <a:gd name="connsiteX6" fmla="*/ 270838 w 373154"/>
              <a:gd name="connsiteY6" fmla="*/ 72223 h 481489"/>
              <a:gd name="connsiteX7" fmla="*/ 337042 w 373154"/>
              <a:gd name="connsiteY7" fmla="*/ 72223 h 481489"/>
              <a:gd name="connsiteX8" fmla="*/ 337042 w 373154"/>
              <a:gd name="connsiteY8" fmla="*/ 445377 h 481489"/>
              <a:gd name="connsiteX9" fmla="*/ 186577 w 373154"/>
              <a:gd name="connsiteY9" fmla="*/ 24074 h 481489"/>
              <a:gd name="connsiteX10" fmla="*/ 204633 w 373154"/>
              <a:gd name="connsiteY10" fmla="*/ 42130 h 481489"/>
              <a:gd name="connsiteX11" fmla="*/ 186577 w 373154"/>
              <a:gd name="connsiteY11" fmla="*/ 60186 h 481489"/>
              <a:gd name="connsiteX12" fmla="*/ 168521 w 373154"/>
              <a:gd name="connsiteY12" fmla="*/ 42130 h 481489"/>
              <a:gd name="connsiteX13" fmla="*/ 173938 w 373154"/>
              <a:gd name="connsiteY13" fmla="*/ 29491 h 481489"/>
              <a:gd name="connsiteX14" fmla="*/ 186577 w 373154"/>
              <a:gd name="connsiteY14" fmla="*/ 24074 h 481489"/>
              <a:gd name="connsiteX15" fmla="*/ 349080 w 373154"/>
              <a:gd name="connsiteY15" fmla="*/ 36112 h 481489"/>
              <a:gd name="connsiteX16" fmla="*/ 246763 w 373154"/>
              <a:gd name="connsiteY16" fmla="*/ 36112 h 481489"/>
              <a:gd name="connsiteX17" fmla="*/ 246763 w 373154"/>
              <a:gd name="connsiteY17" fmla="*/ 24074 h 481489"/>
              <a:gd name="connsiteX18" fmla="*/ 222689 w 373154"/>
              <a:gd name="connsiteY18" fmla="*/ 0 h 481489"/>
              <a:gd name="connsiteX19" fmla="*/ 150465 w 373154"/>
              <a:gd name="connsiteY19" fmla="*/ 0 h 481489"/>
              <a:gd name="connsiteX20" fmla="*/ 126391 w 373154"/>
              <a:gd name="connsiteY20" fmla="*/ 24074 h 481489"/>
              <a:gd name="connsiteX21" fmla="*/ 126391 w 373154"/>
              <a:gd name="connsiteY21" fmla="*/ 36112 h 481489"/>
              <a:gd name="connsiteX22" fmla="*/ 24074 w 373154"/>
              <a:gd name="connsiteY22" fmla="*/ 36112 h 481489"/>
              <a:gd name="connsiteX23" fmla="*/ 0 w 373154"/>
              <a:gd name="connsiteY23" fmla="*/ 60186 h 481489"/>
              <a:gd name="connsiteX24" fmla="*/ 0 w 373154"/>
              <a:gd name="connsiteY24" fmla="*/ 457415 h 481489"/>
              <a:gd name="connsiteX25" fmla="*/ 24074 w 373154"/>
              <a:gd name="connsiteY25" fmla="*/ 481489 h 481489"/>
              <a:gd name="connsiteX26" fmla="*/ 349080 w 373154"/>
              <a:gd name="connsiteY26" fmla="*/ 481489 h 481489"/>
              <a:gd name="connsiteX27" fmla="*/ 373154 w 373154"/>
              <a:gd name="connsiteY27" fmla="*/ 457415 h 481489"/>
              <a:gd name="connsiteX28" fmla="*/ 373154 w 373154"/>
              <a:gd name="connsiteY28" fmla="*/ 60186 h 481489"/>
              <a:gd name="connsiteX29" fmla="*/ 349080 w 373154"/>
              <a:gd name="connsiteY29" fmla="*/ 36112 h 4814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373154" h="481489">
                <a:moveTo>
                  <a:pt x="337042" y="445377"/>
                </a:moveTo>
                <a:lnTo>
                  <a:pt x="36112" y="445377"/>
                </a:lnTo>
                <a:lnTo>
                  <a:pt x="36112" y="72223"/>
                </a:lnTo>
                <a:lnTo>
                  <a:pt x="102316" y="72223"/>
                </a:lnTo>
                <a:lnTo>
                  <a:pt x="102316" y="108335"/>
                </a:lnTo>
                <a:lnTo>
                  <a:pt x="270838" y="108335"/>
                </a:lnTo>
                <a:lnTo>
                  <a:pt x="270838" y="72223"/>
                </a:lnTo>
                <a:lnTo>
                  <a:pt x="337042" y="72223"/>
                </a:lnTo>
                <a:lnTo>
                  <a:pt x="337042" y="445377"/>
                </a:lnTo>
                <a:close/>
                <a:moveTo>
                  <a:pt x="186577" y="24074"/>
                </a:moveTo>
                <a:cubicBezTo>
                  <a:pt x="196809" y="24074"/>
                  <a:pt x="204633" y="31899"/>
                  <a:pt x="204633" y="42130"/>
                </a:cubicBezTo>
                <a:cubicBezTo>
                  <a:pt x="204633" y="52362"/>
                  <a:pt x="196809" y="60186"/>
                  <a:pt x="186577" y="60186"/>
                </a:cubicBezTo>
                <a:cubicBezTo>
                  <a:pt x="176345" y="60186"/>
                  <a:pt x="168521" y="52362"/>
                  <a:pt x="168521" y="42130"/>
                </a:cubicBezTo>
                <a:cubicBezTo>
                  <a:pt x="168521" y="37315"/>
                  <a:pt x="170327" y="32501"/>
                  <a:pt x="173938" y="29491"/>
                </a:cubicBezTo>
                <a:cubicBezTo>
                  <a:pt x="176947" y="25880"/>
                  <a:pt x="181762" y="24074"/>
                  <a:pt x="186577" y="24074"/>
                </a:cubicBezTo>
                <a:close/>
                <a:moveTo>
                  <a:pt x="349080" y="36112"/>
                </a:moveTo>
                <a:lnTo>
                  <a:pt x="246763" y="36112"/>
                </a:lnTo>
                <a:lnTo>
                  <a:pt x="246763" y="24074"/>
                </a:lnTo>
                <a:cubicBezTo>
                  <a:pt x="246763" y="10834"/>
                  <a:pt x="235930" y="0"/>
                  <a:pt x="222689" y="0"/>
                </a:cubicBezTo>
                <a:lnTo>
                  <a:pt x="150465" y="0"/>
                </a:lnTo>
                <a:cubicBezTo>
                  <a:pt x="137224" y="0"/>
                  <a:pt x="126391" y="10834"/>
                  <a:pt x="126391" y="24074"/>
                </a:cubicBezTo>
                <a:lnTo>
                  <a:pt x="126391" y="36112"/>
                </a:lnTo>
                <a:lnTo>
                  <a:pt x="24074" y="36112"/>
                </a:lnTo>
                <a:cubicBezTo>
                  <a:pt x="10834" y="36112"/>
                  <a:pt x="0" y="46945"/>
                  <a:pt x="0" y="60186"/>
                </a:cubicBezTo>
                <a:lnTo>
                  <a:pt x="0" y="457415"/>
                </a:lnTo>
                <a:cubicBezTo>
                  <a:pt x="0" y="470656"/>
                  <a:pt x="10834" y="481489"/>
                  <a:pt x="24074" y="481489"/>
                </a:cubicBezTo>
                <a:lnTo>
                  <a:pt x="349080" y="481489"/>
                </a:lnTo>
                <a:cubicBezTo>
                  <a:pt x="362321" y="481489"/>
                  <a:pt x="373154" y="470656"/>
                  <a:pt x="373154" y="457415"/>
                </a:cubicBezTo>
                <a:lnTo>
                  <a:pt x="373154" y="60186"/>
                </a:lnTo>
                <a:cubicBezTo>
                  <a:pt x="373154" y="46945"/>
                  <a:pt x="362321" y="36112"/>
                  <a:pt x="349080" y="36112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 b="1">
              <a:solidFill>
                <a:srgbClr val="FFFFFF"/>
              </a:solidFill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59" name="图形 46" descr="连接 纯色填充">
            <a:extLst>
              <a:ext uri="{FF2B5EF4-FFF2-40B4-BE49-F238E27FC236}">
                <a16:creationId xmlns:a16="http://schemas.microsoft.com/office/drawing/2014/main" id="{E8E9F80C-F165-C306-38AC-5007E1D3F23B}"/>
              </a:ext>
            </a:extLst>
          </p:cNvPr>
          <p:cNvSpPr/>
          <p:nvPr/>
        </p:nvSpPr>
        <p:spPr>
          <a:xfrm>
            <a:off x="7584115" y="2059631"/>
            <a:ext cx="551908" cy="500722"/>
          </a:xfrm>
          <a:custGeom>
            <a:avLst/>
            <a:gdLst>
              <a:gd name="connsiteX0" fmla="*/ 497246 w 551908"/>
              <a:gd name="connsiteY0" fmla="*/ 196046 h 500722"/>
              <a:gd name="connsiteX1" fmla="*/ 491434 w 551908"/>
              <a:gd name="connsiteY1" fmla="*/ 196046 h 500722"/>
              <a:gd name="connsiteX2" fmla="*/ 474644 w 551908"/>
              <a:gd name="connsiteY2" fmla="*/ 150842 h 500722"/>
              <a:gd name="connsiteX3" fmla="*/ 505641 w 551908"/>
              <a:gd name="connsiteY3" fmla="*/ 41060 h 500722"/>
              <a:gd name="connsiteX4" fmla="*/ 395859 w 551908"/>
              <a:gd name="connsiteY4" fmla="*/ 10063 h 500722"/>
              <a:gd name="connsiteX5" fmla="*/ 357759 w 551908"/>
              <a:gd name="connsiteY5" fmla="*/ 59142 h 500722"/>
              <a:gd name="connsiteX6" fmla="*/ 297702 w 551908"/>
              <a:gd name="connsiteY6" fmla="*/ 52684 h 500722"/>
              <a:gd name="connsiteX7" fmla="*/ 238291 w 551908"/>
              <a:gd name="connsiteY7" fmla="*/ 8771 h 500722"/>
              <a:gd name="connsiteX8" fmla="*/ 193732 w 551908"/>
              <a:gd name="connsiteY8" fmla="*/ 60433 h 500722"/>
              <a:gd name="connsiteX9" fmla="*/ 200836 w 551908"/>
              <a:gd name="connsiteY9" fmla="*/ 86910 h 500722"/>
              <a:gd name="connsiteX10" fmla="*/ 128509 w 551908"/>
              <a:gd name="connsiteY10" fmla="*/ 157945 h 500722"/>
              <a:gd name="connsiteX11" fmla="*/ 80722 w 551908"/>
              <a:gd name="connsiteY11" fmla="*/ 141801 h 500722"/>
              <a:gd name="connsiteX12" fmla="*/ 0 w 551908"/>
              <a:gd name="connsiteY12" fmla="*/ 222523 h 500722"/>
              <a:gd name="connsiteX13" fmla="*/ 80722 w 551908"/>
              <a:gd name="connsiteY13" fmla="*/ 303244 h 500722"/>
              <a:gd name="connsiteX14" fmla="*/ 96866 w 551908"/>
              <a:gd name="connsiteY14" fmla="*/ 400110 h 500722"/>
              <a:gd name="connsiteX15" fmla="*/ 69744 w 551908"/>
              <a:gd name="connsiteY15" fmla="*/ 469208 h 500722"/>
              <a:gd name="connsiteX16" fmla="*/ 138841 w 551908"/>
              <a:gd name="connsiteY16" fmla="*/ 496331 h 500722"/>
              <a:gd name="connsiteX17" fmla="*/ 168547 w 551908"/>
              <a:gd name="connsiteY17" fmla="*/ 433045 h 500722"/>
              <a:gd name="connsiteX18" fmla="*/ 225375 w 551908"/>
              <a:gd name="connsiteY18" fmla="*/ 403339 h 500722"/>
              <a:gd name="connsiteX19" fmla="*/ 366800 w 551908"/>
              <a:gd name="connsiteY19" fmla="*/ 410443 h 500722"/>
              <a:gd name="connsiteX20" fmla="*/ 399734 w 551908"/>
              <a:gd name="connsiteY20" fmla="*/ 336825 h 500722"/>
              <a:gd name="connsiteX21" fmla="*/ 397151 w 551908"/>
              <a:gd name="connsiteY21" fmla="*/ 314868 h 500722"/>
              <a:gd name="connsiteX22" fmla="*/ 459791 w 551908"/>
              <a:gd name="connsiteY22" fmla="*/ 282580 h 500722"/>
              <a:gd name="connsiteX23" fmla="*/ 534055 w 551908"/>
              <a:gd name="connsiteY23" fmla="*/ 287100 h 500722"/>
              <a:gd name="connsiteX24" fmla="*/ 538576 w 551908"/>
              <a:gd name="connsiteY24" fmla="*/ 212836 h 500722"/>
              <a:gd name="connsiteX25" fmla="*/ 497246 w 551908"/>
              <a:gd name="connsiteY25" fmla="*/ 196046 h 500722"/>
              <a:gd name="connsiteX26" fmla="*/ 497246 w 551908"/>
              <a:gd name="connsiteY26" fmla="*/ 196046 h 500722"/>
              <a:gd name="connsiteX27" fmla="*/ 497246 w 551908"/>
              <a:gd name="connsiteY27" fmla="*/ 215419 h 500722"/>
              <a:gd name="connsiteX28" fmla="*/ 512099 w 551908"/>
              <a:gd name="connsiteY28" fmla="*/ 230272 h 500722"/>
              <a:gd name="connsiteX29" fmla="*/ 497246 w 551908"/>
              <a:gd name="connsiteY29" fmla="*/ 245125 h 500722"/>
              <a:gd name="connsiteX30" fmla="*/ 482393 w 551908"/>
              <a:gd name="connsiteY30" fmla="*/ 230272 h 500722"/>
              <a:gd name="connsiteX31" fmla="*/ 482393 w 551908"/>
              <a:gd name="connsiteY31" fmla="*/ 230272 h 500722"/>
              <a:gd name="connsiteX32" fmla="*/ 497246 w 551908"/>
              <a:gd name="connsiteY32" fmla="*/ 215419 h 500722"/>
              <a:gd name="connsiteX33" fmla="*/ 497246 w 551908"/>
              <a:gd name="connsiteY33" fmla="*/ 215419 h 500722"/>
              <a:gd name="connsiteX34" fmla="*/ 435252 w 551908"/>
              <a:gd name="connsiteY34" fmla="*/ 31373 h 500722"/>
              <a:gd name="connsiteX35" fmla="*/ 457854 w 551908"/>
              <a:gd name="connsiteY35" fmla="*/ 53976 h 500722"/>
              <a:gd name="connsiteX36" fmla="*/ 435252 w 551908"/>
              <a:gd name="connsiteY36" fmla="*/ 76578 h 500722"/>
              <a:gd name="connsiteX37" fmla="*/ 412650 w 551908"/>
              <a:gd name="connsiteY37" fmla="*/ 53976 h 500722"/>
              <a:gd name="connsiteX38" fmla="*/ 412650 w 551908"/>
              <a:gd name="connsiteY38" fmla="*/ 53976 h 500722"/>
              <a:gd name="connsiteX39" fmla="*/ 435252 w 551908"/>
              <a:gd name="connsiteY39" fmla="*/ 31373 h 500722"/>
              <a:gd name="connsiteX40" fmla="*/ 389402 w 551908"/>
              <a:gd name="connsiteY40" fmla="*/ 104992 h 500722"/>
              <a:gd name="connsiteX41" fmla="*/ 393922 w 551908"/>
              <a:gd name="connsiteY41" fmla="*/ 95951 h 500722"/>
              <a:gd name="connsiteX42" fmla="*/ 415878 w 551908"/>
              <a:gd name="connsiteY42" fmla="*/ 85618 h 500722"/>
              <a:gd name="connsiteX43" fmla="*/ 434606 w 551908"/>
              <a:gd name="connsiteY43" fmla="*/ 83035 h 500722"/>
              <a:gd name="connsiteX44" fmla="*/ 453333 w 551908"/>
              <a:gd name="connsiteY44" fmla="*/ 85618 h 500722"/>
              <a:gd name="connsiteX45" fmla="*/ 475290 w 551908"/>
              <a:gd name="connsiteY45" fmla="*/ 96597 h 500722"/>
              <a:gd name="connsiteX46" fmla="*/ 479810 w 551908"/>
              <a:gd name="connsiteY46" fmla="*/ 105637 h 500722"/>
              <a:gd name="connsiteX47" fmla="*/ 479810 w 551908"/>
              <a:gd name="connsiteY47" fmla="*/ 123073 h 500722"/>
              <a:gd name="connsiteX48" fmla="*/ 389402 w 551908"/>
              <a:gd name="connsiteY48" fmla="*/ 123073 h 500722"/>
              <a:gd name="connsiteX49" fmla="*/ 389402 w 551908"/>
              <a:gd name="connsiteY49" fmla="*/ 104992 h 500722"/>
              <a:gd name="connsiteX50" fmla="*/ 245394 w 551908"/>
              <a:gd name="connsiteY50" fmla="*/ 27499 h 500722"/>
              <a:gd name="connsiteX51" fmla="*/ 260247 w 551908"/>
              <a:gd name="connsiteY51" fmla="*/ 42352 h 500722"/>
              <a:gd name="connsiteX52" fmla="*/ 245394 w 551908"/>
              <a:gd name="connsiteY52" fmla="*/ 57204 h 500722"/>
              <a:gd name="connsiteX53" fmla="*/ 230541 w 551908"/>
              <a:gd name="connsiteY53" fmla="*/ 42352 h 500722"/>
              <a:gd name="connsiteX54" fmla="*/ 230541 w 551908"/>
              <a:gd name="connsiteY54" fmla="*/ 42352 h 500722"/>
              <a:gd name="connsiteX55" fmla="*/ 245394 w 551908"/>
              <a:gd name="connsiteY55" fmla="*/ 27499 h 500722"/>
              <a:gd name="connsiteX56" fmla="*/ 245394 w 551908"/>
              <a:gd name="connsiteY56" fmla="*/ 27499 h 500722"/>
              <a:gd name="connsiteX57" fmla="*/ 215043 w 551908"/>
              <a:gd name="connsiteY57" fmla="*/ 75932 h 500722"/>
              <a:gd name="connsiteX58" fmla="*/ 218272 w 551908"/>
              <a:gd name="connsiteY58" fmla="*/ 70120 h 500722"/>
              <a:gd name="connsiteX59" fmla="*/ 233124 w 551908"/>
              <a:gd name="connsiteY59" fmla="*/ 63662 h 500722"/>
              <a:gd name="connsiteX60" fmla="*/ 245394 w 551908"/>
              <a:gd name="connsiteY60" fmla="*/ 61725 h 500722"/>
              <a:gd name="connsiteX61" fmla="*/ 257664 w 551908"/>
              <a:gd name="connsiteY61" fmla="*/ 63662 h 500722"/>
              <a:gd name="connsiteX62" fmla="*/ 271871 w 551908"/>
              <a:gd name="connsiteY62" fmla="*/ 70766 h 500722"/>
              <a:gd name="connsiteX63" fmla="*/ 275100 w 551908"/>
              <a:gd name="connsiteY63" fmla="*/ 76578 h 500722"/>
              <a:gd name="connsiteX64" fmla="*/ 275100 w 551908"/>
              <a:gd name="connsiteY64" fmla="*/ 88202 h 500722"/>
              <a:gd name="connsiteX65" fmla="*/ 215689 w 551908"/>
              <a:gd name="connsiteY65" fmla="*/ 88202 h 500722"/>
              <a:gd name="connsiteX66" fmla="*/ 215689 w 551908"/>
              <a:gd name="connsiteY66" fmla="*/ 75932 h 500722"/>
              <a:gd name="connsiteX67" fmla="*/ 79430 w 551908"/>
              <a:gd name="connsiteY67" fmla="*/ 173444 h 500722"/>
              <a:gd name="connsiteX68" fmla="*/ 102032 w 551908"/>
              <a:gd name="connsiteY68" fmla="*/ 196046 h 500722"/>
              <a:gd name="connsiteX69" fmla="*/ 79430 w 551908"/>
              <a:gd name="connsiteY69" fmla="*/ 218648 h 500722"/>
              <a:gd name="connsiteX70" fmla="*/ 56828 w 551908"/>
              <a:gd name="connsiteY70" fmla="*/ 196046 h 500722"/>
              <a:gd name="connsiteX71" fmla="*/ 56828 w 551908"/>
              <a:gd name="connsiteY71" fmla="*/ 196046 h 500722"/>
              <a:gd name="connsiteX72" fmla="*/ 79430 w 551908"/>
              <a:gd name="connsiteY72" fmla="*/ 173444 h 500722"/>
              <a:gd name="connsiteX73" fmla="*/ 79430 w 551908"/>
              <a:gd name="connsiteY73" fmla="*/ 173444 h 500722"/>
              <a:gd name="connsiteX74" fmla="*/ 34226 w 551908"/>
              <a:gd name="connsiteY74" fmla="*/ 264498 h 500722"/>
              <a:gd name="connsiteX75" fmla="*/ 34226 w 551908"/>
              <a:gd name="connsiteY75" fmla="*/ 247062 h 500722"/>
              <a:gd name="connsiteX76" fmla="*/ 38746 w 551908"/>
              <a:gd name="connsiteY76" fmla="*/ 238021 h 500722"/>
              <a:gd name="connsiteX77" fmla="*/ 60703 w 551908"/>
              <a:gd name="connsiteY77" fmla="*/ 227689 h 500722"/>
              <a:gd name="connsiteX78" fmla="*/ 79430 w 551908"/>
              <a:gd name="connsiteY78" fmla="*/ 225106 h 500722"/>
              <a:gd name="connsiteX79" fmla="*/ 98158 w 551908"/>
              <a:gd name="connsiteY79" fmla="*/ 227689 h 500722"/>
              <a:gd name="connsiteX80" fmla="*/ 120114 w 551908"/>
              <a:gd name="connsiteY80" fmla="*/ 238667 h 500722"/>
              <a:gd name="connsiteX81" fmla="*/ 124634 w 551908"/>
              <a:gd name="connsiteY81" fmla="*/ 247708 h 500722"/>
              <a:gd name="connsiteX82" fmla="*/ 124634 w 551908"/>
              <a:gd name="connsiteY82" fmla="*/ 265144 h 500722"/>
              <a:gd name="connsiteX83" fmla="*/ 34226 w 551908"/>
              <a:gd name="connsiteY83" fmla="*/ 264498 h 500722"/>
              <a:gd name="connsiteX84" fmla="*/ 145945 w 551908"/>
              <a:gd name="connsiteY84" fmla="*/ 475020 h 500722"/>
              <a:gd name="connsiteX85" fmla="*/ 85888 w 551908"/>
              <a:gd name="connsiteY85" fmla="*/ 475020 h 500722"/>
              <a:gd name="connsiteX86" fmla="*/ 85888 w 551908"/>
              <a:gd name="connsiteY86" fmla="*/ 463396 h 500722"/>
              <a:gd name="connsiteX87" fmla="*/ 89117 w 551908"/>
              <a:gd name="connsiteY87" fmla="*/ 457584 h 500722"/>
              <a:gd name="connsiteX88" fmla="*/ 103970 w 551908"/>
              <a:gd name="connsiteY88" fmla="*/ 450481 h 500722"/>
              <a:gd name="connsiteX89" fmla="*/ 116239 w 551908"/>
              <a:gd name="connsiteY89" fmla="*/ 448543 h 500722"/>
              <a:gd name="connsiteX90" fmla="*/ 128509 w 551908"/>
              <a:gd name="connsiteY90" fmla="*/ 450481 h 500722"/>
              <a:gd name="connsiteX91" fmla="*/ 142716 w 551908"/>
              <a:gd name="connsiteY91" fmla="*/ 457584 h 500722"/>
              <a:gd name="connsiteX92" fmla="*/ 145945 w 551908"/>
              <a:gd name="connsiteY92" fmla="*/ 463396 h 500722"/>
              <a:gd name="connsiteX93" fmla="*/ 145945 w 551908"/>
              <a:gd name="connsiteY93" fmla="*/ 475020 h 500722"/>
              <a:gd name="connsiteX94" fmla="*/ 100741 w 551908"/>
              <a:gd name="connsiteY94" fmla="*/ 429816 h 500722"/>
              <a:gd name="connsiteX95" fmla="*/ 115594 w 551908"/>
              <a:gd name="connsiteY95" fmla="*/ 414963 h 500722"/>
              <a:gd name="connsiteX96" fmla="*/ 130446 w 551908"/>
              <a:gd name="connsiteY96" fmla="*/ 429816 h 500722"/>
              <a:gd name="connsiteX97" fmla="*/ 115594 w 551908"/>
              <a:gd name="connsiteY97" fmla="*/ 444669 h 500722"/>
              <a:gd name="connsiteX98" fmla="*/ 100741 w 551908"/>
              <a:gd name="connsiteY98" fmla="*/ 429816 h 500722"/>
              <a:gd name="connsiteX99" fmla="*/ 100741 w 551908"/>
              <a:gd name="connsiteY99" fmla="*/ 429816 h 500722"/>
              <a:gd name="connsiteX100" fmla="*/ 152403 w 551908"/>
              <a:gd name="connsiteY100" fmla="*/ 411734 h 500722"/>
              <a:gd name="connsiteX101" fmla="*/ 120760 w 551908"/>
              <a:gd name="connsiteY101" fmla="*/ 396882 h 500722"/>
              <a:gd name="connsiteX102" fmla="*/ 104615 w 551908"/>
              <a:gd name="connsiteY102" fmla="*/ 300015 h 500722"/>
              <a:gd name="connsiteX103" fmla="*/ 143362 w 551908"/>
              <a:gd name="connsiteY103" fmla="*/ 272247 h 500722"/>
              <a:gd name="connsiteX104" fmla="*/ 203419 w 551908"/>
              <a:gd name="connsiteY104" fmla="*/ 303890 h 500722"/>
              <a:gd name="connsiteX105" fmla="*/ 208585 w 551908"/>
              <a:gd name="connsiteY105" fmla="*/ 383320 h 500722"/>
              <a:gd name="connsiteX106" fmla="*/ 152403 w 551908"/>
              <a:gd name="connsiteY106" fmla="*/ 411734 h 500722"/>
              <a:gd name="connsiteX107" fmla="*/ 215689 w 551908"/>
              <a:gd name="connsiteY107" fmla="*/ 279996 h 500722"/>
              <a:gd name="connsiteX108" fmla="*/ 156277 w 551908"/>
              <a:gd name="connsiteY108" fmla="*/ 248999 h 500722"/>
              <a:gd name="connsiteX109" fmla="*/ 160152 w 551908"/>
              <a:gd name="connsiteY109" fmla="*/ 223168 h 500722"/>
              <a:gd name="connsiteX110" fmla="*/ 145299 w 551908"/>
              <a:gd name="connsiteY110" fmla="*/ 176673 h 500722"/>
              <a:gd name="connsiteX111" fmla="*/ 217626 w 551908"/>
              <a:gd name="connsiteY111" fmla="*/ 106283 h 500722"/>
              <a:gd name="connsiteX112" fmla="*/ 289307 w 551908"/>
              <a:gd name="connsiteY112" fmla="*/ 89493 h 500722"/>
              <a:gd name="connsiteX113" fmla="*/ 293827 w 551908"/>
              <a:gd name="connsiteY113" fmla="*/ 79807 h 500722"/>
              <a:gd name="connsiteX114" fmla="*/ 353884 w 551908"/>
              <a:gd name="connsiteY114" fmla="*/ 86264 h 500722"/>
              <a:gd name="connsiteX115" fmla="*/ 385527 w 551908"/>
              <a:gd name="connsiteY115" fmla="*/ 145675 h 500722"/>
              <a:gd name="connsiteX116" fmla="*/ 332574 w 551908"/>
              <a:gd name="connsiteY116" fmla="*/ 244479 h 500722"/>
              <a:gd name="connsiteX117" fmla="*/ 215689 w 551908"/>
              <a:gd name="connsiteY117" fmla="*/ 279996 h 500722"/>
              <a:gd name="connsiteX118" fmla="*/ 215689 w 551908"/>
              <a:gd name="connsiteY118" fmla="*/ 279996 h 500722"/>
              <a:gd name="connsiteX119" fmla="*/ 325470 w 551908"/>
              <a:gd name="connsiteY119" fmla="*/ 303890 h 500722"/>
              <a:gd name="connsiteX120" fmla="*/ 297056 w 551908"/>
              <a:gd name="connsiteY120" fmla="*/ 331658 h 500722"/>
              <a:gd name="connsiteX121" fmla="*/ 269288 w 551908"/>
              <a:gd name="connsiteY121" fmla="*/ 303890 h 500722"/>
              <a:gd name="connsiteX122" fmla="*/ 297056 w 551908"/>
              <a:gd name="connsiteY122" fmla="*/ 276122 h 500722"/>
              <a:gd name="connsiteX123" fmla="*/ 297702 w 551908"/>
              <a:gd name="connsiteY123" fmla="*/ 276122 h 500722"/>
              <a:gd name="connsiteX124" fmla="*/ 325470 w 551908"/>
              <a:gd name="connsiteY124" fmla="*/ 303890 h 500722"/>
              <a:gd name="connsiteX125" fmla="*/ 325470 w 551908"/>
              <a:gd name="connsiteY125" fmla="*/ 303890 h 500722"/>
              <a:gd name="connsiteX126" fmla="*/ 353238 w 551908"/>
              <a:gd name="connsiteY126" fmla="*/ 388486 h 500722"/>
              <a:gd name="connsiteX127" fmla="*/ 241519 w 551908"/>
              <a:gd name="connsiteY127" fmla="*/ 388486 h 500722"/>
              <a:gd name="connsiteX128" fmla="*/ 241519 w 551908"/>
              <a:gd name="connsiteY128" fmla="*/ 367176 h 500722"/>
              <a:gd name="connsiteX129" fmla="*/ 247331 w 551908"/>
              <a:gd name="connsiteY129" fmla="*/ 356198 h 500722"/>
              <a:gd name="connsiteX130" fmla="*/ 274454 w 551908"/>
              <a:gd name="connsiteY130" fmla="*/ 342637 h 500722"/>
              <a:gd name="connsiteX131" fmla="*/ 297702 w 551908"/>
              <a:gd name="connsiteY131" fmla="*/ 339408 h 500722"/>
              <a:gd name="connsiteX132" fmla="*/ 320950 w 551908"/>
              <a:gd name="connsiteY132" fmla="*/ 342637 h 500722"/>
              <a:gd name="connsiteX133" fmla="*/ 348072 w 551908"/>
              <a:gd name="connsiteY133" fmla="*/ 356198 h 500722"/>
              <a:gd name="connsiteX134" fmla="*/ 353884 w 551908"/>
              <a:gd name="connsiteY134" fmla="*/ 367176 h 500722"/>
              <a:gd name="connsiteX135" fmla="*/ 353238 w 551908"/>
              <a:gd name="connsiteY135" fmla="*/ 388486 h 500722"/>
              <a:gd name="connsiteX136" fmla="*/ 444938 w 551908"/>
              <a:gd name="connsiteY136" fmla="*/ 248999 h 500722"/>
              <a:gd name="connsiteX137" fmla="*/ 446876 w 551908"/>
              <a:gd name="connsiteY137" fmla="*/ 260623 h 500722"/>
              <a:gd name="connsiteX138" fmla="*/ 387464 w 551908"/>
              <a:gd name="connsiteY138" fmla="*/ 291620 h 500722"/>
              <a:gd name="connsiteX139" fmla="*/ 356467 w 551908"/>
              <a:gd name="connsiteY139" fmla="*/ 256749 h 500722"/>
              <a:gd name="connsiteX140" fmla="*/ 409421 w 551908"/>
              <a:gd name="connsiteY140" fmla="*/ 157945 h 500722"/>
              <a:gd name="connsiteX141" fmla="*/ 435897 w 551908"/>
              <a:gd name="connsiteY141" fmla="*/ 162466 h 500722"/>
              <a:gd name="connsiteX142" fmla="*/ 451396 w 551908"/>
              <a:gd name="connsiteY142" fmla="*/ 161174 h 500722"/>
              <a:gd name="connsiteX143" fmla="*/ 468186 w 551908"/>
              <a:gd name="connsiteY143" fmla="*/ 206378 h 500722"/>
              <a:gd name="connsiteX144" fmla="*/ 444938 w 551908"/>
              <a:gd name="connsiteY144" fmla="*/ 248999 h 500722"/>
              <a:gd name="connsiteX145" fmla="*/ 526952 w 551908"/>
              <a:gd name="connsiteY145" fmla="*/ 274830 h 500722"/>
              <a:gd name="connsiteX146" fmla="*/ 466895 w 551908"/>
              <a:gd name="connsiteY146" fmla="*/ 274830 h 500722"/>
              <a:gd name="connsiteX147" fmla="*/ 466895 w 551908"/>
              <a:gd name="connsiteY147" fmla="*/ 263206 h 500722"/>
              <a:gd name="connsiteX148" fmla="*/ 470123 w 551908"/>
              <a:gd name="connsiteY148" fmla="*/ 257394 h 500722"/>
              <a:gd name="connsiteX149" fmla="*/ 484976 w 551908"/>
              <a:gd name="connsiteY149" fmla="*/ 250291 h 500722"/>
              <a:gd name="connsiteX150" fmla="*/ 497246 w 551908"/>
              <a:gd name="connsiteY150" fmla="*/ 248354 h 500722"/>
              <a:gd name="connsiteX151" fmla="*/ 509516 w 551908"/>
              <a:gd name="connsiteY151" fmla="*/ 250291 h 500722"/>
              <a:gd name="connsiteX152" fmla="*/ 523723 w 551908"/>
              <a:gd name="connsiteY152" fmla="*/ 257394 h 500722"/>
              <a:gd name="connsiteX153" fmla="*/ 526952 w 551908"/>
              <a:gd name="connsiteY153" fmla="*/ 263206 h 500722"/>
              <a:gd name="connsiteX154" fmla="*/ 526952 w 551908"/>
              <a:gd name="connsiteY154" fmla="*/ 274830 h 5007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</a:cxnLst>
            <a:rect l="l" t="t" r="r" b="b"/>
            <a:pathLst>
              <a:path w="551908" h="500722">
                <a:moveTo>
                  <a:pt x="497246" y="196046"/>
                </a:moveTo>
                <a:cubicBezTo>
                  <a:pt x="495309" y="196046"/>
                  <a:pt x="493371" y="196046"/>
                  <a:pt x="491434" y="196046"/>
                </a:cubicBezTo>
                <a:lnTo>
                  <a:pt x="474644" y="150842"/>
                </a:lnTo>
                <a:cubicBezTo>
                  <a:pt x="513390" y="128885"/>
                  <a:pt x="526952" y="79807"/>
                  <a:pt x="505641" y="41060"/>
                </a:cubicBezTo>
                <a:cubicBezTo>
                  <a:pt x="483685" y="2314"/>
                  <a:pt x="434606" y="-11248"/>
                  <a:pt x="395859" y="10063"/>
                </a:cubicBezTo>
                <a:cubicBezTo>
                  <a:pt x="377132" y="20395"/>
                  <a:pt x="362925" y="38477"/>
                  <a:pt x="357759" y="59142"/>
                </a:cubicBezTo>
                <a:lnTo>
                  <a:pt x="297702" y="52684"/>
                </a:lnTo>
                <a:cubicBezTo>
                  <a:pt x="293181" y="24270"/>
                  <a:pt x="266705" y="4251"/>
                  <a:pt x="238291" y="8771"/>
                </a:cubicBezTo>
                <a:cubicBezTo>
                  <a:pt x="212460" y="12646"/>
                  <a:pt x="193732" y="34602"/>
                  <a:pt x="193732" y="60433"/>
                </a:cubicBezTo>
                <a:cubicBezTo>
                  <a:pt x="193732" y="69474"/>
                  <a:pt x="196315" y="78515"/>
                  <a:pt x="200836" y="86910"/>
                </a:cubicBezTo>
                <a:lnTo>
                  <a:pt x="128509" y="157945"/>
                </a:lnTo>
                <a:cubicBezTo>
                  <a:pt x="114948" y="147613"/>
                  <a:pt x="98158" y="141801"/>
                  <a:pt x="80722" y="141801"/>
                </a:cubicBezTo>
                <a:cubicBezTo>
                  <a:pt x="36163" y="141801"/>
                  <a:pt x="0" y="177964"/>
                  <a:pt x="0" y="222523"/>
                </a:cubicBezTo>
                <a:cubicBezTo>
                  <a:pt x="0" y="267081"/>
                  <a:pt x="36163" y="303244"/>
                  <a:pt x="80722" y="303244"/>
                </a:cubicBezTo>
                <a:lnTo>
                  <a:pt x="96866" y="400110"/>
                </a:lnTo>
                <a:cubicBezTo>
                  <a:pt x="70389" y="411734"/>
                  <a:pt x="58120" y="442732"/>
                  <a:pt x="69744" y="469208"/>
                </a:cubicBezTo>
                <a:cubicBezTo>
                  <a:pt x="81368" y="495685"/>
                  <a:pt x="112365" y="507955"/>
                  <a:pt x="138841" y="496331"/>
                </a:cubicBezTo>
                <a:cubicBezTo>
                  <a:pt x="163381" y="485998"/>
                  <a:pt x="175651" y="458876"/>
                  <a:pt x="168547" y="433045"/>
                </a:cubicBezTo>
                <a:lnTo>
                  <a:pt x="225375" y="403339"/>
                </a:lnTo>
                <a:cubicBezTo>
                  <a:pt x="262184" y="444023"/>
                  <a:pt x="325470" y="447252"/>
                  <a:pt x="366800" y="410443"/>
                </a:cubicBezTo>
                <a:cubicBezTo>
                  <a:pt x="387464" y="391715"/>
                  <a:pt x="399734" y="364593"/>
                  <a:pt x="399734" y="336825"/>
                </a:cubicBezTo>
                <a:cubicBezTo>
                  <a:pt x="399734" y="329721"/>
                  <a:pt x="399088" y="321972"/>
                  <a:pt x="397151" y="314868"/>
                </a:cubicBezTo>
                <a:lnTo>
                  <a:pt x="459791" y="282580"/>
                </a:lnTo>
                <a:cubicBezTo>
                  <a:pt x="479164" y="304536"/>
                  <a:pt x="512099" y="306473"/>
                  <a:pt x="534055" y="287100"/>
                </a:cubicBezTo>
                <a:cubicBezTo>
                  <a:pt x="556011" y="267727"/>
                  <a:pt x="557949" y="234792"/>
                  <a:pt x="538576" y="212836"/>
                </a:cubicBezTo>
                <a:cubicBezTo>
                  <a:pt x="526306" y="202504"/>
                  <a:pt x="512099" y="196046"/>
                  <a:pt x="497246" y="196046"/>
                </a:cubicBezTo>
                <a:lnTo>
                  <a:pt x="497246" y="196046"/>
                </a:lnTo>
                <a:close/>
                <a:moveTo>
                  <a:pt x="497246" y="215419"/>
                </a:moveTo>
                <a:cubicBezTo>
                  <a:pt x="505641" y="215419"/>
                  <a:pt x="512099" y="221877"/>
                  <a:pt x="512099" y="230272"/>
                </a:cubicBezTo>
                <a:cubicBezTo>
                  <a:pt x="512099" y="238667"/>
                  <a:pt x="505641" y="245125"/>
                  <a:pt x="497246" y="245125"/>
                </a:cubicBezTo>
                <a:cubicBezTo>
                  <a:pt x="488851" y="245125"/>
                  <a:pt x="482393" y="238667"/>
                  <a:pt x="482393" y="230272"/>
                </a:cubicBezTo>
                <a:cubicBezTo>
                  <a:pt x="482393" y="230272"/>
                  <a:pt x="482393" y="230272"/>
                  <a:pt x="482393" y="230272"/>
                </a:cubicBezTo>
                <a:cubicBezTo>
                  <a:pt x="482393" y="221877"/>
                  <a:pt x="488851" y="215419"/>
                  <a:pt x="497246" y="215419"/>
                </a:cubicBezTo>
                <a:lnTo>
                  <a:pt x="497246" y="215419"/>
                </a:lnTo>
                <a:close/>
                <a:moveTo>
                  <a:pt x="435252" y="31373"/>
                </a:moveTo>
                <a:cubicBezTo>
                  <a:pt x="447521" y="31373"/>
                  <a:pt x="457854" y="41706"/>
                  <a:pt x="457854" y="53976"/>
                </a:cubicBezTo>
                <a:cubicBezTo>
                  <a:pt x="457854" y="66245"/>
                  <a:pt x="447521" y="76578"/>
                  <a:pt x="435252" y="76578"/>
                </a:cubicBezTo>
                <a:cubicBezTo>
                  <a:pt x="422982" y="76578"/>
                  <a:pt x="412650" y="66245"/>
                  <a:pt x="412650" y="53976"/>
                </a:cubicBezTo>
                <a:cubicBezTo>
                  <a:pt x="412650" y="53976"/>
                  <a:pt x="412650" y="53976"/>
                  <a:pt x="412650" y="53976"/>
                </a:cubicBezTo>
                <a:cubicBezTo>
                  <a:pt x="412650" y="41706"/>
                  <a:pt x="422336" y="31373"/>
                  <a:pt x="435252" y="31373"/>
                </a:cubicBezTo>
                <a:close/>
                <a:moveTo>
                  <a:pt x="389402" y="104992"/>
                </a:moveTo>
                <a:cubicBezTo>
                  <a:pt x="389402" y="101763"/>
                  <a:pt x="391339" y="97888"/>
                  <a:pt x="393922" y="95951"/>
                </a:cubicBezTo>
                <a:cubicBezTo>
                  <a:pt x="400380" y="91430"/>
                  <a:pt x="408129" y="87556"/>
                  <a:pt x="415878" y="85618"/>
                </a:cubicBezTo>
                <a:cubicBezTo>
                  <a:pt x="421690" y="83681"/>
                  <a:pt x="428148" y="83035"/>
                  <a:pt x="434606" y="83035"/>
                </a:cubicBezTo>
                <a:cubicBezTo>
                  <a:pt x="441064" y="83035"/>
                  <a:pt x="447521" y="84327"/>
                  <a:pt x="453333" y="85618"/>
                </a:cubicBezTo>
                <a:cubicBezTo>
                  <a:pt x="461083" y="87556"/>
                  <a:pt x="468832" y="91430"/>
                  <a:pt x="475290" y="96597"/>
                </a:cubicBezTo>
                <a:cubicBezTo>
                  <a:pt x="477873" y="98534"/>
                  <a:pt x="479810" y="102409"/>
                  <a:pt x="479810" y="105637"/>
                </a:cubicBezTo>
                <a:lnTo>
                  <a:pt x="479810" y="123073"/>
                </a:lnTo>
                <a:lnTo>
                  <a:pt x="389402" y="123073"/>
                </a:lnTo>
                <a:lnTo>
                  <a:pt x="389402" y="104992"/>
                </a:lnTo>
                <a:close/>
                <a:moveTo>
                  <a:pt x="245394" y="27499"/>
                </a:moveTo>
                <a:cubicBezTo>
                  <a:pt x="253789" y="27499"/>
                  <a:pt x="260247" y="33957"/>
                  <a:pt x="260247" y="42352"/>
                </a:cubicBezTo>
                <a:cubicBezTo>
                  <a:pt x="260247" y="50747"/>
                  <a:pt x="253789" y="57204"/>
                  <a:pt x="245394" y="57204"/>
                </a:cubicBezTo>
                <a:cubicBezTo>
                  <a:pt x="236999" y="57204"/>
                  <a:pt x="230541" y="50747"/>
                  <a:pt x="230541" y="42352"/>
                </a:cubicBezTo>
                <a:cubicBezTo>
                  <a:pt x="230541" y="42352"/>
                  <a:pt x="230541" y="42352"/>
                  <a:pt x="230541" y="42352"/>
                </a:cubicBezTo>
                <a:cubicBezTo>
                  <a:pt x="230541" y="34602"/>
                  <a:pt x="236999" y="27499"/>
                  <a:pt x="245394" y="27499"/>
                </a:cubicBezTo>
                <a:lnTo>
                  <a:pt x="245394" y="27499"/>
                </a:lnTo>
                <a:close/>
                <a:moveTo>
                  <a:pt x="215043" y="75932"/>
                </a:moveTo>
                <a:cubicBezTo>
                  <a:pt x="215043" y="73349"/>
                  <a:pt x="216334" y="71411"/>
                  <a:pt x="218272" y="70120"/>
                </a:cubicBezTo>
                <a:cubicBezTo>
                  <a:pt x="222792" y="66891"/>
                  <a:pt x="227958" y="64954"/>
                  <a:pt x="233124" y="63662"/>
                </a:cubicBezTo>
                <a:cubicBezTo>
                  <a:pt x="236999" y="62371"/>
                  <a:pt x="241519" y="61725"/>
                  <a:pt x="245394" y="61725"/>
                </a:cubicBezTo>
                <a:cubicBezTo>
                  <a:pt x="249269" y="61725"/>
                  <a:pt x="253789" y="62371"/>
                  <a:pt x="257664" y="63662"/>
                </a:cubicBezTo>
                <a:cubicBezTo>
                  <a:pt x="262830" y="64954"/>
                  <a:pt x="267350" y="67537"/>
                  <a:pt x="271871" y="70766"/>
                </a:cubicBezTo>
                <a:cubicBezTo>
                  <a:pt x="273808" y="72057"/>
                  <a:pt x="275100" y="74640"/>
                  <a:pt x="275100" y="76578"/>
                </a:cubicBezTo>
                <a:lnTo>
                  <a:pt x="275100" y="88202"/>
                </a:lnTo>
                <a:lnTo>
                  <a:pt x="215689" y="88202"/>
                </a:lnTo>
                <a:lnTo>
                  <a:pt x="215689" y="75932"/>
                </a:lnTo>
                <a:close/>
                <a:moveTo>
                  <a:pt x="79430" y="173444"/>
                </a:moveTo>
                <a:cubicBezTo>
                  <a:pt x="91700" y="173444"/>
                  <a:pt x="102032" y="183776"/>
                  <a:pt x="102032" y="196046"/>
                </a:cubicBezTo>
                <a:cubicBezTo>
                  <a:pt x="102032" y="208316"/>
                  <a:pt x="91700" y="218648"/>
                  <a:pt x="79430" y="218648"/>
                </a:cubicBezTo>
                <a:cubicBezTo>
                  <a:pt x="67160" y="218648"/>
                  <a:pt x="56828" y="208316"/>
                  <a:pt x="56828" y="196046"/>
                </a:cubicBezTo>
                <a:cubicBezTo>
                  <a:pt x="56828" y="196046"/>
                  <a:pt x="56828" y="196046"/>
                  <a:pt x="56828" y="196046"/>
                </a:cubicBezTo>
                <a:cubicBezTo>
                  <a:pt x="57474" y="183776"/>
                  <a:pt x="67160" y="173444"/>
                  <a:pt x="79430" y="173444"/>
                </a:cubicBezTo>
                <a:lnTo>
                  <a:pt x="79430" y="173444"/>
                </a:lnTo>
                <a:close/>
                <a:moveTo>
                  <a:pt x="34226" y="264498"/>
                </a:moveTo>
                <a:lnTo>
                  <a:pt x="34226" y="247062"/>
                </a:lnTo>
                <a:cubicBezTo>
                  <a:pt x="34226" y="243833"/>
                  <a:pt x="36163" y="239958"/>
                  <a:pt x="38746" y="238021"/>
                </a:cubicBezTo>
                <a:cubicBezTo>
                  <a:pt x="45204" y="233501"/>
                  <a:pt x="52953" y="229626"/>
                  <a:pt x="60703" y="227689"/>
                </a:cubicBezTo>
                <a:cubicBezTo>
                  <a:pt x="66515" y="225751"/>
                  <a:pt x="72972" y="225106"/>
                  <a:pt x="79430" y="225106"/>
                </a:cubicBezTo>
                <a:cubicBezTo>
                  <a:pt x="85888" y="225106"/>
                  <a:pt x="92346" y="226397"/>
                  <a:pt x="98158" y="227689"/>
                </a:cubicBezTo>
                <a:cubicBezTo>
                  <a:pt x="105907" y="229626"/>
                  <a:pt x="113656" y="233501"/>
                  <a:pt x="120114" y="238667"/>
                </a:cubicBezTo>
                <a:cubicBezTo>
                  <a:pt x="122697" y="240604"/>
                  <a:pt x="124634" y="244479"/>
                  <a:pt x="124634" y="247708"/>
                </a:cubicBezTo>
                <a:lnTo>
                  <a:pt x="124634" y="265144"/>
                </a:lnTo>
                <a:lnTo>
                  <a:pt x="34226" y="264498"/>
                </a:lnTo>
                <a:close/>
                <a:moveTo>
                  <a:pt x="145945" y="475020"/>
                </a:moveTo>
                <a:lnTo>
                  <a:pt x="85888" y="475020"/>
                </a:lnTo>
                <a:lnTo>
                  <a:pt x="85888" y="463396"/>
                </a:lnTo>
                <a:cubicBezTo>
                  <a:pt x="85888" y="460813"/>
                  <a:pt x="87179" y="458876"/>
                  <a:pt x="89117" y="457584"/>
                </a:cubicBezTo>
                <a:cubicBezTo>
                  <a:pt x="93637" y="454355"/>
                  <a:pt x="98803" y="451772"/>
                  <a:pt x="103970" y="450481"/>
                </a:cubicBezTo>
                <a:cubicBezTo>
                  <a:pt x="107844" y="449189"/>
                  <a:pt x="112365" y="448543"/>
                  <a:pt x="116239" y="448543"/>
                </a:cubicBezTo>
                <a:cubicBezTo>
                  <a:pt x="120114" y="448543"/>
                  <a:pt x="124634" y="449189"/>
                  <a:pt x="128509" y="450481"/>
                </a:cubicBezTo>
                <a:cubicBezTo>
                  <a:pt x="133675" y="451772"/>
                  <a:pt x="138196" y="454355"/>
                  <a:pt x="142716" y="457584"/>
                </a:cubicBezTo>
                <a:cubicBezTo>
                  <a:pt x="144653" y="458876"/>
                  <a:pt x="145945" y="461459"/>
                  <a:pt x="145945" y="463396"/>
                </a:cubicBezTo>
                <a:lnTo>
                  <a:pt x="145945" y="475020"/>
                </a:lnTo>
                <a:close/>
                <a:moveTo>
                  <a:pt x="100741" y="429816"/>
                </a:moveTo>
                <a:cubicBezTo>
                  <a:pt x="100741" y="421421"/>
                  <a:pt x="107198" y="414963"/>
                  <a:pt x="115594" y="414963"/>
                </a:cubicBezTo>
                <a:cubicBezTo>
                  <a:pt x="123989" y="414963"/>
                  <a:pt x="130446" y="421421"/>
                  <a:pt x="130446" y="429816"/>
                </a:cubicBezTo>
                <a:cubicBezTo>
                  <a:pt x="130446" y="438211"/>
                  <a:pt x="123989" y="444669"/>
                  <a:pt x="115594" y="444669"/>
                </a:cubicBezTo>
                <a:cubicBezTo>
                  <a:pt x="107844" y="445315"/>
                  <a:pt x="101387" y="438211"/>
                  <a:pt x="100741" y="429816"/>
                </a:cubicBezTo>
                <a:lnTo>
                  <a:pt x="100741" y="429816"/>
                </a:lnTo>
                <a:close/>
                <a:moveTo>
                  <a:pt x="152403" y="411734"/>
                </a:moveTo>
                <a:cubicBezTo>
                  <a:pt x="144008" y="403339"/>
                  <a:pt x="132384" y="398173"/>
                  <a:pt x="120760" y="396882"/>
                </a:cubicBezTo>
                <a:lnTo>
                  <a:pt x="104615" y="300015"/>
                </a:lnTo>
                <a:cubicBezTo>
                  <a:pt x="120114" y="294849"/>
                  <a:pt x="133675" y="285163"/>
                  <a:pt x="143362" y="272247"/>
                </a:cubicBezTo>
                <a:lnTo>
                  <a:pt x="203419" y="303890"/>
                </a:lnTo>
                <a:cubicBezTo>
                  <a:pt x="193732" y="329721"/>
                  <a:pt x="195670" y="358781"/>
                  <a:pt x="208585" y="383320"/>
                </a:cubicBezTo>
                <a:lnTo>
                  <a:pt x="152403" y="411734"/>
                </a:lnTo>
                <a:close/>
                <a:moveTo>
                  <a:pt x="215689" y="279996"/>
                </a:moveTo>
                <a:lnTo>
                  <a:pt x="156277" y="248999"/>
                </a:lnTo>
                <a:cubicBezTo>
                  <a:pt x="158860" y="240604"/>
                  <a:pt x="160152" y="232209"/>
                  <a:pt x="160152" y="223168"/>
                </a:cubicBezTo>
                <a:cubicBezTo>
                  <a:pt x="160152" y="206378"/>
                  <a:pt x="154986" y="190234"/>
                  <a:pt x="145299" y="176673"/>
                </a:cubicBezTo>
                <a:lnTo>
                  <a:pt x="217626" y="106283"/>
                </a:lnTo>
                <a:cubicBezTo>
                  <a:pt x="242165" y="121136"/>
                  <a:pt x="274454" y="114033"/>
                  <a:pt x="289307" y="89493"/>
                </a:cubicBezTo>
                <a:cubicBezTo>
                  <a:pt x="291244" y="86264"/>
                  <a:pt x="292536" y="83035"/>
                  <a:pt x="293827" y="79807"/>
                </a:cubicBezTo>
                <a:lnTo>
                  <a:pt x="353884" y="86264"/>
                </a:lnTo>
                <a:cubicBezTo>
                  <a:pt x="355176" y="109512"/>
                  <a:pt x="366800" y="131468"/>
                  <a:pt x="385527" y="145675"/>
                </a:cubicBezTo>
                <a:lnTo>
                  <a:pt x="332574" y="244479"/>
                </a:lnTo>
                <a:cubicBezTo>
                  <a:pt x="290598" y="227689"/>
                  <a:pt x="242165" y="242542"/>
                  <a:pt x="215689" y="279996"/>
                </a:cubicBezTo>
                <a:lnTo>
                  <a:pt x="215689" y="279996"/>
                </a:lnTo>
                <a:close/>
                <a:moveTo>
                  <a:pt x="325470" y="303890"/>
                </a:moveTo>
                <a:cubicBezTo>
                  <a:pt x="325470" y="319389"/>
                  <a:pt x="312555" y="331658"/>
                  <a:pt x="297056" y="331658"/>
                </a:cubicBezTo>
                <a:cubicBezTo>
                  <a:pt x="281557" y="331658"/>
                  <a:pt x="269288" y="319389"/>
                  <a:pt x="269288" y="303890"/>
                </a:cubicBezTo>
                <a:cubicBezTo>
                  <a:pt x="269288" y="288392"/>
                  <a:pt x="281557" y="276122"/>
                  <a:pt x="297056" y="276122"/>
                </a:cubicBezTo>
                <a:cubicBezTo>
                  <a:pt x="297056" y="276122"/>
                  <a:pt x="297056" y="276122"/>
                  <a:pt x="297702" y="276122"/>
                </a:cubicBezTo>
                <a:cubicBezTo>
                  <a:pt x="313200" y="276122"/>
                  <a:pt x="325470" y="288392"/>
                  <a:pt x="325470" y="303890"/>
                </a:cubicBezTo>
                <a:lnTo>
                  <a:pt x="325470" y="303890"/>
                </a:lnTo>
                <a:close/>
                <a:moveTo>
                  <a:pt x="353238" y="388486"/>
                </a:moveTo>
                <a:lnTo>
                  <a:pt x="241519" y="388486"/>
                </a:lnTo>
                <a:lnTo>
                  <a:pt x="241519" y="367176"/>
                </a:lnTo>
                <a:cubicBezTo>
                  <a:pt x="241519" y="362656"/>
                  <a:pt x="243457" y="358781"/>
                  <a:pt x="247331" y="356198"/>
                </a:cubicBezTo>
                <a:cubicBezTo>
                  <a:pt x="255726" y="350386"/>
                  <a:pt x="264767" y="345865"/>
                  <a:pt x="274454" y="342637"/>
                </a:cubicBezTo>
                <a:cubicBezTo>
                  <a:pt x="282203" y="340699"/>
                  <a:pt x="289953" y="339408"/>
                  <a:pt x="297702" y="339408"/>
                </a:cubicBezTo>
                <a:cubicBezTo>
                  <a:pt x="305451" y="339408"/>
                  <a:pt x="313200" y="340699"/>
                  <a:pt x="320950" y="342637"/>
                </a:cubicBezTo>
                <a:cubicBezTo>
                  <a:pt x="330636" y="345220"/>
                  <a:pt x="340323" y="349740"/>
                  <a:pt x="348072" y="356198"/>
                </a:cubicBezTo>
                <a:cubicBezTo>
                  <a:pt x="351301" y="358781"/>
                  <a:pt x="353884" y="363301"/>
                  <a:pt x="353884" y="367176"/>
                </a:cubicBezTo>
                <a:lnTo>
                  <a:pt x="353238" y="388486"/>
                </a:lnTo>
                <a:close/>
                <a:moveTo>
                  <a:pt x="444938" y="248999"/>
                </a:moveTo>
                <a:cubicBezTo>
                  <a:pt x="444938" y="252874"/>
                  <a:pt x="445584" y="256749"/>
                  <a:pt x="446876" y="260623"/>
                </a:cubicBezTo>
                <a:lnTo>
                  <a:pt x="387464" y="291620"/>
                </a:lnTo>
                <a:cubicBezTo>
                  <a:pt x="380361" y="277413"/>
                  <a:pt x="369383" y="265789"/>
                  <a:pt x="356467" y="256749"/>
                </a:cubicBezTo>
                <a:lnTo>
                  <a:pt x="409421" y="157945"/>
                </a:lnTo>
                <a:cubicBezTo>
                  <a:pt x="417816" y="161174"/>
                  <a:pt x="426857" y="162466"/>
                  <a:pt x="435897" y="162466"/>
                </a:cubicBezTo>
                <a:cubicBezTo>
                  <a:pt x="441064" y="162466"/>
                  <a:pt x="446230" y="161820"/>
                  <a:pt x="451396" y="161174"/>
                </a:cubicBezTo>
                <a:lnTo>
                  <a:pt x="468186" y="206378"/>
                </a:lnTo>
                <a:cubicBezTo>
                  <a:pt x="452688" y="215419"/>
                  <a:pt x="444292" y="231563"/>
                  <a:pt x="444938" y="248999"/>
                </a:cubicBezTo>
                <a:close/>
                <a:moveTo>
                  <a:pt x="526952" y="274830"/>
                </a:moveTo>
                <a:lnTo>
                  <a:pt x="466895" y="274830"/>
                </a:lnTo>
                <a:lnTo>
                  <a:pt x="466895" y="263206"/>
                </a:lnTo>
                <a:cubicBezTo>
                  <a:pt x="466895" y="260623"/>
                  <a:pt x="468186" y="258686"/>
                  <a:pt x="470123" y="257394"/>
                </a:cubicBezTo>
                <a:cubicBezTo>
                  <a:pt x="474644" y="254165"/>
                  <a:pt x="479810" y="251582"/>
                  <a:pt x="484976" y="250291"/>
                </a:cubicBezTo>
                <a:cubicBezTo>
                  <a:pt x="488851" y="248999"/>
                  <a:pt x="493371" y="248354"/>
                  <a:pt x="497246" y="248354"/>
                </a:cubicBezTo>
                <a:cubicBezTo>
                  <a:pt x="501121" y="248354"/>
                  <a:pt x="505641" y="248999"/>
                  <a:pt x="509516" y="250291"/>
                </a:cubicBezTo>
                <a:cubicBezTo>
                  <a:pt x="514682" y="251582"/>
                  <a:pt x="519202" y="254165"/>
                  <a:pt x="523723" y="257394"/>
                </a:cubicBezTo>
                <a:cubicBezTo>
                  <a:pt x="525660" y="258686"/>
                  <a:pt x="526952" y="261269"/>
                  <a:pt x="526952" y="263206"/>
                </a:cubicBezTo>
                <a:lnTo>
                  <a:pt x="526952" y="274830"/>
                </a:lnTo>
                <a:close/>
              </a:path>
            </a:pathLst>
          </a:custGeom>
          <a:gradFill>
            <a:gsLst>
              <a:gs pos="0">
                <a:srgbClr val="F87358"/>
              </a:gs>
              <a:gs pos="100000">
                <a:srgbClr val="FF101C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 b="1">
              <a:solidFill>
                <a:srgbClr val="FFFFFF"/>
              </a:solidFill>
              <a:latin typeface="Arial" pitchFamily="34" charset="0"/>
              <a:ea typeface="华文细黑" pitchFamily="2" charset="-122"/>
            </a:endParaRP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69337079-69B8-8F20-88D2-E7CA26CDDDE1}"/>
              </a:ext>
            </a:extLst>
          </p:cNvPr>
          <p:cNvGrpSpPr/>
          <p:nvPr/>
        </p:nvGrpSpPr>
        <p:grpSpPr>
          <a:xfrm>
            <a:off x="4184277" y="2082038"/>
            <a:ext cx="358226" cy="462227"/>
            <a:chOff x="4184277" y="2082038"/>
            <a:chExt cx="358226" cy="462227"/>
          </a:xfrm>
        </p:grpSpPr>
        <p:sp>
          <p:nvSpPr>
            <p:cNvPr id="52" name="任意多边形: 形状 51">
              <a:extLst>
                <a:ext uri="{FF2B5EF4-FFF2-40B4-BE49-F238E27FC236}">
                  <a16:creationId xmlns:a16="http://schemas.microsoft.com/office/drawing/2014/main" id="{FBB5BDF1-E57A-6B21-C8AD-DC544286D313}"/>
                </a:ext>
              </a:extLst>
            </p:cNvPr>
            <p:cNvSpPr/>
            <p:nvPr/>
          </p:nvSpPr>
          <p:spPr>
            <a:xfrm>
              <a:off x="4184277" y="2082038"/>
              <a:ext cx="358226" cy="462227"/>
            </a:xfrm>
            <a:custGeom>
              <a:avLst/>
              <a:gdLst>
                <a:gd name="connsiteX0" fmla="*/ 34667 w 358226"/>
                <a:gd name="connsiteY0" fmla="*/ 427560 h 462227"/>
                <a:gd name="connsiteX1" fmla="*/ 34667 w 358226"/>
                <a:gd name="connsiteY1" fmla="*/ 34667 h 462227"/>
                <a:gd name="connsiteX2" fmla="*/ 179113 w 358226"/>
                <a:gd name="connsiteY2" fmla="*/ 34667 h 462227"/>
                <a:gd name="connsiteX3" fmla="*/ 179113 w 358226"/>
                <a:gd name="connsiteY3" fmla="*/ 156002 h 462227"/>
                <a:gd name="connsiteX4" fmla="*/ 323559 w 358226"/>
                <a:gd name="connsiteY4" fmla="*/ 156002 h 462227"/>
                <a:gd name="connsiteX5" fmla="*/ 323559 w 358226"/>
                <a:gd name="connsiteY5" fmla="*/ 427560 h 462227"/>
                <a:gd name="connsiteX6" fmla="*/ 34667 w 358226"/>
                <a:gd name="connsiteY6" fmla="*/ 427560 h 462227"/>
                <a:gd name="connsiteX7" fmla="*/ 213780 w 358226"/>
                <a:gd name="connsiteY7" fmla="*/ 49112 h 462227"/>
                <a:gd name="connsiteX8" fmla="*/ 286003 w 358226"/>
                <a:gd name="connsiteY8" fmla="*/ 121335 h 462227"/>
                <a:gd name="connsiteX9" fmla="*/ 213780 w 358226"/>
                <a:gd name="connsiteY9" fmla="*/ 121335 h 462227"/>
                <a:gd name="connsiteX10" fmla="*/ 213780 w 358226"/>
                <a:gd name="connsiteY10" fmla="*/ 49112 h 462227"/>
                <a:gd name="connsiteX11" fmla="*/ 213780 w 358226"/>
                <a:gd name="connsiteY11" fmla="*/ 0 h 462227"/>
                <a:gd name="connsiteX12" fmla="*/ 0 w 358226"/>
                <a:gd name="connsiteY12" fmla="*/ 0 h 462227"/>
                <a:gd name="connsiteX13" fmla="*/ 0 w 358226"/>
                <a:gd name="connsiteY13" fmla="*/ 462228 h 462227"/>
                <a:gd name="connsiteX14" fmla="*/ 358226 w 358226"/>
                <a:gd name="connsiteY14" fmla="*/ 462228 h 462227"/>
                <a:gd name="connsiteX15" fmla="*/ 358226 w 358226"/>
                <a:gd name="connsiteY15" fmla="*/ 127113 h 462227"/>
                <a:gd name="connsiteX16" fmla="*/ 213780 w 358226"/>
                <a:gd name="connsiteY16" fmla="*/ 0 h 4622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58226" h="462227">
                  <a:moveTo>
                    <a:pt x="34667" y="427560"/>
                  </a:moveTo>
                  <a:lnTo>
                    <a:pt x="34667" y="34667"/>
                  </a:lnTo>
                  <a:lnTo>
                    <a:pt x="179113" y="34667"/>
                  </a:lnTo>
                  <a:lnTo>
                    <a:pt x="179113" y="156002"/>
                  </a:lnTo>
                  <a:lnTo>
                    <a:pt x="323559" y="156002"/>
                  </a:lnTo>
                  <a:lnTo>
                    <a:pt x="323559" y="427560"/>
                  </a:lnTo>
                  <a:lnTo>
                    <a:pt x="34667" y="427560"/>
                  </a:lnTo>
                  <a:close/>
                  <a:moveTo>
                    <a:pt x="213780" y="49112"/>
                  </a:moveTo>
                  <a:lnTo>
                    <a:pt x="286003" y="121335"/>
                  </a:lnTo>
                  <a:lnTo>
                    <a:pt x="213780" y="121335"/>
                  </a:lnTo>
                  <a:lnTo>
                    <a:pt x="213780" y="49112"/>
                  </a:lnTo>
                  <a:close/>
                  <a:moveTo>
                    <a:pt x="213780" y="0"/>
                  </a:moveTo>
                  <a:lnTo>
                    <a:pt x="0" y="0"/>
                  </a:lnTo>
                  <a:lnTo>
                    <a:pt x="0" y="462228"/>
                  </a:lnTo>
                  <a:lnTo>
                    <a:pt x="358226" y="462228"/>
                  </a:lnTo>
                  <a:lnTo>
                    <a:pt x="358226" y="127113"/>
                  </a:lnTo>
                  <a:lnTo>
                    <a:pt x="213780" y="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 b="1">
                <a:solidFill>
                  <a:srgbClr val="FFFFFF"/>
                </a:solidFill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710F89C6-1085-58D7-E5B0-2D37F41C4818}"/>
                </a:ext>
              </a:extLst>
            </p:cNvPr>
            <p:cNvSpPr/>
            <p:nvPr/>
          </p:nvSpPr>
          <p:spPr>
            <a:xfrm>
              <a:off x="4253611" y="2295818"/>
              <a:ext cx="219558" cy="23111"/>
            </a:xfrm>
            <a:custGeom>
              <a:avLst/>
              <a:gdLst>
                <a:gd name="connsiteX0" fmla="*/ 0 w 219558"/>
                <a:gd name="connsiteY0" fmla="*/ 0 h 23111"/>
                <a:gd name="connsiteX1" fmla="*/ 219558 w 219558"/>
                <a:gd name="connsiteY1" fmla="*/ 0 h 23111"/>
                <a:gd name="connsiteX2" fmla="*/ 219558 w 219558"/>
                <a:gd name="connsiteY2" fmla="*/ 23111 h 23111"/>
                <a:gd name="connsiteX3" fmla="*/ 0 w 219558"/>
                <a:gd name="connsiteY3" fmla="*/ 23111 h 23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558" h="23111">
                  <a:moveTo>
                    <a:pt x="0" y="0"/>
                  </a:moveTo>
                  <a:lnTo>
                    <a:pt x="219558" y="0"/>
                  </a:lnTo>
                  <a:lnTo>
                    <a:pt x="219558" y="23111"/>
                  </a:lnTo>
                  <a:lnTo>
                    <a:pt x="0" y="2311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 b="1">
                <a:solidFill>
                  <a:srgbClr val="FFFFFF"/>
                </a:solidFill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DDDA3676-D11C-CDA3-27C1-5B431F3EA97C}"/>
                </a:ext>
              </a:extLst>
            </p:cNvPr>
            <p:cNvSpPr/>
            <p:nvPr/>
          </p:nvSpPr>
          <p:spPr>
            <a:xfrm>
              <a:off x="4253611" y="2249596"/>
              <a:ext cx="75111" cy="23111"/>
            </a:xfrm>
            <a:custGeom>
              <a:avLst/>
              <a:gdLst>
                <a:gd name="connsiteX0" fmla="*/ 0 w 75111"/>
                <a:gd name="connsiteY0" fmla="*/ 0 h 23111"/>
                <a:gd name="connsiteX1" fmla="*/ 75112 w 75111"/>
                <a:gd name="connsiteY1" fmla="*/ 0 h 23111"/>
                <a:gd name="connsiteX2" fmla="*/ 75112 w 75111"/>
                <a:gd name="connsiteY2" fmla="*/ 23111 h 23111"/>
                <a:gd name="connsiteX3" fmla="*/ 0 w 75111"/>
                <a:gd name="connsiteY3" fmla="*/ 23111 h 23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75111" h="23111">
                  <a:moveTo>
                    <a:pt x="0" y="0"/>
                  </a:moveTo>
                  <a:lnTo>
                    <a:pt x="75112" y="0"/>
                  </a:lnTo>
                  <a:lnTo>
                    <a:pt x="75112" y="23111"/>
                  </a:lnTo>
                  <a:lnTo>
                    <a:pt x="0" y="2311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 b="1">
                <a:solidFill>
                  <a:srgbClr val="FFFFFF"/>
                </a:solidFill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F1F6AAE6-5757-F3B9-6727-72E1623573F6}"/>
                </a:ext>
              </a:extLst>
            </p:cNvPr>
            <p:cNvSpPr/>
            <p:nvPr/>
          </p:nvSpPr>
          <p:spPr>
            <a:xfrm>
              <a:off x="4253611" y="2342041"/>
              <a:ext cx="219558" cy="23111"/>
            </a:xfrm>
            <a:custGeom>
              <a:avLst/>
              <a:gdLst>
                <a:gd name="connsiteX0" fmla="*/ 0 w 219558"/>
                <a:gd name="connsiteY0" fmla="*/ 0 h 23111"/>
                <a:gd name="connsiteX1" fmla="*/ 219558 w 219558"/>
                <a:gd name="connsiteY1" fmla="*/ 0 h 23111"/>
                <a:gd name="connsiteX2" fmla="*/ 219558 w 219558"/>
                <a:gd name="connsiteY2" fmla="*/ 23111 h 23111"/>
                <a:gd name="connsiteX3" fmla="*/ 0 w 219558"/>
                <a:gd name="connsiteY3" fmla="*/ 23111 h 23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558" h="23111">
                  <a:moveTo>
                    <a:pt x="0" y="0"/>
                  </a:moveTo>
                  <a:lnTo>
                    <a:pt x="219558" y="0"/>
                  </a:lnTo>
                  <a:lnTo>
                    <a:pt x="219558" y="23111"/>
                  </a:lnTo>
                  <a:lnTo>
                    <a:pt x="0" y="2311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 b="1">
                <a:solidFill>
                  <a:srgbClr val="FFFFFF"/>
                </a:solidFill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CBCCB87B-B8EC-5FF2-8C9B-E81A86F2507D}"/>
                </a:ext>
              </a:extLst>
            </p:cNvPr>
            <p:cNvSpPr/>
            <p:nvPr/>
          </p:nvSpPr>
          <p:spPr>
            <a:xfrm>
              <a:off x="4253611" y="2388264"/>
              <a:ext cx="219558" cy="23111"/>
            </a:xfrm>
            <a:custGeom>
              <a:avLst/>
              <a:gdLst>
                <a:gd name="connsiteX0" fmla="*/ 0 w 219558"/>
                <a:gd name="connsiteY0" fmla="*/ 0 h 23111"/>
                <a:gd name="connsiteX1" fmla="*/ 219558 w 219558"/>
                <a:gd name="connsiteY1" fmla="*/ 0 h 23111"/>
                <a:gd name="connsiteX2" fmla="*/ 219558 w 219558"/>
                <a:gd name="connsiteY2" fmla="*/ 23111 h 23111"/>
                <a:gd name="connsiteX3" fmla="*/ 0 w 219558"/>
                <a:gd name="connsiteY3" fmla="*/ 23111 h 23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558" h="23111">
                  <a:moveTo>
                    <a:pt x="0" y="0"/>
                  </a:moveTo>
                  <a:lnTo>
                    <a:pt x="219558" y="0"/>
                  </a:lnTo>
                  <a:lnTo>
                    <a:pt x="219558" y="23111"/>
                  </a:lnTo>
                  <a:lnTo>
                    <a:pt x="0" y="2311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 b="1">
                <a:solidFill>
                  <a:srgbClr val="FFFFFF"/>
                </a:solidFill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8C75CE63-75A2-65C0-42DB-48C73B26B432}"/>
                </a:ext>
              </a:extLst>
            </p:cNvPr>
            <p:cNvSpPr/>
            <p:nvPr/>
          </p:nvSpPr>
          <p:spPr>
            <a:xfrm>
              <a:off x="4253611" y="2434487"/>
              <a:ext cx="219558" cy="23111"/>
            </a:xfrm>
            <a:custGeom>
              <a:avLst/>
              <a:gdLst>
                <a:gd name="connsiteX0" fmla="*/ 0 w 219558"/>
                <a:gd name="connsiteY0" fmla="*/ 0 h 23111"/>
                <a:gd name="connsiteX1" fmla="*/ 219558 w 219558"/>
                <a:gd name="connsiteY1" fmla="*/ 0 h 23111"/>
                <a:gd name="connsiteX2" fmla="*/ 219558 w 219558"/>
                <a:gd name="connsiteY2" fmla="*/ 23111 h 23111"/>
                <a:gd name="connsiteX3" fmla="*/ 0 w 219558"/>
                <a:gd name="connsiteY3" fmla="*/ 23111 h 2311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9558" h="23111">
                  <a:moveTo>
                    <a:pt x="0" y="0"/>
                  </a:moveTo>
                  <a:lnTo>
                    <a:pt x="219558" y="0"/>
                  </a:lnTo>
                  <a:lnTo>
                    <a:pt x="219558" y="23111"/>
                  </a:lnTo>
                  <a:lnTo>
                    <a:pt x="0" y="23111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 b="1">
                <a:solidFill>
                  <a:srgbClr val="FFFFFF"/>
                </a:solidFill>
                <a:latin typeface="Arial" pitchFamily="34" charset="0"/>
                <a:ea typeface="华文细黑" pitchFamily="2" charset="-122"/>
              </a:endParaRP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69404FC7-A6A9-39D3-F11F-3DC665CE97E7}"/>
              </a:ext>
            </a:extLst>
          </p:cNvPr>
          <p:cNvGrpSpPr/>
          <p:nvPr/>
        </p:nvGrpSpPr>
        <p:grpSpPr>
          <a:xfrm>
            <a:off x="4151305" y="4377537"/>
            <a:ext cx="384881" cy="524109"/>
            <a:chOff x="4151305" y="4377537"/>
            <a:chExt cx="384881" cy="524109"/>
          </a:xfrm>
          <a:gradFill>
            <a:gsLst>
              <a:gs pos="0">
                <a:srgbClr val="F87358"/>
              </a:gs>
              <a:gs pos="100000">
                <a:srgbClr val="FF101C"/>
              </a:gs>
            </a:gsLst>
            <a:lin ang="5400000" scaled="1"/>
          </a:gradFill>
        </p:grpSpPr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A4ACA4C7-A7C7-E69D-1834-4E77DF01DF7D}"/>
                </a:ext>
              </a:extLst>
            </p:cNvPr>
            <p:cNvSpPr/>
            <p:nvPr/>
          </p:nvSpPr>
          <p:spPr>
            <a:xfrm>
              <a:off x="4151305" y="4482359"/>
              <a:ext cx="384881" cy="419287"/>
            </a:xfrm>
            <a:custGeom>
              <a:avLst/>
              <a:gdLst>
                <a:gd name="connsiteX0" fmla="*/ 384564 w 384881"/>
                <a:gd name="connsiteY0" fmla="*/ 100978 h 419287"/>
                <a:gd name="connsiteX1" fmla="*/ 357776 w 384881"/>
                <a:gd name="connsiteY1" fmla="*/ 81819 h 419287"/>
                <a:gd name="connsiteX2" fmla="*/ 306821 w 384881"/>
                <a:gd name="connsiteY2" fmla="*/ 90322 h 419287"/>
                <a:gd name="connsiteX3" fmla="*/ 285566 w 384881"/>
                <a:gd name="connsiteY3" fmla="*/ 33368 h 419287"/>
                <a:gd name="connsiteX4" fmla="*/ 192391 w 384881"/>
                <a:gd name="connsiteY4" fmla="*/ 0 h 419287"/>
                <a:gd name="connsiteX5" fmla="*/ 99740 w 384881"/>
                <a:gd name="connsiteY5" fmla="*/ 33368 h 419287"/>
                <a:gd name="connsiteX6" fmla="*/ 78309 w 384881"/>
                <a:gd name="connsiteY6" fmla="*/ 90322 h 419287"/>
                <a:gd name="connsiteX7" fmla="*/ 27354 w 384881"/>
                <a:gd name="connsiteY7" fmla="*/ 81819 h 419287"/>
                <a:gd name="connsiteX8" fmla="*/ 360 w 384881"/>
                <a:gd name="connsiteY8" fmla="*/ 100701 h 419287"/>
                <a:gd name="connsiteX9" fmla="*/ 19242 w 384881"/>
                <a:gd name="connsiteY9" fmla="*/ 127695 h 419287"/>
                <a:gd name="connsiteX10" fmla="*/ 19667 w 384881"/>
                <a:gd name="connsiteY10" fmla="*/ 127766 h 419287"/>
                <a:gd name="connsiteX11" fmla="*/ 89549 w 384881"/>
                <a:gd name="connsiteY11" fmla="*/ 139413 h 419287"/>
                <a:gd name="connsiteX12" fmla="*/ 93392 w 384881"/>
                <a:gd name="connsiteY12" fmla="*/ 139763 h 419287"/>
                <a:gd name="connsiteX13" fmla="*/ 115230 w 384881"/>
                <a:gd name="connsiteY13" fmla="*/ 124622 h 419287"/>
                <a:gd name="connsiteX14" fmla="*/ 129556 w 384881"/>
                <a:gd name="connsiteY14" fmla="*/ 86245 h 419287"/>
                <a:gd name="connsiteX15" fmla="*/ 134156 w 384881"/>
                <a:gd name="connsiteY15" fmla="*/ 88283 h 419287"/>
                <a:gd name="connsiteX16" fmla="*/ 134156 w 384881"/>
                <a:gd name="connsiteY16" fmla="*/ 419288 h 419287"/>
                <a:gd name="connsiteX17" fmla="*/ 180744 w 384881"/>
                <a:gd name="connsiteY17" fmla="*/ 419288 h 419287"/>
                <a:gd name="connsiteX18" fmla="*/ 180744 w 384881"/>
                <a:gd name="connsiteY18" fmla="*/ 209644 h 419287"/>
                <a:gd name="connsiteX19" fmla="*/ 204037 w 384881"/>
                <a:gd name="connsiteY19" fmla="*/ 209644 h 419287"/>
                <a:gd name="connsiteX20" fmla="*/ 204037 w 384881"/>
                <a:gd name="connsiteY20" fmla="*/ 419288 h 419287"/>
                <a:gd name="connsiteX21" fmla="*/ 250625 w 384881"/>
                <a:gd name="connsiteY21" fmla="*/ 419288 h 419287"/>
                <a:gd name="connsiteX22" fmla="*/ 250625 w 384881"/>
                <a:gd name="connsiteY22" fmla="*/ 88342 h 419287"/>
                <a:gd name="connsiteX23" fmla="*/ 255517 w 384881"/>
                <a:gd name="connsiteY23" fmla="*/ 86187 h 419287"/>
                <a:gd name="connsiteX24" fmla="*/ 269901 w 384881"/>
                <a:gd name="connsiteY24" fmla="*/ 124622 h 419287"/>
                <a:gd name="connsiteX25" fmla="*/ 291680 w 384881"/>
                <a:gd name="connsiteY25" fmla="*/ 139763 h 419287"/>
                <a:gd name="connsiteX26" fmla="*/ 295524 w 384881"/>
                <a:gd name="connsiteY26" fmla="*/ 139413 h 419287"/>
                <a:gd name="connsiteX27" fmla="*/ 365405 w 384881"/>
                <a:gd name="connsiteY27" fmla="*/ 127766 h 419287"/>
                <a:gd name="connsiteX28" fmla="*/ 384564 w 384881"/>
                <a:gd name="connsiteY28" fmla="*/ 100978 h 4192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384881" h="419287">
                  <a:moveTo>
                    <a:pt x="384564" y="100978"/>
                  </a:moveTo>
                  <a:cubicBezTo>
                    <a:pt x="382454" y="88293"/>
                    <a:pt x="370463" y="79716"/>
                    <a:pt x="357776" y="81819"/>
                  </a:cubicBezTo>
                  <a:lnTo>
                    <a:pt x="306821" y="90322"/>
                  </a:lnTo>
                  <a:cubicBezTo>
                    <a:pt x="306821" y="90322"/>
                    <a:pt x="285566" y="33892"/>
                    <a:pt x="285566" y="33368"/>
                  </a:cubicBezTo>
                  <a:cubicBezTo>
                    <a:pt x="274734" y="0"/>
                    <a:pt x="228263" y="0"/>
                    <a:pt x="192391" y="0"/>
                  </a:cubicBezTo>
                  <a:cubicBezTo>
                    <a:pt x="156518" y="0"/>
                    <a:pt x="110338" y="0"/>
                    <a:pt x="99740" y="33368"/>
                  </a:cubicBezTo>
                  <a:cubicBezTo>
                    <a:pt x="99740" y="33892"/>
                    <a:pt x="78309" y="90322"/>
                    <a:pt x="78309" y="90322"/>
                  </a:cubicBezTo>
                  <a:lnTo>
                    <a:pt x="27354" y="81819"/>
                  </a:lnTo>
                  <a:cubicBezTo>
                    <a:pt x="14686" y="79579"/>
                    <a:pt x="2601" y="88032"/>
                    <a:pt x="360" y="100701"/>
                  </a:cubicBezTo>
                  <a:cubicBezTo>
                    <a:pt x="-1880" y="113369"/>
                    <a:pt x="6573" y="125455"/>
                    <a:pt x="19242" y="127695"/>
                  </a:cubicBezTo>
                  <a:cubicBezTo>
                    <a:pt x="19383" y="127720"/>
                    <a:pt x="19525" y="127744"/>
                    <a:pt x="19667" y="127766"/>
                  </a:cubicBezTo>
                  <a:lnTo>
                    <a:pt x="89549" y="139413"/>
                  </a:lnTo>
                  <a:cubicBezTo>
                    <a:pt x="90816" y="139645"/>
                    <a:pt x="92103" y="139762"/>
                    <a:pt x="93392" y="139763"/>
                  </a:cubicBezTo>
                  <a:cubicBezTo>
                    <a:pt x="103118" y="139770"/>
                    <a:pt x="111826" y="133733"/>
                    <a:pt x="115230" y="124622"/>
                  </a:cubicBezTo>
                  <a:lnTo>
                    <a:pt x="129556" y="86245"/>
                  </a:lnTo>
                  <a:lnTo>
                    <a:pt x="134156" y="88283"/>
                  </a:lnTo>
                  <a:lnTo>
                    <a:pt x="134156" y="419288"/>
                  </a:lnTo>
                  <a:lnTo>
                    <a:pt x="180744" y="419288"/>
                  </a:lnTo>
                  <a:lnTo>
                    <a:pt x="180744" y="209644"/>
                  </a:lnTo>
                  <a:lnTo>
                    <a:pt x="204037" y="209644"/>
                  </a:lnTo>
                  <a:lnTo>
                    <a:pt x="204037" y="419288"/>
                  </a:lnTo>
                  <a:lnTo>
                    <a:pt x="250625" y="419288"/>
                  </a:lnTo>
                  <a:lnTo>
                    <a:pt x="250625" y="88342"/>
                  </a:lnTo>
                  <a:cubicBezTo>
                    <a:pt x="252314" y="87643"/>
                    <a:pt x="253944" y="86944"/>
                    <a:pt x="255517" y="86187"/>
                  </a:cubicBezTo>
                  <a:lnTo>
                    <a:pt x="269901" y="124622"/>
                  </a:lnTo>
                  <a:cubicBezTo>
                    <a:pt x="273297" y="133713"/>
                    <a:pt x="281975" y="139746"/>
                    <a:pt x="291680" y="139763"/>
                  </a:cubicBezTo>
                  <a:cubicBezTo>
                    <a:pt x="292970" y="139762"/>
                    <a:pt x="294256" y="139645"/>
                    <a:pt x="295524" y="139413"/>
                  </a:cubicBezTo>
                  <a:lnTo>
                    <a:pt x="365405" y="127766"/>
                  </a:lnTo>
                  <a:cubicBezTo>
                    <a:pt x="378091" y="125656"/>
                    <a:pt x="386667" y="113665"/>
                    <a:pt x="384564" y="100978"/>
                  </a:cubicBez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 b="1">
                <a:solidFill>
                  <a:srgbClr val="FFFFFF"/>
                </a:solidFill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:a16="http://schemas.microsoft.com/office/drawing/2014/main" id="{8A89790A-64E7-FD46-633C-E0C0533D7B35}"/>
                </a:ext>
              </a:extLst>
            </p:cNvPr>
            <p:cNvSpPr/>
            <p:nvPr/>
          </p:nvSpPr>
          <p:spPr>
            <a:xfrm>
              <a:off x="4297108" y="4377537"/>
              <a:ext cx="93175" cy="93175"/>
            </a:xfrm>
            <a:custGeom>
              <a:avLst/>
              <a:gdLst>
                <a:gd name="connsiteX0" fmla="*/ 93175 w 93175"/>
                <a:gd name="connsiteY0" fmla="*/ 46588 h 93175"/>
                <a:gd name="connsiteX1" fmla="*/ 46588 w 93175"/>
                <a:gd name="connsiteY1" fmla="*/ 93175 h 93175"/>
                <a:gd name="connsiteX2" fmla="*/ 0 w 93175"/>
                <a:gd name="connsiteY2" fmla="*/ 46588 h 93175"/>
                <a:gd name="connsiteX3" fmla="*/ 46588 w 93175"/>
                <a:gd name="connsiteY3" fmla="*/ 0 h 93175"/>
                <a:gd name="connsiteX4" fmla="*/ 93175 w 93175"/>
                <a:gd name="connsiteY4" fmla="*/ 46588 h 93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3175" h="93175">
                  <a:moveTo>
                    <a:pt x="93175" y="46588"/>
                  </a:moveTo>
                  <a:cubicBezTo>
                    <a:pt x="93175" y="72317"/>
                    <a:pt x="72317" y="93175"/>
                    <a:pt x="46588" y="93175"/>
                  </a:cubicBezTo>
                  <a:cubicBezTo>
                    <a:pt x="20858" y="93175"/>
                    <a:pt x="0" y="72317"/>
                    <a:pt x="0" y="46588"/>
                  </a:cubicBezTo>
                  <a:cubicBezTo>
                    <a:pt x="0" y="20858"/>
                    <a:pt x="20858" y="0"/>
                    <a:pt x="46588" y="0"/>
                  </a:cubicBezTo>
                  <a:cubicBezTo>
                    <a:pt x="72317" y="0"/>
                    <a:pt x="93175" y="20858"/>
                    <a:pt x="93175" y="46588"/>
                  </a:cubicBez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 b="1">
                <a:solidFill>
                  <a:srgbClr val="FFFFFF"/>
                </a:solidFill>
                <a:latin typeface="Arial" pitchFamily="34" charset="0"/>
                <a:ea typeface="华文细黑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30971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0413" cy="6857106"/>
          </a:xfrm>
          <a:prstGeom prst="rect">
            <a:avLst/>
          </a:prstGeom>
        </p:spPr>
      </p:pic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08CA5A43-14F0-073C-32C4-49B83174D2FF}"/>
              </a:ext>
            </a:extLst>
          </p:cNvPr>
          <p:cNvSpPr/>
          <p:nvPr/>
        </p:nvSpPr>
        <p:spPr bwMode="auto">
          <a:xfrm>
            <a:off x="-1" y="2497240"/>
            <a:ext cx="12192000" cy="1996206"/>
          </a:xfrm>
          <a:custGeom>
            <a:avLst/>
            <a:gdLst>
              <a:gd name="connsiteX0" fmla="*/ 4859373 w 12192000"/>
              <a:gd name="connsiteY0" fmla="*/ 0 h 1996206"/>
              <a:gd name="connsiteX1" fmla="*/ 4864935 w 12192000"/>
              <a:gd name="connsiteY1" fmla="*/ 167459 h 1996206"/>
              <a:gd name="connsiteX2" fmla="*/ 4915920 w 12192000"/>
              <a:gd name="connsiteY2" fmla="*/ 262169 h 1996206"/>
              <a:gd name="connsiteX3" fmla="*/ 4940949 w 12192000"/>
              <a:gd name="connsiteY3" fmla="*/ 262169 h 1996206"/>
              <a:gd name="connsiteX4" fmla="*/ 4940949 w 12192000"/>
              <a:gd name="connsiteY4" fmla="*/ 288249 h 1996206"/>
              <a:gd name="connsiteX5" fmla="*/ 4947438 w 12192000"/>
              <a:gd name="connsiteY5" fmla="*/ 290994 h 1996206"/>
              <a:gd name="connsiteX6" fmla="*/ 4947438 w 12192000"/>
              <a:gd name="connsiteY6" fmla="*/ 385705 h 1996206"/>
              <a:gd name="connsiteX7" fmla="*/ 4966905 w 12192000"/>
              <a:gd name="connsiteY7" fmla="*/ 385705 h 1996206"/>
              <a:gd name="connsiteX8" fmla="*/ 4966905 w 12192000"/>
              <a:gd name="connsiteY8" fmla="*/ 528457 h 1996206"/>
              <a:gd name="connsiteX9" fmla="*/ 4998424 w 12192000"/>
              <a:gd name="connsiteY9" fmla="*/ 528457 h 1996206"/>
              <a:gd name="connsiteX10" fmla="*/ 4998424 w 12192000"/>
              <a:gd name="connsiteY10" fmla="*/ 473552 h 1996206"/>
              <a:gd name="connsiteX11" fmla="*/ 5111518 w 12192000"/>
              <a:gd name="connsiteY11" fmla="*/ 473552 h 1996206"/>
              <a:gd name="connsiteX12" fmla="*/ 5111518 w 12192000"/>
              <a:gd name="connsiteY12" fmla="*/ 654737 h 1996206"/>
              <a:gd name="connsiteX13" fmla="*/ 5132840 w 12192000"/>
              <a:gd name="connsiteY13" fmla="*/ 654737 h 1996206"/>
              <a:gd name="connsiteX14" fmla="*/ 5132840 w 12192000"/>
              <a:gd name="connsiteY14" fmla="*/ 598460 h 1996206"/>
              <a:gd name="connsiteX15" fmla="*/ 5193096 w 12192000"/>
              <a:gd name="connsiteY15" fmla="*/ 599833 h 1996206"/>
              <a:gd name="connsiteX16" fmla="*/ 5193096 w 12192000"/>
              <a:gd name="connsiteY16" fmla="*/ 561399 h 1996206"/>
              <a:gd name="connsiteX17" fmla="*/ 5275599 w 12192000"/>
              <a:gd name="connsiteY17" fmla="*/ 561399 h 1996206"/>
              <a:gd name="connsiteX18" fmla="*/ 5275599 w 12192000"/>
              <a:gd name="connsiteY18" fmla="*/ 359625 h 1996206"/>
              <a:gd name="connsiteX19" fmla="*/ 5306190 w 12192000"/>
              <a:gd name="connsiteY19" fmla="*/ 343154 h 1996206"/>
              <a:gd name="connsiteX20" fmla="*/ 5306190 w 12192000"/>
              <a:gd name="connsiteY20" fmla="*/ 284131 h 1996206"/>
              <a:gd name="connsiteX21" fmla="*/ 5352540 w 12192000"/>
              <a:gd name="connsiteY21" fmla="*/ 263542 h 1996206"/>
              <a:gd name="connsiteX22" fmla="*/ 5354394 w 12192000"/>
              <a:gd name="connsiteY22" fmla="*/ 168831 h 1996206"/>
              <a:gd name="connsiteX23" fmla="*/ 5359957 w 12192000"/>
              <a:gd name="connsiteY23" fmla="*/ 263542 h 1996206"/>
              <a:gd name="connsiteX24" fmla="*/ 5408161 w 12192000"/>
              <a:gd name="connsiteY24" fmla="*/ 282759 h 1996206"/>
              <a:gd name="connsiteX25" fmla="*/ 5408161 w 12192000"/>
              <a:gd name="connsiteY25" fmla="*/ 343154 h 1996206"/>
              <a:gd name="connsiteX26" fmla="*/ 5439679 w 12192000"/>
              <a:gd name="connsiteY26" fmla="*/ 355507 h 1996206"/>
              <a:gd name="connsiteX27" fmla="*/ 5439679 w 12192000"/>
              <a:gd name="connsiteY27" fmla="*/ 616304 h 1996206"/>
              <a:gd name="connsiteX28" fmla="*/ 5511059 w 12192000"/>
              <a:gd name="connsiteY28" fmla="*/ 616304 h 1996206"/>
              <a:gd name="connsiteX29" fmla="*/ 5511059 w 12192000"/>
              <a:gd name="connsiteY29" fmla="*/ 487278 h 1996206"/>
              <a:gd name="connsiteX30" fmla="*/ 5562044 w 12192000"/>
              <a:gd name="connsiteY30" fmla="*/ 487278 h 1996206"/>
              <a:gd name="connsiteX31" fmla="*/ 5562044 w 12192000"/>
              <a:gd name="connsiteY31" fmla="*/ 432374 h 1996206"/>
              <a:gd name="connsiteX32" fmla="*/ 5608394 w 12192000"/>
              <a:gd name="connsiteY32" fmla="*/ 432374 h 1996206"/>
              <a:gd name="connsiteX33" fmla="*/ 5608394 w 12192000"/>
              <a:gd name="connsiteY33" fmla="*/ 317074 h 1996206"/>
              <a:gd name="connsiteX34" fmla="*/ 5720562 w 12192000"/>
              <a:gd name="connsiteY34" fmla="*/ 317074 h 1996206"/>
              <a:gd name="connsiteX35" fmla="*/ 5720562 w 12192000"/>
              <a:gd name="connsiteY35" fmla="*/ 499632 h 1996206"/>
              <a:gd name="connsiteX36" fmla="*/ 5777110 w 12192000"/>
              <a:gd name="connsiteY36" fmla="*/ 499632 h 1996206"/>
              <a:gd name="connsiteX37" fmla="*/ 5777110 w 12192000"/>
              <a:gd name="connsiteY37" fmla="*/ 392568 h 1996206"/>
              <a:gd name="connsiteX38" fmla="*/ 5905037 w 12192000"/>
              <a:gd name="connsiteY38" fmla="*/ 392568 h 1996206"/>
              <a:gd name="connsiteX39" fmla="*/ 6032964 w 12192000"/>
              <a:gd name="connsiteY39" fmla="*/ 355507 h 1996206"/>
              <a:gd name="connsiteX40" fmla="*/ 6032964 w 12192000"/>
              <a:gd name="connsiteY40" fmla="*/ 532575 h 1996206"/>
              <a:gd name="connsiteX41" fmla="*/ 6092292 w 12192000"/>
              <a:gd name="connsiteY41" fmla="*/ 576498 h 1996206"/>
              <a:gd name="connsiteX42" fmla="*/ 6092292 w 12192000"/>
              <a:gd name="connsiteY42" fmla="*/ 473552 h 1996206"/>
              <a:gd name="connsiteX43" fmla="*/ 6121956 w 12192000"/>
              <a:gd name="connsiteY43" fmla="*/ 459826 h 1996206"/>
              <a:gd name="connsiteX44" fmla="*/ 6121956 w 12192000"/>
              <a:gd name="connsiteY44" fmla="*/ 469434 h 1996206"/>
              <a:gd name="connsiteX45" fmla="*/ 6139570 w 12192000"/>
              <a:gd name="connsiteY45" fmla="*/ 469434 h 1996206"/>
              <a:gd name="connsiteX46" fmla="*/ 6139570 w 12192000"/>
              <a:gd name="connsiteY46" fmla="*/ 483160 h 1996206"/>
              <a:gd name="connsiteX47" fmla="*/ 6150694 w 12192000"/>
              <a:gd name="connsiteY47" fmla="*/ 483160 h 1996206"/>
              <a:gd name="connsiteX48" fmla="*/ 6150694 w 12192000"/>
              <a:gd name="connsiteY48" fmla="*/ 492769 h 1996206"/>
              <a:gd name="connsiteX49" fmla="*/ 6162745 w 12192000"/>
              <a:gd name="connsiteY49" fmla="*/ 492769 h 1996206"/>
              <a:gd name="connsiteX50" fmla="*/ 6162745 w 12192000"/>
              <a:gd name="connsiteY50" fmla="*/ 540810 h 1996206"/>
              <a:gd name="connsiteX51" fmla="*/ 6173869 w 12192000"/>
              <a:gd name="connsiteY51" fmla="*/ 540810 h 1996206"/>
              <a:gd name="connsiteX52" fmla="*/ 6173869 w 12192000"/>
              <a:gd name="connsiteY52" fmla="*/ 564145 h 1996206"/>
              <a:gd name="connsiteX53" fmla="*/ 6185920 w 12192000"/>
              <a:gd name="connsiteY53" fmla="*/ 564145 h 1996206"/>
              <a:gd name="connsiteX54" fmla="*/ 6185920 w 12192000"/>
              <a:gd name="connsiteY54" fmla="*/ 392568 h 1996206"/>
              <a:gd name="connsiteX55" fmla="*/ 6214657 w 12192000"/>
              <a:gd name="connsiteY55" fmla="*/ 392568 h 1996206"/>
              <a:gd name="connsiteX56" fmla="*/ 6214657 w 12192000"/>
              <a:gd name="connsiteY56" fmla="*/ 334918 h 1996206"/>
              <a:gd name="connsiteX57" fmla="*/ 6237832 w 12192000"/>
              <a:gd name="connsiteY57" fmla="*/ 334918 h 1996206"/>
              <a:gd name="connsiteX58" fmla="*/ 6237832 w 12192000"/>
              <a:gd name="connsiteY58" fmla="*/ 321192 h 1996206"/>
              <a:gd name="connsiteX59" fmla="*/ 6348146 w 12192000"/>
              <a:gd name="connsiteY59" fmla="*/ 278641 h 1996206"/>
              <a:gd name="connsiteX60" fmla="*/ 6457533 w 12192000"/>
              <a:gd name="connsiteY60" fmla="*/ 321192 h 1996206"/>
              <a:gd name="connsiteX61" fmla="*/ 6457533 w 12192000"/>
              <a:gd name="connsiteY61" fmla="*/ 334918 h 1996206"/>
              <a:gd name="connsiteX62" fmla="*/ 6475146 w 12192000"/>
              <a:gd name="connsiteY62" fmla="*/ 334918 h 1996206"/>
              <a:gd name="connsiteX63" fmla="*/ 6475146 w 12192000"/>
              <a:gd name="connsiteY63" fmla="*/ 392568 h 1996206"/>
              <a:gd name="connsiteX64" fmla="*/ 6491832 w 12192000"/>
              <a:gd name="connsiteY64" fmla="*/ 396686 h 1996206"/>
              <a:gd name="connsiteX65" fmla="*/ 6491832 w 12192000"/>
              <a:gd name="connsiteY65" fmla="*/ 511985 h 1996206"/>
              <a:gd name="connsiteX66" fmla="*/ 6509446 w 12192000"/>
              <a:gd name="connsiteY66" fmla="*/ 511985 h 1996206"/>
              <a:gd name="connsiteX67" fmla="*/ 6527059 w 12192000"/>
              <a:gd name="connsiteY67" fmla="*/ 554536 h 1996206"/>
              <a:gd name="connsiteX68" fmla="*/ 6527059 w 12192000"/>
              <a:gd name="connsiteY68" fmla="*/ 450218 h 1996206"/>
              <a:gd name="connsiteX69" fmla="*/ 6555796 w 12192000"/>
              <a:gd name="connsiteY69" fmla="*/ 450218 h 1996206"/>
              <a:gd name="connsiteX70" fmla="*/ 6555796 w 12192000"/>
              <a:gd name="connsiteY70" fmla="*/ 415902 h 1996206"/>
              <a:gd name="connsiteX71" fmla="*/ 6567847 w 12192000"/>
              <a:gd name="connsiteY71" fmla="*/ 415902 h 1996206"/>
              <a:gd name="connsiteX72" fmla="*/ 6567847 w 12192000"/>
              <a:gd name="connsiteY72" fmla="*/ 389823 h 1996206"/>
              <a:gd name="connsiteX73" fmla="*/ 6799599 w 12192000"/>
              <a:gd name="connsiteY73" fmla="*/ 388450 h 1996206"/>
              <a:gd name="connsiteX74" fmla="*/ 6799599 w 12192000"/>
              <a:gd name="connsiteY74" fmla="*/ 410412 h 1996206"/>
              <a:gd name="connsiteX75" fmla="*/ 6816285 w 12192000"/>
              <a:gd name="connsiteY75" fmla="*/ 410412 h 1996206"/>
              <a:gd name="connsiteX76" fmla="*/ 6816285 w 12192000"/>
              <a:gd name="connsiteY76" fmla="*/ 450218 h 1996206"/>
              <a:gd name="connsiteX77" fmla="*/ 6833898 w 12192000"/>
              <a:gd name="connsiteY77" fmla="*/ 450218 h 1996206"/>
              <a:gd name="connsiteX78" fmla="*/ 6833898 w 12192000"/>
              <a:gd name="connsiteY78" fmla="*/ 544928 h 1996206"/>
              <a:gd name="connsiteX79" fmla="*/ 6850584 w 12192000"/>
              <a:gd name="connsiteY79" fmla="*/ 544928 h 1996206"/>
              <a:gd name="connsiteX80" fmla="*/ 6850584 w 12192000"/>
              <a:gd name="connsiteY80" fmla="*/ 45296 h 1996206"/>
              <a:gd name="connsiteX81" fmla="*/ 7022081 w 12192000"/>
              <a:gd name="connsiteY81" fmla="*/ 8235 h 1996206"/>
              <a:gd name="connsiteX82" fmla="*/ 7157424 w 12192000"/>
              <a:gd name="connsiteY82" fmla="*/ 35688 h 1996206"/>
              <a:gd name="connsiteX83" fmla="*/ 7158351 w 12192000"/>
              <a:gd name="connsiteY83" fmla="*/ 432374 h 1996206"/>
              <a:gd name="connsiteX84" fmla="*/ 7164840 w 12192000"/>
              <a:gd name="connsiteY84" fmla="*/ 440609 h 1996206"/>
              <a:gd name="connsiteX85" fmla="*/ 7186161 w 12192000"/>
              <a:gd name="connsiteY85" fmla="*/ 382959 h 1996206"/>
              <a:gd name="connsiteX86" fmla="*/ 7209336 w 12192000"/>
              <a:gd name="connsiteY86" fmla="*/ 440609 h 1996206"/>
              <a:gd name="connsiteX87" fmla="*/ 7215825 w 12192000"/>
              <a:gd name="connsiteY87" fmla="*/ 425511 h 1996206"/>
              <a:gd name="connsiteX88" fmla="*/ 7221387 w 12192000"/>
              <a:gd name="connsiteY88" fmla="*/ 455708 h 1996206"/>
              <a:gd name="connsiteX89" fmla="*/ 7221387 w 12192000"/>
              <a:gd name="connsiteY89" fmla="*/ 525711 h 1996206"/>
              <a:gd name="connsiteX90" fmla="*/ 7226949 w 12192000"/>
              <a:gd name="connsiteY90" fmla="*/ 531202 h 1996206"/>
              <a:gd name="connsiteX91" fmla="*/ 7226949 w 12192000"/>
              <a:gd name="connsiteY91" fmla="*/ 630030 h 1996206"/>
              <a:gd name="connsiteX92" fmla="*/ 7238073 w 12192000"/>
              <a:gd name="connsiteY92" fmla="*/ 630030 h 1996206"/>
              <a:gd name="connsiteX93" fmla="*/ 7238073 w 12192000"/>
              <a:gd name="connsiteY93" fmla="*/ 507867 h 1996206"/>
              <a:gd name="connsiteX94" fmla="*/ 7250124 w 12192000"/>
              <a:gd name="connsiteY94" fmla="*/ 507867 h 1996206"/>
              <a:gd name="connsiteX95" fmla="*/ 7250124 w 12192000"/>
              <a:gd name="connsiteY95" fmla="*/ 222363 h 1996206"/>
              <a:gd name="connsiteX96" fmla="*/ 7434599 w 12192000"/>
              <a:gd name="connsiteY96" fmla="*/ 189421 h 1996206"/>
              <a:gd name="connsiteX97" fmla="*/ 7562526 w 12192000"/>
              <a:gd name="connsiteY97" fmla="*/ 218246 h 1996206"/>
              <a:gd name="connsiteX98" fmla="*/ 7562526 w 12192000"/>
              <a:gd name="connsiteY98" fmla="*/ 411784 h 1996206"/>
              <a:gd name="connsiteX99" fmla="*/ 7585701 w 12192000"/>
              <a:gd name="connsiteY99" fmla="*/ 429628 h 1996206"/>
              <a:gd name="connsiteX100" fmla="*/ 7585701 w 12192000"/>
              <a:gd name="connsiteY100" fmla="*/ 465316 h 1996206"/>
              <a:gd name="connsiteX101" fmla="*/ 7596825 w 12192000"/>
              <a:gd name="connsiteY101" fmla="*/ 465316 h 1996206"/>
              <a:gd name="connsiteX102" fmla="*/ 7596825 w 12192000"/>
              <a:gd name="connsiteY102" fmla="*/ 488651 h 1996206"/>
              <a:gd name="connsiteX103" fmla="*/ 7602387 w 12192000"/>
              <a:gd name="connsiteY103" fmla="*/ 488651 h 1996206"/>
              <a:gd name="connsiteX104" fmla="*/ 7602387 w 12192000"/>
              <a:gd name="connsiteY104" fmla="*/ 606696 h 1996206"/>
              <a:gd name="connsiteX105" fmla="*/ 7614438 w 12192000"/>
              <a:gd name="connsiteY105" fmla="*/ 606696 h 1996206"/>
              <a:gd name="connsiteX106" fmla="*/ 7614438 w 12192000"/>
              <a:gd name="connsiteY106" fmla="*/ 569635 h 1996206"/>
              <a:gd name="connsiteX107" fmla="*/ 7701577 w 12192000"/>
              <a:gd name="connsiteY107" fmla="*/ 569635 h 1996206"/>
              <a:gd name="connsiteX108" fmla="*/ 7701577 w 12192000"/>
              <a:gd name="connsiteY108" fmla="*/ 459826 h 1996206"/>
              <a:gd name="connsiteX109" fmla="*/ 7741438 w 12192000"/>
              <a:gd name="connsiteY109" fmla="*/ 459826 h 1996206"/>
              <a:gd name="connsiteX110" fmla="*/ 7741438 w 12192000"/>
              <a:gd name="connsiteY110" fmla="*/ 406294 h 1996206"/>
              <a:gd name="connsiteX111" fmla="*/ 7747927 w 12192000"/>
              <a:gd name="connsiteY111" fmla="*/ 406294 h 1996206"/>
              <a:gd name="connsiteX112" fmla="*/ 7747927 w 12192000"/>
              <a:gd name="connsiteY112" fmla="*/ 387077 h 1996206"/>
              <a:gd name="connsiteX113" fmla="*/ 7753489 w 12192000"/>
              <a:gd name="connsiteY113" fmla="*/ 387077 h 1996206"/>
              <a:gd name="connsiteX114" fmla="*/ 7753489 w 12192000"/>
              <a:gd name="connsiteY114" fmla="*/ 373351 h 1996206"/>
              <a:gd name="connsiteX115" fmla="*/ 7932402 w 12192000"/>
              <a:gd name="connsiteY115" fmla="*/ 367861 h 1996206"/>
              <a:gd name="connsiteX116" fmla="*/ 7932402 w 12192000"/>
              <a:gd name="connsiteY116" fmla="*/ 532575 h 1996206"/>
              <a:gd name="connsiteX117" fmla="*/ 8013051 w 12192000"/>
              <a:gd name="connsiteY117" fmla="*/ 532575 h 1996206"/>
              <a:gd name="connsiteX118" fmla="*/ 8013051 w 12192000"/>
              <a:gd name="connsiteY118" fmla="*/ 551791 h 1996206"/>
              <a:gd name="connsiteX119" fmla="*/ 8077942 w 12192000"/>
              <a:gd name="connsiteY119" fmla="*/ 525711 h 1996206"/>
              <a:gd name="connsiteX120" fmla="*/ 8094628 w 12192000"/>
              <a:gd name="connsiteY120" fmla="*/ 525711 h 1996206"/>
              <a:gd name="connsiteX121" fmla="*/ 8094628 w 12192000"/>
              <a:gd name="connsiteY121" fmla="*/ 446100 h 1996206"/>
              <a:gd name="connsiteX122" fmla="*/ 8280029 w 12192000"/>
              <a:gd name="connsiteY122" fmla="*/ 446100 h 1996206"/>
              <a:gd name="connsiteX123" fmla="*/ 8280029 w 12192000"/>
              <a:gd name="connsiteY123" fmla="*/ 492769 h 1996206"/>
              <a:gd name="connsiteX124" fmla="*/ 8285591 w 12192000"/>
              <a:gd name="connsiteY124" fmla="*/ 492769 h 1996206"/>
              <a:gd name="connsiteX125" fmla="*/ 8285591 w 12192000"/>
              <a:gd name="connsiteY125" fmla="*/ 517476 h 1996206"/>
              <a:gd name="connsiteX126" fmla="*/ 8303205 w 12192000"/>
              <a:gd name="connsiteY126" fmla="*/ 517476 h 1996206"/>
              <a:gd name="connsiteX127" fmla="*/ 8303205 w 12192000"/>
              <a:gd name="connsiteY127" fmla="*/ 531202 h 1996206"/>
              <a:gd name="connsiteX128" fmla="*/ 8314329 w 12192000"/>
              <a:gd name="connsiteY128" fmla="*/ 531202 h 1996206"/>
              <a:gd name="connsiteX129" fmla="*/ 8315256 w 12192000"/>
              <a:gd name="connsiteY129" fmla="*/ 396686 h 1996206"/>
              <a:gd name="connsiteX130" fmla="*/ 8539591 w 12192000"/>
              <a:gd name="connsiteY130" fmla="*/ 396686 h 1996206"/>
              <a:gd name="connsiteX131" fmla="*/ 8539591 w 12192000"/>
              <a:gd name="connsiteY131" fmla="*/ 573753 h 1996206"/>
              <a:gd name="connsiteX132" fmla="*/ 8573891 w 12192000"/>
              <a:gd name="connsiteY132" fmla="*/ 573753 h 1996206"/>
              <a:gd name="connsiteX133" fmla="*/ 8572964 w 12192000"/>
              <a:gd name="connsiteY133" fmla="*/ 429628 h 1996206"/>
              <a:gd name="connsiteX134" fmla="*/ 8649905 w 12192000"/>
              <a:gd name="connsiteY134" fmla="*/ 429628 h 1996206"/>
              <a:gd name="connsiteX135" fmla="*/ 8649905 w 12192000"/>
              <a:gd name="connsiteY135" fmla="*/ 483160 h 1996206"/>
              <a:gd name="connsiteX136" fmla="*/ 8661029 w 12192000"/>
              <a:gd name="connsiteY136" fmla="*/ 483160 h 1996206"/>
              <a:gd name="connsiteX137" fmla="*/ 8661029 w 12192000"/>
              <a:gd name="connsiteY137" fmla="*/ 459826 h 1996206"/>
              <a:gd name="connsiteX138" fmla="*/ 8667518 w 12192000"/>
              <a:gd name="connsiteY138" fmla="*/ 459826 h 1996206"/>
              <a:gd name="connsiteX139" fmla="*/ 8667518 w 12192000"/>
              <a:gd name="connsiteY139" fmla="*/ 414530 h 1996206"/>
              <a:gd name="connsiteX140" fmla="*/ 8673080 w 12192000"/>
              <a:gd name="connsiteY140" fmla="*/ 414530 h 1996206"/>
              <a:gd name="connsiteX141" fmla="*/ 8701818 w 12192000"/>
              <a:gd name="connsiteY141" fmla="*/ 350017 h 1996206"/>
              <a:gd name="connsiteX142" fmla="*/ 8712942 w 12192000"/>
              <a:gd name="connsiteY142" fmla="*/ 282759 h 1996206"/>
              <a:gd name="connsiteX143" fmla="*/ 8725920 w 12192000"/>
              <a:gd name="connsiteY143" fmla="*/ 350017 h 1996206"/>
              <a:gd name="connsiteX144" fmla="*/ 8756511 w 12192000"/>
              <a:gd name="connsiteY144" fmla="*/ 415902 h 1996206"/>
              <a:gd name="connsiteX145" fmla="*/ 8764854 w 12192000"/>
              <a:gd name="connsiteY145" fmla="*/ 415902 h 1996206"/>
              <a:gd name="connsiteX146" fmla="*/ 8764854 w 12192000"/>
              <a:gd name="connsiteY146" fmla="*/ 440609 h 1996206"/>
              <a:gd name="connsiteX147" fmla="*/ 8771343 w 12192000"/>
              <a:gd name="connsiteY147" fmla="*/ 440609 h 1996206"/>
              <a:gd name="connsiteX148" fmla="*/ 8771343 w 12192000"/>
              <a:gd name="connsiteY148" fmla="*/ 479043 h 1996206"/>
              <a:gd name="connsiteX149" fmla="*/ 8775978 w 12192000"/>
              <a:gd name="connsiteY149" fmla="*/ 479043 h 1996206"/>
              <a:gd name="connsiteX150" fmla="*/ 8781540 w 12192000"/>
              <a:gd name="connsiteY150" fmla="*/ 473552 h 1996206"/>
              <a:gd name="connsiteX151" fmla="*/ 8799153 w 12192000"/>
              <a:gd name="connsiteY151" fmla="*/ 473552 h 1996206"/>
              <a:gd name="connsiteX152" fmla="*/ 8799153 w 12192000"/>
              <a:gd name="connsiteY152" fmla="*/ 465316 h 1996206"/>
              <a:gd name="connsiteX153" fmla="*/ 8805642 w 12192000"/>
              <a:gd name="connsiteY153" fmla="*/ 465316 h 1996206"/>
              <a:gd name="connsiteX154" fmla="*/ 8805642 w 12192000"/>
              <a:gd name="connsiteY154" fmla="*/ 425511 h 1996206"/>
              <a:gd name="connsiteX155" fmla="*/ 8811204 w 12192000"/>
              <a:gd name="connsiteY155" fmla="*/ 425511 h 1996206"/>
              <a:gd name="connsiteX156" fmla="*/ 8831599 w 12192000"/>
              <a:gd name="connsiteY156" fmla="*/ 244325 h 1996206"/>
              <a:gd name="connsiteX157" fmla="*/ 8851993 w 12192000"/>
              <a:gd name="connsiteY157" fmla="*/ 421393 h 1996206"/>
              <a:gd name="connsiteX158" fmla="*/ 8864044 w 12192000"/>
              <a:gd name="connsiteY158" fmla="*/ 425511 h 1996206"/>
              <a:gd name="connsiteX159" fmla="*/ 8864044 w 12192000"/>
              <a:gd name="connsiteY159" fmla="*/ 440609 h 1996206"/>
              <a:gd name="connsiteX160" fmla="*/ 8892781 w 12192000"/>
              <a:gd name="connsiteY160" fmla="*/ 440609 h 1996206"/>
              <a:gd name="connsiteX161" fmla="*/ 8892781 w 12192000"/>
              <a:gd name="connsiteY161" fmla="*/ 459826 h 1996206"/>
              <a:gd name="connsiteX162" fmla="*/ 8962307 w 12192000"/>
              <a:gd name="connsiteY162" fmla="*/ 459826 h 1996206"/>
              <a:gd name="connsiteX163" fmla="*/ 8962307 w 12192000"/>
              <a:gd name="connsiteY163" fmla="*/ 473552 h 1996206"/>
              <a:gd name="connsiteX164" fmla="*/ 9060569 w 12192000"/>
              <a:gd name="connsiteY164" fmla="*/ 498259 h 1996206"/>
              <a:gd name="connsiteX165" fmla="*/ 9060569 w 12192000"/>
              <a:gd name="connsiteY165" fmla="*/ 560027 h 1996206"/>
              <a:gd name="connsiteX166" fmla="*/ 9089307 w 12192000"/>
              <a:gd name="connsiteY166" fmla="*/ 560027 h 1996206"/>
              <a:gd name="connsiteX167" fmla="*/ 9089307 w 12192000"/>
              <a:gd name="connsiteY167" fmla="*/ 573753 h 1996206"/>
              <a:gd name="connsiteX168" fmla="*/ 9120825 w 12192000"/>
              <a:gd name="connsiteY168" fmla="*/ 573753 h 1996206"/>
              <a:gd name="connsiteX169" fmla="*/ 9120825 w 12192000"/>
              <a:gd name="connsiteY169" fmla="*/ 557282 h 1996206"/>
              <a:gd name="connsiteX170" fmla="*/ 9186642 w 12192000"/>
              <a:gd name="connsiteY170" fmla="*/ 557282 h 1996206"/>
              <a:gd name="connsiteX171" fmla="*/ 9186642 w 12192000"/>
              <a:gd name="connsiteY171" fmla="*/ 448845 h 1996206"/>
              <a:gd name="connsiteX172" fmla="*/ 9334964 w 12192000"/>
              <a:gd name="connsiteY172" fmla="*/ 448845 h 1996206"/>
              <a:gd name="connsiteX173" fmla="*/ 9334964 w 12192000"/>
              <a:gd name="connsiteY173" fmla="*/ 511985 h 1996206"/>
              <a:gd name="connsiteX174" fmla="*/ 9341453 w 12192000"/>
              <a:gd name="connsiteY174" fmla="*/ 510613 h 1996206"/>
              <a:gd name="connsiteX175" fmla="*/ 9341453 w 12192000"/>
              <a:gd name="connsiteY175" fmla="*/ 490023 h 1996206"/>
              <a:gd name="connsiteX176" fmla="*/ 9351650 w 12192000"/>
              <a:gd name="connsiteY176" fmla="*/ 490023 h 1996206"/>
              <a:gd name="connsiteX177" fmla="*/ 9355358 w 12192000"/>
              <a:gd name="connsiteY177" fmla="*/ 388450 h 1996206"/>
              <a:gd name="connsiteX178" fmla="*/ 9422102 w 12192000"/>
              <a:gd name="connsiteY178" fmla="*/ 341781 h 1996206"/>
              <a:gd name="connsiteX179" fmla="*/ 9486066 w 12192000"/>
              <a:gd name="connsiteY179" fmla="*/ 391195 h 1996206"/>
              <a:gd name="connsiteX180" fmla="*/ 9486066 w 12192000"/>
              <a:gd name="connsiteY180" fmla="*/ 557282 h 1996206"/>
              <a:gd name="connsiteX181" fmla="*/ 9565788 w 12192000"/>
              <a:gd name="connsiteY181" fmla="*/ 595715 h 1996206"/>
              <a:gd name="connsiteX182" fmla="*/ 9565788 w 12192000"/>
              <a:gd name="connsiteY182" fmla="*/ 404921 h 1996206"/>
              <a:gd name="connsiteX183" fmla="*/ 9611212 w 12192000"/>
              <a:gd name="connsiteY183" fmla="*/ 404921 h 1996206"/>
              <a:gd name="connsiteX184" fmla="*/ 9611212 w 12192000"/>
              <a:gd name="connsiteY184" fmla="*/ 43923 h 1996206"/>
              <a:gd name="connsiteX185" fmla="*/ 9816080 w 12192000"/>
              <a:gd name="connsiteY185" fmla="*/ 43923 h 1996206"/>
              <a:gd name="connsiteX186" fmla="*/ 9816080 w 12192000"/>
              <a:gd name="connsiteY186" fmla="*/ 646502 h 1996206"/>
              <a:gd name="connsiteX187" fmla="*/ 9883752 w 12192000"/>
              <a:gd name="connsiteY187" fmla="*/ 646502 h 1996206"/>
              <a:gd name="connsiteX188" fmla="*/ 9883752 w 12192000"/>
              <a:gd name="connsiteY188" fmla="*/ 43923 h 1996206"/>
              <a:gd name="connsiteX189" fmla="*/ 10072861 w 12192000"/>
              <a:gd name="connsiteY189" fmla="*/ 43923 h 1996206"/>
              <a:gd name="connsiteX190" fmla="*/ 10072861 w 12192000"/>
              <a:gd name="connsiteY190" fmla="*/ 603951 h 1996206"/>
              <a:gd name="connsiteX191" fmla="*/ 10097891 w 12192000"/>
              <a:gd name="connsiteY191" fmla="*/ 603951 h 1996206"/>
              <a:gd name="connsiteX192" fmla="*/ 10097891 w 12192000"/>
              <a:gd name="connsiteY192" fmla="*/ 503750 h 1996206"/>
              <a:gd name="connsiteX193" fmla="*/ 10211912 w 12192000"/>
              <a:gd name="connsiteY193" fmla="*/ 503750 h 1996206"/>
              <a:gd name="connsiteX194" fmla="*/ 10211912 w 12192000"/>
              <a:gd name="connsiteY194" fmla="*/ 506495 h 1996206"/>
              <a:gd name="connsiteX195" fmla="*/ 10225818 w 12192000"/>
              <a:gd name="connsiteY195" fmla="*/ 506495 h 1996206"/>
              <a:gd name="connsiteX196" fmla="*/ 10226745 w 12192000"/>
              <a:gd name="connsiteY196" fmla="*/ 595715 h 1996206"/>
              <a:gd name="connsiteX197" fmla="*/ 10277730 w 12192000"/>
              <a:gd name="connsiteY197" fmla="*/ 595715 h 1996206"/>
              <a:gd name="connsiteX198" fmla="*/ 10277730 w 12192000"/>
              <a:gd name="connsiteY198" fmla="*/ 624540 h 1996206"/>
              <a:gd name="connsiteX199" fmla="*/ 10328715 w 12192000"/>
              <a:gd name="connsiteY199" fmla="*/ 624540 h 1996206"/>
              <a:gd name="connsiteX200" fmla="*/ 10328715 w 12192000"/>
              <a:gd name="connsiteY200" fmla="*/ 638266 h 1996206"/>
              <a:gd name="connsiteX201" fmla="*/ 10426051 w 12192000"/>
              <a:gd name="connsiteY201" fmla="*/ 638266 h 1996206"/>
              <a:gd name="connsiteX202" fmla="*/ 10426051 w 12192000"/>
              <a:gd name="connsiteY202" fmla="*/ 616304 h 1996206"/>
              <a:gd name="connsiteX203" fmla="*/ 10426978 w 12192000"/>
              <a:gd name="connsiteY203" fmla="*/ 616304 h 1996206"/>
              <a:gd name="connsiteX204" fmla="*/ 10426978 w 12192000"/>
              <a:gd name="connsiteY204" fmla="*/ 389823 h 1996206"/>
              <a:gd name="connsiteX205" fmla="*/ 10541000 w 12192000"/>
              <a:gd name="connsiteY205" fmla="*/ 389823 h 1996206"/>
              <a:gd name="connsiteX206" fmla="*/ 10540073 w 12192000"/>
              <a:gd name="connsiteY206" fmla="*/ 627285 h 1996206"/>
              <a:gd name="connsiteX207" fmla="*/ 10616088 w 12192000"/>
              <a:gd name="connsiteY207" fmla="*/ 627285 h 1996206"/>
              <a:gd name="connsiteX208" fmla="*/ 10616088 w 12192000"/>
              <a:gd name="connsiteY208" fmla="*/ 495514 h 1996206"/>
              <a:gd name="connsiteX209" fmla="*/ 10733818 w 12192000"/>
              <a:gd name="connsiteY209" fmla="*/ 495514 h 1996206"/>
              <a:gd name="connsiteX210" fmla="*/ 10733818 w 12192000"/>
              <a:gd name="connsiteY210" fmla="*/ 597087 h 1996206"/>
              <a:gd name="connsiteX211" fmla="*/ 10770898 w 12192000"/>
              <a:gd name="connsiteY211" fmla="*/ 597087 h 1996206"/>
              <a:gd name="connsiteX212" fmla="*/ 10770898 w 12192000"/>
              <a:gd name="connsiteY212" fmla="*/ 579243 h 1996206"/>
              <a:gd name="connsiteX213" fmla="*/ 10780168 w 12192000"/>
              <a:gd name="connsiteY213" fmla="*/ 579243 h 1996206"/>
              <a:gd name="connsiteX214" fmla="*/ 10780168 w 12192000"/>
              <a:gd name="connsiteY214" fmla="*/ 380214 h 1996206"/>
              <a:gd name="connsiteX215" fmla="*/ 10835788 w 12192000"/>
              <a:gd name="connsiteY215" fmla="*/ 395313 h 1996206"/>
              <a:gd name="connsiteX216" fmla="*/ 10835788 w 12192000"/>
              <a:gd name="connsiteY216" fmla="*/ 385705 h 1996206"/>
              <a:gd name="connsiteX217" fmla="*/ 10861745 w 12192000"/>
              <a:gd name="connsiteY217" fmla="*/ 385705 h 1996206"/>
              <a:gd name="connsiteX218" fmla="*/ 10861745 w 12192000"/>
              <a:gd name="connsiteY218" fmla="*/ 290994 h 1996206"/>
              <a:gd name="connsiteX219" fmla="*/ 10868234 w 12192000"/>
              <a:gd name="connsiteY219" fmla="*/ 286876 h 1996206"/>
              <a:gd name="connsiteX220" fmla="*/ 10868234 w 12192000"/>
              <a:gd name="connsiteY220" fmla="*/ 259424 h 1996206"/>
              <a:gd name="connsiteX221" fmla="*/ 10891409 w 12192000"/>
              <a:gd name="connsiteY221" fmla="*/ 258051 h 1996206"/>
              <a:gd name="connsiteX222" fmla="*/ 10947956 w 12192000"/>
              <a:gd name="connsiteY222" fmla="*/ 168831 h 1996206"/>
              <a:gd name="connsiteX223" fmla="*/ 10952591 w 12192000"/>
              <a:gd name="connsiteY223" fmla="*/ 0 h 1996206"/>
              <a:gd name="connsiteX224" fmla="*/ 10957226 w 12192000"/>
              <a:gd name="connsiteY224" fmla="*/ 167459 h 1996206"/>
              <a:gd name="connsiteX225" fmla="*/ 11009139 w 12192000"/>
              <a:gd name="connsiteY225" fmla="*/ 262169 h 1996206"/>
              <a:gd name="connsiteX226" fmla="*/ 11034168 w 12192000"/>
              <a:gd name="connsiteY226" fmla="*/ 262169 h 1996206"/>
              <a:gd name="connsiteX227" fmla="*/ 11034168 w 12192000"/>
              <a:gd name="connsiteY227" fmla="*/ 288249 h 1996206"/>
              <a:gd name="connsiteX228" fmla="*/ 11039730 w 12192000"/>
              <a:gd name="connsiteY228" fmla="*/ 290994 h 1996206"/>
              <a:gd name="connsiteX229" fmla="*/ 11039730 w 12192000"/>
              <a:gd name="connsiteY229" fmla="*/ 385705 h 1996206"/>
              <a:gd name="connsiteX230" fmla="*/ 11060124 w 12192000"/>
              <a:gd name="connsiteY230" fmla="*/ 385705 h 1996206"/>
              <a:gd name="connsiteX231" fmla="*/ 11060124 w 12192000"/>
              <a:gd name="connsiteY231" fmla="*/ 528457 h 1996206"/>
              <a:gd name="connsiteX232" fmla="*/ 11092569 w 12192000"/>
              <a:gd name="connsiteY232" fmla="*/ 528457 h 1996206"/>
              <a:gd name="connsiteX233" fmla="*/ 11092569 w 12192000"/>
              <a:gd name="connsiteY233" fmla="*/ 473552 h 1996206"/>
              <a:gd name="connsiteX234" fmla="*/ 11203810 w 12192000"/>
              <a:gd name="connsiteY234" fmla="*/ 473552 h 1996206"/>
              <a:gd name="connsiteX235" fmla="*/ 11203810 w 12192000"/>
              <a:gd name="connsiteY235" fmla="*/ 654737 h 1996206"/>
              <a:gd name="connsiteX236" fmla="*/ 11225131 w 12192000"/>
              <a:gd name="connsiteY236" fmla="*/ 654737 h 1996206"/>
              <a:gd name="connsiteX237" fmla="*/ 11225131 w 12192000"/>
              <a:gd name="connsiteY237" fmla="*/ 598460 h 1996206"/>
              <a:gd name="connsiteX238" fmla="*/ 11287241 w 12192000"/>
              <a:gd name="connsiteY238" fmla="*/ 599833 h 1996206"/>
              <a:gd name="connsiteX239" fmla="*/ 11287241 w 12192000"/>
              <a:gd name="connsiteY239" fmla="*/ 561399 h 1996206"/>
              <a:gd name="connsiteX240" fmla="*/ 11368818 w 12192000"/>
              <a:gd name="connsiteY240" fmla="*/ 561399 h 1996206"/>
              <a:gd name="connsiteX241" fmla="*/ 11368818 w 12192000"/>
              <a:gd name="connsiteY241" fmla="*/ 359625 h 1996206"/>
              <a:gd name="connsiteX242" fmla="*/ 11398482 w 12192000"/>
              <a:gd name="connsiteY242" fmla="*/ 343154 h 1996206"/>
              <a:gd name="connsiteX243" fmla="*/ 11398482 w 12192000"/>
              <a:gd name="connsiteY243" fmla="*/ 284131 h 1996206"/>
              <a:gd name="connsiteX244" fmla="*/ 11444832 w 12192000"/>
              <a:gd name="connsiteY244" fmla="*/ 263542 h 1996206"/>
              <a:gd name="connsiteX245" fmla="*/ 11447613 w 12192000"/>
              <a:gd name="connsiteY245" fmla="*/ 168831 h 1996206"/>
              <a:gd name="connsiteX246" fmla="*/ 11452248 w 12192000"/>
              <a:gd name="connsiteY246" fmla="*/ 263542 h 1996206"/>
              <a:gd name="connsiteX247" fmla="*/ 11501380 w 12192000"/>
              <a:gd name="connsiteY247" fmla="*/ 282759 h 1996206"/>
              <a:gd name="connsiteX248" fmla="*/ 11502307 w 12192000"/>
              <a:gd name="connsiteY248" fmla="*/ 343154 h 1996206"/>
              <a:gd name="connsiteX249" fmla="*/ 11531971 w 12192000"/>
              <a:gd name="connsiteY249" fmla="*/ 355507 h 1996206"/>
              <a:gd name="connsiteX250" fmla="*/ 11531971 w 12192000"/>
              <a:gd name="connsiteY250" fmla="*/ 616304 h 1996206"/>
              <a:gd name="connsiteX251" fmla="*/ 11603350 w 12192000"/>
              <a:gd name="connsiteY251" fmla="*/ 616304 h 1996206"/>
              <a:gd name="connsiteX252" fmla="*/ 11603350 w 12192000"/>
              <a:gd name="connsiteY252" fmla="*/ 487278 h 1996206"/>
              <a:gd name="connsiteX253" fmla="*/ 11655263 w 12192000"/>
              <a:gd name="connsiteY253" fmla="*/ 487278 h 1996206"/>
              <a:gd name="connsiteX254" fmla="*/ 11655263 w 12192000"/>
              <a:gd name="connsiteY254" fmla="*/ 432374 h 1996206"/>
              <a:gd name="connsiteX255" fmla="*/ 11701613 w 12192000"/>
              <a:gd name="connsiteY255" fmla="*/ 432374 h 1996206"/>
              <a:gd name="connsiteX256" fmla="*/ 11701613 w 12192000"/>
              <a:gd name="connsiteY256" fmla="*/ 317074 h 1996206"/>
              <a:gd name="connsiteX257" fmla="*/ 11813781 w 12192000"/>
              <a:gd name="connsiteY257" fmla="*/ 317074 h 1996206"/>
              <a:gd name="connsiteX258" fmla="*/ 11813781 w 12192000"/>
              <a:gd name="connsiteY258" fmla="*/ 499632 h 1996206"/>
              <a:gd name="connsiteX259" fmla="*/ 11870328 w 12192000"/>
              <a:gd name="connsiteY259" fmla="*/ 499632 h 1996206"/>
              <a:gd name="connsiteX260" fmla="*/ 11870328 w 12192000"/>
              <a:gd name="connsiteY260" fmla="*/ 392568 h 1996206"/>
              <a:gd name="connsiteX261" fmla="*/ 11998255 w 12192000"/>
              <a:gd name="connsiteY261" fmla="*/ 392568 h 1996206"/>
              <a:gd name="connsiteX262" fmla="*/ 12126182 w 12192000"/>
              <a:gd name="connsiteY262" fmla="*/ 355507 h 1996206"/>
              <a:gd name="connsiteX263" fmla="*/ 12126182 w 12192000"/>
              <a:gd name="connsiteY263" fmla="*/ 532575 h 1996206"/>
              <a:gd name="connsiteX264" fmla="*/ 12192000 w 12192000"/>
              <a:gd name="connsiteY264" fmla="*/ 580616 h 1996206"/>
              <a:gd name="connsiteX265" fmla="*/ 12192000 w 12192000"/>
              <a:gd name="connsiteY265" fmla="*/ 785136 h 1996206"/>
              <a:gd name="connsiteX266" fmla="*/ 12190413 w 12192000"/>
              <a:gd name="connsiteY266" fmla="*/ 785136 h 1996206"/>
              <a:gd name="connsiteX267" fmla="*/ 12190413 w 12192000"/>
              <a:gd name="connsiteY267" fmla="*/ 1996206 h 1996206"/>
              <a:gd name="connsiteX268" fmla="*/ 0 w 12192000"/>
              <a:gd name="connsiteY268" fmla="*/ 1996206 h 1996206"/>
              <a:gd name="connsiteX269" fmla="*/ 0 w 12192000"/>
              <a:gd name="connsiteY269" fmla="*/ 785136 h 1996206"/>
              <a:gd name="connsiteX270" fmla="*/ 0 w 12192000"/>
              <a:gd name="connsiteY270" fmla="*/ 785135 h 1996206"/>
              <a:gd name="connsiteX271" fmla="*/ 0 w 12192000"/>
              <a:gd name="connsiteY271" fmla="*/ 473552 h 1996206"/>
              <a:gd name="connsiteX272" fmla="*/ 29664 w 12192000"/>
              <a:gd name="connsiteY272" fmla="*/ 459826 h 1996206"/>
              <a:gd name="connsiteX273" fmla="*/ 29664 w 12192000"/>
              <a:gd name="connsiteY273" fmla="*/ 469434 h 1996206"/>
              <a:gd name="connsiteX274" fmla="*/ 47278 w 12192000"/>
              <a:gd name="connsiteY274" fmla="*/ 469434 h 1996206"/>
              <a:gd name="connsiteX275" fmla="*/ 47278 w 12192000"/>
              <a:gd name="connsiteY275" fmla="*/ 483160 h 1996206"/>
              <a:gd name="connsiteX276" fmla="*/ 58402 w 12192000"/>
              <a:gd name="connsiteY276" fmla="*/ 483160 h 1996206"/>
              <a:gd name="connsiteX277" fmla="*/ 58402 w 12192000"/>
              <a:gd name="connsiteY277" fmla="*/ 492769 h 1996206"/>
              <a:gd name="connsiteX278" fmla="*/ 69526 w 12192000"/>
              <a:gd name="connsiteY278" fmla="*/ 492769 h 1996206"/>
              <a:gd name="connsiteX279" fmla="*/ 69526 w 12192000"/>
              <a:gd name="connsiteY279" fmla="*/ 540810 h 1996206"/>
              <a:gd name="connsiteX280" fmla="*/ 80650 w 12192000"/>
              <a:gd name="connsiteY280" fmla="*/ 540810 h 1996206"/>
              <a:gd name="connsiteX281" fmla="*/ 80650 w 12192000"/>
              <a:gd name="connsiteY281" fmla="*/ 564145 h 1996206"/>
              <a:gd name="connsiteX282" fmla="*/ 92701 w 12192000"/>
              <a:gd name="connsiteY282" fmla="*/ 564145 h 1996206"/>
              <a:gd name="connsiteX283" fmla="*/ 92701 w 12192000"/>
              <a:gd name="connsiteY283" fmla="*/ 392568 h 1996206"/>
              <a:gd name="connsiteX284" fmla="*/ 121438 w 12192000"/>
              <a:gd name="connsiteY284" fmla="*/ 392568 h 1996206"/>
              <a:gd name="connsiteX285" fmla="*/ 121438 w 12192000"/>
              <a:gd name="connsiteY285" fmla="*/ 334918 h 1996206"/>
              <a:gd name="connsiteX286" fmla="*/ 145540 w 12192000"/>
              <a:gd name="connsiteY286" fmla="*/ 334918 h 1996206"/>
              <a:gd name="connsiteX287" fmla="*/ 145540 w 12192000"/>
              <a:gd name="connsiteY287" fmla="*/ 321192 h 1996206"/>
              <a:gd name="connsiteX288" fmla="*/ 254927 w 12192000"/>
              <a:gd name="connsiteY288" fmla="*/ 278641 h 1996206"/>
              <a:gd name="connsiteX289" fmla="*/ 365241 w 12192000"/>
              <a:gd name="connsiteY289" fmla="*/ 321192 h 1996206"/>
              <a:gd name="connsiteX290" fmla="*/ 365241 w 12192000"/>
              <a:gd name="connsiteY290" fmla="*/ 334918 h 1996206"/>
              <a:gd name="connsiteX291" fmla="*/ 381927 w 12192000"/>
              <a:gd name="connsiteY291" fmla="*/ 334918 h 1996206"/>
              <a:gd name="connsiteX292" fmla="*/ 381927 w 12192000"/>
              <a:gd name="connsiteY292" fmla="*/ 392568 h 1996206"/>
              <a:gd name="connsiteX293" fmla="*/ 399540 w 12192000"/>
              <a:gd name="connsiteY293" fmla="*/ 396686 h 1996206"/>
              <a:gd name="connsiteX294" fmla="*/ 399540 w 12192000"/>
              <a:gd name="connsiteY294" fmla="*/ 511985 h 1996206"/>
              <a:gd name="connsiteX295" fmla="*/ 417154 w 12192000"/>
              <a:gd name="connsiteY295" fmla="*/ 511985 h 1996206"/>
              <a:gd name="connsiteX296" fmla="*/ 433840 w 12192000"/>
              <a:gd name="connsiteY296" fmla="*/ 554536 h 1996206"/>
              <a:gd name="connsiteX297" fmla="*/ 433840 w 12192000"/>
              <a:gd name="connsiteY297" fmla="*/ 450218 h 1996206"/>
              <a:gd name="connsiteX298" fmla="*/ 462577 w 12192000"/>
              <a:gd name="connsiteY298" fmla="*/ 450218 h 1996206"/>
              <a:gd name="connsiteX299" fmla="*/ 462577 w 12192000"/>
              <a:gd name="connsiteY299" fmla="*/ 415902 h 1996206"/>
              <a:gd name="connsiteX300" fmla="*/ 473701 w 12192000"/>
              <a:gd name="connsiteY300" fmla="*/ 415902 h 1996206"/>
              <a:gd name="connsiteX301" fmla="*/ 473701 w 12192000"/>
              <a:gd name="connsiteY301" fmla="*/ 389823 h 1996206"/>
              <a:gd name="connsiteX302" fmla="*/ 706380 w 12192000"/>
              <a:gd name="connsiteY302" fmla="*/ 388450 h 1996206"/>
              <a:gd name="connsiteX303" fmla="*/ 706380 w 12192000"/>
              <a:gd name="connsiteY303" fmla="*/ 410412 h 1996206"/>
              <a:gd name="connsiteX304" fmla="*/ 723993 w 12192000"/>
              <a:gd name="connsiteY304" fmla="*/ 410412 h 1996206"/>
              <a:gd name="connsiteX305" fmla="*/ 723993 w 12192000"/>
              <a:gd name="connsiteY305" fmla="*/ 450218 h 1996206"/>
              <a:gd name="connsiteX306" fmla="*/ 741606 w 12192000"/>
              <a:gd name="connsiteY306" fmla="*/ 450218 h 1996206"/>
              <a:gd name="connsiteX307" fmla="*/ 741606 w 12192000"/>
              <a:gd name="connsiteY307" fmla="*/ 544928 h 1996206"/>
              <a:gd name="connsiteX308" fmla="*/ 758292 w 12192000"/>
              <a:gd name="connsiteY308" fmla="*/ 544928 h 1996206"/>
              <a:gd name="connsiteX309" fmla="*/ 758292 w 12192000"/>
              <a:gd name="connsiteY309" fmla="*/ 45296 h 1996206"/>
              <a:gd name="connsiteX310" fmla="*/ 929788 w 12192000"/>
              <a:gd name="connsiteY310" fmla="*/ 8235 h 1996206"/>
              <a:gd name="connsiteX311" fmla="*/ 1064205 w 12192000"/>
              <a:gd name="connsiteY311" fmla="*/ 35688 h 1996206"/>
              <a:gd name="connsiteX312" fmla="*/ 1064205 w 12192000"/>
              <a:gd name="connsiteY312" fmla="*/ 432374 h 1996206"/>
              <a:gd name="connsiteX313" fmla="*/ 1070694 w 12192000"/>
              <a:gd name="connsiteY313" fmla="*/ 440609 h 1996206"/>
              <a:gd name="connsiteX314" fmla="*/ 1093869 w 12192000"/>
              <a:gd name="connsiteY314" fmla="*/ 382959 h 1996206"/>
              <a:gd name="connsiteX315" fmla="*/ 1117044 w 12192000"/>
              <a:gd name="connsiteY315" fmla="*/ 440609 h 1996206"/>
              <a:gd name="connsiteX316" fmla="*/ 1122606 w 12192000"/>
              <a:gd name="connsiteY316" fmla="*/ 425511 h 1996206"/>
              <a:gd name="connsiteX317" fmla="*/ 1128168 w 12192000"/>
              <a:gd name="connsiteY317" fmla="*/ 455708 h 1996206"/>
              <a:gd name="connsiteX318" fmla="*/ 1128168 w 12192000"/>
              <a:gd name="connsiteY318" fmla="*/ 525711 h 1996206"/>
              <a:gd name="connsiteX319" fmla="*/ 1133730 w 12192000"/>
              <a:gd name="connsiteY319" fmla="*/ 531202 h 1996206"/>
              <a:gd name="connsiteX320" fmla="*/ 1133730 w 12192000"/>
              <a:gd name="connsiteY320" fmla="*/ 630030 h 1996206"/>
              <a:gd name="connsiteX321" fmla="*/ 1145781 w 12192000"/>
              <a:gd name="connsiteY321" fmla="*/ 630030 h 1996206"/>
              <a:gd name="connsiteX322" fmla="*/ 1145781 w 12192000"/>
              <a:gd name="connsiteY322" fmla="*/ 507867 h 1996206"/>
              <a:gd name="connsiteX323" fmla="*/ 1157832 w 12192000"/>
              <a:gd name="connsiteY323" fmla="*/ 507867 h 1996206"/>
              <a:gd name="connsiteX324" fmla="*/ 1157832 w 12192000"/>
              <a:gd name="connsiteY324" fmla="*/ 222363 h 1996206"/>
              <a:gd name="connsiteX325" fmla="*/ 1342307 w 12192000"/>
              <a:gd name="connsiteY325" fmla="*/ 189421 h 1996206"/>
              <a:gd name="connsiteX326" fmla="*/ 1470234 w 12192000"/>
              <a:gd name="connsiteY326" fmla="*/ 218246 h 1996206"/>
              <a:gd name="connsiteX327" fmla="*/ 1470234 w 12192000"/>
              <a:gd name="connsiteY327" fmla="*/ 411784 h 1996206"/>
              <a:gd name="connsiteX328" fmla="*/ 1492482 w 12192000"/>
              <a:gd name="connsiteY328" fmla="*/ 429628 h 1996206"/>
              <a:gd name="connsiteX329" fmla="*/ 1492482 w 12192000"/>
              <a:gd name="connsiteY329" fmla="*/ 465316 h 1996206"/>
              <a:gd name="connsiteX330" fmla="*/ 1504533 w 12192000"/>
              <a:gd name="connsiteY330" fmla="*/ 465316 h 1996206"/>
              <a:gd name="connsiteX331" fmla="*/ 1504533 w 12192000"/>
              <a:gd name="connsiteY331" fmla="*/ 488651 h 1996206"/>
              <a:gd name="connsiteX332" fmla="*/ 1510095 w 12192000"/>
              <a:gd name="connsiteY332" fmla="*/ 488651 h 1996206"/>
              <a:gd name="connsiteX333" fmla="*/ 1510095 w 12192000"/>
              <a:gd name="connsiteY333" fmla="*/ 606696 h 1996206"/>
              <a:gd name="connsiteX334" fmla="*/ 1521219 w 12192000"/>
              <a:gd name="connsiteY334" fmla="*/ 606696 h 1996206"/>
              <a:gd name="connsiteX335" fmla="*/ 1521219 w 12192000"/>
              <a:gd name="connsiteY335" fmla="*/ 569635 h 1996206"/>
              <a:gd name="connsiteX336" fmla="*/ 1608358 w 12192000"/>
              <a:gd name="connsiteY336" fmla="*/ 569635 h 1996206"/>
              <a:gd name="connsiteX337" fmla="*/ 1608358 w 12192000"/>
              <a:gd name="connsiteY337" fmla="*/ 459826 h 1996206"/>
              <a:gd name="connsiteX338" fmla="*/ 1648219 w 12192000"/>
              <a:gd name="connsiteY338" fmla="*/ 459826 h 1996206"/>
              <a:gd name="connsiteX339" fmla="*/ 1648219 w 12192000"/>
              <a:gd name="connsiteY339" fmla="*/ 406294 h 1996206"/>
              <a:gd name="connsiteX340" fmla="*/ 1655635 w 12192000"/>
              <a:gd name="connsiteY340" fmla="*/ 406294 h 1996206"/>
              <a:gd name="connsiteX341" fmla="*/ 1655635 w 12192000"/>
              <a:gd name="connsiteY341" fmla="*/ 387077 h 1996206"/>
              <a:gd name="connsiteX342" fmla="*/ 1661197 w 12192000"/>
              <a:gd name="connsiteY342" fmla="*/ 387077 h 1996206"/>
              <a:gd name="connsiteX343" fmla="*/ 1661197 w 12192000"/>
              <a:gd name="connsiteY343" fmla="*/ 373351 h 1996206"/>
              <a:gd name="connsiteX344" fmla="*/ 1839183 w 12192000"/>
              <a:gd name="connsiteY344" fmla="*/ 367861 h 1996206"/>
              <a:gd name="connsiteX345" fmla="*/ 1839183 w 12192000"/>
              <a:gd name="connsiteY345" fmla="*/ 532575 h 1996206"/>
              <a:gd name="connsiteX346" fmla="*/ 1920759 w 12192000"/>
              <a:gd name="connsiteY346" fmla="*/ 532575 h 1996206"/>
              <a:gd name="connsiteX347" fmla="*/ 1920759 w 12192000"/>
              <a:gd name="connsiteY347" fmla="*/ 551791 h 1996206"/>
              <a:gd name="connsiteX348" fmla="*/ 1983796 w 12192000"/>
              <a:gd name="connsiteY348" fmla="*/ 525711 h 1996206"/>
              <a:gd name="connsiteX349" fmla="*/ 2000482 w 12192000"/>
              <a:gd name="connsiteY349" fmla="*/ 525711 h 1996206"/>
              <a:gd name="connsiteX350" fmla="*/ 2000482 w 12192000"/>
              <a:gd name="connsiteY350" fmla="*/ 446100 h 1996206"/>
              <a:gd name="connsiteX351" fmla="*/ 2186811 w 12192000"/>
              <a:gd name="connsiteY351" fmla="*/ 446100 h 1996206"/>
              <a:gd name="connsiteX352" fmla="*/ 2185884 w 12192000"/>
              <a:gd name="connsiteY352" fmla="*/ 492769 h 1996206"/>
              <a:gd name="connsiteX353" fmla="*/ 2191446 w 12192000"/>
              <a:gd name="connsiteY353" fmla="*/ 492769 h 1996206"/>
              <a:gd name="connsiteX354" fmla="*/ 2191446 w 12192000"/>
              <a:gd name="connsiteY354" fmla="*/ 517476 h 1996206"/>
              <a:gd name="connsiteX355" fmla="*/ 2209059 w 12192000"/>
              <a:gd name="connsiteY355" fmla="*/ 517476 h 1996206"/>
              <a:gd name="connsiteX356" fmla="*/ 2209059 w 12192000"/>
              <a:gd name="connsiteY356" fmla="*/ 531202 h 1996206"/>
              <a:gd name="connsiteX357" fmla="*/ 2222037 w 12192000"/>
              <a:gd name="connsiteY357" fmla="*/ 531202 h 1996206"/>
              <a:gd name="connsiteX358" fmla="*/ 2222037 w 12192000"/>
              <a:gd name="connsiteY358" fmla="*/ 396686 h 1996206"/>
              <a:gd name="connsiteX359" fmla="*/ 2447300 w 12192000"/>
              <a:gd name="connsiteY359" fmla="*/ 396686 h 1996206"/>
              <a:gd name="connsiteX360" fmla="*/ 2447300 w 12192000"/>
              <a:gd name="connsiteY360" fmla="*/ 573753 h 1996206"/>
              <a:gd name="connsiteX361" fmla="*/ 2480672 w 12192000"/>
              <a:gd name="connsiteY361" fmla="*/ 573753 h 1996206"/>
              <a:gd name="connsiteX362" fmla="*/ 2480672 w 12192000"/>
              <a:gd name="connsiteY362" fmla="*/ 429628 h 1996206"/>
              <a:gd name="connsiteX363" fmla="*/ 2556687 w 12192000"/>
              <a:gd name="connsiteY363" fmla="*/ 429628 h 1996206"/>
              <a:gd name="connsiteX364" fmla="*/ 2556687 w 12192000"/>
              <a:gd name="connsiteY364" fmla="*/ 483160 h 1996206"/>
              <a:gd name="connsiteX365" fmla="*/ 2567811 w 12192000"/>
              <a:gd name="connsiteY365" fmla="*/ 483160 h 1996206"/>
              <a:gd name="connsiteX366" fmla="*/ 2567811 w 12192000"/>
              <a:gd name="connsiteY366" fmla="*/ 459826 h 1996206"/>
              <a:gd name="connsiteX367" fmla="*/ 2573372 w 12192000"/>
              <a:gd name="connsiteY367" fmla="*/ 459826 h 1996206"/>
              <a:gd name="connsiteX368" fmla="*/ 2573372 w 12192000"/>
              <a:gd name="connsiteY368" fmla="*/ 414530 h 1996206"/>
              <a:gd name="connsiteX369" fmla="*/ 2579862 w 12192000"/>
              <a:gd name="connsiteY369" fmla="*/ 414530 h 1996206"/>
              <a:gd name="connsiteX370" fmla="*/ 2609526 w 12192000"/>
              <a:gd name="connsiteY370" fmla="*/ 350017 h 1996206"/>
              <a:gd name="connsiteX371" fmla="*/ 2620650 w 12192000"/>
              <a:gd name="connsiteY371" fmla="*/ 282759 h 1996206"/>
              <a:gd name="connsiteX372" fmla="*/ 2633628 w 12192000"/>
              <a:gd name="connsiteY372" fmla="*/ 350017 h 1996206"/>
              <a:gd name="connsiteX373" fmla="*/ 2664219 w 12192000"/>
              <a:gd name="connsiteY373" fmla="*/ 415902 h 1996206"/>
              <a:gd name="connsiteX374" fmla="*/ 2672562 w 12192000"/>
              <a:gd name="connsiteY374" fmla="*/ 415902 h 1996206"/>
              <a:gd name="connsiteX375" fmla="*/ 2672562 w 12192000"/>
              <a:gd name="connsiteY375" fmla="*/ 440609 h 1996206"/>
              <a:gd name="connsiteX376" fmla="*/ 2678124 w 12192000"/>
              <a:gd name="connsiteY376" fmla="*/ 440609 h 1996206"/>
              <a:gd name="connsiteX377" fmla="*/ 2678124 w 12192000"/>
              <a:gd name="connsiteY377" fmla="*/ 479043 h 1996206"/>
              <a:gd name="connsiteX378" fmla="*/ 2682759 w 12192000"/>
              <a:gd name="connsiteY378" fmla="*/ 479043 h 1996206"/>
              <a:gd name="connsiteX379" fmla="*/ 2689249 w 12192000"/>
              <a:gd name="connsiteY379" fmla="*/ 473552 h 1996206"/>
              <a:gd name="connsiteX380" fmla="*/ 2706862 w 12192000"/>
              <a:gd name="connsiteY380" fmla="*/ 473552 h 1996206"/>
              <a:gd name="connsiteX381" fmla="*/ 2706862 w 12192000"/>
              <a:gd name="connsiteY381" fmla="*/ 465316 h 1996206"/>
              <a:gd name="connsiteX382" fmla="*/ 2712424 w 12192000"/>
              <a:gd name="connsiteY382" fmla="*/ 465316 h 1996206"/>
              <a:gd name="connsiteX383" fmla="*/ 2712424 w 12192000"/>
              <a:gd name="connsiteY383" fmla="*/ 425511 h 1996206"/>
              <a:gd name="connsiteX384" fmla="*/ 2718913 w 12192000"/>
              <a:gd name="connsiteY384" fmla="*/ 425511 h 1996206"/>
              <a:gd name="connsiteX385" fmla="*/ 2738380 w 12192000"/>
              <a:gd name="connsiteY385" fmla="*/ 244325 h 1996206"/>
              <a:gd name="connsiteX386" fmla="*/ 2758774 w 12192000"/>
              <a:gd name="connsiteY386" fmla="*/ 421393 h 1996206"/>
              <a:gd name="connsiteX387" fmla="*/ 2770825 w 12192000"/>
              <a:gd name="connsiteY387" fmla="*/ 425511 h 1996206"/>
              <a:gd name="connsiteX388" fmla="*/ 2770825 w 12192000"/>
              <a:gd name="connsiteY388" fmla="*/ 440609 h 1996206"/>
              <a:gd name="connsiteX389" fmla="*/ 2800489 w 12192000"/>
              <a:gd name="connsiteY389" fmla="*/ 440609 h 1996206"/>
              <a:gd name="connsiteX390" fmla="*/ 2800489 w 12192000"/>
              <a:gd name="connsiteY390" fmla="*/ 459826 h 1996206"/>
              <a:gd name="connsiteX391" fmla="*/ 2869088 w 12192000"/>
              <a:gd name="connsiteY391" fmla="*/ 459826 h 1996206"/>
              <a:gd name="connsiteX392" fmla="*/ 2869088 w 12192000"/>
              <a:gd name="connsiteY392" fmla="*/ 473552 h 1996206"/>
              <a:gd name="connsiteX393" fmla="*/ 2966424 w 12192000"/>
              <a:gd name="connsiteY393" fmla="*/ 498259 h 1996206"/>
              <a:gd name="connsiteX394" fmla="*/ 2966424 w 12192000"/>
              <a:gd name="connsiteY394" fmla="*/ 560027 h 1996206"/>
              <a:gd name="connsiteX395" fmla="*/ 2997015 w 12192000"/>
              <a:gd name="connsiteY395" fmla="*/ 560027 h 1996206"/>
              <a:gd name="connsiteX396" fmla="*/ 2997015 w 12192000"/>
              <a:gd name="connsiteY396" fmla="*/ 573753 h 1996206"/>
              <a:gd name="connsiteX397" fmla="*/ 3027606 w 12192000"/>
              <a:gd name="connsiteY397" fmla="*/ 573753 h 1996206"/>
              <a:gd name="connsiteX398" fmla="*/ 3027606 w 12192000"/>
              <a:gd name="connsiteY398" fmla="*/ 557282 h 1996206"/>
              <a:gd name="connsiteX399" fmla="*/ 3094350 w 12192000"/>
              <a:gd name="connsiteY399" fmla="*/ 557282 h 1996206"/>
              <a:gd name="connsiteX400" fmla="*/ 3094350 w 12192000"/>
              <a:gd name="connsiteY400" fmla="*/ 448845 h 1996206"/>
              <a:gd name="connsiteX401" fmla="*/ 3242672 w 12192000"/>
              <a:gd name="connsiteY401" fmla="*/ 448845 h 1996206"/>
              <a:gd name="connsiteX402" fmla="*/ 3242672 w 12192000"/>
              <a:gd name="connsiteY402" fmla="*/ 511985 h 1996206"/>
              <a:gd name="connsiteX403" fmla="*/ 3249161 w 12192000"/>
              <a:gd name="connsiteY403" fmla="*/ 510613 h 1996206"/>
              <a:gd name="connsiteX404" fmla="*/ 3249161 w 12192000"/>
              <a:gd name="connsiteY404" fmla="*/ 490023 h 1996206"/>
              <a:gd name="connsiteX405" fmla="*/ 3259358 w 12192000"/>
              <a:gd name="connsiteY405" fmla="*/ 490023 h 1996206"/>
              <a:gd name="connsiteX406" fmla="*/ 3262139 w 12192000"/>
              <a:gd name="connsiteY406" fmla="*/ 388450 h 1996206"/>
              <a:gd name="connsiteX407" fmla="*/ 3328884 w 12192000"/>
              <a:gd name="connsiteY407" fmla="*/ 341781 h 1996206"/>
              <a:gd name="connsiteX408" fmla="*/ 3392847 w 12192000"/>
              <a:gd name="connsiteY408" fmla="*/ 391195 h 1996206"/>
              <a:gd name="connsiteX409" fmla="*/ 3392847 w 12192000"/>
              <a:gd name="connsiteY409" fmla="*/ 557282 h 1996206"/>
              <a:gd name="connsiteX410" fmla="*/ 3472570 w 12192000"/>
              <a:gd name="connsiteY410" fmla="*/ 595715 h 1996206"/>
              <a:gd name="connsiteX411" fmla="*/ 3472570 w 12192000"/>
              <a:gd name="connsiteY411" fmla="*/ 404921 h 1996206"/>
              <a:gd name="connsiteX412" fmla="*/ 3517993 w 12192000"/>
              <a:gd name="connsiteY412" fmla="*/ 404921 h 1996206"/>
              <a:gd name="connsiteX413" fmla="*/ 3517993 w 12192000"/>
              <a:gd name="connsiteY413" fmla="*/ 43923 h 1996206"/>
              <a:gd name="connsiteX414" fmla="*/ 3722862 w 12192000"/>
              <a:gd name="connsiteY414" fmla="*/ 43923 h 1996206"/>
              <a:gd name="connsiteX415" fmla="*/ 3722862 w 12192000"/>
              <a:gd name="connsiteY415" fmla="*/ 646502 h 1996206"/>
              <a:gd name="connsiteX416" fmla="*/ 3790533 w 12192000"/>
              <a:gd name="connsiteY416" fmla="*/ 646502 h 1996206"/>
              <a:gd name="connsiteX417" fmla="*/ 3790533 w 12192000"/>
              <a:gd name="connsiteY417" fmla="*/ 43923 h 1996206"/>
              <a:gd name="connsiteX418" fmla="*/ 3979643 w 12192000"/>
              <a:gd name="connsiteY418" fmla="*/ 43923 h 1996206"/>
              <a:gd name="connsiteX419" fmla="*/ 3979643 w 12192000"/>
              <a:gd name="connsiteY419" fmla="*/ 603951 h 1996206"/>
              <a:gd name="connsiteX420" fmla="*/ 4005599 w 12192000"/>
              <a:gd name="connsiteY420" fmla="*/ 603951 h 1996206"/>
              <a:gd name="connsiteX421" fmla="*/ 4005599 w 12192000"/>
              <a:gd name="connsiteY421" fmla="*/ 503750 h 1996206"/>
              <a:gd name="connsiteX422" fmla="*/ 4118694 w 12192000"/>
              <a:gd name="connsiteY422" fmla="*/ 503750 h 1996206"/>
              <a:gd name="connsiteX423" fmla="*/ 4118694 w 12192000"/>
              <a:gd name="connsiteY423" fmla="*/ 506495 h 1996206"/>
              <a:gd name="connsiteX424" fmla="*/ 4133526 w 12192000"/>
              <a:gd name="connsiteY424" fmla="*/ 506495 h 1996206"/>
              <a:gd name="connsiteX425" fmla="*/ 4133526 w 12192000"/>
              <a:gd name="connsiteY425" fmla="*/ 595715 h 1996206"/>
              <a:gd name="connsiteX426" fmla="*/ 4184511 w 12192000"/>
              <a:gd name="connsiteY426" fmla="*/ 595715 h 1996206"/>
              <a:gd name="connsiteX427" fmla="*/ 4184511 w 12192000"/>
              <a:gd name="connsiteY427" fmla="*/ 624540 h 1996206"/>
              <a:gd name="connsiteX428" fmla="*/ 4235497 w 12192000"/>
              <a:gd name="connsiteY428" fmla="*/ 624540 h 1996206"/>
              <a:gd name="connsiteX429" fmla="*/ 4235497 w 12192000"/>
              <a:gd name="connsiteY429" fmla="*/ 638266 h 1996206"/>
              <a:gd name="connsiteX430" fmla="*/ 4333759 w 12192000"/>
              <a:gd name="connsiteY430" fmla="*/ 638266 h 1996206"/>
              <a:gd name="connsiteX431" fmla="*/ 4333759 w 12192000"/>
              <a:gd name="connsiteY431" fmla="*/ 616304 h 1996206"/>
              <a:gd name="connsiteX432" fmla="*/ 4333759 w 12192000"/>
              <a:gd name="connsiteY432" fmla="*/ 389823 h 1996206"/>
              <a:gd name="connsiteX433" fmla="*/ 4446854 w 12192000"/>
              <a:gd name="connsiteY433" fmla="*/ 389823 h 1996206"/>
              <a:gd name="connsiteX434" fmla="*/ 4446854 w 12192000"/>
              <a:gd name="connsiteY434" fmla="*/ 627285 h 1996206"/>
              <a:gd name="connsiteX435" fmla="*/ 4522869 w 12192000"/>
              <a:gd name="connsiteY435" fmla="*/ 627285 h 1996206"/>
              <a:gd name="connsiteX436" fmla="*/ 4522869 w 12192000"/>
              <a:gd name="connsiteY436" fmla="*/ 495514 h 1996206"/>
              <a:gd name="connsiteX437" fmla="*/ 4640599 w 12192000"/>
              <a:gd name="connsiteY437" fmla="*/ 495514 h 1996206"/>
              <a:gd name="connsiteX438" fmla="*/ 4640599 w 12192000"/>
              <a:gd name="connsiteY438" fmla="*/ 597087 h 1996206"/>
              <a:gd name="connsiteX439" fmla="*/ 4678606 w 12192000"/>
              <a:gd name="connsiteY439" fmla="*/ 597087 h 1996206"/>
              <a:gd name="connsiteX440" fmla="*/ 4678606 w 12192000"/>
              <a:gd name="connsiteY440" fmla="*/ 579243 h 1996206"/>
              <a:gd name="connsiteX441" fmla="*/ 4686949 w 12192000"/>
              <a:gd name="connsiteY441" fmla="*/ 579243 h 1996206"/>
              <a:gd name="connsiteX442" fmla="*/ 4686949 w 12192000"/>
              <a:gd name="connsiteY442" fmla="*/ 380214 h 1996206"/>
              <a:gd name="connsiteX443" fmla="*/ 4743497 w 12192000"/>
              <a:gd name="connsiteY443" fmla="*/ 395313 h 1996206"/>
              <a:gd name="connsiteX444" fmla="*/ 4743497 w 12192000"/>
              <a:gd name="connsiteY444" fmla="*/ 385705 h 1996206"/>
              <a:gd name="connsiteX445" fmla="*/ 4768526 w 12192000"/>
              <a:gd name="connsiteY445" fmla="*/ 385705 h 1996206"/>
              <a:gd name="connsiteX446" fmla="*/ 4768526 w 12192000"/>
              <a:gd name="connsiteY446" fmla="*/ 290994 h 1996206"/>
              <a:gd name="connsiteX447" fmla="*/ 4775942 w 12192000"/>
              <a:gd name="connsiteY447" fmla="*/ 286876 h 1996206"/>
              <a:gd name="connsiteX448" fmla="*/ 4775942 w 12192000"/>
              <a:gd name="connsiteY448" fmla="*/ 259424 h 1996206"/>
              <a:gd name="connsiteX449" fmla="*/ 4798190 w 12192000"/>
              <a:gd name="connsiteY449" fmla="*/ 258051 h 1996206"/>
              <a:gd name="connsiteX450" fmla="*/ 4854737 w 12192000"/>
              <a:gd name="connsiteY450" fmla="*/ 168831 h 1996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</a:cxnLst>
            <a:rect l="l" t="t" r="r" b="b"/>
            <a:pathLst>
              <a:path w="12192000" h="1996206">
                <a:moveTo>
                  <a:pt x="4859373" y="0"/>
                </a:moveTo>
                <a:lnTo>
                  <a:pt x="4864935" y="167459"/>
                </a:lnTo>
                <a:lnTo>
                  <a:pt x="4915920" y="262169"/>
                </a:lnTo>
                <a:lnTo>
                  <a:pt x="4940949" y="262169"/>
                </a:lnTo>
                <a:lnTo>
                  <a:pt x="4940949" y="288249"/>
                </a:lnTo>
                <a:lnTo>
                  <a:pt x="4947438" y="290994"/>
                </a:lnTo>
                <a:lnTo>
                  <a:pt x="4947438" y="385705"/>
                </a:lnTo>
                <a:lnTo>
                  <a:pt x="4966905" y="385705"/>
                </a:lnTo>
                <a:lnTo>
                  <a:pt x="4966905" y="528457"/>
                </a:lnTo>
                <a:lnTo>
                  <a:pt x="4998424" y="528457"/>
                </a:lnTo>
                <a:lnTo>
                  <a:pt x="4998424" y="473552"/>
                </a:lnTo>
                <a:lnTo>
                  <a:pt x="5111518" y="473552"/>
                </a:lnTo>
                <a:lnTo>
                  <a:pt x="5111518" y="654737"/>
                </a:lnTo>
                <a:lnTo>
                  <a:pt x="5132840" y="654737"/>
                </a:lnTo>
                <a:lnTo>
                  <a:pt x="5132840" y="598460"/>
                </a:lnTo>
                <a:lnTo>
                  <a:pt x="5193096" y="599833"/>
                </a:lnTo>
                <a:lnTo>
                  <a:pt x="5193096" y="561399"/>
                </a:lnTo>
                <a:lnTo>
                  <a:pt x="5275599" y="561399"/>
                </a:lnTo>
                <a:lnTo>
                  <a:pt x="5275599" y="359625"/>
                </a:lnTo>
                <a:lnTo>
                  <a:pt x="5306190" y="343154"/>
                </a:lnTo>
                <a:lnTo>
                  <a:pt x="5306190" y="284131"/>
                </a:lnTo>
                <a:lnTo>
                  <a:pt x="5352540" y="263542"/>
                </a:lnTo>
                <a:lnTo>
                  <a:pt x="5354394" y="168831"/>
                </a:lnTo>
                <a:lnTo>
                  <a:pt x="5359957" y="263542"/>
                </a:lnTo>
                <a:lnTo>
                  <a:pt x="5408161" y="282759"/>
                </a:lnTo>
                <a:lnTo>
                  <a:pt x="5408161" y="343154"/>
                </a:lnTo>
                <a:lnTo>
                  <a:pt x="5439679" y="355507"/>
                </a:lnTo>
                <a:lnTo>
                  <a:pt x="5439679" y="616304"/>
                </a:lnTo>
                <a:lnTo>
                  <a:pt x="5511059" y="616304"/>
                </a:lnTo>
                <a:lnTo>
                  <a:pt x="5511059" y="487278"/>
                </a:lnTo>
                <a:lnTo>
                  <a:pt x="5562044" y="487278"/>
                </a:lnTo>
                <a:lnTo>
                  <a:pt x="5562044" y="432374"/>
                </a:lnTo>
                <a:lnTo>
                  <a:pt x="5608394" y="432374"/>
                </a:lnTo>
                <a:lnTo>
                  <a:pt x="5608394" y="317074"/>
                </a:lnTo>
                <a:lnTo>
                  <a:pt x="5720562" y="317074"/>
                </a:lnTo>
                <a:lnTo>
                  <a:pt x="5720562" y="499632"/>
                </a:lnTo>
                <a:lnTo>
                  <a:pt x="5777110" y="499632"/>
                </a:lnTo>
                <a:lnTo>
                  <a:pt x="5777110" y="392568"/>
                </a:lnTo>
                <a:lnTo>
                  <a:pt x="5905037" y="392568"/>
                </a:lnTo>
                <a:lnTo>
                  <a:pt x="6032964" y="355507"/>
                </a:lnTo>
                <a:lnTo>
                  <a:pt x="6032964" y="532575"/>
                </a:lnTo>
                <a:lnTo>
                  <a:pt x="6092292" y="576498"/>
                </a:lnTo>
                <a:lnTo>
                  <a:pt x="6092292" y="473552"/>
                </a:lnTo>
                <a:lnTo>
                  <a:pt x="6121956" y="459826"/>
                </a:lnTo>
                <a:lnTo>
                  <a:pt x="6121956" y="469434"/>
                </a:lnTo>
                <a:lnTo>
                  <a:pt x="6139570" y="469434"/>
                </a:lnTo>
                <a:lnTo>
                  <a:pt x="6139570" y="483160"/>
                </a:lnTo>
                <a:lnTo>
                  <a:pt x="6150694" y="483160"/>
                </a:lnTo>
                <a:lnTo>
                  <a:pt x="6150694" y="492769"/>
                </a:lnTo>
                <a:lnTo>
                  <a:pt x="6162745" y="492769"/>
                </a:lnTo>
                <a:lnTo>
                  <a:pt x="6162745" y="540810"/>
                </a:lnTo>
                <a:lnTo>
                  <a:pt x="6173869" y="540810"/>
                </a:lnTo>
                <a:lnTo>
                  <a:pt x="6173869" y="564145"/>
                </a:lnTo>
                <a:lnTo>
                  <a:pt x="6185920" y="564145"/>
                </a:lnTo>
                <a:lnTo>
                  <a:pt x="6185920" y="392568"/>
                </a:lnTo>
                <a:lnTo>
                  <a:pt x="6214657" y="392568"/>
                </a:lnTo>
                <a:lnTo>
                  <a:pt x="6214657" y="334918"/>
                </a:lnTo>
                <a:lnTo>
                  <a:pt x="6237832" y="334918"/>
                </a:lnTo>
                <a:lnTo>
                  <a:pt x="6237832" y="321192"/>
                </a:lnTo>
                <a:lnTo>
                  <a:pt x="6348146" y="278641"/>
                </a:lnTo>
                <a:lnTo>
                  <a:pt x="6457533" y="321192"/>
                </a:lnTo>
                <a:lnTo>
                  <a:pt x="6457533" y="334918"/>
                </a:lnTo>
                <a:lnTo>
                  <a:pt x="6475146" y="334918"/>
                </a:lnTo>
                <a:lnTo>
                  <a:pt x="6475146" y="392568"/>
                </a:lnTo>
                <a:lnTo>
                  <a:pt x="6491832" y="396686"/>
                </a:lnTo>
                <a:lnTo>
                  <a:pt x="6491832" y="511985"/>
                </a:lnTo>
                <a:lnTo>
                  <a:pt x="6509446" y="511985"/>
                </a:lnTo>
                <a:lnTo>
                  <a:pt x="6527059" y="554536"/>
                </a:lnTo>
                <a:lnTo>
                  <a:pt x="6527059" y="450218"/>
                </a:lnTo>
                <a:lnTo>
                  <a:pt x="6555796" y="450218"/>
                </a:lnTo>
                <a:lnTo>
                  <a:pt x="6555796" y="415902"/>
                </a:lnTo>
                <a:lnTo>
                  <a:pt x="6567847" y="415902"/>
                </a:lnTo>
                <a:lnTo>
                  <a:pt x="6567847" y="389823"/>
                </a:lnTo>
                <a:lnTo>
                  <a:pt x="6799599" y="388450"/>
                </a:lnTo>
                <a:lnTo>
                  <a:pt x="6799599" y="410412"/>
                </a:lnTo>
                <a:lnTo>
                  <a:pt x="6816285" y="410412"/>
                </a:lnTo>
                <a:lnTo>
                  <a:pt x="6816285" y="450218"/>
                </a:lnTo>
                <a:lnTo>
                  <a:pt x="6833898" y="450218"/>
                </a:lnTo>
                <a:lnTo>
                  <a:pt x="6833898" y="544928"/>
                </a:lnTo>
                <a:lnTo>
                  <a:pt x="6850584" y="544928"/>
                </a:lnTo>
                <a:lnTo>
                  <a:pt x="6850584" y="45296"/>
                </a:lnTo>
                <a:lnTo>
                  <a:pt x="7022081" y="8235"/>
                </a:lnTo>
                <a:lnTo>
                  <a:pt x="7157424" y="35688"/>
                </a:lnTo>
                <a:lnTo>
                  <a:pt x="7158351" y="432374"/>
                </a:lnTo>
                <a:lnTo>
                  <a:pt x="7164840" y="440609"/>
                </a:lnTo>
                <a:lnTo>
                  <a:pt x="7186161" y="382959"/>
                </a:lnTo>
                <a:lnTo>
                  <a:pt x="7209336" y="440609"/>
                </a:lnTo>
                <a:lnTo>
                  <a:pt x="7215825" y="425511"/>
                </a:lnTo>
                <a:lnTo>
                  <a:pt x="7221387" y="455708"/>
                </a:lnTo>
                <a:lnTo>
                  <a:pt x="7221387" y="525711"/>
                </a:lnTo>
                <a:lnTo>
                  <a:pt x="7226949" y="531202"/>
                </a:lnTo>
                <a:lnTo>
                  <a:pt x="7226949" y="630030"/>
                </a:lnTo>
                <a:lnTo>
                  <a:pt x="7238073" y="630030"/>
                </a:lnTo>
                <a:lnTo>
                  <a:pt x="7238073" y="507867"/>
                </a:lnTo>
                <a:lnTo>
                  <a:pt x="7250124" y="507867"/>
                </a:lnTo>
                <a:lnTo>
                  <a:pt x="7250124" y="222363"/>
                </a:lnTo>
                <a:lnTo>
                  <a:pt x="7434599" y="189421"/>
                </a:lnTo>
                <a:lnTo>
                  <a:pt x="7562526" y="218246"/>
                </a:lnTo>
                <a:lnTo>
                  <a:pt x="7562526" y="411784"/>
                </a:lnTo>
                <a:lnTo>
                  <a:pt x="7585701" y="429628"/>
                </a:lnTo>
                <a:lnTo>
                  <a:pt x="7585701" y="465316"/>
                </a:lnTo>
                <a:lnTo>
                  <a:pt x="7596825" y="465316"/>
                </a:lnTo>
                <a:lnTo>
                  <a:pt x="7596825" y="488651"/>
                </a:lnTo>
                <a:lnTo>
                  <a:pt x="7602387" y="488651"/>
                </a:lnTo>
                <a:lnTo>
                  <a:pt x="7602387" y="606696"/>
                </a:lnTo>
                <a:lnTo>
                  <a:pt x="7614438" y="606696"/>
                </a:lnTo>
                <a:lnTo>
                  <a:pt x="7614438" y="569635"/>
                </a:lnTo>
                <a:lnTo>
                  <a:pt x="7701577" y="569635"/>
                </a:lnTo>
                <a:lnTo>
                  <a:pt x="7701577" y="459826"/>
                </a:lnTo>
                <a:lnTo>
                  <a:pt x="7741438" y="459826"/>
                </a:lnTo>
                <a:lnTo>
                  <a:pt x="7741438" y="406294"/>
                </a:lnTo>
                <a:lnTo>
                  <a:pt x="7747927" y="406294"/>
                </a:lnTo>
                <a:lnTo>
                  <a:pt x="7747927" y="387077"/>
                </a:lnTo>
                <a:lnTo>
                  <a:pt x="7753489" y="387077"/>
                </a:lnTo>
                <a:lnTo>
                  <a:pt x="7753489" y="373351"/>
                </a:lnTo>
                <a:lnTo>
                  <a:pt x="7932402" y="367861"/>
                </a:lnTo>
                <a:lnTo>
                  <a:pt x="7932402" y="532575"/>
                </a:lnTo>
                <a:lnTo>
                  <a:pt x="8013051" y="532575"/>
                </a:lnTo>
                <a:lnTo>
                  <a:pt x="8013051" y="551791"/>
                </a:lnTo>
                <a:lnTo>
                  <a:pt x="8077942" y="525711"/>
                </a:lnTo>
                <a:lnTo>
                  <a:pt x="8094628" y="525711"/>
                </a:lnTo>
                <a:lnTo>
                  <a:pt x="8094628" y="446100"/>
                </a:lnTo>
                <a:lnTo>
                  <a:pt x="8280029" y="446100"/>
                </a:lnTo>
                <a:lnTo>
                  <a:pt x="8280029" y="492769"/>
                </a:lnTo>
                <a:lnTo>
                  <a:pt x="8285591" y="492769"/>
                </a:lnTo>
                <a:lnTo>
                  <a:pt x="8285591" y="517476"/>
                </a:lnTo>
                <a:lnTo>
                  <a:pt x="8303205" y="517476"/>
                </a:lnTo>
                <a:lnTo>
                  <a:pt x="8303205" y="531202"/>
                </a:lnTo>
                <a:lnTo>
                  <a:pt x="8314329" y="531202"/>
                </a:lnTo>
                <a:lnTo>
                  <a:pt x="8315256" y="396686"/>
                </a:lnTo>
                <a:lnTo>
                  <a:pt x="8539591" y="396686"/>
                </a:lnTo>
                <a:lnTo>
                  <a:pt x="8539591" y="573753"/>
                </a:lnTo>
                <a:lnTo>
                  <a:pt x="8573891" y="573753"/>
                </a:lnTo>
                <a:lnTo>
                  <a:pt x="8572964" y="429628"/>
                </a:lnTo>
                <a:lnTo>
                  <a:pt x="8649905" y="429628"/>
                </a:lnTo>
                <a:lnTo>
                  <a:pt x="8649905" y="483160"/>
                </a:lnTo>
                <a:lnTo>
                  <a:pt x="8661029" y="483160"/>
                </a:lnTo>
                <a:lnTo>
                  <a:pt x="8661029" y="459826"/>
                </a:lnTo>
                <a:lnTo>
                  <a:pt x="8667518" y="459826"/>
                </a:lnTo>
                <a:lnTo>
                  <a:pt x="8667518" y="414530"/>
                </a:lnTo>
                <a:lnTo>
                  <a:pt x="8673080" y="414530"/>
                </a:lnTo>
                <a:lnTo>
                  <a:pt x="8701818" y="350017"/>
                </a:lnTo>
                <a:lnTo>
                  <a:pt x="8712942" y="282759"/>
                </a:lnTo>
                <a:lnTo>
                  <a:pt x="8725920" y="350017"/>
                </a:lnTo>
                <a:lnTo>
                  <a:pt x="8756511" y="415902"/>
                </a:lnTo>
                <a:lnTo>
                  <a:pt x="8764854" y="415902"/>
                </a:lnTo>
                <a:lnTo>
                  <a:pt x="8764854" y="440609"/>
                </a:lnTo>
                <a:lnTo>
                  <a:pt x="8771343" y="440609"/>
                </a:lnTo>
                <a:lnTo>
                  <a:pt x="8771343" y="479043"/>
                </a:lnTo>
                <a:lnTo>
                  <a:pt x="8775978" y="479043"/>
                </a:lnTo>
                <a:lnTo>
                  <a:pt x="8781540" y="473552"/>
                </a:lnTo>
                <a:lnTo>
                  <a:pt x="8799153" y="473552"/>
                </a:lnTo>
                <a:lnTo>
                  <a:pt x="8799153" y="465316"/>
                </a:lnTo>
                <a:lnTo>
                  <a:pt x="8805642" y="465316"/>
                </a:lnTo>
                <a:lnTo>
                  <a:pt x="8805642" y="425511"/>
                </a:lnTo>
                <a:lnTo>
                  <a:pt x="8811204" y="425511"/>
                </a:lnTo>
                <a:lnTo>
                  <a:pt x="8831599" y="244325"/>
                </a:lnTo>
                <a:lnTo>
                  <a:pt x="8851993" y="421393"/>
                </a:lnTo>
                <a:lnTo>
                  <a:pt x="8864044" y="425511"/>
                </a:lnTo>
                <a:lnTo>
                  <a:pt x="8864044" y="440609"/>
                </a:lnTo>
                <a:lnTo>
                  <a:pt x="8892781" y="440609"/>
                </a:lnTo>
                <a:lnTo>
                  <a:pt x="8892781" y="459826"/>
                </a:lnTo>
                <a:lnTo>
                  <a:pt x="8962307" y="459826"/>
                </a:lnTo>
                <a:lnTo>
                  <a:pt x="8962307" y="473552"/>
                </a:lnTo>
                <a:lnTo>
                  <a:pt x="9060569" y="498259"/>
                </a:lnTo>
                <a:lnTo>
                  <a:pt x="9060569" y="560027"/>
                </a:lnTo>
                <a:lnTo>
                  <a:pt x="9089307" y="560027"/>
                </a:lnTo>
                <a:lnTo>
                  <a:pt x="9089307" y="573753"/>
                </a:lnTo>
                <a:lnTo>
                  <a:pt x="9120825" y="573753"/>
                </a:lnTo>
                <a:lnTo>
                  <a:pt x="9120825" y="557282"/>
                </a:lnTo>
                <a:lnTo>
                  <a:pt x="9186642" y="557282"/>
                </a:lnTo>
                <a:lnTo>
                  <a:pt x="9186642" y="448845"/>
                </a:lnTo>
                <a:lnTo>
                  <a:pt x="9334964" y="448845"/>
                </a:lnTo>
                <a:lnTo>
                  <a:pt x="9334964" y="511985"/>
                </a:lnTo>
                <a:lnTo>
                  <a:pt x="9341453" y="510613"/>
                </a:lnTo>
                <a:lnTo>
                  <a:pt x="9341453" y="490023"/>
                </a:lnTo>
                <a:lnTo>
                  <a:pt x="9351650" y="490023"/>
                </a:lnTo>
                <a:lnTo>
                  <a:pt x="9355358" y="388450"/>
                </a:lnTo>
                <a:lnTo>
                  <a:pt x="9422102" y="341781"/>
                </a:lnTo>
                <a:lnTo>
                  <a:pt x="9486066" y="391195"/>
                </a:lnTo>
                <a:lnTo>
                  <a:pt x="9486066" y="557282"/>
                </a:lnTo>
                <a:lnTo>
                  <a:pt x="9565788" y="595715"/>
                </a:lnTo>
                <a:lnTo>
                  <a:pt x="9565788" y="404921"/>
                </a:lnTo>
                <a:lnTo>
                  <a:pt x="9611212" y="404921"/>
                </a:lnTo>
                <a:lnTo>
                  <a:pt x="9611212" y="43923"/>
                </a:lnTo>
                <a:lnTo>
                  <a:pt x="9816080" y="43923"/>
                </a:lnTo>
                <a:lnTo>
                  <a:pt x="9816080" y="646502"/>
                </a:lnTo>
                <a:lnTo>
                  <a:pt x="9883752" y="646502"/>
                </a:lnTo>
                <a:lnTo>
                  <a:pt x="9883752" y="43923"/>
                </a:lnTo>
                <a:lnTo>
                  <a:pt x="10072861" y="43923"/>
                </a:lnTo>
                <a:lnTo>
                  <a:pt x="10072861" y="603951"/>
                </a:lnTo>
                <a:lnTo>
                  <a:pt x="10097891" y="603951"/>
                </a:lnTo>
                <a:lnTo>
                  <a:pt x="10097891" y="503750"/>
                </a:lnTo>
                <a:lnTo>
                  <a:pt x="10211912" y="503750"/>
                </a:lnTo>
                <a:lnTo>
                  <a:pt x="10211912" y="506495"/>
                </a:lnTo>
                <a:lnTo>
                  <a:pt x="10225818" y="506495"/>
                </a:lnTo>
                <a:lnTo>
                  <a:pt x="10226745" y="595715"/>
                </a:lnTo>
                <a:lnTo>
                  <a:pt x="10277730" y="595715"/>
                </a:lnTo>
                <a:lnTo>
                  <a:pt x="10277730" y="624540"/>
                </a:lnTo>
                <a:lnTo>
                  <a:pt x="10328715" y="624540"/>
                </a:lnTo>
                <a:lnTo>
                  <a:pt x="10328715" y="638266"/>
                </a:lnTo>
                <a:lnTo>
                  <a:pt x="10426051" y="638266"/>
                </a:lnTo>
                <a:lnTo>
                  <a:pt x="10426051" y="616304"/>
                </a:lnTo>
                <a:lnTo>
                  <a:pt x="10426978" y="616304"/>
                </a:lnTo>
                <a:lnTo>
                  <a:pt x="10426978" y="389823"/>
                </a:lnTo>
                <a:lnTo>
                  <a:pt x="10541000" y="389823"/>
                </a:lnTo>
                <a:lnTo>
                  <a:pt x="10540073" y="627285"/>
                </a:lnTo>
                <a:lnTo>
                  <a:pt x="10616088" y="627285"/>
                </a:lnTo>
                <a:lnTo>
                  <a:pt x="10616088" y="495514"/>
                </a:lnTo>
                <a:lnTo>
                  <a:pt x="10733818" y="495514"/>
                </a:lnTo>
                <a:lnTo>
                  <a:pt x="10733818" y="597087"/>
                </a:lnTo>
                <a:lnTo>
                  <a:pt x="10770898" y="597087"/>
                </a:lnTo>
                <a:lnTo>
                  <a:pt x="10770898" y="579243"/>
                </a:lnTo>
                <a:lnTo>
                  <a:pt x="10780168" y="579243"/>
                </a:lnTo>
                <a:lnTo>
                  <a:pt x="10780168" y="380214"/>
                </a:lnTo>
                <a:lnTo>
                  <a:pt x="10835788" y="395313"/>
                </a:lnTo>
                <a:lnTo>
                  <a:pt x="10835788" y="385705"/>
                </a:lnTo>
                <a:lnTo>
                  <a:pt x="10861745" y="385705"/>
                </a:lnTo>
                <a:lnTo>
                  <a:pt x="10861745" y="290994"/>
                </a:lnTo>
                <a:lnTo>
                  <a:pt x="10868234" y="286876"/>
                </a:lnTo>
                <a:lnTo>
                  <a:pt x="10868234" y="259424"/>
                </a:lnTo>
                <a:lnTo>
                  <a:pt x="10891409" y="258051"/>
                </a:lnTo>
                <a:lnTo>
                  <a:pt x="10947956" y="168831"/>
                </a:lnTo>
                <a:lnTo>
                  <a:pt x="10952591" y="0"/>
                </a:lnTo>
                <a:lnTo>
                  <a:pt x="10957226" y="167459"/>
                </a:lnTo>
                <a:lnTo>
                  <a:pt x="11009139" y="262169"/>
                </a:lnTo>
                <a:lnTo>
                  <a:pt x="11034168" y="262169"/>
                </a:lnTo>
                <a:lnTo>
                  <a:pt x="11034168" y="288249"/>
                </a:lnTo>
                <a:lnTo>
                  <a:pt x="11039730" y="290994"/>
                </a:lnTo>
                <a:lnTo>
                  <a:pt x="11039730" y="385705"/>
                </a:lnTo>
                <a:lnTo>
                  <a:pt x="11060124" y="385705"/>
                </a:lnTo>
                <a:lnTo>
                  <a:pt x="11060124" y="528457"/>
                </a:lnTo>
                <a:lnTo>
                  <a:pt x="11092569" y="528457"/>
                </a:lnTo>
                <a:lnTo>
                  <a:pt x="11092569" y="473552"/>
                </a:lnTo>
                <a:lnTo>
                  <a:pt x="11203810" y="473552"/>
                </a:lnTo>
                <a:lnTo>
                  <a:pt x="11203810" y="654737"/>
                </a:lnTo>
                <a:lnTo>
                  <a:pt x="11225131" y="654737"/>
                </a:lnTo>
                <a:lnTo>
                  <a:pt x="11225131" y="598460"/>
                </a:lnTo>
                <a:lnTo>
                  <a:pt x="11287241" y="599833"/>
                </a:lnTo>
                <a:lnTo>
                  <a:pt x="11287241" y="561399"/>
                </a:lnTo>
                <a:lnTo>
                  <a:pt x="11368818" y="561399"/>
                </a:lnTo>
                <a:lnTo>
                  <a:pt x="11368818" y="359625"/>
                </a:lnTo>
                <a:lnTo>
                  <a:pt x="11398482" y="343154"/>
                </a:lnTo>
                <a:lnTo>
                  <a:pt x="11398482" y="284131"/>
                </a:lnTo>
                <a:lnTo>
                  <a:pt x="11444832" y="263542"/>
                </a:lnTo>
                <a:lnTo>
                  <a:pt x="11447613" y="168831"/>
                </a:lnTo>
                <a:lnTo>
                  <a:pt x="11452248" y="263542"/>
                </a:lnTo>
                <a:lnTo>
                  <a:pt x="11501380" y="282759"/>
                </a:lnTo>
                <a:lnTo>
                  <a:pt x="11502307" y="343154"/>
                </a:lnTo>
                <a:lnTo>
                  <a:pt x="11531971" y="355507"/>
                </a:lnTo>
                <a:lnTo>
                  <a:pt x="11531971" y="616304"/>
                </a:lnTo>
                <a:lnTo>
                  <a:pt x="11603350" y="616304"/>
                </a:lnTo>
                <a:lnTo>
                  <a:pt x="11603350" y="487278"/>
                </a:lnTo>
                <a:lnTo>
                  <a:pt x="11655263" y="487278"/>
                </a:lnTo>
                <a:lnTo>
                  <a:pt x="11655263" y="432374"/>
                </a:lnTo>
                <a:lnTo>
                  <a:pt x="11701613" y="432374"/>
                </a:lnTo>
                <a:lnTo>
                  <a:pt x="11701613" y="317074"/>
                </a:lnTo>
                <a:lnTo>
                  <a:pt x="11813781" y="317074"/>
                </a:lnTo>
                <a:lnTo>
                  <a:pt x="11813781" y="499632"/>
                </a:lnTo>
                <a:lnTo>
                  <a:pt x="11870328" y="499632"/>
                </a:lnTo>
                <a:lnTo>
                  <a:pt x="11870328" y="392568"/>
                </a:lnTo>
                <a:lnTo>
                  <a:pt x="11998255" y="392568"/>
                </a:lnTo>
                <a:lnTo>
                  <a:pt x="12126182" y="355507"/>
                </a:lnTo>
                <a:lnTo>
                  <a:pt x="12126182" y="532575"/>
                </a:lnTo>
                <a:lnTo>
                  <a:pt x="12192000" y="580616"/>
                </a:lnTo>
                <a:lnTo>
                  <a:pt x="12192000" y="785136"/>
                </a:lnTo>
                <a:lnTo>
                  <a:pt x="12190413" y="785136"/>
                </a:lnTo>
                <a:lnTo>
                  <a:pt x="12190413" y="1996206"/>
                </a:lnTo>
                <a:lnTo>
                  <a:pt x="0" y="1996206"/>
                </a:lnTo>
                <a:lnTo>
                  <a:pt x="0" y="785136"/>
                </a:lnTo>
                <a:lnTo>
                  <a:pt x="0" y="785135"/>
                </a:lnTo>
                <a:lnTo>
                  <a:pt x="0" y="473552"/>
                </a:lnTo>
                <a:lnTo>
                  <a:pt x="29664" y="459826"/>
                </a:lnTo>
                <a:lnTo>
                  <a:pt x="29664" y="469434"/>
                </a:lnTo>
                <a:lnTo>
                  <a:pt x="47278" y="469434"/>
                </a:lnTo>
                <a:lnTo>
                  <a:pt x="47278" y="483160"/>
                </a:lnTo>
                <a:lnTo>
                  <a:pt x="58402" y="483160"/>
                </a:lnTo>
                <a:lnTo>
                  <a:pt x="58402" y="492769"/>
                </a:lnTo>
                <a:lnTo>
                  <a:pt x="69526" y="492769"/>
                </a:lnTo>
                <a:lnTo>
                  <a:pt x="69526" y="540810"/>
                </a:lnTo>
                <a:lnTo>
                  <a:pt x="80650" y="540810"/>
                </a:lnTo>
                <a:lnTo>
                  <a:pt x="80650" y="564145"/>
                </a:lnTo>
                <a:lnTo>
                  <a:pt x="92701" y="564145"/>
                </a:lnTo>
                <a:lnTo>
                  <a:pt x="92701" y="392568"/>
                </a:lnTo>
                <a:lnTo>
                  <a:pt x="121438" y="392568"/>
                </a:lnTo>
                <a:lnTo>
                  <a:pt x="121438" y="334918"/>
                </a:lnTo>
                <a:lnTo>
                  <a:pt x="145540" y="334918"/>
                </a:lnTo>
                <a:lnTo>
                  <a:pt x="145540" y="321192"/>
                </a:lnTo>
                <a:lnTo>
                  <a:pt x="254927" y="278641"/>
                </a:lnTo>
                <a:lnTo>
                  <a:pt x="365241" y="321192"/>
                </a:lnTo>
                <a:lnTo>
                  <a:pt x="365241" y="334918"/>
                </a:lnTo>
                <a:lnTo>
                  <a:pt x="381927" y="334918"/>
                </a:lnTo>
                <a:lnTo>
                  <a:pt x="381927" y="392568"/>
                </a:lnTo>
                <a:lnTo>
                  <a:pt x="399540" y="396686"/>
                </a:lnTo>
                <a:lnTo>
                  <a:pt x="399540" y="511985"/>
                </a:lnTo>
                <a:lnTo>
                  <a:pt x="417154" y="511985"/>
                </a:lnTo>
                <a:lnTo>
                  <a:pt x="433840" y="554536"/>
                </a:lnTo>
                <a:lnTo>
                  <a:pt x="433840" y="450218"/>
                </a:lnTo>
                <a:lnTo>
                  <a:pt x="462577" y="450218"/>
                </a:lnTo>
                <a:lnTo>
                  <a:pt x="462577" y="415902"/>
                </a:lnTo>
                <a:lnTo>
                  <a:pt x="473701" y="415902"/>
                </a:lnTo>
                <a:lnTo>
                  <a:pt x="473701" y="389823"/>
                </a:lnTo>
                <a:lnTo>
                  <a:pt x="706380" y="388450"/>
                </a:lnTo>
                <a:lnTo>
                  <a:pt x="706380" y="410412"/>
                </a:lnTo>
                <a:lnTo>
                  <a:pt x="723993" y="410412"/>
                </a:lnTo>
                <a:lnTo>
                  <a:pt x="723993" y="450218"/>
                </a:lnTo>
                <a:lnTo>
                  <a:pt x="741606" y="450218"/>
                </a:lnTo>
                <a:lnTo>
                  <a:pt x="741606" y="544928"/>
                </a:lnTo>
                <a:lnTo>
                  <a:pt x="758292" y="544928"/>
                </a:lnTo>
                <a:lnTo>
                  <a:pt x="758292" y="45296"/>
                </a:lnTo>
                <a:lnTo>
                  <a:pt x="929788" y="8235"/>
                </a:lnTo>
                <a:lnTo>
                  <a:pt x="1064205" y="35688"/>
                </a:lnTo>
                <a:lnTo>
                  <a:pt x="1064205" y="432374"/>
                </a:lnTo>
                <a:lnTo>
                  <a:pt x="1070694" y="440609"/>
                </a:lnTo>
                <a:lnTo>
                  <a:pt x="1093869" y="382959"/>
                </a:lnTo>
                <a:lnTo>
                  <a:pt x="1117044" y="440609"/>
                </a:lnTo>
                <a:lnTo>
                  <a:pt x="1122606" y="425511"/>
                </a:lnTo>
                <a:lnTo>
                  <a:pt x="1128168" y="455708"/>
                </a:lnTo>
                <a:lnTo>
                  <a:pt x="1128168" y="525711"/>
                </a:lnTo>
                <a:lnTo>
                  <a:pt x="1133730" y="531202"/>
                </a:lnTo>
                <a:lnTo>
                  <a:pt x="1133730" y="630030"/>
                </a:lnTo>
                <a:lnTo>
                  <a:pt x="1145781" y="630030"/>
                </a:lnTo>
                <a:lnTo>
                  <a:pt x="1145781" y="507867"/>
                </a:lnTo>
                <a:lnTo>
                  <a:pt x="1157832" y="507867"/>
                </a:lnTo>
                <a:lnTo>
                  <a:pt x="1157832" y="222363"/>
                </a:lnTo>
                <a:lnTo>
                  <a:pt x="1342307" y="189421"/>
                </a:lnTo>
                <a:lnTo>
                  <a:pt x="1470234" y="218246"/>
                </a:lnTo>
                <a:lnTo>
                  <a:pt x="1470234" y="411784"/>
                </a:lnTo>
                <a:lnTo>
                  <a:pt x="1492482" y="429628"/>
                </a:lnTo>
                <a:lnTo>
                  <a:pt x="1492482" y="465316"/>
                </a:lnTo>
                <a:lnTo>
                  <a:pt x="1504533" y="465316"/>
                </a:lnTo>
                <a:lnTo>
                  <a:pt x="1504533" y="488651"/>
                </a:lnTo>
                <a:lnTo>
                  <a:pt x="1510095" y="488651"/>
                </a:lnTo>
                <a:lnTo>
                  <a:pt x="1510095" y="606696"/>
                </a:lnTo>
                <a:lnTo>
                  <a:pt x="1521219" y="606696"/>
                </a:lnTo>
                <a:lnTo>
                  <a:pt x="1521219" y="569635"/>
                </a:lnTo>
                <a:lnTo>
                  <a:pt x="1608358" y="569635"/>
                </a:lnTo>
                <a:lnTo>
                  <a:pt x="1608358" y="459826"/>
                </a:lnTo>
                <a:lnTo>
                  <a:pt x="1648219" y="459826"/>
                </a:lnTo>
                <a:lnTo>
                  <a:pt x="1648219" y="406294"/>
                </a:lnTo>
                <a:lnTo>
                  <a:pt x="1655635" y="406294"/>
                </a:lnTo>
                <a:lnTo>
                  <a:pt x="1655635" y="387077"/>
                </a:lnTo>
                <a:lnTo>
                  <a:pt x="1661197" y="387077"/>
                </a:lnTo>
                <a:lnTo>
                  <a:pt x="1661197" y="373351"/>
                </a:lnTo>
                <a:lnTo>
                  <a:pt x="1839183" y="367861"/>
                </a:lnTo>
                <a:lnTo>
                  <a:pt x="1839183" y="532575"/>
                </a:lnTo>
                <a:lnTo>
                  <a:pt x="1920759" y="532575"/>
                </a:lnTo>
                <a:lnTo>
                  <a:pt x="1920759" y="551791"/>
                </a:lnTo>
                <a:lnTo>
                  <a:pt x="1983796" y="525711"/>
                </a:lnTo>
                <a:lnTo>
                  <a:pt x="2000482" y="525711"/>
                </a:lnTo>
                <a:lnTo>
                  <a:pt x="2000482" y="446100"/>
                </a:lnTo>
                <a:lnTo>
                  <a:pt x="2186811" y="446100"/>
                </a:lnTo>
                <a:lnTo>
                  <a:pt x="2185884" y="492769"/>
                </a:lnTo>
                <a:lnTo>
                  <a:pt x="2191446" y="492769"/>
                </a:lnTo>
                <a:lnTo>
                  <a:pt x="2191446" y="517476"/>
                </a:lnTo>
                <a:lnTo>
                  <a:pt x="2209059" y="517476"/>
                </a:lnTo>
                <a:lnTo>
                  <a:pt x="2209059" y="531202"/>
                </a:lnTo>
                <a:lnTo>
                  <a:pt x="2222037" y="531202"/>
                </a:lnTo>
                <a:lnTo>
                  <a:pt x="2222037" y="396686"/>
                </a:lnTo>
                <a:lnTo>
                  <a:pt x="2447300" y="396686"/>
                </a:lnTo>
                <a:lnTo>
                  <a:pt x="2447300" y="573753"/>
                </a:lnTo>
                <a:lnTo>
                  <a:pt x="2480672" y="573753"/>
                </a:lnTo>
                <a:lnTo>
                  <a:pt x="2480672" y="429628"/>
                </a:lnTo>
                <a:lnTo>
                  <a:pt x="2556687" y="429628"/>
                </a:lnTo>
                <a:lnTo>
                  <a:pt x="2556687" y="483160"/>
                </a:lnTo>
                <a:lnTo>
                  <a:pt x="2567811" y="483160"/>
                </a:lnTo>
                <a:lnTo>
                  <a:pt x="2567811" y="459826"/>
                </a:lnTo>
                <a:lnTo>
                  <a:pt x="2573372" y="459826"/>
                </a:lnTo>
                <a:lnTo>
                  <a:pt x="2573372" y="414530"/>
                </a:lnTo>
                <a:lnTo>
                  <a:pt x="2579862" y="414530"/>
                </a:lnTo>
                <a:lnTo>
                  <a:pt x="2609526" y="350017"/>
                </a:lnTo>
                <a:lnTo>
                  <a:pt x="2620650" y="282759"/>
                </a:lnTo>
                <a:lnTo>
                  <a:pt x="2633628" y="350017"/>
                </a:lnTo>
                <a:lnTo>
                  <a:pt x="2664219" y="415902"/>
                </a:lnTo>
                <a:lnTo>
                  <a:pt x="2672562" y="415902"/>
                </a:lnTo>
                <a:lnTo>
                  <a:pt x="2672562" y="440609"/>
                </a:lnTo>
                <a:lnTo>
                  <a:pt x="2678124" y="440609"/>
                </a:lnTo>
                <a:lnTo>
                  <a:pt x="2678124" y="479043"/>
                </a:lnTo>
                <a:lnTo>
                  <a:pt x="2682759" y="479043"/>
                </a:lnTo>
                <a:lnTo>
                  <a:pt x="2689249" y="473552"/>
                </a:lnTo>
                <a:lnTo>
                  <a:pt x="2706862" y="473552"/>
                </a:lnTo>
                <a:lnTo>
                  <a:pt x="2706862" y="465316"/>
                </a:lnTo>
                <a:lnTo>
                  <a:pt x="2712424" y="465316"/>
                </a:lnTo>
                <a:lnTo>
                  <a:pt x="2712424" y="425511"/>
                </a:lnTo>
                <a:lnTo>
                  <a:pt x="2718913" y="425511"/>
                </a:lnTo>
                <a:lnTo>
                  <a:pt x="2738380" y="244325"/>
                </a:lnTo>
                <a:lnTo>
                  <a:pt x="2758774" y="421393"/>
                </a:lnTo>
                <a:lnTo>
                  <a:pt x="2770825" y="425511"/>
                </a:lnTo>
                <a:lnTo>
                  <a:pt x="2770825" y="440609"/>
                </a:lnTo>
                <a:lnTo>
                  <a:pt x="2800489" y="440609"/>
                </a:lnTo>
                <a:lnTo>
                  <a:pt x="2800489" y="459826"/>
                </a:lnTo>
                <a:lnTo>
                  <a:pt x="2869088" y="459826"/>
                </a:lnTo>
                <a:lnTo>
                  <a:pt x="2869088" y="473552"/>
                </a:lnTo>
                <a:lnTo>
                  <a:pt x="2966424" y="498259"/>
                </a:lnTo>
                <a:lnTo>
                  <a:pt x="2966424" y="560027"/>
                </a:lnTo>
                <a:lnTo>
                  <a:pt x="2997015" y="560027"/>
                </a:lnTo>
                <a:lnTo>
                  <a:pt x="2997015" y="573753"/>
                </a:lnTo>
                <a:lnTo>
                  <a:pt x="3027606" y="573753"/>
                </a:lnTo>
                <a:lnTo>
                  <a:pt x="3027606" y="557282"/>
                </a:lnTo>
                <a:lnTo>
                  <a:pt x="3094350" y="557282"/>
                </a:lnTo>
                <a:lnTo>
                  <a:pt x="3094350" y="448845"/>
                </a:lnTo>
                <a:lnTo>
                  <a:pt x="3242672" y="448845"/>
                </a:lnTo>
                <a:lnTo>
                  <a:pt x="3242672" y="511985"/>
                </a:lnTo>
                <a:lnTo>
                  <a:pt x="3249161" y="510613"/>
                </a:lnTo>
                <a:lnTo>
                  <a:pt x="3249161" y="490023"/>
                </a:lnTo>
                <a:lnTo>
                  <a:pt x="3259358" y="490023"/>
                </a:lnTo>
                <a:lnTo>
                  <a:pt x="3262139" y="388450"/>
                </a:lnTo>
                <a:lnTo>
                  <a:pt x="3328884" y="341781"/>
                </a:lnTo>
                <a:lnTo>
                  <a:pt x="3392847" y="391195"/>
                </a:lnTo>
                <a:lnTo>
                  <a:pt x="3392847" y="557282"/>
                </a:lnTo>
                <a:lnTo>
                  <a:pt x="3472570" y="595715"/>
                </a:lnTo>
                <a:lnTo>
                  <a:pt x="3472570" y="404921"/>
                </a:lnTo>
                <a:lnTo>
                  <a:pt x="3517993" y="404921"/>
                </a:lnTo>
                <a:lnTo>
                  <a:pt x="3517993" y="43923"/>
                </a:lnTo>
                <a:lnTo>
                  <a:pt x="3722862" y="43923"/>
                </a:lnTo>
                <a:lnTo>
                  <a:pt x="3722862" y="646502"/>
                </a:lnTo>
                <a:lnTo>
                  <a:pt x="3790533" y="646502"/>
                </a:lnTo>
                <a:lnTo>
                  <a:pt x="3790533" y="43923"/>
                </a:lnTo>
                <a:lnTo>
                  <a:pt x="3979643" y="43923"/>
                </a:lnTo>
                <a:lnTo>
                  <a:pt x="3979643" y="603951"/>
                </a:lnTo>
                <a:lnTo>
                  <a:pt x="4005599" y="603951"/>
                </a:lnTo>
                <a:lnTo>
                  <a:pt x="4005599" y="503750"/>
                </a:lnTo>
                <a:lnTo>
                  <a:pt x="4118694" y="503750"/>
                </a:lnTo>
                <a:lnTo>
                  <a:pt x="4118694" y="506495"/>
                </a:lnTo>
                <a:lnTo>
                  <a:pt x="4133526" y="506495"/>
                </a:lnTo>
                <a:lnTo>
                  <a:pt x="4133526" y="595715"/>
                </a:lnTo>
                <a:lnTo>
                  <a:pt x="4184511" y="595715"/>
                </a:lnTo>
                <a:lnTo>
                  <a:pt x="4184511" y="624540"/>
                </a:lnTo>
                <a:lnTo>
                  <a:pt x="4235497" y="624540"/>
                </a:lnTo>
                <a:lnTo>
                  <a:pt x="4235497" y="638266"/>
                </a:lnTo>
                <a:lnTo>
                  <a:pt x="4333759" y="638266"/>
                </a:lnTo>
                <a:lnTo>
                  <a:pt x="4333759" y="616304"/>
                </a:lnTo>
                <a:lnTo>
                  <a:pt x="4333759" y="389823"/>
                </a:lnTo>
                <a:lnTo>
                  <a:pt x="4446854" y="389823"/>
                </a:lnTo>
                <a:lnTo>
                  <a:pt x="4446854" y="627285"/>
                </a:lnTo>
                <a:lnTo>
                  <a:pt x="4522869" y="627285"/>
                </a:lnTo>
                <a:lnTo>
                  <a:pt x="4522869" y="495514"/>
                </a:lnTo>
                <a:lnTo>
                  <a:pt x="4640599" y="495514"/>
                </a:lnTo>
                <a:lnTo>
                  <a:pt x="4640599" y="597087"/>
                </a:lnTo>
                <a:lnTo>
                  <a:pt x="4678606" y="597087"/>
                </a:lnTo>
                <a:lnTo>
                  <a:pt x="4678606" y="579243"/>
                </a:lnTo>
                <a:lnTo>
                  <a:pt x="4686949" y="579243"/>
                </a:lnTo>
                <a:lnTo>
                  <a:pt x="4686949" y="380214"/>
                </a:lnTo>
                <a:lnTo>
                  <a:pt x="4743497" y="395313"/>
                </a:lnTo>
                <a:lnTo>
                  <a:pt x="4743497" y="385705"/>
                </a:lnTo>
                <a:lnTo>
                  <a:pt x="4768526" y="385705"/>
                </a:lnTo>
                <a:lnTo>
                  <a:pt x="4768526" y="290994"/>
                </a:lnTo>
                <a:lnTo>
                  <a:pt x="4775942" y="286876"/>
                </a:lnTo>
                <a:lnTo>
                  <a:pt x="4775942" y="259424"/>
                </a:lnTo>
                <a:lnTo>
                  <a:pt x="4798190" y="258051"/>
                </a:lnTo>
                <a:lnTo>
                  <a:pt x="4854737" y="168831"/>
                </a:lnTo>
                <a:close/>
              </a:path>
            </a:pathLst>
          </a:custGeom>
          <a:gradFill>
            <a:gsLst>
              <a:gs pos="0">
                <a:srgbClr val="FF0000">
                  <a:alpha val="17000"/>
                </a:srgbClr>
              </a:gs>
              <a:gs pos="100000">
                <a:srgbClr val="C00000">
                  <a:alpha val="0"/>
                </a:srgb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华文细黑" pitchFamily="2" charset="-122"/>
            </a:endParaRPr>
          </a:p>
        </p:txBody>
      </p:sp>
      <p:pic>
        <p:nvPicPr>
          <p:cNvPr id="61" name="图片 60">
            <a:extLst>
              <a:ext uri="{FF2B5EF4-FFF2-40B4-BE49-F238E27FC236}">
                <a16:creationId xmlns:a16="http://schemas.microsoft.com/office/drawing/2014/main" id="{7F8DAC7A-E455-403C-3874-7504625114D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7741" y="3612550"/>
            <a:ext cx="2976292" cy="2842481"/>
          </a:xfrm>
          <a:prstGeom prst="rect">
            <a:avLst/>
          </a:prstGeom>
        </p:spPr>
      </p:pic>
      <p:sp>
        <p:nvSpPr>
          <p:cNvPr id="97" name="图形 4">
            <a:extLst>
              <a:ext uri="{FF2B5EF4-FFF2-40B4-BE49-F238E27FC236}">
                <a16:creationId xmlns:a16="http://schemas.microsoft.com/office/drawing/2014/main" id="{ABDF6872-8392-46E5-E1B5-8D8FF7A1F91C}"/>
              </a:ext>
            </a:extLst>
          </p:cNvPr>
          <p:cNvSpPr/>
          <p:nvPr/>
        </p:nvSpPr>
        <p:spPr>
          <a:xfrm>
            <a:off x="8830413" y="403845"/>
            <a:ext cx="3345873" cy="2431036"/>
          </a:xfrm>
          <a:custGeom>
            <a:avLst/>
            <a:gdLst>
              <a:gd name="connsiteX0" fmla="*/ 337705 w 4528704"/>
              <a:gd name="connsiteY0" fmla="*/ 3203864 h 3290454"/>
              <a:gd name="connsiteX1" fmla="*/ 355023 w 4528704"/>
              <a:gd name="connsiteY1" fmla="*/ 3195205 h 3290454"/>
              <a:gd name="connsiteX2" fmla="*/ 337705 w 4528704"/>
              <a:gd name="connsiteY2" fmla="*/ 3203864 h 3290454"/>
              <a:gd name="connsiteX3" fmla="*/ 1099705 w 4528704"/>
              <a:gd name="connsiteY3" fmla="*/ 3177886 h 3290454"/>
              <a:gd name="connsiteX4" fmla="*/ 1065068 w 4528704"/>
              <a:gd name="connsiteY4" fmla="*/ 3203864 h 3290454"/>
              <a:gd name="connsiteX5" fmla="*/ 1073727 w 4528704"/>
              <a:gd name="connsiteY5" fmla="*/ 3177886 h 3290454"/>
              <a:gd name="connsiteX6" fmla="*/ 1099705 w 4528704"/>
              <a:gd name="connsiteY6" fmla="*/ 3177886 h 3290454"/>
              <a:gd name="connsiteX7" fmla="*/ 987136 w 4528704"/>
              <a:gd name="connsiteY7" fmla="*/ 3212523 h 3290454"/>
              <a:gd name="connsiteX8" fmla="*/ 1039091 w 4528704"/>
              <a:gd name="connsiteY8" fmla="*/ 3186546 h 3290454"/>
              <a:gd name="connsiteX9" fmla="*/ 987136 w 4528704"/>
              <a:gd name="connsiteY9" fmla="*/ 3212523 h 3290454"/>
              <a:gd name="connsiteX10" fmla="*/ 1177637 w 4528704"/>
              <a:gd name="connsiteY10" fmla="*/ 3099955 h 3290454"/>
              <a:gd name="connsiteX11" fmla="*/ 1117023 w 4528704"/>
              <a:gd name="connsiteY11" fmla="*/ 3125932 h 3290454"/>
              <a:gd name="connsiteX12" fmla="*/ 1151659 w 4528704"/>
              <a:gd name="connsiteY12" fmla="*/ 3099955 h 3290454"/>
              <a:gd name="connsiteX13" fmla="*/ 1177637 w 4528704"/>
              <a:gd name="connsiteY13" fmla="*/ 3099955 h 3290454"/>
              <a:gd name="connsiteX14" fmla="*/ 1212273 w 4528704"/>
              <a:gd name="connsiteY14" fmla="*/ 3108614 h 3290454"/>
              <a:gd name="connsiteX15" fmla="*/ 1229591 w 4528704"/>
              <a:gd name="connsiteY15" fmla="*/ 3091296 h 3290454"/>
              <a:gd name="connsiteX16" fmla="*/ 1212273 w 4528704"/>
              <a:gd name="connsiteY16" fmla="*/ 3108614 h 3290454"/>
              <a:gd name="connsiteX17" fmla="*/ 666750 w 4528704"/>
              <a:gd name="connsiteY17" fmla="*/ 3082636 h 3290454"/>
              <a:gd name="connsiteX18" fmla="*/ 1134341 w 4528704"/>
              <a:gd name="connsiteY18" fmla="*/ 3082636 h 3290454"/>
              <a:gd name="connsiteX19" fmla="*/ 1099705 w 4528704"/>
              <a:gd name="connsiteY19" fmla="*/ 3108614 h 3290454"/>
              <a:gd name="connsiteX20" fmla="*/ 528205 w 4528704"/>
              <a:gd name="connsiteY20" fmla="*/ 3108614 h 3290454"/>
              <a:gd name="connsiteX21" fmla="*/ 640773 w 4528704"/>
              <a:gd name="connsiteY21" fmla="*/ 3065318 h 3290454"/>
              <a:gd name="connsiteX22" fmla="*/ 666750 w 4528704"/>
              <a:gd name="connsiteY22" fmla="*/ 3082636 h 3290454"/>
              <a:gd name="connsiteX23" fmla="*/ 1246909 w 4528704"/>
              <a:gd name="connsiteY23" fmla="*/ 3048000 h 3290454"/>
              <a:gd name="connsiteX24" fmla="*/ 1290205 w 4528704"/>
              <a:gd name="connsiteY24" fmla="*/ 3022023 h 3290454"/>
              <a:gd name="connsiteX25" fmla="*/ 1246909 w 4528704"/>
              <a:gd name="connsiteY25" fmla="*/ 3048000 h 3290454"/>
              <a:gd name="connsiteX26" fmla="*/ 1333500 w 4528704"/>
              <a:gd name="connsiteY26" fmla="*/ 3030682 h 3290454"/>
              <a:gd name="connsiteX27" fmla="*/ 1350818 w 4528704"/>
              <a:gd name="connsiteY27" fmla="*/ 3022023 h 3290454"/>
              <a:gd name="connsiteX28" fmla="*/ 1333500 w 4528704"/>
              <a:gd name="connsiteY28" fmla="*/ 3030682 h 3290454"/>
              <a:gd name="connsiteX29" fmla="*/ 831273 w 4528704"/>
              <a:gd name="connsiteY29" fmla="*/ 3022023 h 3290454"/>
              <a:gd name="connsiteX30" fmla="*/ 1238250 w 4528704"/>
              <a:gd name="connsiteY30" fmla="*/ 3022023 h 3290454"/>
              <a:gd name="connsiteX31" fmla="*/ 1194955 w 4528704"/>
              <a:gd name="connsiteY31" fmla="*/ 3022023 h 3290454"/>
              <a:gd name="connsiteX32" fmla="*/ 1160318 w 4528704"/>
              <a:gd name="connsiteY32" fmla="*/ 3048000 h 3290454"/>
              <a:gd name="connsiteX33" fmla="*/ 692727 w 4528704"/>
              <a:gd name="connsiteY33" fmla="*/ 3048000 h 3290454"/>
              <a:gd name="connsiteX34" fmla="*/ 813955 w 4528704"/>
              <a:gd name="connsiteY34" fmla="*/ 3004705 h 3290454"/>
              <a:gd name="connsiteX35" fmla="*/ 831273 w 4528704"/>
              <a:gd name="connsiteY35" fmla="*/ 3022023 h 3290454"/>
              <a:gd name="connsiteX36" fmla="*/ 1359477 w 4528704"/>
              <a:gd name="connsiteY36" fmla="*/ 2970068 h 3290454"/>
              <a:gd name="connsiteX37" fmla="*/ 1402773 w 4528704"/>
              <a:gd name="connsiteY37" fmla="*/ 2944091 h 3290454"/>
              <a:gd name="connsiteX38" fmla="*/ 1359477 w 4528704"/>
              <a:gd name="connsiteY38" fmla="*/ 2970068 h 3290454"/>
              <a:gd name="connsiteX39" fmla="*/ 1281546 w 4528704"/>
              <a:gd name="connsiteY39" fmla="*/ 2952750 h 3290454"/>
              <a:gd name="connsiteX40" fmla="*/ 1255568 w 4528704"/>
              <a:gd name="connsiteY40" fmla="*/ 2987386 h 3290454"/>
              <a:gd name="connsiteX41" fmla="*/ 857250 w 4528704"/>
              <a:gd name="connsiteY41" fmla="*/ 2987386 h 3290454"/>
              <a:gd name="connsiteX42" fmla="*/ 943841 w 4528704"/>
              <a:gd name="connsiteY42" fmla="*/ 2944091 h 3290454"/>
              <a:gd name="connsiteX43" fmla="*/ 1281546 w 4528704"/>
              <a:gd name="connsiteY43" fmla="*/ 2952750 h 3290454"/>
              <a:gd name="connsiteX44" fmla="*/ 1454727 w 4528704"/>
              <a:gd name="connsiteY44" fmla="*/ 2952750 h 3290454"/>
              <a:gd name="connsiteX45" fmla="*/ 1463387 w 4528704"/>
              <a:gd name="connsiteY45" fmla="*/ 2935432 h 3290454"/>
              <a:gd name="connsiteX46" fmla="*/ 1454727 w 4528704"/>
              <a:gd name="connsiteY46" fmla="*/ 2952750 h 3290454"/>
              <a:gd name="connsiteX47" fmla="*/ 1359477 w 4528704"/>
              <a:gd name="connsiteY47" fmla="*/ 2883477 h 3290454"/>
              <a:gd name="connsiteX48" fmla="*/ 1342159 w 4528704"/>
              <a:gd name="connsiteY48" fmla="*/ 2900796 h 3290454"/>
              <a:gd name="connsiteX49" fmla="*/ 1368137 w 4528704"/>
              <a:gd name="connsiteY49" fmla="*/ 2909455 h 3290454"/>
              <a:gd name="connsiteX50" fmla="*/ 1342159 w 4528704"/>
              <a:gd name="connsiteY50" fmla="*/ 2926773 h 3290454"/>
              <a:gd name="connsiteX51" fmla="*/ 969818 w 4528704"/>
              <a:gd name="connsiteY51" fmla="*/ 2926773 h 3290454"/>
              <a:gd name="connsiteX52" fmla="*/ 1013114 w 4528704"/>
              <a:gd name="connsiteY52" fmla="*/ 2883477 h 3290454"/>
              <a:gd name="connsiteX53" fmla="*/ 1359477 w 4528704"/>
              <a:gd name="connsiteY53" fmla="*/ 2883477 h 3290454"/>
              <a:gd name="connsiteX54" fmla="*/ 1472046 w 4528704"/>
              <a:gd name="connsiteY54" fmla="*/ 2883477 h 3290454"/>
              <a:gd name="connsiteX55" fmla="*/ 1524000 w 4528704"/>
              <a:gd name="connsiteY55" fmla="*/ 2848841 h 3290454"/>
              <a:gd name="connsiteX56" fmla="*/ 1472046 w 4528704"/>
              <a:gd name="connsiteY56" fmla="*/ 2883477 h 3290454"/>
              <a:gd name="connsiteX57" fmla="*/ 1558637 w 4528704"/>
              <a:gd name="connsiteY57" fmla="*/ 2840182 h 3290454"/>
              <a:gd name="connsiteX58" fmla="*/ 1567296 w 4528704"/>
              <a:gd name="connsiteY58" fmla="*/ 2857500 h 3290454"/>
              <a:gd name="connsiteX59" fmla="*/ 1558637 w 4528704"/>
              <a:gd name="connsiteY59" fmla="*/ 2840182 h 3290454"/>
              <a:gd name="connsiteX60" fmla="*/ 1420091 w 4528704"/>
              <a:gd name="connsiteY60" fmla="*/ 2831523 h 3290454"/>
              <a:gd name="connsiteX61" fmla="*/ 1446068 w 4528704"/>
              <a:gd name="connsiteY61" fmla="*/ 2840182 h 3290454"/>
              <a:gd name="connsiteX62" fmla="*/ 1420091 w 4528704"/>
              <a:gd name="connsiteY62" fmla="*/ 2857500 h 3290454"/>
              <a:gd name="connsiteX63" fmla="*/ 1039091 w 4528704"/>
              <a:gd name="connsiteY63" fmla="*/ 2857500 h 3290454"/>
              <a:gd name="connsiteX64" fmla="*/ 1065068 w 4528704"/>
              <a:gd name="connsiteY64" fmla="*/ 2822864 h 3290454"/>
              <a:gd name="connsiteX65" fmla="*/ 1420091 w 4528704"/>
              <a:gd name="connsiteY65" fmla="*/ 2831523 h 3290454"/>
              <a:gd name="connsiteX66" fmla="*/ 1584614 w 4528704"/>
              <a:gd name="connsiteY66" fmla="*/ 2788227 h 3290454"/>
              <a:gd name="connsiteX67" fmla="*/ 1619250 w 4528704"/>
              <a:gd name="connsiteY67" fmla="*/ 2779568 h 3290454"/>
              <a:gd name="connsiteX68" fmla="*/ 1584614 w 4528704"/>
              <a:gd name="connsiteY68" fmla="*/ 2788227 h 3290454"/>
              <a:gd name="connsiteX69" fmla="*/ 1653887 w 4528704"/>
              <a:gd name="connsiteY69" fmla="*/ 2736273 h 3290454"/>
              <a:gd name="connsiteX70" fmla="*/ 1645227 w 4528704"/>
              <a:gd name="connsiteY70" fmla="*/ 2736273 h 3290454"/>
              <a:gd name="connsiteX71" fmla="*/ 1653887 w 4528704"/>
              <a:gd name="connsiteY71" fmla="*/ 2736273 h 3290454"/>
              <a:gd name="connsiteX72" fmla="*/ 1662546 w 4528704"/>
              <a:gd name="connsiteY72" fmla="*/ 2692977 h 3290454"/>
              <a:gd name="connsiteX73" fmla="*/ 1688523 w 4528704"/>
              <a:gd name="connsiteY73" fmla="*/ 2658341 h 3290454"/>
              <a:gd name="connsiteX74" fmla="*/ 1662546 w 4528704"/>
              <a:gd name="connsiteY74" fmla="*/ 2692977 h 3290454"/>
              <a:gd name="connsiteX75" fmla="*/ 1601932 w 4528704"/>
              <a:gd name="connsiteY75" fmla="*/ 2692977 h 3290454"/>
              <a:gd name="connsiteX76" fmla="*/ 1584614 w 4528704"/>
              <a:gd name="connsiteY76" fmla="*/ 2658341 h 3290454"/>
              <a:gd name="connsiteX77" fmla="*/ 1601932 w 4528704"/>
              <a:gd name="connsiteY77" fmla="*/ 2692977 h 3290454"/>
              <a:gd name="connsiteX78" fmla="*/ 692727 w 4528704"/>
              <a:gd name="connsiteY78" fmla="*/ 2658341 h 3290454"/>
              <a:gd name="connsiteX79" fmla="*/ 727364 w 4528704"/>
              <a:gd name="connsiteY79" fmla="*/ 2597727 h 3290454"/>
              <a:gd name="connsiteX80" fmla="*/ 692727 w 4528704"/>
              <a:gd name="connsiteY80" fmla="*/ 2658341 h 3290454"/>
              <a:gd name="connsiteX81" fmla="*/ 2926773 w 4528704"/>
              <a:gd name="connsiteY81" fmla="*/ 2589068 h 3290454"/>
              <a:gd name="connsiteX82" fmla="*/ 2935432 w 4528704"/>
              <a:gd name="connsiteY82" fmla="*/ 2563091 h 3290454"/>
              <a:gd name="connsiteX83" fmla="*/ 2944091 w 4528704"/>
              <a:gd name="connsiteY83" fmla="*/ 2597727 h 3290454"/>
              <a:gd name="connsiteX84" fmla="*/ 2918114 w 4528704"/>
              <a:gd name="connsiteY84" fmla="*/ 2606386 h 3290454"/>
              <a:gd name="connsiteX85" fmla="*/ 2892137 w 4528704"/>
              <a:gd name="connsiteY85" fmla="*/ 2563091 h 3290454"/>
              <a:gd name="connsiteX86" fmla="*/ 2926773 w 4528704"/>
              <a:gd name="connsiteY86" fmla="*/ 2589068 h 3290454"/>
              <a:gd name="connsiteX87" fmla="*/ 1688523 w 4528704"/>
              <a:gd name="connsiteY87" fmla="*/ 2597727 h 3290454"/>
              <a:gd name="connsiteX88" fmla="*/ 1688523 w 4528704"/>
              <a:gd name="connsiteY88" fmla="*/ 2563091 h 3290454"/>
              <a:gd name="connsiteX89" fmla="*/ 1688523 w 4528704"/>
              <a:gd name="connsiteY89" fmla="*/ 2597727 h 3290454"/>
              <a:gd name="connsiteX90" fmla="*/ 2796887 w 4528704"/>
              <a:gd name="connsiteY90" fmla="*/ 2589068 h 3290454"/>
              <a:gd name="connsiteX91" fmla="*/ 2796887 w 4528704"/>
              <a:gd name="connsiteY91" fmla="*/ 2554432 h 3290454"/>
              <a:gd name="connsiteX92" fmla="*/ 2796887 w 4528704"/>
              <a:gd name="connsiteY92" fmla="*/ 2589068 h 3290454"/>
              <a:gd name="connsiteX93" fmla="*/ 2892137 w 4528704"/>
              <a:gd name="connsiteY93" fmla="*/ 2537114 h 3290454"/>
              <a:gd name="connsiteX94" fmla="*/ 2866159 w 4528704"/>
              <a:gd name="connsiteY94" fmla="*/ 2554432 h 3290454"/>
              <a:gd name="connsiteX95" fmla="*/ 2883478 w 4528704"/>
              <a:gd name="connsiteY95" fmla="*/ 2571750 h 3290454"/>
              <a:gd name="connsiteX96" fmla="*/ 2857500 w 4528704"/>
              <a:gd name="connsiteY96" fmla="*/ 2563091 h 3290454"/>
              <a:gd name="connsiteX97" fmla="*/ 2866159 w 4528704"/>
              <a:gd name="connsiteY97" fmla="*/ 2537114 h 3290454"/>
              <a:gd name="connsiteX98" fmla="*/ 2892137 w 4528704"/>
              <a:gd name="connsiteY98" fmla="*/ 2537114 h 3290454"/>
              <a:gd name="connsiteX99" fmla="*/ 1420091 w 4528704"/>
              <a:gd name="connsiteY99" fmla="*/ 2563091 h 3290454"/>
              <a:gd name="connsiteX100" fmla="*/ 1342159 w 4528704"/>
              <a:gd name="connsiteY100" fmla="*/ 2537114 h 3290454"/>
              <a:gd name="connsiteX101" fmla="*/ 1420091 w 4528704"/>
              <a:gd name="connsiteY101" fmla="*/ 2563091 h 3290454"/>
              <a:gd name="connsiteX102" fmla="*/ 1212273 w 4528704"/>
              <a:gd name="connsiteY102" fmla="*/ 2537114 h 3290454"/>
              <a:gd name="connsiteX103" fmla="*/ 1272887 w 4528704"/>
              <a:gd name="connsiteY103" fmla="*/ 2563091 h 3290454"/>
              <a:gd name="connsiteX104" fmla="*/ 1125682 w 4528704"/>
              <a:gd name="connsiteY104" fmla="*/ 2580409 h 3290454"/>
              <a:gd name="connsiteX105" fmla="*/ 1272887 w 4528704"/>
              <a:gd name="connsiteY105" fmla="*/ 2589068 h 3290454"/>
              <a:gd name="connsiteX106" fmla="*/ 1307523 w 4528704"/>
              <a:gd name="connsiteY106" fmla="*/ 2606386 h 3290454"/>
              <a:gd name="connsiteX107" fmla="*/ 1333500 w 4528704"/>
              <a:gd name="connsiteY107" fmla="*/ 2589068 h 3290454"/>
              <a:gd name="connsiteX108" fmla="*/ 1359477 w 4528704"/>
              <a:gd name="connsiteY108" fmla="*/ 2606386 h 3290454"/>
              <a:gd name="connsiteX109" fmla="*/ 1342159 w 4528704"/>
              <a:gd name="connsiteY109" fmla="*/ 2615046 h 3290454"/>
              <a:gd name="connsiteX110" fmla="*/ 1437409 w 4528704"/>
              <a:gd name="connsiteY110" fmla="*/ 2641023 h 3290454"/>
              <a:gd name="connsiteX111" fmla="*/ 1428750 w 4528704"/>
              <a:gd name="connsiteY111" fmla="*/ 2658341 h 3290454"/>
              <a:gd name="connsiteX112" fmla="*/ 1480705 w 4528704"/>
              <a:gd name="connsiteY112" fmla="*/ 2701636 h 3290454"/>
              <a:gd name="connsiteX113" fmla="*/ 1463387 w 4528704"/>
              <a:gd name="connsiteY113" fmla="*/ 2736273 h 3290454"/>
              <a:gd name="connsiteX114" fmla="*/ 1125682 w 4528704"/>
              <a:gd name="connsiteY114" fmla="*/ 2744932 h 3290454"/>
              <a:gd name="connsiteX115" fmla="*/ 1125682 w 4528704"/>
              <a:gd name="connsiteY115" fmla="*/ 2762250 h 3290454"/>
              <a:gd name="connsiteX116" fmla="*/ 1480705 w 4528704"/>
              <a:gd name="connsiteY116" fmla="*/ 2762250 h 3290454"/>
              <a:gd name="connsiteX117" fmla="*/ 1463387 w 4528704"/>
              <a:gd name="connsiteY117" fmla="*/ 2796886 h 3290454"/>
              <a:gd name="connsiteX118" fmla="*/ 1091046 w 4528704"/>
              <a:gd name="connsiteY118" fmla="*/ 2796886 h 3290454"/>
              <a:gd name="connsiteX119" fmla="*/ 1099705 w 4528704"/>
              <a:gd name="connsiteY119" fmla="*/ 2701636 h 3290454"/>
              <a:gd name="connsiteX120" fmla="*/ 1402773 w 4528704"/>
              <a:gd name="connsiteY120" fmla="*/ 2684318 h 3290454"/>
              <a:gd name="connsiteX121" fmla="*/ 1099705 w 4528704"/>
              <a:gd name="connsiteY121" fmla="*/ 2675659 h 3290454"/>
              <a:gd name="connsiteX122" fmla="*/ 1099705 w 4528704"/>
              <a:gd name="connsiteY122" fmla="*/ 2632364 h 3290454"/>
              <a:gd name="connsiteX123" fmla="*/ 1298864 w 4528704"/>
              <a:gd name="connsiteY123" fmla="*/ 2641023 h 3290454"/>
              <a:gd name="connsiteX124" fmla="*/ 1333500 w 4528704"/>
              <a:gd name="connsiteY124" fmla="*/ 2623705 h 3290454"/>
              <a:gd name="connsiteX125" fmla="*/ 1099705 w 4528704"/>
              <a:gd name="connsiteY125" fmla="*/ 2615046 h 3290454"/>
              <a:gd name="connsiteX126" fmla="*/ 1091046 w 4528704"/>
              <a:gd name="connsiteY126" fmla="*/ 2537114 h 3290454"/>
              <a:gd name="connsiteX127" fmla="*/ 1212273 w 4528704"/>
              <a:gd name="connsiteY127" fmla="*/ 2537114 h 3290454"/>
              <a:gd name="connsiteX128" fmla="*/ 1333500 w 4528704"/>
              <a:gd name="connsiteY128" fmla="*/ 2528455 h 3290454"/>
              <a:gd name="connsiteX129" fmla="*/ 1298864 w 4528704"/>
              <a:gd name="connsiteY129" fmla="*/ 2519796 h 3290454"/>
              <a:gd name="connsiteX130" fmla="*/ 1333500 w 4528704"/>
              <a:gd name="connsiteY130" fmla="*/ 2528455 h 3290454"/>
              <a:gd name="connsiteX131" fmla="*/ 2978728 w 4528704"/>
              <a:gd name="connsiteY131" fmla="*/ 2528455 h 3290454"/>
              <a:gd name="connsiteX132" fmla="*/ 2978728 w 4528704"/>
              <a:gd name="connsiteY132" fmla="*/ 2554432 h 3290454"/>
              <a:gd name="connsiteX133" fmla="*/ 2944091 w 4528704"/>
              <a:gd name="connsiteY133" fmla="*/ 2554432 h 3290454"/>
              <a:gd name="connsiteX134" fmla="*/ 2952750 w 4528704"/>
              <a:gd name="connsiteY134" fmla="*/ 2545773 h 3290454"/>
              <a:gd name="connsiteX135" fmla="*/ 2952750 w 4528704"/>
              <a:gd name="connsiteY135" fmla="*/ 2502477 h 3290454"/>
              <a:gd name="connsiteX136" fmla="*/ 2978728 w 4528704"/>
              <a:gd name="connsiteY136" fmla="*/ 2528455 h 3290454"/>
              <a:gd name="connsiteX137" fmla="*/ 1151659 w 4528704"/>
              <a:gd name="connsiteY137" fmla="*/ 2493818 h 3290454"/>
              <a:gd name="connsiteX138" fmla="*/ 1186296 w 4528704"/>
              <a:gd name="connsiteY138" fmla="*/ 2519796 h 3290454"/>
              <a:gd name="connsiteX139" fmla="*/ 1065068 w 4528704"/>
              <a:gd name="connsiteY139" fmla="*/ 2493818 h 3290454"/>
              <a:gd name="connsiteX140" fmla="*/ 1151659 w 4528704"/>
              <a:gd name="connsiteY140" fmla="*/ 2493818 h 3290454"/>
              <a:gd name="connsiteX141" fmla="*/ 2909455 w 4528704"/>
              <a:gd name="connsiteY141" fmla="*/ 2485159 h 3290454"/>
              <a:gd name="connsiteX142" fmla="*/ 2900796 w 4528704"/>
              <a:gd name="connsiteY142" fmla="*/ 2485159 h 3290454"/>
              <a:gd name="connsiteX143" fmla="*/ 2909455 w 4528704"/>
              <a:gd name="connsiteY143" fmla="*/ 2485159 h 3290454"/>
              <a:gd name="connsiteX144" fmla="*/ 2814205 w 4528704"/>
              <a:gd name="connsiteY144" fmla="*/ 2519796 h 3290454"/>
              <a:gd name="connsiteX145" fmla="*/ 2779568 w 4528704"/>
              <a:gd name="connsiteY145" fmla="*/ 2528455 h 3290454"/>
              <a:gd name="connsiteX146" fmla="*/ 2796887 w 4528704"/>
              <a:gd name="connsiteY146" fmla="*/ 2511136 h 3290454"/>
              <a:gd name="connsiteX147" fmla="*/ 2770909 w 4528704"/>
              <a:gd name="connsiteY147" fmla="*/ 2485159 h 3290454"/>
              <a:gd name="connsiteX148" fmla="*/ 2814205 w 4528704"/>
              <a:gd name="connsiteY148" fmla="*/ 2519796 h 3290454"/>
              <a:gd name="connsiteX149" fmla="*/ 787977 w 4528704"/>
              <a:gd name="connsiteY149" fmla="*/ 2511136 h 3290454"/>
              <a:gd name="connsiteX150" fmla="*/ 796636 w 4528704"/>
              <a:gd name="connsiteY150" fmla="*/ 2485159 h 3290454"/>
              <a:gd name="connsiteX151" fmla="*/ 787977 w 4528704"/>
              <a:gd name="connsiteY151" fmla="*/ 2511136 h 3290454"/>
              <a:gd name="connsiteX152" fmla="*/ 753341 w 4528704"/>
              <a:gd name="connsiteY152" fmla="*/ 2511136 h 3290454"/>
              <a:gd name="connsiteX153" fmla="*/ 762000 w 4528704"/>
              <a:gd name="connsiteY153" fmla="*/ 2485159 h 3290454"/>
              <a:gd name="connsiteX154" fmla="*/ 753341 w 4528704"/>
              <a:gd name="connsiteY154" fmla="*/ 2511136 h 3290454"/>
              <a:gd name="connsiteX155" fmla="*/ 736023 w 4528704"/>
              <a:gd name="connsiteY155" fmla="*/ 2511136 h 3290454"/>
              <a:gd name="connsiteX156" fmla="*/ 692727 w 4528704"/>
              <a:gd name="connsiteY156" fmla="*/ 2485159 h 3290454"/>
              <a:gd name="connsiteX157" fmla="*/ 736023 w 4528704"/>
              <a:gd name="connsiteY157" fmla="*/ 2511136 h 3290454"/>
              <a:gd name="connsiteX158" fmla="*/ 2597728 w 4528704"/>
              <a:gd name="connsiteY158" fmla="*/ 2467841 h 3290454"/>
              <a:gd name="connsiteX159" fmla="*/ 2571750 w 4528704"/>
              <a:gd name="connsiteY159" fmla="*/ 2450523 h 3290454"/>
              <a:gd name="connsiteX160" fmla="*/ 2597728 w 4528704"/>
              <a:gd name="connsiteY160" fmla="*/ 2467841 h 3290454"/>
              <a:gd name="connsiteX161" fmla="*/ 1593273 w 4528704"/>
              <a:gd name="connsiteY161" fmla="*/ 2467841 h 3290454"/>
              <a:gd name="connsiteX162" fmla="*/ 1549977 w 4528704"/>
              <a:gd name="connsiteY162" fmla="*/ 2450523 h 3290454"/>
              <a:gd name="connsiteX163" fmla="*/ 1593273 w 4528704"/>
              <a:gd name="connsiteY163" fmla="*/ 2467841 h 3290454"/>
              <a:gd name="connsiteX164" fmla="*/ 2788228 w 4528704"/>
              <a:gd name="connsiteY164" fmla="*/ 2467841 h 3290454"/>
              <a:gd name="connsiteX165" fmla="*/ 2788228 w 4528704"/>
              <a:gd name="connsiteY165" fmla="*/ 2441864 h 3290454"/>
              <a:gd name="connsiteX166" fmla="*/ 2788228 w 4528704"/>
              <a:gd name="connsiteY166" fmla="*/ 2467841 h 3290454"/>
              <a:gd name="connsiteX167" fmla="*/ 1108364 w 4528704"/>
              <a:gd name="connsiteY167" fmla="*/ 2441864 h 3290454"/>
              <a:gd name="connsiteX168" fmla="*/ 1108364 w 4528704"/>
              <a:gd name="connsiteY168" fmla="*/ 2467841 h 3290454"/>
              <a:gd name="connsiteX169" fmla="*/ 1021773 w 4528704"/>
              <a:gd name="connsiteY169" fmla="*/ 2441864 h 3290454"/>
              <a:gd name="connsiteX170" fmla="*/ 1108364 w 4528704"/>
              <a:gd name="connsiteY170" fmla="*/ 2441864 h 3290454"/>
              <a:gd name="connsiteX171" fmla="*/ 736023 w 4528704"/>
              <a:gd name="connsiteY171" fmla="*/ 2467841 h 3290454"/>
              <a:gd name="connsiteX172" fmla="*/ 718705 w 4528704"/>
              <a:gd name="connsiteY172" fmla="*/ 2441864 h 3290454"/>
              <a:gd name="connsiteX173" fmla="*/ 736023 w 4528704"/>
              <a:gd name="connsiteY173" fmla="*/ 2467841 h 3290454"/>
              <a:gd name="connsiteX174" fmla="*/ 3377046 w 4528704"/>
              <a:gd name="connsiteY174" fmla="*/ 2433205 h 3290454"/>
              <a:gd name="connsiteX175" fmla="*/ 3463637 w 4528704"/>
              <a:gd name="connsiteY175" fmla="*/ 2467841 h 3290454"/>
              <a:gd name="connsiteX176" fmla="*/ 3403023 w 4528704"/>
              <a:gd name="connsiteY176" fmla="*/ 2493818 h 3290454"/>
              <a:gd name="connsiteX177" fmla="*/ 3342409 w 4528704"/>
              <a:gd name="connsiteY177" fmla="*/ 2459182 h 3290454"/>
              <a:gd name="connsiteX178" fmla="*/ 3333750 w 4528704"/>
              <a:gd name="connsiteY178" fmla="*/ 2485159 h 3290454"/>
              <a:gd name="connsiteX179" fmla="*/ 3325091 w 4528704"/>
              <a:gd name="connsiteY179" fmla="*/ 2459182 h 3290454"/>
              <a:gd name="connsiteX180" fmla="*/ 3281796 w 4528704"/>
              <a:gd name="connsiteY180" fmla="*/ 2433205 h 3290454"/>
              <a:gd name="connsiteX181" fmla="*/ 3377046 w 4528704"/>
              <a:gd name="connsiteY181" fmla="*/ 2433205 h 3290454"/>
              <a:gd name="connsiteX182" fmla="*/ 2900796 w 4528704"/>
              <a:gd name="connsiteY182" fmla="*/ 2450523 h 3290454"/>
              <a:gd name="connsiteX183" fmla="*/ 2892137 w 4528704"/>
              <a:gd name="connsiteY183" fmla="*/ 2476500 h 3290454"/>
              <a:gd name="connsiteX184" fmla="*/ 2822864 w 4528704"/>
              <a:gd name="connsiteY184" fmla="*/ 2424546 h 3290454"/>
              <a:gd name="connsiteX185" fmla="*/ 2857500 w 4528704"/>
              <a:gd name="connsiteY185" fmla="*/ 2415886 h 3290454"/>
              <a:gd name="connsiteX186" fmla="*/ 2900796 w 4528704"/>
              <a:gd name="connsiteY186" fmla="*/ 2450523 h 3290454"/>
              <a:gd name="connsiteX187" fmla="*/ 2563091 w 4528704"/>
              <a:gd name="connsiteY187" fmla="*/ 2441864 h 3290454"/>
              <a:gd name="connsiteX188" fmla="*/ 2502478 w 4528704"/>
              <a:gd name="connsiteY188" fmla="*/ 2415886 h 3290454"/>
              <a:gd name="connsiteX189" fmla="*/ 2563091 w 4528704"/>
              <a:gd name="connsiteY189" fmla="*/ 2441864 h 3290454"/>
              <a:gd name="connsiteX190" fmla="*/ 1082387 w 4528704"/>
              <a:gd name="connsiteY190" fmla="*/ 2415886 h 3290454"/>
              <a:gd name="connsiteX191" fmla="*/ 1039091 w 4528704"/>
              <a:gd name="connsiteY191" fmla="*/ 2424546 h 3290454"/>
              <a:gd name="connsiteX192" fmla="*/ 987136 w 4528704"/>
              <a:gd name="connsiteY192" fmla="*/ 2407227 h 3290454"/>
              <a:gd name="connsiteX193" fmla="*/ 1082387 w 4528704"/>
              <a:gd name="connsiteY193" fmla="*/ 2415886 h 3290454"/>
              <a:gd name="connsiteX194" fmla="*/ 2493818 w 4528704"/>
              <a:gd name="connsiteY194" fmla="*/ 2407227 h 3290454"/>
              <a:gd name="connsiteX195" fmla="*/ 2476500 w 4528704"/>
              <a:gd name="connsiteY195" fmla="*/ 2389909 h 3290454"/>
              <a:gd name="connsiteX196" fmla="*/ 2493818 w 4528704"/>
              <a:gd name="connsiteY196" fmla="*/ 2407227 h 3290454"/>
              <a:gd name="connsiteX197" fmla="*/ 1853046 w 4528704"/>
              <a:gd name="connsiteY197" fmla="*/ 2580409 h 3290454"/>
              <a:gd name="connsiteX198" fmla="*/ 2000250 w 4528704"/>
              <a:gd name="connsiteY198" fmla="*/ 2675659 h 3290454"/>
              <a:gd name="connsiteX199" fmla="*/ 2000250 w 4528704"/>
              <a:gd name="connsiteY199" fmla="*/ 2701636 h 3290454"/>
              <a:gd name="connsiteX200" fmla="*/ 1844387 w 4528704"/>
              <a:gd name="connsiteY200" fmla="*/ 2580409 h 3290454"/>
              <a:gd name="connsiteX201" fmla="*/ 1723159 w 4528704"/>
              <a:gd name="connsiteY201" fmla="*/ 2459182 h 3290454"/>
              <a:gd name="connsiteX202" fmla="*/ 1740477 w 4528704"/>
              <a:gd name="connsiteY202" fmla="*/ 2441864 h 3290454"/>
              <a:gd name="connsiteX203" fmla="*/ 1688523 w 4528704"/>
              <a:gd name="connsiteY203" fmla="*/ 2372591 h 3290454"/>
              <a:gd name="connsiteX204" fmla="*/ 1853046 w 4528704"/>
              <a:gd name="connsiteY204" fmla="*/ 2580409 h 3290454"/>
              <a:gd name="connsiteX205" fmla="*/ 2502478 w 4528704"/>
              <a:gd name="connsiteY205" fmla="*/ 2389909 h 3290454"/>
              <a:gd name="connsiteX206" fmla="*/ 2511137 w 4528704"/>
              <a:gd name="connsiteY206" fmla="*/ 2363932 h 3290454"/>
              <a:gd name="connsiteX207" fmla="*/ 2502478 w 4528704"/>
              <a:gd name="connsiteY207" fmla="*/ 2389909 h 3290454"/>
              <a:gd name="connsiteX208" fmla="*/ 2251364 w 4528704"/>
              <a:gd name="connsiteY208" fmla="*/ 2398568 h 3290454"/>
              <a:gd name="connsiteX209" fmla="*/ 2216728 w 4528704"/>
              <a:gd name="connsiteY209" fmla="*/ 2363932 h 3290454"/>
              <a:gd name="connsiteX210" fmla="*/ 2372591 w 4528704"/>
              <a:gd name="connsiteY210" fmla="*/ 2537114 h 3290454"/>
              <a:gd name="connsiteX211" fmla="*/ 2337955 w 4528704"/>
              <a:gd name="connsiteY211" fmla="*/ 2528455 h 3290454"/>
              <a:gd name="connsiteX212" fmla="*/ 2363932 w 4528704"/>
              <a:gd name="connsiteY212" fmla="*/ 2563091 h 3290454"/>
              <a:gd name="connsiteX213" fmla="*/ 2182091 w 4528704"/>
              <a:gd name="connsiteY213" fmla="*/ 2363932 h 3290454"/>
              <a:gd name="connsiteX214" fmla="*/ 2251364 w 4528704"/>
              <a:gd name="connsiteY214" fmla="*/ 2398568 h 3290454"/>
              <a:gd name="connsiteX215" fmla="*/ 831273 w 4528704"/>
              <a:gd name="connsiteY215" fmla="*/ 2415886 h 3290454"/>
              <a:gd name="connsiteX216" fmla="*/ 796636 w 4528704"/>
              <a:gd name="connsiteY216" fmla="*/ 2398568 h 3290454"/>
              <a:gd name="connsiteX217" fmla="*/ 762000 w 4528704"/>
              <a:gd name="connsiteY217" fmla="*/ 2433205 h 3290454"/>
              <a:gd name="connsiteX218" fmla="*/ 779318 w 4528704"/>
              <a:gd name="connsiteY218" fmla="*/ 2441864 h 3290454"/>
              <a:gd name="connsiteX219" fmla="*/ 796636 w 4528704"/>
              <a:gd name="connsiteY219" fmla="*/ 2415886 h 3290454"/>
              <a:gd name="connsiteX220" fmla="*/ 831273 w 4528704"/>
              <a:gd name="connsiteY220" fmla="*/ 2450523 h 3290454"/>
              <a:gd name="connsiteX221" fmla="*/ 805296 w 4528704"/>
              <a:gd name="connsiteY221" fmla="*/ 2441864 h 3290454"/>
              <a:gd name="connsiteX222" fmla="*/ 779318 w 4528704"/>
              <a:gd name="connsiteY222" fmla="*/ 2467841 h 3290454"/>
              <a:gd name="connsiteX223" fmla="*/ 831273 w 4528704"/>
              <a:gd name="connsiteY223" fmla="*/ 2467841 h 3290454"/>
              <a:gd name="connsiteX224" fmla="*/ 857250 w 4528704"/>
              <a:gd name="connsiteY224" fmla="*/ 2571750 h 3290454"/>
              <a:gd name="connsiteX225" fmla="*/ 805296 w 4528704"/>
              <a:gd name="connsiteY225" fmla="*/ 2571750 h 3290454"/>
              <a:gd name="connsiteX226" fmla="*/ 891886 w 4528704"/>
              <a:gd name="connsiteY226" fmla="*/ 2649682 h 3290454"/>
              <a:gd name="connsiteX227" fmla="*/ 865909 w 4528704"/>
              <a:gd name="connsiteY227" fmla="*/ 2658341 h 3290454"/>
              <a:gd name="connsiteX228" fmla="*/ 787977 w 4528704"/>
              <a:gd name="connsiteY228" fmla="*/ 2597727 h 3290454"/>
              <a:gd name="connsiteX229" fmla="*/ 632114 w 4528704"/>
              <a:gd name="connsiteY229" fmla="*/ 2727614 h 3290454"/>
              <a:gd name="connsiteX230" fmla="*/ 649432 w 4528704"/>
              <a:gd name="connsiteY230" fmla="*/ 2667000 h 3290454"/>
              <a:gd name="connsiteX231" fmla="*/ 727364 w 4528704"/>
              <a:gd name="connsiteY231" fmla="*/ 2545773 h 3290454"/>
              <a:gd name="connsiteX232" fmla="*/ 701386 w 4528704"/>
              <a:gd name="connsiteY232" fmla="*/ 2537114 h 3290454"/>
              <a:gd name="connsiteX233" fmla="*/ 484909 w 4528704"/>
              <a:gd name="connsiteY233" fmla="*/ 2736273 h 3290454"/>
              <a:gd name="connsiteX234" fmla="*/ 632114 w 4528704"/>
              <a:gd name="connsiteY234" fmla="*/ 2571750 h 3290454"/>
              <a:gd name="connsiteX235" fmla="*/ 597477 w 4528704"/>
              <a:gd name="connsiteY235" fmla="*/ 2563091 h 3290454"/>
              <a:gd name="connsiteX236" fmla="*/ 562841 w 4528704"/>
              <a:gd name="connsiteY236" fmla="*/ 2571750 h 3290454"/>
              <a:gd name="connsiteX237" fmla="*/ 432955 w 4528704"/>
              <a:gd name="connsiteY237" fmla="*/ 2727614 h 3290454"/>
              <a:gd name="connsiteX238" fmla="*/ 389659 w 4528704"/>
              <a:gd name="connsiteY238" fmla="*/ 2727614 h 3290454"/>
              <a:gd name="connsiteX239" fmla="*/ 554182 w 4528704"/>
              <a:gd name="connsiteY239" fmla="*/ 2563091 h 3290454"/>
              <a:gd name="connsiteX240" fmla="*/ 588818 w 4528704"/>
              <a:gd name="connsiteY240" fmla="*/ 2545773 h 3290454"/>
              <a:gd name="connsiteX241" fmla="*/ 632114 w 4528704"/>
              <a:gd name="connsiteY241" fmla="*/ 2571750 h 3290454"/>
              <a:gd name="connsiteX242" fmla="*/ 658091 w 4528704"/>
              <a:gd name="connsiteY242" fmla="*/ 2545773 h 3290454"/>
              <a:gd name="connsiteX243" fmla="*/ 640773 w 4528704"/>
              <a:gd name="connsiteY243" fmla="*/ 2519796 h 3290454"/>
              <a:gd name="connsiteX244" fmla="*/ 623455 w 4528704"/>
              <a:gd name="connsiteY244" fmla="*/ 2537114 h 3290454"/>
              <a:gd name="connsiteX245" fmla="*/ 692727 w 4528704"/>
              <a:gd name="connsiteY245" fmla="*/ 2433205 h 3290454"/>
              <a:gd name="connsiteX246" fmla="*/ 718705 w 4528704"/>
              <a:gd name="connsiteY246" fmla="*/ 2441864 h 3290454"/>
              <a:gd name="connsiteX247" fmla="*/ 727364 w 4528704"/>
              <a:gd name="connsiteY247" fmla="*/ 2381250 h 3290454"/>
              <a:gd name="connsiteX248" fmla="*/ 736023 w 4528704"/>
              <a:gd name="connsiteY248" fmla="*/ 2381250 h 3290454"/>
              <a:gd name="connsiteX249" fmla="*/ 762000 w 4528704"/>
              <a:gd name="connsiteY249" fmla="*/ 2424546 h 3290454"/>
              <a:gd name="connsiteX250" fmla="*/ 779318 w 4528704"/>
              <a:gd name="connsiteY250" fmla="*/ 2407227 h 3290454"/>
              <a:gd name="connsiteX251" fmla="*/ 762000 w 4528704"/>
              <a:gd name="connsiteY251" fmla="*/ 2389909 h 3290454"/>
              <a:gd name="connsiteX252" fmla="*/ 805296 w 4528704"/>
              <a:gd name="connsiteY252" fmla="*/ 2381250 h 3290454"/>
              <a:gd name="connsiteX253" fmla="*/ 805296 w 4528704"/>
              <a:gd name="connsiteY253" fmla="*/ 2355273 h 3290454"/>
              <a:gd name="connsiteX254" fmla="*/ 831273 w 4528704"/>
              <a:gd name="connsiteY254" fmla="*/ 2415886 h 3290454"/>
              <a:gd name="connsiteX255" fmla="*/ 3325091 w 4528704"/>
              <a:gd name="connsiteY255" fmla="*/ 2346614 h 3290454"/>
              <a:gd name="connsiteX256" fmla="*/ 3420341 w 4528704"/>
              <a:gd name="connsiteY256" fmla="*/ 2381250 h 3290454"/>
              <a:gd name="connsiteX257" fmla="*/ 3385705 w 4528704"/>
              <a:gd name="connsiteY257" fmla="*/ 2372591 h 3290454"/>
              <a:gd name="connsiteX258" fmla="*/ 3403023 w 4528704"/>
              <a:gd name="connsiteY258" fmla="*/ 2337955 h 3290454"/>
              <a:gd name="connsiteX259" fmla="*/ 3429000 w 4528704"/>
              <a:gd name="connsiteY259" fmla="*/ 2363932 h 3290454"/>
              <a:gd name="connsiteX260" fmla="*/ 3446319 w 4528704"/>
              <a:gd name="connsiteY260" fmla="*/ 2346614 h 3290454"/>
              <a:gd name="connsiteX261" fmla="*/ 3498273 w 4528704"/>
              <a:gd name="connsiteY261" fmla="*/ 2363932 h 3290454"/>
              <a:gd name="connsiteX262" fmla="*/ 3498273 w 4528704"/>
              <a:gd name="connsiteY262" fmla="*/ 2398568 h 3290454"/>
              <a:gd name="connsiteX263" fmla="*/ 3532909 w 4528704"/>
              <a:gd name="connsiteY263" fmla="*/ 2398568 h 3290454"/>
              <a:gd name="connsiteX264" fmla="*/ 3515591 w 4528704"/>
              <a:gd name="connsiteY264" fmla="*/ 2389909 h 3290454"/>
              <a:gd name="connsiteX265" fmla="*/ 3550228 w 4528704"/>
              <a:gd name="connsiteY265" fmla="*/ 2363932 h 3290454"/>
              <a:gd name="connsiteX266" fmla="*/ 3610841 w 4528704"/>
              <a:gd name="connsiteY266" fmla="*/ 2424546 h 3290454"/>
              <a:gd name="connsiteX267" fmla="*/ 3576205 w 4528704"/>
              <a:gd name="connsiteY267" fmla="*/ 2424546 h 3290454"/>
              <a:gd name="connsiteX268" fmla="*/ 3558887 w 4528704"/>
              <a:gd name="connsiteY268" fmla="*/ 2389909 h 3290454"/>
              <a:gd name="connsiteX269" fmla="*/ 3515591 w 4528704"/>
              <a:gd name="connsiteY269" fmla="*/ 2424546 h 3290454"/>
              <a:gd name="connsiteX270" fmla="*/ 3463637 w 4528704"/>
              <a:gd name="connsiteY270" fmla="*/ 2389909 h 3290454"/>
              <a:gd name="connsiteX271" fmla="*/ 3437659 w 4528704"/>
              <a:gd name="connsiteY271" fmla="*/ 2424546 h 3290454"/>
              <a:gd name="connsiteX272" fmla="*/ 3420341 w 4528704"/>
              <a:gd name="connsiteY272" fmla="*/ 2407227 h 3290454"/>
              <a:gd name="connsiteX273" fmla="*/ 3420341 w 4528704"/>
              <a:gd name="connsiteY273" fmla="*/ 2398568 h 3290454"/>
              <a:gd name="connsiteX274" fmla="*/ 3420341 w 4528704"/>
              <a:gd name="connsiteY274" fmla="*/ 2389909 h 3290454"/>
              <a:gd name="connsiteX275" fmla="*/ 3368387 w 4528704"/>
              <a:gd name="connsiteY275" fmla="*/ 2415886 h 3290454"/>
              <a:gd name="connsiteX276" fmla="*/ 3325091 w 4528704"/>
              <a:gd name="connsiteY276" fmla="*/ 2398568 h 3290454"/>
              <a:gd name="connsiteX277" fmla="*/ 3299114 w 4528704"/>
              <a:gd name="connsiteY277" fmla="*/ 2415886 h 3290454"/>
              <a:gd name="connsiteX278" fmla="*/ 3281796 w 4528704"/>
              <a:gd name="connsiteY278" fmla="*/ 2389909 h 3290454"/>
              <a:gd name="connsiteX279" fmla="*/ 3264478 w 4528704"/>
              <a:gd name="connsiteY279" fmla="*/ 2415886 h 3290454"/>
              <a:gd name="connsiteX280" fmla="*/ 3238500 w 4528704"/>
              <a:gd name="connsiteY280" fmla="*/ 2398568 h 3290454"/>
              <a:gd name="connsiteX281" fmla="*/ 3203864 w 4528704"/>
              <a:gd name="connsiteY281" fmla="*/ 2424546 h 3290454"/>
              <a:gd name="connsiteX282" fmla="*/ 3177887 w 4528704"/>
              <a:gd name="connsiteY282" fmla="*/ 2415886 h 3290454"/>
              <a:gd name="connsiteX283" fmla="*/ 3203864 w 4528704"/>
              <a:gd name="connsiteY283" fmla="*/ 2389909 h 3290454"/>
              <a:gd name="connsiteX284" fmla="*/ 3169228 w 4528704"/>
              <a:gd name="connsiteY284" fmla="*/ 2363932 h 3290454"/>
              <a:gd name="connsiteX285" fmla="*/ 3186546 w 4528704"/>
              <a:gd name="connsiteY285" fmla="*/ 2346614 h 3290454"/>
              <a:gd name="connsiteX286" fmla="*/ 3238500 w 4528704"/>
              <a:gd name="connsiteY286" fmla="*/ 2372591 h 3290454"/>
              <a:gd name="connsiteX287" fmla="*/ 3281796 w 4528704"/>
              <a:gd name="connsiteY287" fmla="*/ 2337955 h 3290454"/>
              <a:gd name="connsiteX288" fmla="*/ 3325091 w 4528704"/>
              <a:gd name="connsiteY288" fmla="*/ 2346614 h 3290454"/>
              <a:gd name="connsiteX289" fmla="*/ 2260023 w 4528704"/>
              <a:gd name="connsiteY289" fmla="*/ 2311977 h 3290454"/>
              <a:gd name="connsiteX290" fmla="*/ 2346614 w 4528704"/>
              <a:gd name="connsiteY290" fmla="*/ 2398568 h 3290454"/>
              <a:gd name="connsiteX291" fmla="*/ 2260023 w 4528704"/>
              <a:gd name="connsiteY291" fmla="*/ 2311977 h 3290454"/>
              <a:gd name="connsiteX292" fmla="*/ 1056409 w 4528704"/>
              <a:gd name="connsiteY292" fmla="*/ 2303318 h 3290454"/>
              <a:gd name="connsiteX293" fmla="*/ 952500 w 4528704"/>
              <a:gd name="connsiteY293" fmla="*/ 2303318 h 3290454"/>
              <a:gd name="connsiteX294" fmla="*/ 1056409 w 4528704"/>
              <a:gd name="connsiteY294" fmla="*/ 2303318 h 3290454"/>
              <a:gd name="connsiteX295" fmla="*/ 3212523 w 4528704"/>
              <a:gd name="connsiteY295" fmla="*/ 2294659 h 3290454"/>
              <a:gd name="connsiteX296" fmla="*/ 3203864 w 4528704"/>
              <a:gd name="connsiteY296" fmla="*/ 2294659 h 3290454"/>
              <a:gd name="connsiteX297" fmla="*/ 3212523 w 4528704"/>
              <a:gd name="connsiteY297" fmla="*/ 2294659 h 3290454"/>
              <a:gd name="connsiteX298" fmla="*/ 3186546 w 4528704"/>
              <a:gd name="connsiteY298" fmla="*/ 2294659 h 3290454"/>
              <a:gd name="connsiteX299" fmla="*/ 3169228 w 4528704"/>
              <a:gd name="connsiteY299" fmla="*/ 2311977 h 3290454"/>
              <a:gd name="connsiteX300" fmla="*/ 3125932 w 4528704"/>
              <a:gd name="connsiteY300" fmla="*/ 2294659 h 3290454"/>
              <a:gd name="connsiteX301" fmla="*/ 3186546 w 4528704"/>
              <a:gd name="connsiteY301" fmla="*/ 2294659 h 3290454"/>
              <a:gd name="connsiteX302" fmla="*/ 2459182 w 4528704"/>
              <a:gd name="connsiteY302" fmla="*/ 2372591 h 3290454"/>
              <a:gd name="connsiteX303" fmla="*/ 2381250 w 4528704"/>
              <a:gd name="connsiteY303" fmla="*/ 2268682 h 3290454"/>
              <a:gd name="connsiteX304" fmla="*/ 2459182 w 4528704"/>
              <a:gd name="connsiteY304" fmla="*/ 2372591 h 3290454"/>
              <a:gd name="connsiteX305" fmla="*/ 3177887 w 4528704"/>
              <a:gd name="connsiteY305" fmla="*/ 2260023 h 3290454"/>
              <a:gd name="connsiteX306" fmla="*/ 3108614 w 4528704"/>
              <a:gd name="connsiteY306" fmla="*/ 2268682 h 3290454"/>
              <a:gd name="connsiteX307" fmla="*/ 3056659 w 4528704"/>
              <a:gd name="connsiteY307" fmla="*/ 2251364 h 3290454"/>
              <a:gd name="connsiteX308" fmla="*/ 3177887 w 4528704"/>
              <a:gd name="connsiteY308" fmla="*/ 2260023 h 3290454"/>
              <a:gd name="connsiteX309" fmla="*/ 865909 w 4528704"/>
              <a:gd name="connsiteY309" fmla="*/ 2303318 h 3290454"/>
              <a:gd name="connsiteX310" fmla="*/ 865909 w 4528704"/>
              <a:gd name="connsiteY310" fmla="*/ 2234046 h 3290454"/>
              <a:gd name="connsiteX311" fmla="*/ 865909 w 4528704"/>
              <a:gd name="connsiteY311" fmla="*/ 2303318 h 3290454"/>
              <a:gd name="connsiteX312" fmla="*/ 3151909 w 4528704"/>
              <a:gd name="connsiteY312" fmla="*/ 2234046 h 3290454"/>
              <a:gd name="connsiteX313" fmla="*/ 3004705 w 4528704"/>
              <a:gd name="connsiteY313" fmla="*/ 2216727 h 3290454"/>
              <a:gd name="connsiteX314" fmla="*/ 3151909 w 4528704"/>
              <a:gd name="connsiteY314" fmla="*/ 2234046 h 3290454"/>
              <a:gd name="connsiteX315" fmla="*/ 2355273 w 4528704"/>
              <a:gd name="connsiteY315" fmla="*/ 2234046 h 3290454"/>
              <a:gd name="connsiteX316" fmla="*/ 2329296 w 4528704"/>
              <a:gd name="connsiteY316" fmla="*/ 2216727 h 3290454"/>
              <a:gd name="connsiteX317" fmla="*/ 2355273 w 4528704"/>
              <a:gd name="connsiteY317" fmla="*/ 2234046 h 3290454"/>
              <a:gd name="connsiteX318" fmla="*/ 2398568 w 4528704"/>
              <a:gd name="connsiteY318" fmla="*/ 2225386 h 3290454"/>
              <a:gd name="connsiteX319" fmla="*/ 2363932 w 4528704"/>
              <a:gd name="connsiteY319" fmla="*/ 2251364 h 3290454"/>
              <a:gd name="connsiteX320" fmla="*/ 2389909 w 4528704"/>
              <a:gd name="connsiteY320" fmla="*/ 2208068 h 3290454"/>
              <a:gd name="connsiteX321" fmla="*/ 2398568 w 4528704"/>
              <a:gd name="connsiteY321" fmla="*/ 2225386 h 3290454"/>
              <a:gd name="connsiteX322" fmla="*/ 2874819 w 4528704"/>
              <a:gd name="connsiteY322" fmla="*/ 2216727 h 3290454"/>
              <a:gd name="connsiteX323" fmla="*/ 2840182 w 4528704"/>
              <a:gd name="connsiteY323" fmla="*/ 2225386 h 3290454"/>
              <a:gd name="connsiteX324" fmla="*/ 2840182 w 4528704"/>
              <a:gd name="connsiteY324" fmla="*/ 2234046 h 3290454"/>
              <a:gd name="connsiteX325" fmla="*/ 2840182 w 4528704"/>
              <a:gd name="connsiteY325" fmla="*/ 2199409 h 3290454"/>
              <a:gd name="connsiteX326" fmla="*/ 2874819 w 4528704"/>
              <a:gd name="connsiteY326" fmla="*/ 2216727 h 3290454"/>
              <a:gd name="connsiteX327" fmla="*/ 2848841 w 4528704"/>
              <a:gd name="connsiteY327" fmla="*/ 2190750 h 3290454"/>
              <a:gd name="connsiteX328" fmla="*/ 2857500 w 4528704"/>
              <a:gd name="connsiteY328" fmla="*/ 2173432 h 3290454"/>
              <a:gd name="connsiteX329" fmla="*/ 2848841 w 4528704"/>
              <a:gd name="connsiteY329" fmla="*/ 2190750 h 3290454"/>
              <a:gd name="connsiteX330" fmla="*/ 2260023 w 4528704"/>
              <a:gd name="connsiteY330" fmla="*/ 2234046 h 3290454"/>
              <a:gd name="connsiteX331" fmla="*/ 2216728 w 4528704"/>
              <a:gd name="connsiteY331" fmla="*/ 2147455 h 3290454"/>
              <a:gd name="connsiteX332" fmla="*/ 2251364 w 4528704"/>
              <a:gd name="connsiteY332" fmla="*/ 2199409 h 3290454"/>
              <a:gd name="connsiteX333" fmla="*/ 2381250 w 4528704"/>
              <a:gd name="connsiteY333" fmla="*/ 2329296 h 3290454"/>
              <a:gd name="connsiteX334" fmla="*/ 2502478 w 4528704"/>
              <a:gd name="connsiteY334" fmla="*/ 2441864 h 3290454"/>
              <a:gd name="connsiteX335" fmla="*/ 2580409 w 4528704"/>
              <a:gd name="connsiteY335" fmla="*/ 2493818 h 3290454"/>
              <a:gd name="connsiteX336" fmla="*/ 2623705 w 4528704"/>
              <a:gd name="connsiteY336" fmla="*/ 2589068 h 3290454"/>
              <a:gd name="connsiteX337" fmla="*/ 2260023 w 4528704"/>
              <a:gd name="connsiteY337" fmla="*/ 2234046 h 3290454"/>
              <a:gd name="connsiteX338" fmla="*/ 2043546 w 4528704"/>
              <a:gd name="connsiteY338" fmla="*/ 2138796 h 3290454"/>
              <a:gd name="connsiteX339" fmla="*/ 2000250 w 4528704"/>
              <a:gd name="connsiteY339" fmla="*/ 2138796 h 3290454"/>
              <a:gd name="connsiteX340" fmla="*/ 2043546 w 4528704"/>
              <a:gd name="connsiteY340" fmla="*/ 2138796 h 3290454"/>
              <a:gd name="connsiteX341" fmla="*/ 2857500 w 4528704"/>
              <a:gd name="connsiteY341" fmla="*/ 2121477 h 3290454"/>
              <a:gd name="connsiteX342" fmla="*/ 2848841 w 4528704"/>
              <a:gd name="connsiteY342" fmla="*/ 2121477 h 3290454"/>
              <a:gd name="connsiteX343" fmla="*/ 2857500 w 4528704"/>
              <a:gd name="connsiteY343" fmla="*/ 2121477 h 3290454"/>
              <a:gd name="connsiteX344" fmla="*/ 1913659 w 4528704"/>
              <a:gd name="connsiteY344" fmla="*/ 2130136 h 3290454"/>
              <a:gd name="connsiteX345" fmla="*/ 1887682 w 4528704"/>
              <a:gd name="connsiteY345" fmla="*/ 2086841 h 3290454"/>
              <a:gd name="connsiteX346" fmla="*/ 1982932 w 4528704"/>
              <a:gd name="connsiteY346" fmla="*/ 2156114 h 3290454"/>
              <a:gd name="connsiteX347" fmla="*/ 1939637 w 4528704"/>
              <a:gd name="connsiteY347" fmla="*/ 2199409 h 3290454"/>
              <a:gd name="connsiteX348" fmla="*/ 1835727 w 4528704"/>
              <a:gd name="connsiteY348" fmla="*/ 2156114 h 3290454"/>
              <a:gd name="connsiteX349" fmla="*/ 1775114 w 4528704"/>
              <a:gd name="connsiteY349" fmla="*/ 2173432 h 3290454"/>
              <a:gd name="connsiteX350" fmla="*/ 1723159 w 4528704"/>
              <a:gd name="connsiteY350" fmla="*/ 2138796 h 3290454"/>
              <a:gd name="connsiteX351" fmla="*/ 1731818 w 4528704"/>
              <a:gd name="connsiteY351" fmla="*/ 2130136 h 3290454"/>
              <a:gd name="connsiteX352" fmla="*/ 1766455 w 4528704"/>
              <a:gd name="connsiteY352" fmla="*/ 2121477 h 3290454"/>
              <a:gd name="connsiteX353" fmla="*/ 1835727 w 4528704"/>
              <a:gd name="connsiteY353" fmla="*/ 2138796 h 3290454"/>
              <a:gd name="connsiteX354" fmla="*/ 1809750 w 4528704"/>
              <a:gd name="connsiteY354" fmla="*/ 2069523 h 3290454"/>
              <a:gd name="connsiteX355" fmla="*/ 1913659 w 4528704"/>
              <a:gd name="connsiteY355" fmla="*/ 2130136 h 3290454"/>
              <a:gd name="connsiteX356" fmla="*/ 1541318 w 4528704"/>
              <a:gd name="connsiteY356" fmla="*/ 2147455 h 3290454"/>
              <a:gd name="connsiteX357" fmla="*/ 1428750 w 4528704"/>
              <a:gd name="connsiteY357" fmla="*/ 2147455 h 3290454"/>
              <a:gd name="connsiteX358" fmla="*/ 1584614 w 4528704"/>
              <a:gd name="connsiteY358" fmla="*/ 2069523 h 3290454"/>
              <a:gd name="connsiteX359" fmla="*/ 1541318 w 4528704"/>
              <a:gd name="connsiteY359" fmla="*/ 2147455 h 3290454"/>
              <a:gd name="connsiteX360" fmla="*/ 1723159 w 4528704"/>
              <a:gd name="connsiteY360" fmla="*/ 2095500 h 3290454"/>
              <a:gd name="connsiteX361" fmla="*/ 1740477 w 4528704"/>
              <a:gd name="connsiteY361" fmla="*/ 2060864 h 3290454"/>
              <a:gd name="connsiteX362" fmla="*/ 1723159 w 4528704"/>
              <a:gd name="connsiteY362" fmla="*/ 2095500 h 3290454"/>
              <a:gd name="connsiteX363" fmla="*/ 1368137 w 4528704"/>
              <a:gd name="connsiteY363" fmla="*/ 2156114 h 3290454"/>
              <a:gd name="connsiteX364" fmla="*/ 1220932 w 4528704"/>
              <a:gd name="connsiteY364" fmla="*/ 2286000 h 3290454"/>
              <a:gd name="connsiteX365" fmla="*/ 1584614 w 4528704"/>
              <a:gd name="connsiteY365" fmla="*/ 2034886 h 3290454"/>
              <a:gd name="connsiteX366" fmla="*/ 1368137 w 4528704"/>
              <a:gd name="connsiteY366" fmla="*/ 2156114 h 3290454"/>
              <a:gd name="connsiteX367" fmla="*/ 3091296 w 4528704"/>
              <a:gd name="connsiteY367" fmla="*/ 2017568 h 3290454"/>
              <a:gd name="connsiteX368" fmla="*/ 3082637 w 4528704"/>
              <a:gd name="connsiteY368" fmla="*/ 2086841 h 3290454"/>
              <a:gd name="connsiteX369" fmla="*/ 3117273 w 4528704"/>
              <a:gd name="connsiteY369" fmla="*/ 2190750 h 3290454"/>
              <a:gd name="connsiteX370" fmla="*/ 2978728 w 4528704"/>
              <a:gd name="connsiteY370" fmla="*/ 2182091 h 3290454"/>
              <a:gd name="connsiteX371" fmla="*/ 3099955 w 4528704"/>
              <a:gd name="connsiteY371" fmla="*/ 2156114 h 3290454"/>
              <a:gd name="connsiteX372" fmla="*/ 2961409 w 4528704"/>
              <a:gd name="connsiteY372" fmla="*/ 2156114 h 3290454"/>
              <a:gd name="connsiteX373" fmla="*/ 3082637 w 4528704"/>
              <a:gd name="connsiteY373" fmla="*/ 2112818 h 3290454"/>
              <a:gd name="connsiteX374" fmla="*/ 2970069 w 4528704"/>
              <a:gd name="connsiteY374" fmla="*/ 2112818 h 3290454"/>
              <a:gd name="connsiteX375" fmla="*/ 3082637 w 4528704"/>
              <a:gd name="connsiteY375" fmla="*/ 2078182 h 3290454"/>
              <a:gd name="connsiteX376" fmla="*/ 2987387 w 4528704"/>
              <a:gd name="connsiteY376" fmla="*/ 2078182 h 3290454"/>
              <a:gd name="connsiteX377" fmla="*/ 3082637 w 4528704"/>
              <a:gd name="connsiteY377" fmla="*/ 2052205 h 3290454"/>
              <a:gd name="connsiteX378" fmla="*/ 3013364 w 4528704"/>
              <a:gd name="connsiteY378" fmla="*/ 2052205 h 3290454"/>
              <a:gd name="connsiteX379" fmla="*/ 3082637 w 4528704"/>
              <a:gd name="connsiteY379" fmla="*/ 2017568 h 3290454"/>
              <a:gd name="connsiteX380" fmla="*/ 3048000 w 4528704"/>
              <a:gd name="connsiteY380" fmla="*/ 2017568 h 3290454"/>
              <a:gd name="connsiteX381" fmla="*/ 3091296 w 4528704"/>
              <a:gd name="connsiteY381" fmla="*/ 2017568 h 3290454"/>
              <a:gd name="connsiteX382" fmla="*/ 1948296 w 4528704"/>
              <a:gd name="connsiteY382" fmla="*/ 2034886 h 3290454"/>
              <a:gd name="connsiteX383" fmla="*/ 1905000 w 4528704"/>
              <a:gd name="connsiteY383" fmla="*/ 2017568 h 3290454"/>
              <a:gd name="connsiteX384" fmla="*/ 1887682 w 4528704"/>
              <a:gd name="connsiteY384" fmla="*/ 2034886 h 3290454"/>
              <a:gd name="connsiteX385" fmla="*/ 1870364 w 4528704"/>
              <a:gd name="connsiteY385" fmla="*/ 2026227 h 3290454"/>
              <a:gd name="connsiteX386" fmla="*/ 1905000 w 4528704"/>
              <a:gd name="connsiteY386" fmla="*/ 2017568 h 3290454"/>
              <a:gd name="connsiteX387" fmla="*/ 1948296 w 4528704"/>
              <a:gd name="connsiteY387" fmla="*/ 2034886 h 3290454"/>
              <a:gd name="connsiteX388" fmla="*/ 3480955 w 4528704"/>
              <a:gd name="connsiteY388" fmla="*/ 2052205 h 3290454"/>
              <a:gd name="connsiteX389" fmla="*/ 3411682 w 4528704"/>
              <a:gd name="connsiteY389" fmla="*/ 2008909 h 3290454"/>
              <a:gd name="connsiteX390" fmla="*/ 3429000 w 4528704"/>
              <a:gd name="connsiteY390" fmla="*/ 1991591 h 3290454"/>
              <a:gd name="connsiteX391" fmla="*/ 3480955 w 4528704"/>
              <a:gd name="connsiteY391" fmla="*/ 2052205 h 3290454"/>
              <a:gd name="connsiteX392" fmla="*/ 3099955 w 4528704"/>
              <a:gd name="connsiteY392" fmla="*/ 1991591 h 3290454"/>
              <a:gd name="connsiteX393" fmla="*/ 3073978 w 4528704"/>
              <a:gd name="connsiteY393" fmla="*/ 1991591 h 3290454"/>
              <a:gd name="connsiteX394" fmla="*/ 3099955 w 4528704"/>
              <a:gd name="connsiteY394" fmla="*/ 1991591 h 3290454"/>
              <a:gd name="connsiteX395" fmla="*/ 1861705 w 4528704"/>
              <a:gd name="connsiteY395" fmla="*/ 2017568 h 3290454"/>
              <a:gd name="connsiteX396" fmla="*/ 1835727 w 4528704"/>
              <a:gd name="connsiteY396" fmla="*/ 1991591 h 3290454"/>
              <a:gd name="connsiteX397" fmla="*/ 1861705 w 4528704"/>
              <a:gd name="connsiteY397" fmla="*/ 2017568 h 3290454"/>
              <a:gd name="connsiteX398" fmla="*/ 1827068 w 4528704"/>
              <a:gd name="connsiteY398" fmla="*/ 2000250 h 3290454"/>
              <a:gd name="connsiteX399" fmla="*/ 1801091 w 4528704"/>
              <a:gd name="connsiteY399" fmla="*/ 1982932 h 3290454"/>
              <a:gd name="connsiteX400" fmla="*/ 1827068 w 4528704"/>
              <a:gd name="connsiteY400" fmla="*/ 2000250 h 3290454"/>
              <a:gd name="connsiteX401" fmla="*/ 1982932 w 4528704"/>
              <a:gd name="connsiteY401" fmla="*/ 2000250 h 3290454"/>
              <a:gd name="connsiteX402" fmla="*/ 1956955 w 4528704"/>
              <a:gd name="connsiteY402" fmla="*/ 1974273 h 3290454"/>
              <a:gd name="connsiteX403" fmla="*/ 1982932 w 4528704"/>
              <a:gd name="connsiteY403" fmla="*/ 1965614 h 3290454"/>
              <a:gd name="connsiteX404" fmla="*/ 1982932 w 4528704"/>
              <a:gd name="connsiteY404" fmla="*/ 2000250 h 3290454"/>
              <a:gd name="connsiteX405" fmla="*/ 3827319 w 4528704"/>
              <a:gd name="connsiteY405" fmla="*/ 1956955 h 3290454"/>
              <a:gd name="connsiteX406" fmla="*/ 3905250 w 4528704"/>
              <a:gd name="connsiteY406" fmla="*/ 2000250 h 3290454"/>
              <a:gd name="connsiteX407" fmla="*/ 3827319 w 4528704"/>
              <a:gd name="connsiteY407" fmla="*/ 1956955 h 3290454"/>
              <a:gd name="connsiteX408" fmla="*/ 3801341 w 4528704"/>
              <a:gd name="connsiteY408" fmla="*/ 1939636 h 3290454"/>
              <a:gd name="connsiteX409" fmla="*/ 3792682 w 4528704"/>
              <a:gd name="connsiteY409" fmla="*/ 1939636 h 3290454"/>
              <a:gd name="connsiteX410" fmla="*/ 3801341 w 4528704"/>
              <a:gd name="connsiteY410" fmla="*/ 1939636 h 3290454"/>
              <a:gd name="connsiteX411" fmla="*/ 3775364 w 4528704"/>
              <a:gd name="connsiteY411" fmla="*/ 1956955 h 3290454"/>
              <a:gd name="connsiteX412" fmla="*/ 3714750 w 4528704"/>
              <a:gd name="connsiteY412" fmla="*/ 1991591 h 3290454"/>
              <a:gd name="connsiteX413" fmla="*/ 3619500 w 4528704"/>
              <a:gd name="connsiteY413" fmla="*/ 1948296 h 3290454"/>
              <a:gd name="connsiteX414" fmla="*/ 3671455 w 4528704"/>
              <a:gd name="connsiteY414" fmla="*/ 1965614 h 3290454"/>
              <a:gd name="connsiteX415" fmla="*/ 3697432 w 4528704"/>
              <a:gd name="connsiteY415" fmla="*/ 1939636 h 3290454"/>
              <a:gd name="connsiteX416" fmla="*/ 3714750 w 4528704"/>
              <a:gd name="connsiteY416" fmla="*/ 1974273 h 3290454"/>
              <a:gd name="connsiteX417" fmla="*/ 3732069 w 4528704"/>
              <a:gd name="connsiteY417" fmla="*/ 1930977 h 3290454"/>
              <a:gd name="connsiteX418" fmla="*/ 3775364 w 4528704"/>
              <a:gd name="connsiteY418" fmla="*/ 1956955 h 3290454"/>
              <a:gd name="connsiteX419" fmla="*/ 1342159 w 4528704"/>
              <a:gd name="connsiteY419" fmla="*/ 1974273 h 3290454"/>
              <a:gd name="connsiteX420" fmla="*/ 1324841 w 4528704"/>
              <a:gd name="connsiteY420" fmla="*/ 2000250 h 3290454"/>
              <a:gd name="connsiteX421" fmla="*/ 1290205 w 4528704"/>
              <a:gd name="connsiteY421" fmla="*/ 2034886 h 3290454"/>
              <a:gd name="connsiteX422" fmla="*/ 1117023 w 4528704"/>
              <a:gd name="connsiteY422" fmla="*/ 2190750 h 3290454"/>
              <a:gd name="connsiteX423" fmla="*/ 1039091 w 4528704"/>
              <a:gd name="connsiteY423" fmla="*/ 2216727 h 3290454"/>
              <a:gd name="connsiteX424" fmla="*/ 1125682 w 4528704"/>
              <a:gd name="connsiteY424" fmla="*/ 2234046 h 3290454"/>
              <a:gd name="connsiteX425" fmla="*/ 1125682 w 4528704"/>
              <a:gd name="connsiteY425" fmla="*/ 2260023 h 3290454"/>
              <a:gd name="connsiteX426" fmla="*/ 995796 w 4528704"/>
              <a:gd name="connsiteY426" fmla="*/ 2268682 h 3290454"/>
              <a:gd name="connsiteX427" fmla="*/ 1125682 w 4528704"/>
              <a:gd name="connsiteY427" fmla="*/ 2277341 h 3290454"/>
              <a:gd name="connsiteX428" fmla="*/ 1099705 w 4528704"/>
              <a:gd name="connsiteY428" fmla="*/ 2329296 h 3290454"/>
              <a:gd name="connsiteX429" fmla="*/ 969818 w 4528704"/>
              <a:gd name="connsiteY429" fmla="*/ 2337955 h 3290454"/>
              <a:gd name="connsiteX430" fmla="*/ 961159 w 4528704"/>
              <a:gd name="connsiteY430" fmla="*/ 2355273 h 3290454"/>
              <a:gd name="connsiteX431" fmla="*/ 1091046 w 4528704"/>
              <a:gd name="connsiteY431" fmla="*/ 2381250 h 3290454"/>
              <a:gd name="connsiteX432" fmla="*/ 969818 w 4528704"/>
              <a:gd name="connsiteY432" fmla="*/ 2381250 h 3290454"/>
              <a:gd name="connsiteX433" fmla="*/ 883227 w 4528704"/>
              <a:gd name="connsiteY433" fmla="*/ 2268682 h 3290454"/>
              <a:gd name="connsiteX434" fmla="*/ 1333500 w 4528704"/>
              <a:gd name="connsiteY434" fmla="*/ 1930977 h 3290454"/>
              <a:gd name="connsiteX435" fmla="*/ 1342159 w 4528704"/>
              <a:gd name="connsiteY435" fmla="*/ 1974273 h 3290454"/>
              <a:gd name="connsiteX436" fmla="*/ 1593273 w 4528704"/>
              <a:gd name="connsiteY436" fmla="*/ 1974273 h 3290454"/>
              <a:gd name="connsiteX437" fmla="*/ 1584614 w 4528704"/>
              <a:gd name="connsiteY437" fmla="*/ 2000250 h 3290454"/>
              <a:gd name="connsiteX438" fmla="*/ 1203614 w 4528704"/>
              <a:gd name="connsiteY438" fmla="*/ 2268682 h 3290454"/>
              <a:gd name="connsiteX439" fmla="*/ 1177637 w 4528704"/>
              <a:gd name="connsiteY439" fmla="*/ 2199409 h 3290454"/>
              <a:gd name="connsiteX440" fmla="*/ 1220932 w 4528704"/>
              <a:gd name="connsiteY440" fmla="*/ 2130136 h 3290454"/>
              <a:gd name="connsiteX441" fmla="*/ 1281546 w 4528704"/>
              <a:gd name="connsiteY441" fmla="*/ 2078182 h 3290454"/>
              <a:gd name="connsiteX442" fmla="*/ 1342159 w 4528704"/>
              <a:gd name="connsiteY442" fmla="*/ 2043546 h 3290454"/>
              <a:gd name="connsiteX443" fmla="*/ 1394114 w 4528704"/>
              <a:gd name="connsiteY443" fmla="*/ 2026227 h 3290454"/>
              <a:gd name="connsiteX444" fmla="*/ 1411432 w 4528704"/>
              <a:gd name="connsiteY444" fmla="*/ 2000250 h 3290454"/>
              <a:gd name="connsiteX445" fmla="*/ 1472046 w 4528704"/>
              <a:gd name="connsiteY445" fmla="*/ 1965614 h 3290454"/>
              <a:gd name="connsiteX446" fmla="*/ 1489364 w 4528704"/>
              <a:gd name="connsiteY446" fmla="*/ 1982932 h 3290454"/>
              <a:gd name="connsiteX447" fmla="*/ 1584614 w 4528704"/>
              <a:gd name="connsiteY447" fmla="*/ 1922318 h 3290454"/>
              <a:gd name="connsiteX448" fmla="*/ 1593273 w 4528704"/>
              <a:gd name="connsiteY448" fmla="*/ 1974273 h 3290454"/>
              <a:gd name="connsiteX449" fmla="*/ 1316182 w 4528704"/>
              <a:gd name="connsiteY449" fmla="*/ 1922318 h 3290454"/>
              <a:gd name="connsiteX450" fmla="*/ 1316182 w 4528704"/>
              <a:gd name="connsiteY450" fmla="*/ 1913659 h 3290454"/>
              <a:gd name="connsiteX451" fmla="*/ 1316182 w 4528704"/>
              <a:gd name="connsiteY451" fmla="*/ 1922318 h 3290454"/>
              <a:gd name="connsiteX452" fmla="*/ 3593523 w 4528704"/>
              <a:gd name="connsiteY452" fmla="*/ 1896341 h 3290454"/>
              <a:gd name="connsiteX453" fmla="*/ 3584864 w 4528704"/>
              <a:gd name="connsiteY453" fmla="*/ 1913659 h 3290454"/>
              <a:gd name="connsiteX454" fmla="*/ 3558887 w 4528704"/>
              <a:gd name="connsiteY454" fmla="*/ 1887682 h 3290454"/>
              <a:gd name="connsiteX455" fmla="*/ 3593523 w 4528704"/>
              <a:gd name="connsiteY455" fmla="*/ 1896341 h 3290454"/>
              <a:gd name="connsiteX456" fmla="*/ 3342409 w 4528704"/>
              <a:gd name="connsiteY456" fmla="*/ 1905000 h 3290454"/>
              <a:gd name="connsiteX457" fmla="*/ 3368387 w 4528704"/>
              <a:gd name="connsiteY457" fmla="*/ 1930977 h 3290454"/>
              <a:gd name="connsiteX458" fmla="*/ 3325091 w 4528704"/>
              <a:gd name="connsiteY458" fmla="*/ 1930977 h 3290454"/>
              <a:gd name="connsiteX459" fmla="*/ 3307773 w 4528704"/>
              <a:gd name="connsiteY459" fmla="*/ 1913659 h 3290454"/>
              <a:gd name="connsiteX460" fmla="*/ 3368387 w 4528704"/>
              <a:gd name="connsiteY460" fmla="*/ 1887682 h 3290454"/>
              <a:gd name="connsiteX461" fmla="*/ 3342409 w 4528704"/>
              <a:gd name="connsiteY461" fmla="*/ 1905000 h 3290454"/>
              <a:gd name="connsiteX462" fmla="*/ 3515591 w 4528704"/>
              <a:gd name="connsiteY462" fmla="*/ 1887682 h 3290454"/>
              <a:gd name="connsiteX463" fmla="*/ 3472296 w 4528704"/>
              <a:gd name="connsiteY463" fmla="*/ 1922318 h 3290454"/>
              <a:gd name="connsiteX464" fmla="*/ 3411682 w 4528704"/>
              <a:gd name="connsiteY464" fmla="*/ 1879023 h 3290454"/>
              <a:gd name="connsiteX465" fmla="*/ 3515591 w 4528704"/>
              <a:gd name="connsiteY465" fmla="*/ 1887682 h 3290454"/>
              <a:gd name="connsiteX466" fmla="*/ 1402773 w 4528704"/>
              <a:gd name="connsiteY466" fmla="*/ 1965614 h 3290454"/>
              <a:gd name="connsiteX467" fmla="*/ 1402773 w 4528704"/>
              <a:gd name="connsiteY467" fmla="*/ 1870364 h 3290454"/>
              <a:gd name="connsiteX468" fmla="*/ 1402773 w 4528704"/>
              <a:gd name="connsiteY468" fmla="*/ 1965614 h 3290454"/>
              <a:gd name="connsiteX469" fmla="*/ 3723409 w 4528704"/>
              <a:gd name="connsiteY469" fmla="*/ 1870364 h 3290454"/>
              <a:gd name="connsiteX470" fmla="*/ 3723409 w 4528704"/>
              <a:gd name="connsiteY470" fmla="*/ 1922318 h 3290454"/>
              <a:gd name="connsiteX471" fmla="*/ 3697432 w 4528704"/>
              <a:gd name="connsiteY471" fmla="*/ 1879023 h 3290454"/>
              <a:gd name="connsiteX472" fmla="*/ 3688773 w 4528704"/>
              <a:gd name="connsiteY472" fmla="*/ 1896341 h 3290454"/>
              <a:gd name="connsiteX473" fmla="*/ 3662796 w 4528704"/>
              <a:gd name="connsiteY473" fmla="*/ 1870364 h 3290454"/>
              <a:gd name="connsiteX474" fmla="*/ 3654137 w 4528704"/>
              <a:gd name="connsiteY474" fmla="*/ 1887682 h 3290454"/>
              <a:gd name="connsiteX475" fmla="*/ 3610841 w 4528704"/>
              <a:gd name="connsiteY475" fmla="*/ 1861705 h 3290454"/>
              <a:gd name="connsiteX476" fmla="*/ 3723409 w 4528704"/>
              <a:gd name="connsiteY476" fmla="*/ 1870364 h 3290454"/>
              <a:gd name="connsiteX477" fmla="*/ 2978728 w 4528704"/>
              <a:gd name="connsiteY477" fmla="*/ 2043546 h 3290454"/>
              <a:gd name="connsiteX478" fmla="*/ 2944091 w 4528704"/>
              <a:gd name="connsiteY478" fmla="*/ 2121477 h 3290454"/>
              <a:gd name="connsiteX479" fmla="*/ 3186546 w 4528704"/>
              <a:gd name="connsiteY479" fmla="*/ 1835727 h 3290454"/>
              <a:gd name="connsiteX480" fmla="*/ 2978728 w 4528704"/>
              <a:gd name="connsiteY480" fmla="*/ 2043546 h 3290454"/>
              <a:gd name="connsiteX481" fmla="*/ 1446068 w 4528704"/>
              <a:gd name="connsiteY481" fmla="*/ 1939636 h 3290454"/>
              <a:gd name="connsiteX482" fmla="*/ 1472046 w 4528704"/>
              <a:gd name="connsiteY482" fmla="*/ 1827068 h 3290454"/>
              <a:gd name="connsiteX483" fmla="*/ 1472046 w 4528704"/>
              <a:gd name="connsiteY483" fmla="*/ 1939636 h 3290454"/>
              <a:gd name="connsiteX484" fmla="*/ 1446068 w 4528704"/>
              <a:gd name="connsiteY484" fmla="*/ 1939636 h 3290454"/>
              <a:gd name="connsiteX485" fmla="*/ 1420091 w 4528704"/>
              <a:gd name="connsiteY485" fmla="*/ 1827068 h 3290454"/>
              <a:gd name="connsiteX486" fmla="*/ 1420091 w 4528704"/>
              <a:gd name="connsiteY486" fmla="*/ 1965614 h 3290454"/>
              <a:gd name="connsiteX487" fmla="*/ 1420091 w 4528704"/>
              <a:gd name="connsiteY487" fmla="*/ 1827068 h 3290454"/>
              <a:gd name="connsiteX488" fmla="*/ 3368387 w 4528704"/>
              <a:gd name="connsiteY488" fmla="*/ 1861705 h 3290454"/>
              <a:gd name="connsiteX489" fmla="*/ 3125932 w 4528704"/>
              <a:gd name="connsiteY489" fmla="*/ 2060864 h 3290454"/>
              <a:gd name="connsiteX490" fmla="*/ 3117273 w 4528704"/>
              <a:gd name="connsiteY490" fmla="*/ 2034886 h 3290454"/>
              <a:gd name="connsiteX491" fmla="*/ 3169228 w 4528704"/>
              <a:gd name="connsiteY491" fmla="*/ 1939636 h 3290454"/>
              <a:gd name="connsiteX492" fmla="*/ 3368387 w 4528704"/>
              <a:gd name="connsiteY492" fmla="*/ 1801091 h 3290454"/>
              <a:gd name="connsiteX493" fmla="*/ 3368387 w 4528704"/>
              <a:gd name="connsiteY493" fmla="*/ 1861705 h 3290454"/>
              <a:gd name="connsiteX494" fmla="*/ 3255819 w 4528704"/>
              <a:gd name="connsiteY494" fmla="*/ 1844386 h 3290454"/>
              <a:gd name="connsiteX495" fmla="*/ 3255819 w 4528704"/>
              <a:gd name="connsiteY495" fmla="*/ 1801091 h 3290454"/>
              <a:gd name="connsiteX496" fmla="*/ 3255819 w 4528704"/>
              <a:gd name="connsiteY496" fmla="*/ 1844386 h 3290454"/>
              <a:gd name="connsiteX497" fmla="*/ 1480705 w 4528704"/>
              <a:gd name="connsiteY497" fmla="*/ 1792432 h 3290454"/>
              <a:gd name="connsiteX498" fmla="*/ 1506682 w 4528704"/>
              <a:gd name="connsiteY498" fmla="*/ 1827068 h 3290454"/>
              <a:gd name="connsiteX499" fmla="*/ 1524000 w 4528704"/>
              <a:gd name="connsiteY499" fmla="*/ 1896341 h 3290454"/>
              <a:gd name="connsiteX500" fmla="*/ 1506682 w 4528704"/>
              <a:gd name="connsiteY500" fmla="*/ 1922318 h 3290454"/>
              <a:gd name="connsiteX501" fmla="*/ 1446068 w 4528704"/>
              <a:gd name="connsiteY501" fmla="*/ 1792432 h 3290454"/>
              <a:gd name="connsiteX502" fmla="*/ 1480705 w 4528704"/>
              <a:gd name="connsiteY502" fmla="*/ 1792432 h 3290454"/>
              <a:gd name="connsiteX503" fmla="*/ 1853046 w 4528704"/>
              <a:gd name="connsiteY503" fmla="*/ 1844386 h 3290454"/>
              <a:gd name="connsiteX504" fmla="*/ 1827068 w 4528704"/>
              <a:gd name="connsiteY504" fmla="*/ 1844386 h 3290454"/>
              <a:gd name="connsiteX505" fmla="*/ 1827068 w 4528704"/>
              <a:gd name="connsiteY505" fmla="*/ 1766455 h 3290454"/>
              <a:gd name="connsiteX506" fmla="*/ 1853046 w 4528704"/>
              <a:gd name="connsiteY506" fmla="*/ 1766455 h 3290454"/>
              <a:gd name="connsiteX507" fmla="*/ 1853046 w 4528704"/>
              <a:gd name="connsiteY507" fmla="*/ 1844386 h 3290454"/>
              <a:gd name="connsiteX508" fmla="*/ 1801091 w 4528704"/>
              <a:gd name="connsiteY508" fmla="*/ 1766455 h 3290454"/>
              <a:gd name="connsiteX509" fmla="*/ 1801091 w 4528704"/>
              <a:gd name="connsiteY509" fmla="*/ 1835727 h 3290454"/>
              <a:gd name="connsiteX510" fmla="*/ 1775114 w 4528704"/>
              <a:gd name="connsiteY510" fmla="*/ 1835727 h 3290454"/>
              <a:gd name="connsiteX511" fmla="*/ 1775114 w 4528704"/>
              <a:gd name="connsiteY511" fmla="*/ 1766455 h 3290454"/>
              <a:gd name="connsiteX512" fmla="*/ 1801091 w 4528704"/>
              <a:gd name="connsiteY512" fmla="*/ 1766455 h 3290454"/>
              <a:gd name="connsiteX513" fmla="*/ 1368137 w 4528704"/>
              <a:gd name="connsiteY513" fmla="*/ 1757796 h 3290454"/>
              <a:gd name="connsiteX514" fmla="*/ 1359477 w 4528704"/>
              <a:gd name="connsiteY514" fmla="*/ 1827068 h 3290454"/>
              <a:gd name="connsiteX515" fmla="*/ 1333500 w 4528704"/>
              <a:gd name="connsiteY515" fmla="*/ 1827068 h 3290454"/>
              <a:gd name="connsiteX516" fmla="*/ 1342159 w 4528704"/>
              <a:gd name="connsiteY516" fmla="*/ 1757796 h 3290454"/>
              <a:gd name="connsiteX517" fmla="*/ 1368137 w 4528704"/>
              <a:gd name="connsiteY517" fmla="*/ 1757796 h 3290454"/>
              <a:gd name="connsiteX518" fmla="*/ 3299114 w 4528704"/>
              <a:gd name="connsiteY518" fmla="*/ 1792432 h 3290454"/>
              <a:gd name="connsiteX519" fmla="*/ 3273137 w 4528704"/>
              <a:gd name="connsiteY519" fmla="*/ 1818409 h 3290454"/>
              <a:gd name="connsiteX520" fmla="*/ 3273137 w 4528704"/>
              <a:gd name="connsiteY520" fmla="*/ 1749136 h 3290454"/>
              <a:gd name="connsiteX521" fmla="*/ 3299114 w 4528704"/>
              <a:gd name="connsiteY521" fmla="*/ 1792432 h 3290454"/>
              <a:gd name="connsiteX522" fmla="*/ 1757796 w 4528704"/>
              <a:gd name="connsiteY522" fmla="*/ 1757796 h 3290454"/>
              <a:gd name="connsiteX523" fmla="*/ 1757796 w 4528704"/>
              <a:gd name="connsiteY523" fmla="*/ 1827068 h 3290454"/>
              <a:gd name="connsiteX524" fmla="*/ 1731818 w 4528704"/>
              <a:gd name="connsiteY524" fmla="*/ 1827068 h 3290454"/>
              <a:gd name="connsiteX525" fmla="*/ 1731818 w 4528704"/>
              <a:gd name="connsiteY525" fmla="*/ 1749136 h 3290454"/>
              <a:gd name="connsiteX526" fmla="*/ 1757796 w 4528704"/>
              <a:gd name="connsiteY526" fmla="*/ 1757796 h 3290454"/>
              <a:gd name="connsiteX527" fmla="*/ 1697182 w 4528704"/>
              <a:gd name="connsiteY527" fmla="*/ 1818409 h 3290454"/>
              <a:gd name="connsiteX528" fmla="*/ 1671205 w 4528704"/>
              <a:gd name="connsiteY528" fmla="*/ 1818409 h 3290454"/>
              <a:gd name="connsiteX529" fmla="*/ 1679864 w 4528704"/>
              <a:gd name="connsiteY529" fmla="*/ 1740477 h 3290454"/>
              <a:gd name="connsiteX530" fmla="*/ 1697182 w 4528704"/>
              <a:gd name="connsiteY530" fmla="*/ 1818409 h 3290454"/>
              <a:gd name="connsiteX531" fmla="*/ 1584614 w 4528704"/>
              <a:gd name="connsiteY531" fmla="*/ 1731818 h 3290454"/>
              <a:gd name="connsiteX532" fmla="*/ 1584614 w 4528704"/>
              <a:gd name="connsiteY532" fmla="*/ 1801091 h 3290454"/>
              <a:gd name="connsiteX533" fmla="*/ 1541318 w 4528704"/>
              <a:gd name="connsiteY533" fmla="*/ 1801091 h 3290454"/>
              <a:gd name="connsiteX534" fmla="*/ 1541318 w 4528704"/>
              <a:gd name="connsiteY534" fmla="*/ 1731818 h 3290454"/>
              <a:gd name="connsiteX535" fmla="*/ 1584614 w 4528704"/>
              <a:gd name="connsiteY535" fmla="*/ 1731818 h 3290454"/>
              <a:gd name="connsiteX536" fmla="*/ 1350818 w 4528704"/>
              <a:gd name="connsiteY536" fmla="*/ 1723159 h 3290454"/>
              <a:gd name="connsiteX537" fmla="*/ 1316182 w 4528704"/>
              <a:gd name="connsiteY537" fmla="*/ 1723159 h 3290454"/>
              <a:gd name="connsiteX538" fmla="*/ 1350818 w 4528704"/>
              <a:gd name="connsiteY538" fmla="*/ 1723159 h 3290454"/>
              <a:gd name="connsiteX539" fmla="*/ 3325091 w 4528704"/>
              <a:gd name="connsiteY539" fmla="*/ 1757796 h 3290454"/>
              <a:gd name="connsiteX540" fmla="*/ 3316432 w 4528704"/>
              <a:gd name="connsiteY540" fmla="*/ 1792432 h 3290454"/>
              <a:gd name="connsiteX541" fmla="*/ 3264478 w 4528704"/>
              <a:gd name="connsiteY541" fmla="*/ 1723159 h 3290454"/>
              <a:gd name="connsiteX542" fmla="*/ 3299114 w 4528704"/>
              <a:gd name="connsiteY542" fmla="*/ 1714500 h 3290454"/>
              <a:gd name="connsiteX543" fmla="*/ 3325091 w 4528704"/>
              <a:gd name="connsiteY543" fmla="*/ 1757796 h 3290454"/>
              <a:gd name="connsiteX544" fmla="*/ 3576205 w 4528704"/>
              <a:gd name="connsiteY544" fmla="*/ 1757796 h 3290454"/>
              <a:gd name="connsiteX545" fmla="*/ 3576205 w 4528704"/>
              <a:gd name="connsiteY545" fmla="*/ 1705841 h 3290454"/>
              <a:gd name="connsiteX546" fmla="*/ 3576205 w 4528704"/>
              <a:gd name="connsiteY546" fmla="*/ 1757796 h 3290454"/>
              <a:gd name="connsiteX547" fmla="*/ 1359477 w 4528704"/>
              <a:gd name="connsiteY547" fmla="*/ 1714500 h 3290454"/>
              <a:gd name="connsiteX548" fmla="*/ 1472046 w 4528704"/>
              <a:gd name="connsiteY548" fmla="*/ 1705841 h 3290454"/>
              <a:gd name="connsiteX549" fmla="*/ 1359477 w 4528704"/>
              <a:gd name="connsiteY549" fmla="*/ 1714500 h 3290454"/>
              <a:gd name="connsiteX550" fmla="*/ 3541569 w 4528704"/>
              <a:gd name="connsiteY550" fmla="*/ 1697182 h 3290454"/>
              <a:gd name="connsiteX551" fmla="*/ 3541569 w 4528704"/>
              <a:gd name="connsiteY551" fmla="*/ 1749136 h 3290454"/>
              <a:gd name="connsiteX552" fmla="*/ 3515591 w 4528704"/>
              <a:gd name="connsiteY552" fmla="*/ 1749136 h 3290454"/>
              <a:gd name="connsiteX553" fmla="*/ 3515591 w 4528704"/>
              <a:gd name="connsiteY553" fmla="*/ 1697182 h 3290454"/>
              <a:gd name="connsiteX554" fmla="*/ 3541569 w 4528704"/>
              <a:gd name="connsiteY554" fmla="*/ 1697182 h 3290454"/>
              <a:gd name="connsiteX555" fmla="*/ 3212523 w 4528704"/>
              <a:gd name="connsiteY555" fmla="*/ 1697182 h 3290454"/>
              <a:gd name="connsiteX556" fmla="*/ 3212523 w 4528704"/>
              <a:gd name="connsiteY556" fmla="*/ 1740477 h 3290454"/>
              <a:gd name="connsiteX557" fmla="*/ 3195205 w 4528704"/>
              <a:gd name="connsiteY557" fmla="*/ 1740477 h 3290454"/>
              <a:gd name="connsiteX558" fmla="*/ 3195205 w 4528704"/>
              <a:gd name="connsiteY558" fmla="*/ 1697182 h 3290454"/>
              <a:gd name="connsiteX559" fmla="*/ 3212523 w 4528704"/>
              <a:gd name="connsiteY559" fmla="*/ 1697182 h 3290454"/>
              <a:gd name="connsiteX560" fmla="*/ 1870364 w 4528704"/>
              <a:gd name="connsiteY560" fmla="*/ 1740477 h 3290454"/>
              <a:gd name="connsiteX561" fmla="*/ 1861705 w 4528704"/>
              <a:gd name="connsiteY561" fmla="*/ 1922318 h 3290454"/>
              <a:gd name="connsiteX562" fmla="*/ 1887682 w 4528704"/>
              <a:gd name="connsiteY562" fmla="*/ 1956955 h 3290454"/>
              <a:gd name="connsiteX563" fmla="*/ 1844387 w 4528704"/>
              <a:gd name="connsiteY563" fmla="*/ 1930977 h 3290454"/>
              <a:gd name="connsiteX564" fmla="*/ 1818409 w 4528704"/>
              <a:gd name="connsiteY564" fmla="*/ 1930977 h 3290454"/>
              <a:gd name="connsiteX565" fmla="*/ 1827068 w 4528704"/>
              <a:gd name="connsiteY565" fmla="*/ 1965614 h 3290454"/>
              <a:gd name="connsiteX566" fmla="*/ 1792432 w 4528704"/>
              <a:gd name="connsiteY566" fmla="*/ 1956955 h 3290454"/>
              <a:gd name="connsiteX567" fmla="*/ 1775114 w 4528704"/>
              <a:gd name="connsiteY567" fmla="*/ 1974273 h 3290454"/>
              <a:gd name="connsiteX568" fmla="*/ 1792432 w 4528704"/>
              <a:gd name="connsiteY568" fmla="*/ 1991591 h 3290454"/>
              <a:gd name="connsiteX569" fmla="*/ 1783773 w 4528704"/>
              <a:gd name="connsiteY569" fmla="*/ 2017568 h 3290454"/>
              <a:gd name="connsiteX570" fmla="*/ 1749137 w 4528704"/>
              <a:gd name="connsiteY570" fmla="*/ 1991591 h 3290454"/>
              <a:gd name="connsiteX571" fmla="*/ 1697182 w 4528704"/>
              <a:gd name="connsiteY571" fmla="*/ 2026227 h 3290454"/>
              <a:gd name="connsiteX572" fmla="*/ 1723159 w 4528704"/>
              <a:gd name="connsiteY572" fmla="*/ 2052205 h 3290454"/>
              <a:gd name="connsiteX573" fmla="*/ 1671205 w 4528704"/>
              <a:gd name="connsiteY573" fmla="*/ 2052205 h 3290454"/>
              <a:gd name="connsiteX574" fmla="*/ 1636568 w 4528704"/>
              <a:gd name="connsiteY574" fmla="*/ 2078182 h 3290454"/>
              <a:gd name="connsiteX575" fmla="*/ 1645227 w 4528704"/>
              <a:gd name="connsiteY575" fmla="*/ 1697182 h 3290454"/>
              <a:gd name="connsiteX576" fmla="*/ 1870364 w 4528704"/>
              <a:gd name="connsiteY576" fmla="*/ 1740477 h 3290454"/>
              <a:gd name="connsiteX577" fmla="*/ 3498273 w 4528704"/>
              <a:gd name="connsiteY577" fmla="*/ 1688523 h 3290454"/>
              <a:gd name="connsiteX578" fmla="*/ 3498273 w 4528704"/>
              <a:gd name="connsiteY578" fmla="*/ 1749136 h 3290454"/>
              <a:gd name="connsiteX579" fmla="*/ 3480955 w 4528704"/>
              <a:gd name="connsiteY579" fmla="*/ 1749136 h 3290454"/>
              <a:gd name="connsiteX580" fmla="*/ 3480955 w 4528704"/>
              <a:gd name="connsiteY580" fmla="*/ 1688523 h 3290454"/>
              <a:gd name="connsiteX581" fmla="*/ 3498273 w 4528704"/>
              <a:gd name="connsiteY581" fmla="*/ 1688523 h 3290454"/>
              <a:gd name="connsiteX582" fmla="*/ 1480705 w 4528704"/>
              <a:gd name="connsiteY582" fmla="*/ 1697182 h 3290454"/>
              <a:gd name="connsiteX583" fmla="*/ 1593273 w 4528704"/>
              <a:gd name="connsiteY583" fmla="*/ 1688523 h 3290454"/>
              <a:gd name="connsiteX584" fmla="*/ 1480705 w 4528704"/>
              <a:gd name="connsiteY584" fmla="*/ 1697182 h 3290454"/>
              <a:gd name="connsiteX585" fmla="*/ 1324841 w 4528704"/>
              <a:gd name="connsiteY585" fmla="*/ 1697182 h 3290454"/>
              <a:gd name="connsiteX586" fmla="*/ 1359477 w 4528704"/>
              <a:gd name="connsiteY586" fmla="*/ 1688523 h 3290454"/>
              <a:gd name="connsiteX587" fmla="*/ 1324841 w 4528704"/>
              <a:gd name="connsiteY587" fmla="*/ 1697182 h 3290454"/>
              <a:gd name="connsiteX588" fmla="*/ 3463637 w 4528704"/>
              <a:gd name="connsiteY588" fmla="*/ 1688523 h 3290454"/>
              <a:gd name="connsiteX589" fmla="*/ 3463637 w 4528704"/>
              <a:gd name="connsiteY589" fmla="*/ 1740477 h 3290454"/>
              <a:gd name="connsiteX590" fmla="*/ 3437659 w 4528704"/>
              <a:gd name="connsiteY590" fmla="*/ 1740477 h 3290454"/>
              <a:gd name="connsiteX591" fmla="*/ 3446319 w 4528704"/>
              <a:gd name="connsiteY591" fmla="*/ 1679864 h 3290454"/>
              <a:gd name="connsiteX592" fmla="*/ 3463637 w 4528704"/>
              <a:gd name="connsiteY592" fmla="*/ 1688523 h 3290454"/>
              <a:gd name="connsiteX593" fmla="*/ 3359728 w 4528704"/>
              <a:gd name="connsiteY593" fmla="*/ 1731818 h 3290454"/>
              <a:gd name="connsiteX594" fmla="*/ 3342409 w 4528704"/>
              <a:gd name="connsiteY594" fmla="*/ 1731818 h 3290454"/>
              <a:gd name="connsiteX595" fmla="*/ 3342409 w 4528704"/>
              <a:gd name="connsiteY595" fmla="*/ 1679864 h 3290454"/>
              <a:gd name="connsiteX596" fmla="*/ 3359728 w 4528704"/>
              <a:gd name="connsiteY596" fmla="*/ 1671205 h 3290454"/>
              <a:gd name="connsiteX597" fmla="*/ 3359728 w 4528704"/>
              <a:gd name="connsiteY597" fmla="*/ 1731818 h 3290454"/>
              <a:gd name="connsiteX598" fmla="*/ 1385455 w 4528704"/>
              <a:gd name="connsiteY598" fmla="*/ 1688523 h 3290454"/>
              <a:gd name="connsiteX599" fmla="*/ 1411432 w 4528704"/>
              <a:gd name="connsiteY599" fmla="*/ 1688523 h 3290454"/>
              <a:gd name="connsiteX600" fmla="*/ 1385455 w 4528704"/>
              <a:gd name="connsiteY600" fmla="*/ 1688523 h 3290454"/>
              <a:gd name="connsiteX601" fmla="*/ 3238500 w 4528704"/>
              <a:gd name="connsiteY601" fmla="*/ 1662546 h 3290454"/>
              <a:gd name="connsiteX602" fmla="*/ 3203864 w 4528704"/>
              <a:gd name="connsiteY602" fmla="*/ 1662546 h 3290454"/>
              <a:gd name="connsiteX603" fmla="*/ 3238500 w 4528704"/>
              <a:gd name="connsiteY603" fmla="*/ 1662546 h 3290454"/>
              <a:gd name="connsiteX604" fmla="*/ 1524000 w 4528704"/>
              <a:gd name="connsiteY604" fmla="*/ 1662546 h 3290454"/>
              <a:gd name="connsiteX605" fmla="*/ 1498023 w 4528704"/>
              <a:gd name="connsiteY605" fmla="*/ 1662546 h 3290454"/>
              <a:gd name="connsiteX606" fmla="*/ 1524000 w 4528704"/>
              <a:gd name="connsiteY606" fmla="*/ 1662546 h 3290454"/>
              <a:gd name="connsiteX607" fmla="*/ 3584864 w 4528704"/>
              <a:gd name="connsiteY607" fmla="*/ 1688523 h 3290454"/>
              <a:gd name="connsiteX608" fmla="*/ 3593523 w 4528704"/>
              <a:gd name="connsiteY608" fmla="*/ 1861705 h 3290454"/>
              <a:gd name="connsiteX609" fmla="*/ 3411682 w 4528704"/>
              <a:gd name="connsiteY609" fmla="*/ 1861705 h 3290454"/>
              <a:gd name="connsiteX610" fmla="*/ 3411682 w 4528704"/>
              <a:gd name="connsiteY610" fmla="*/ 1653886 h 3290454"/>
              <a:gd name="connsiteX611" fmla="*/ 3584864 w 4528704"/>
              <a:gd name="connsiteY611" fmla="*/ 1688523 h 3290454"/>
              <a:gd name="connsiteX612" fmla="*/ 3316432 w 4528704"/>
              <a:gd name="connsiteY612" fmla="*/ 1653886 h 3290454"/>
              <a:gd name="connsiteX613" fmla="*/ 3273137 w 4528704"/>
              <a:gd name="connsiteY613" fmla="*/ 1653886 h 3290454"/>
              <a:gd name="connsiteX614" fmla="*/ 3316432 w 4528704"/>
              <a:gd name="connsiteY614" fmla="*/ 1653886 h 3290454"/>
              <a:gd name="connsiteX615" fmla="*/ 1549977 w 4528704"/>
              <a:gd name="connsiteY615" fmla="*/ 1662546 h 3290454"/>
              <a:gd name="connsiteX616" fmla="*/ 1575955 w 4528704"/>
              <a:gd name="connsiteY616" fmla="*/ 1662546 h 3290454"/>
              <a:gd name="connsiteX617" fmla="*/ 1549977 w 4528704"/>
              <a:gd name="connsiteY617" fmla="*/ 1662546 h 3290454"/>
              <a:gd name="connsiteX618" fmla="*/ 3368387 w 4528704"/>
              <a:gd name="connsiteY618" fmla="*/ 1645227 h 3290454"/>
              <a:gd name="connsiteX619" fmla="*/ 3333750 w 4528704"/>
              <a:gd name="connsiteY619" fmla="*/ 1645227 h 3290454"/>
              <a:gd name="connsiteX620" fmla="*/ 3368387 w 4528704"/>
              <a:gd name="connsiteY620" fmla="*/ 1645227 h 3290454"/>
              <a:gd name="connsiteX621" fmla="*/ 3203864 w 4528704"/>
              <a:gd name="connsiteY621" fmla="*/ 1645227 h 3290454"/>
              <a:gd name="connsiteX622" fmla="*/ 3203864 w 4528704"/>
              <a:gd name="connsiteY622" fmla="*/ 1636568 h 3290454"/>
              <a:gd name="connsiteX623" fmla="*/ 3203864 w 4528704"/>
              <a:gd name="connsiteY623" fmla="*/ 1645227 h 3290454"/>
              <a:gd name="connsiteX624" fmla="*/ 3325091 w 4528704"/>
              <a:gd name="connsiteY624" fmla="*/ 1627909 h 3290454"/>
              <a:gd name="connsiteX625" fmla="*/ 3325091 w 4528704"/>
              <a:gd name="connsiteY625" fmla="*/ 1619250 h 3290454"/>
              <a:gd name="connsiteX626" fmla="*/ 3325091 w 4528704"/>
              <a:gd name="connsiteY626" fmla="*/ 1627909 h 3290454"/>
              <a:gd name="connsiteX627" fmla="*/ 1723159 w 4528704"/>
              <a:gd name="connsiteY627" fmla="*/ 1627909 h 3290454"/>
              <a:gd name="connsiteX628" fmla="*/ 1801091 w 4528704"/>
              <a:gd name="connsiteY628" fmla="*/ 1653886 h 3290454"/>
              <a:gd name="connsiteX629" fmla="*/ 1861705 w 4528704"/>
              <a:gd name="connsiteY629" fmla="*/ 1671205 h 3290454"/>
              <a:gd name="connsiteX630" fmla="*/ 1861705 w 4528704"/>
              <a:gd name="connsiteY630" fmla="*/ 1723159 h 3290454"/>
              <a:gd name="connsiteX631" fmla="*/ 1861705 w 4528704"/>
              <a:gd name="connsiteY631" fmla="*/ 1688523 h 3290454"/>
              <a:gd name="connsiteX632" fmla="*/ 1827068 w 4528704"/>
              <a:gd name="connsiteY632" fmla="*/ 1679864 h 3290454"/>
              <a:gd name="connsiteX633" fmla="*/ 1783773 w 4528704"/>
              <a:gd name="connsiteY633" fmla="*/ 1705841 h 3290454"/>
              <a:gd name="connsiteX634" fmla="*/ 1818409 w 4528704"/>
              <a:gd name="connsiteY634" fmla="*/ 1679864 h 3290454"/>
              <a:gd name="connsiteX635" fmla="*/ 1792432 w 4528704"/>
              <a:gd name="connsiteY635" fmla="*/ 1671205 h 3290454"/>
              <a:gd name="connsiteX636" fmla="*/ 1749137 w 4528704"/>
              <a:gd name="connsiteY636" fmla="*/ 1697182 h 3290454"/>
              <a:gd name="connsiteX637" fmla="*/ 1775114 w 4528704"/>
              <a:gd name="connsiteY637" fmla="*/ 1688523 h 3290454"/>
              <a:gd name="connsiteX638" fmla="*/ 1757796 w 4528704"/>
              <a:gd name="connsiteY638" fmla="*/ 1662546 h 3290454"/>
              <a:gd name="connsiteX639" fmla="*/ 1705841 w 4528704"/>
              <a:gd name="connsiteY639" fmla="*/ 1688523 h 3290454"/>
              <a:gd name="connsiteX640" fmla="*/ 1740477 w 4528704"/>
              <a:gd name="connsiteY640" fmla="*/ 1679864 h 3290454"/>
              <a:gd name="connsiteX641" fmla="*/ 1714500 w 4528704"/>
              <a:gd name="connsiteY641" fmla="*/ 1653886 h 3290454"/>
              <a:gd name="connsiteX642" fmla="*/ 1671205 w 4528704"/>
              <a:gd name="connsiteY642" fmla="*/ 1679864 h 3290454"/>
              <a:gd name="connsiteX643" fmla="*/ 1697182 w 4528704"/>
              <a:gd name="connsiteY643" fmla="*/ 1671205 h 3290454"/>
              <a:gd name="connsiteX644" fmla="*/ 1697182 w 4528704"/>
              <a:gd name="connsiteY644" fmla="*/ 1645227 h 3290454"/>
              <a:gd name="connsiteX645" fmla="*/ 1662546 w 4528704"/>
              <a:gd name="connsiteY645" fmla="*/ 1636568 h 3290454"/>
              <a:gd name="connsiteX646" fmla="*/ 1645227 w 4528704"/>
              <a:gd name="connsiteY646" fmla="*/ 1653886 h 3290454"/>
              <a:gd name="connsiteX647" fmla="*/ 1662546 w 4528704"/>
              <a:gd name="connsiteY647" fmla="*/ 1671205 h 3290454"/>
              <a:gd name="connsiteX648" fmla="*/ 1636568 w 4528704"/>
              <a:gd name="connsiteY648" fmla="*/ 1610591 h 3290454"/>
              <a:gd name="connsiteX649" fmla="*/ 1688523 w 4528704"/>
              <a:gd name="connsiteY649" fmla="*/ 1645227 h 3290454"/>
              <a:gd name="connsiteX650" fmla="*/ 1723159 w 4528704"/>
              <a:gd name="connsiteY650" fmla="*/ 1627909 h 3290454"/>
              <a:gd name="connsiteX651" fmla="*/ 3758046 w 4528704"/>
              <a:gd name="connsiteY651" fmla="*/ 1619250 h 3290454"/>
              <a:gd name="connsiteX652" fmla="*/ 3801341 w 4528704"/>
              <a:gd name="connsiteY652" fmla="*/ 1584614 h 3290454"/>
              <a:gd name="connsiteX653" fmla="*/ 3758046 w 4528704"/>
              <a:gd name="connsiteY653" fmla="*/ 1619250 h 3290454"/>
              <a:gd name="connsiteX654" fmla="*/ 3446319 w 4528704"/>
              <a:gd name="connsiteY654" fmla="*/ 1610591 h 3290454"/>
              <a:gd name="connsiteX655" fmla="*/ 3472296 w 4528704"/>
              <a:gd name="connsiteY655" fmla="*/ 1593273 h 3290454"/>
              <a:gd name="connsiteX656" fmla="*/ 3506932 w 4528704"/>
              <a:gd name="connsiteY656" fmla="*/ 1627909 h 3290454"/>
              <a:gd name="connsiteX657" fmla="*/ 3532909 w 4528704"/>
              <a:gd name="connsiteY657" fmla="*/ 1610591 h 3290454"/>
              <a:gd name="connsiteX658" fmla="*/ 3576205 w 4528704"/>
              <a:gd name="connsiteY658" fmla="*/ 1627909 h 3290454"/>
              <a:gd name="connsiteX659" fmla="*/ 3584864 w 4528704"/>
              <a:gd name="connsiteY659" fmla="*/ 1627909 h 3290454"/>
              <a:gd name="connsiteX660" fmla="*/ 3584864 w 4528704"/>
              <a:gd name="connsiteY660" fmla="*/ 1653886 h 3290454"/>
              <a:gd name="connsiteX661" fmla="*/ 3532909 w 4528704"/>
              <a:gd name="connsiteY661" fmla="*/ 1627909 h 3290454"/>
              <a:gd name="connsiteX662" fmla="*/ 3515591 w 4528704"/>
              <a:gd name="connsiteY662" fmla="*/ 1645227 h 3290454"/>
              <a:gd name="connsiteX663" fmla="*/ 3532909 w 4528704"/>
              <a:gd name="connsiteY663" fmla="*/ 1653886 h 3290454"/>
              <a:gd name="connsiteX664" fmla="*/ 3506932 w 4528704"/>
              <a:gd name="connsiteY664" fmla="*/ 1627909 h 3290454"/>
              <a:gd name="connsiteX665" fmla="*/ 3472296 w 4528704"/>
              <a:gd name="connsiteY665" fmla="*/ 1645227 h 3290454"/>
              <a:gd name="connsiteX666" fmla="*/ 3489614 w 4528704"/>
              <a:gd name="connsiteY666" fmla="*/ 1627909 h 3290454"/>
              <a:gd name="connsiteX667" fmla="*/ 3472296 w 4528704"/>
              <a:gd name="connsiteY667" fmla="*/ 1619250 h 3290454"/>
              <a:gd name="connsiteX668" fmla="*/ 3463637 w 4528704"/>
              <a:gd name="connsiteY668" fmla="*/ 1636568 h 3290454"/>
              <a:gd name="connsiteX669" fmla="*/ 3437659 w 4528704"/>
              <a:gd name="connsiteY669" fmla="*/ 1636568 h 3290454"/>
              <a:gd name="connsiteX670" fmla="*/ 3454978 w 4528704"/>
              <a:gd name="connsiteY670" fmla="*/ 1619250 h 3290454"/>
              <a:gd name="connsiteX671" fmla="*/ 3429000 w 4528704"/>
              <a:gd name="connsiteY671" fmla="*/ 1610591 h 3290454"/>
              <a:gd name="connsiteX672" fmla="*/ 3411682 w 4528704"/>
              <a:gd name="connsiteY672" fmla="*/ 1627909 h 3290454"/>
              <a:gd name="connsiteX673" fmla="*/ 3411682 w 4528704"/>
              <a:gd name="connsiteY673" fmla="*/ 1584614 h 3290454"/>
              <a:gd name="connsiteX674" fmla="*/ 3446319 w 4528704"/>
              <a:gd name="connsiteY674" fmla="*/ 1610591 h 3290454"/>
              <a:gd name="connsiteX675" fmla="*/ 3835978 w 4528704"/>
              <a:gd name="connsiteY675" fmla="*/ 1601932 h 3290454"/>
              <a:gd name="connsiteX676" fmla="*/ 3870614 w 4528704"/>
              <a:gd name="connsiteY676" fmla="*/ 1584614 h 3290454"/>
              <a:gd name="connsiteX677" fmla="*/ 3835978 w 4528704"/>
              <a:gd name="connsiteY677" fmla="*/ 1601932 h 3290454"/>
              <a:gd name="connsiteX678" fmla="*/ 3463637 w 4528704"/>
              <a:gd name="connsiteY678" fmla="*/ 1575955 h 3290454"/>
              <a:gd name="connsiteX679" fmla="*/ 3498273 w 4528704"/>
              <a:gd name="connsiteY679" fmla="*/ 1610591 h 3290454"/>
              <a:gd name="connsiteX680" fmla="*/ 3524250 w 4528704"/>
              <a:gd name="connsiteY680" fmla="*/ 1593273 h 3290454"/>
              <a:gd name="connsiteX681" fmla="*/ 3593523 w 4528704"/>
              <a:gd name="connsiteY681" fmla="*/ 1627909 h 3290454"/>
              <a:gd name="connsiteX682" fmla="*/ 3636819 w 4528704"/>
              <a:gd name="connsiteY682" fmla="*/ 1749136 h 3290454"/>
              <a:gd name="connsiteX683" fmla="*/ 3792682 w 4528704"/>
              <a:gd name="connsiteY683" fmla="*/ 1792432 h 3290454"/>
              <a:gd name="connsiteX684" fmla="*/ 3957205 w 4528704"/>
              <a:gd name="connsiteY684" fmla="*/ 1835727 h 3290454"/>
              <a:gd name="connsiteX685" fmla="*/ 4009159 w 4528704"/>
              <a:gd name="connsiteY685" fmla="*/ 1861705 h 3290454"/>
              <a:gd name="connsiteX686" fmla="*/ 4026478 w 4528704"/>
              <a:gd name="connsiteY686" fmla="*/ 1844386 h 3290454"/>
              <a:gd name="connsiteX687" fmla="*/ 4069773 w 4528704"/>
              <a:gd name="connsiteY687" fmla="*/ 1870364 h 3290454"/>
              <a:gd name="connsiteX688" fmla="*/ 4173682 w 4528704"/>
              <a:gd name="connsiteY688" fmla="*/ 1905000 h 3290454"/>
              <a:gd name="connsiteX689" fmla="*/ 4208319 w 4528704"/>
              <a:gd name="connsiteY689" fmla="*/ 1905000 h 3290454"/>
              <a:gd name="connsiteX690" fmla="*/ 4147705 w 4528704"/>
              <a:gd name="connsiteY690" fmla="*/ 1930977 h 3290454"/>
              <a:gd name="connsiteX691" fmla="*/ 4165023 w 4528704"/>
              <a:gd name="connsiteY691" fmla="*/ 1913659 h 3290454"/>
              <a:gd name="connsiteX692" fmla="*/ 4035137 w 4528704"/>
              <a:gd name="connsiteY692" fmla="*/ 1853046 h 3290454"/>
              <a:gd name="connsiteX693" fmla="*/ 3835978 w 4528704"/>
              <a:gd name="connsiteY693" fmla="*/ 1809750 h 3290454"/>
              <a:gd name="connsiteX694" fmla="*/ 3818659 w 4528704"/>
              <a:gd name="connsiteY694" fmla="*/ 1792432 h 3290454"/>
              <a:gd name="connsiteX695" fmla="*/ 3628159 w 4528704"/>
              <a:gd name="connsiteY695" fmla="*/ 1757796 h 3290454"/>
              <a:gd name="connsiteX696" fmla="*/ 3602182 w 4528704"/>
              <a:gd name="connsiteY696" fmla="*/ 1740477 h 3290454"/>
              <a:gd name="connsiteX697" fmla="*/ 3602182 w 4528704"/>
              <a:gd name="connsiteY697" fmla="*/ 1827068 h 3290454"/>
              <a:gd name="connsiteX698" fmla="*/ 3619500 w 4528704"/>
              <a:gd name="connsiteY698" fmla="*/ 1835727 h 3290454"/>
              <a:gd name="connsiteX699" fmla="*/ 4173682 w 4528704"/>
              <a:gd name="connsiteY699" fmla="*/ 1982932 h 3290454"/>
              <a:gd name="connsiteX700" fmla="*/ 3775364 w 4528704"/>
              <a:gd name="connsiteY700" fmla="*/ 1887682 h 3290454"/>
              <a:gd name="connsiteX701" fmla="*/ 3810000 w 4528704"/>
              <a:gd name="connsiteY701" fmla="*/ 1930977 h 3290454"/>
              <a:gd name="connsiteX702" fmla="*/ 3835978 w 4528704"/>
              <a:gd name="connsiteY702" fmla="*/ 1905000 h 3290454"/>
              <a:gd name="connsiteX703" fmla="*/ 3861955 w 4528704"/>
              <a:gd name="connsiteY703" fmla="*/ 1922318 h 3290454"/>
              <a:gd name="connsiteX704" fmla="*/ 3939887 w 4528704"/>
              <a:gd name="connsiteY704" fmla="*/ 2008909 h 3290454"/>
              <a:gd name="connsiteX705" fmla="*/ 3913909 w 4528704"/>
              <a:gd name="connsiteY705" fmla="*/ 2000250 h 3290454"/>
              <a:gd name="connsiteX706" fmla="*/ 3913909 w 4528704"/>
              <a:gd name="connsiteY706" fmla="*/ 2017568 h 3290454"/>
              <a:gd name="connsiteX707" fmla="*/ 3801341 w 4528704"/>
              <a:gd name="connsiteY707" fmla="*/ 1956955 h 3290454"/>
              <a:gd name="connsiteX708" fmla="*/ 3723409 w 4528704"/>
              <a:gd name="connsiteY708" fmla="*/ 2017568 h 3290454"/>
              <a:gd name="connsiteX709" fmla="*/ 3680114 w 4528704"/>
              <a:gd name="connsiteY709" fmla="*/ 1982932 h 3290454"/>
              <a:gd name="connsiteX710" fmla="*/ 3654137 w 4528704"/>
              <a:gd name="connsiteY710" fmla="*/ 2008909 h 3290454"/>
              <a:gd name="connsiteX711" fmla="*/ 3680114 w 4528704"/>
              <a:gd name="connsiteY711" fmla="*/ 2034886 h 3290454"/>
              <a:gd name="connsiteX712" fmla="*/ 3662796 w 4528704"/>
              <a:gd name="connsiteY712" fmla="*/ 2060864 h 3290454"/>
              <a:gd name="connsiteX713" fmla="*/ 3602182 w 4528704"/>
              <a:gd name="connsiteY713" fmla="*/ 1948296 h 3290454"/>
              <a:gd name="connsiteX714" fmla="*/ 3541569 w 4528704"/>
              <a:gd name="connsiteY714" fmla="*/ 1896341 h 3290454"/>
              <a:gd name="connsiteX715" fmla="*/ 3524250 w 4528704"/>
              <a:gd name="connsiteY715" fmla="*/ 1905000 h 3290454"/>
              <a:gd name="connsiteX716" fmla="*/ 3558887 w 4528704"/>
              <a:gd name="connsiteY716" fmla="*/ 1948296 h 3290454"/>
              <a:gd name="connsiteX717" fmla="*/ 3524250 w 4528704"/>
              <a:gd name="connsiteY717" fmla="*/ 1930977 h 3290454"/>
              <a:gd name="connsiteX718" fmla="*/ 3506932 w 4528704"/>
              <a:gd name="connsiteY718" fmla="*/ 1948296 h 3290454"/>
              <a:gd name="connsiteX719" fmla="*/ 3636819 w 4528704"/>
              <a:gd name="connsiteY719" fmla="*/ 2060864 h 3290454"/>
              <a:gd name="connsiteX720" fmla="*/ 3584864 w 4528704"/>
              <a:gd name="connsiteY720" fmla="*/ 2017568 h 3290454"/>
              <a:gd name="connsiteX721" fmla="*/ 3576205 w 4528704"/>
              <a:gd name="connsiteY721" fmla="*/ 2034886 h 3290454"/>
              <a:gd name="connsiteX722" fmla="*/ 3550228 w 4528704"/>
              <a:gd name="connsiteY722" fmla="*/ 2034886 h 3290454"/>
              <a:gd name="connsiteX723" fmla="*/ 3454978 w 4528704"/>
              <a:gd name="connsiteY723" fmla="*/ 1930977 h 3290454"/>
              <a:gd name="connsiteX724" fmla="*/ 3377046 w 4528704"/>
              <a:gd name="connsiteY724" fmla="*/ 1991591 h 3290454"/>
              <a:gd name="connsiteX725" fmla="*/ 3420341 w 4528704"/>
              <a:gd name="connsiteY725" fmla="*/ 2043546 h 3290454"/>
              <a:gd name="connsiteX726" fmla="*/ 3359728 w 4528704"/>
              <a:gd name="connsiteY726" fmla="*/ 2017568 h 3290454"/>
              <a:gd name="connsiteX727" fmla="*/ 3472296 w 4528704"/>
              <a:gd name="connsiteY727" fmla="*/ 2156114 h 3290454"/>
              <a:gd name="connsiteX728" fmla="*/ 3377046 w 4528704"/>
              <a:gd name="connsiteY728" fmla="*/ 2069523 h 3290454"/>
              <a:gd name="connsiteX729" fmla="*/ 3351069 w 4528704"/>
              <a:gd name="connsiteY729" fmla="*/ 2017568 h 3290454"/>
              <a:gd name="connsiteX730" fmla="*/ 3394364 w 4528704"/>
              <a:gd name="connsiteY730" fmla="*/ 1965614 h 3290454"/>
              <a:gd name="connsiteX731" fmla="*/ 3351069 w 4528704"/>
              <a:gd name="connsiteY731" fmla="*/ 1930977 h 3290454"/>
              <a:gd name="connsiteX732" fmla="*/ 3299114 w 4528704"/>
              <a:gd name="connsiteY732" fmla="*/ 2000250 h 3290454"/>
              <a:gd name="connsiteX733" fmla="*/ 3403023 w 4528704"/>
              <a:gd name="connsiteY733" fmla="*/ 2173432 h 3290454"/>
              <a:gd name="connsiteX734" fmla="*/ 3273137 w 4528704"/>
              <a:gd name="connsiteY734" fmla="*/ 2060864 h 3290454"/>
              <a:gd name="connsiteX735" fmla="*/ 3316432 w 4528704"/>
              <a:gd name="connsiteY735" fmla="*/ 2078182 h 3290454"/>
              <a:gd name="connsiteX736" fmla="*/ 3299114 w 4528704"/>
              <a:gd name="connsiteY736" fmla="*/ 2017568 h 3290454"/>
              <a:gd name="connsiteX737" fmla="*/ 3281796 w 4528704"/>
              <a:gd name="connsiteY737" fmla="*/ 2000250 h 3290454"/>
              <a:gd name="connsiteX738" fmla="*/ 3203864 w 4528704"/>
              <a:gd name="connsiteY738" fmla="*/ 2086841 h 3290454"/>
              <a:gd name="connsiteX739" fmla="*/ 3195205 w 4528704"/>
              <a:gd name="connsiteY739" fmla="*/ 2069523 h 3290454"/>
              <a:gd name="connsiteX740" fmla="*/ 3160569 w 4528704"/>
              <a:gd name="connsiteY740" fmla="*/ 2078182 h 3290454"/>
              <a:gd name="connsiteX741" fmla="*/ 3203864 w 4528704"/>
              <a:gd name="connsiteY741" fmla="*/ 2017568 h 3290454"/>
              <a:gd name="connsiteX742" fmla="*/ 3238500 w 4528704"/>
              <a:gd name="connsiteY742" fmla="*/ 2008909 h 3290454"/>
              <a:gd name="connsiteX743" fmla="*/ 3255819 w 4528704"/>
              <a:gd name="connsiteY743" fmla="*/ 2026227 h 3290454"/>
              <a:gd name="connsiteX744" fmla="*/ 3273137 w 4528704"/>
              <a:gd name="connsiteY744" fmla="*/ 2000250 h 3290454"/>
              <a:gd name="connsiteX745" fmla="*/ 3255819 w 4528704"/>
              <a:gd name="connsiteY745" fmla="*/ 1982932 h 3290454"/>
              <a:gd name="connsiteX746" fmla="*/ 3299114 w 4528704"/>
              <a:gd name="connsiteY746" fmla="*/ 1948296 h 3290454"/>
              <a:gd name="connsiteX747" fmla="*/ 3290455 w 4528704"/>
              <a:gd name="connsiteY747" fmla="*/ 1913659 h 3290454"/>
              <a:gd name="connsiteX748" fmla="*/ 3134591 w 4528704"/>
              <a:gd name="connsiteY748" fmla="*/ 2078182 h 3290454"/>
              <a:gd name="connsiteX749" fmla="*/ 3195205 w 4528704"/>
              <a:gd name="connsiteY749" fmla="*/ 2182091 h 3290454"/>
              <a:gd name="connsiteX750" fmla="*/ 3221182 w 4528704"/>
              <a:gd name="connsiteY750" fmla="*/ 2190750 h 3290454"/>
              <a:gd name="connsiteX751" fmla="*/ 3385705 w 4528704"/>
              <a:gd name="connsiteY751" fmla="*/ 2286000 h 3290454"/>
              <a:gd name="connsiteX752" fmla="*/ 3420341 w 4528704"/>
              <a:gd name="connsiteY752" fmla="*/ 2268682 h 3290454"/>
              <a:gd name="connsiteX753" fmla="*/ 3446319 w 4528704"/>
              <a:gd name="connsiteY753" fmla="*/ 2286000 h 3290454"/>
              <a:gd name="connsiteX754" fmla="*/ 3472296 w 4528704"/>
              <a:gd name="connsiteY754" fmla="*/ 2260023 h 3290454"/>
              <a:gd name="connsiteX755" fmla="*/ 3506932 w 4528704"/>
              <a:gd name="connsiteY755" fmla="*/ 2277341 h 3290454"/>
              <a:gd name="connsiteX756" fmla="*/ 3532909 w 4528704"/>
              <a:gd name="connsiteY756" fmla="*/ 2251364 h 3290454"/>
              <a:gd name="connsiteX757" fmla="*/ 3480955 w 4528704"/>
              <a:gd name="connsiteY757" fmla="*/ 2208068 h 3290454"/>
              <a:gd name="connsiteX758" fmla="*/ 3420341 w 4528704"/>
              <a:gd name="connsiteY758" fmla="*/ 2190750 h 3290454"/>
              <a:gd name="connsiteX759" fmla="*/ 3515591 w 4528704"/>
              <a:gd name="connsiteY759" fmla="*/ 2164773 h 3290454"/>
              <a:gd name="connsiteX760" fmla="*/ 3480955 w 4528704"/>
              <a:gd name="connsiteY760" fmla="*/ 2112818 h 3290454"/>
              <a:gd name="connsiteX761" fmla="*/ 3489614 w 4528704"/>
              <a:gd name="connsiteY761" fmla="*/ 2078182 h 3290454"/>
              <a:gd name="connsiteX762" fmla="*/ 3524250 w 4528704"/>
              <a:gd name="connsiteY762" fmla="*/ 2086841 h 3290454"/>
              <a:gd name="connsiteX763" fmla="*/ 3532909 w 4528704"/>
              <a:gd name="connsiteY763" fmla="*/ 2104159 h 3290454"/>
              <a:gd name="connsiteX764" fmla="*/ 3515591 w 4528704"/>
              <a:gd name="connsiteY764" fmla="*/ 2112818 h 3290454"/>
              <a:gd name="connsiteX765" fmla="*/ 3532909 w 4528704"/>
              <a:gd name="connsiteY765" fmla="*/ 2147455 h 3290454"/>
              <a:gd name="connsiteX766" fmla="*/ 3602182 w 4528704"/>
              <a:gd name="connsiteY766" fmla="*/ 2147455 h 3290454"/>
              <a:gd name="connsiteX767" fmla="*/ 3584864 w 4528704"/>
              <a:gd name="connsiteY767" fmla="*/ 2104159 h 3290454"/>
              <a:gd name="connsiteX768" fmla="*/ 3636819 w 4528704"/>
              <a:gd name="connsiteY768" fmla="*/ 2112818 h 3290454"/>
              <a:gd name="connsiteX769" fmla="*/ 3576205 w 4528704"/>
              <a:gd name="connsiteY769" fmla="*/ 2164773 h 3290454"/>
              <a:gd name="connsiteX770" fmla="*/ 3532909 w 4528704"/>
              <a:gd name="connsiteY770" fmla="*/ 2147455 h 3290454"/>
              <a:gd name="connsiteX771" fmla="*/ 3584864 w 4528704"/>
              <a:gd name="connsiteY771" fmla="*/ 2208068 h 3290454"/>
              <a:gd name="connsiteX772" fmla="*/ 3558887 w 4528704"/>
              <a:gd name="connsiteY772" fmla="*/ 2199409 h 3290454"/>
              <a:gd name="connsiteX773" fmla="*/ 3541569 w 4528704"/>
              <a:gd name="connsiteY773" fmla="*/ 2216727 h 3290454"/>
              <a:gd name="connsiteX774" fmla="*/ 3506932 w 4528704"/>
              <a:gd name="connsiteY774" fmla="*/ 2208068 h 3290454"/>
              <a:gd name="connsiteX775" fmla="*/ 3532909 w 4528704"/>
              <a:gd name="connsiteY775" fmla="*/ 2260023 h 3290454"/>
              <a:gd name="connsiteX776" fmla="*/ 3714750 w 4528704"/>
              <a:gd name="connsiteY776" fmla="*/ 2337955 h 3290454"/>
              <a:gd name="connsiteX777" fmla="*/ 3706091 w 4528704"/>
              <a:gd name="connsiteY777" fmla="*/ 2441864 h 3290454"/>
              <a:gd name="connsiteX778" fmla="*/ 3680114 w 4528704"/>
              <a:gd name="connsiteY778" fmla="*/ 2311977 h 3290454"/>
              <a:gd name="connsiteX779" fmla="*/ 3558887 w 4528704"/>
              <a:gd name="connsiteY779" fmla="*/ 2286000 h 3290454"/>
              <a:gd name="connsiteX780" fmla="*/ 3524250 w 4528704"/>
              <a:gd name="connsiteY780" fmla="*/ 2268682 h 3290454"/>
              <a:gd name="connsiteX781" fmla="*/ 3498273 w 4528704"/>
              <a:gd name="connsiteY781" fmla="*/ 2286000 h 3290454"/>
              <a:gd name="connsiteX782" fmla="*/ 3472296 w 4528704"/>
              <a:gd name="connsiteY782" fmla="*/ 2268682 h 3290454"/>
              <a:gd name="connsiteX783" fmla="*/ 3446319 w 4528704"/>
              <a:gd name="connsiteY783" fmla="*/ 2294659 h 3290454"/>
              <a:gd name="connsiteX784" fmla="*/ 3411682 w 4528704"/>
              <a:gd name="connsiteY784" fmla="*/ 2277341 h 3290454"/>
              <a:gd name="connsiteX785" fmla="*/ 3325091 w 4528704"/>
              <a:gd name="connsiteY785" fmla="*/ 2303318 h 3290454"/>
              <a:gd name="connsiteX786" fmla="*/ 3299114 w 4528704"/>
              <a:gd name="connsiteY786" fmla="*/ 2286000 h 3290454"/>
              <a:gd name="connsiteX787" fmla="*/ 3221182 w 4528704"/>
              <a:gd name="connsiteY787" fmla="*/ 2311977 h 3290454"/>
              <a:gd name="connsiteX788" fmla="*/ 3048000 w 4528704"/>
              <a:gd name="connsiteY788" fmla="*/ 2346614 h 3290454"/>
              <a:gd name="connsiteX789" fmla="*/ 3022023 w 4528704"/>
              <a:gd name="connsiteY789" fmla="*/ 2329296 h 3290454"/>
              <a:gd name="connsiteX790" fmla="*/ 2848841 w 4528704"/>
              <a:gd name="connsiteY790" fmla="*/ 2294659 h 3290454"/>
              <a:gd name="connsiteX791" fmla="*/ 2770909 w 4528704"/>
              <a:gd name="connsiteY791" fmla="*/ 2286000 h 3290454"/>
              <a:gd name="connsiteX792" fmla="*/ 2753591 w 4528704"/>
              <a:gd name="connsiteY792" fmla="*/ 2268682 h 3290454"/>
              <a:gd name="connsiteX793" fmla="*/ 2667000 w 4528704"/>
              <a:gd name="connsiteY793" fmla="*/ 2208068 h 3290454"/>
              <a:gd name="connsiteX794" fmla="*/ 2632364 w 4528704"/>
              <a:gd name="connsiteY794" fmla="*/ 2199409 h 3290454"/>
              <a:gd name="connsiteX795" fmla="*/ 2606387 w 4528704"/>
              <a:gd name="connsiteY795" fmla="*/ 2164773 h 3290454"/>
              <a:gd name="connsiteX796" fmla="*/ 2493818 w 4528704"/>
              <a:gd name="connsiteY796" fmla="*/ 2104159 h 3290454"/>
              <a:gd name="connsiteX797" fmla="*/ 2363932 w 4528704"/>
              <a:gd name="connsiteY797" fmla="*/ 2000250 h 3290454"/>
              <a:gd name="connsiteX798" fmla="*/ 2294659 w 4528704"/>
              <a:gd name="connsiteY798" fmla="*/ 1939636 h 3290454"/>
              <a:gd name="connsiteX799" fmla="*/ 2190750 w 4528704"/>
              <a:gd name="connsiteY799" fmla="*/ 1896341 h 3290454"/>
              <a:gd name="connsiteX800" fmla="*/ 1974273 w 4528704"/>
              <a:gd name="connsiteY800" fmla="*/ 1844386 h 3290454"/>
              <a:gd name="connsiteX801" fmla="*/ 1948296 w 4528704"/>
              <a:gd name="connsiteY801" fmla="*/ 1861705 h 3290454"/>
              <a:gd name="connsiteX802" fmla="*/ 1922318 w 4528704"/>
              <a:gd name="connsiteY802" fmla="*/ 1835727 h 3290454"/>
              <a:gd name="connsiteX803" fmla="*/ 1887682 w 4528704"/>
              <a:gd name="connsiteY803" fmla="*/ 1861705 h 3290454"/>
              <a:gd name="connsiteX804" fmla="*/ 1887682 w 4528704"/>
              <a:gd name="connsiteY804" fmla="*/ 1913659 h 3290454"/>
              <a:gd name="connsiteX805" fmla="*/ 1930977 w 4528704"/>
              <a:gd name="connsiteY805" fmla="*/ 1913659 h 3290454"/>
              <a:gd name="connsiteX806" fmla="*/ 1913659 w 4528704"/>
              <a:gd name="connsiteY806" fmla="*/ 1896341 h 3290454"/>
              <a:gd name="connsiteX807" fmla="*/ 1956955 w 4528704"/>
              <a:gd name="connsiteY807" fmla="*/ 1887682 h 3290454"/>
              <a:gd name="connsiteX808" fmla="*/ 2052205 w 4528704"/>
              <a:gd name="connsiteY808" fmla="*/ 1974273 h 3290454"/>
              <a:gd name="connsiteX809" fmla="*/ 2147455 w 4528704"/>
              <a:gd name="connsiteY809" fmla="*/ 1922318 h 3290454"/>
              <a:gd name="connsiteX810" fmla="*/ 2173432 w 4528704"/>
              <a:gd name="connsiteY810" fmla="*/ 1956955 h 3290454"/>
              <a:gd name="connsiteX811" fmla="*/ 2208068 w 4528704"/>
              <a:gd name="connsiteY811" fmla="*/ 1965614 h 3290454"/>
              <a:gd name="connsiteX812" fmla="*/ 2208068 w 4528704"/>
              <a:gd name="connsiteY812" fmla="*/ 1991591 h 3290454"/>
              <a:gd name="connsiteX813" fmla="*/ 2190750 w 4528704"/>
              <a:gd name="connsiteY813" fmla="*/ 2000250 h 3290454"/>
              <a:gd name="connsiteX814" fmla="*/ 2156114 w 4528704"/>
              <a:gd name="connsiteY814" fmla="*/ 1982932 h 3290454"/>
              <a:gd name="connsiteX815" fmla="*/ 2147455 w 4528704"/>
              <a:gd name="connsiteY815" fmla="*/ 2043546 h 3290454"/>
              <a:gd name="connsiteX816" fmla="*/ 2104159 w 4528704"/>
              <a:gd name="connsiteY816" fmla="*/ 2043546 h 3290454"/>
              <a:gd name="connsiteX817" fmla="*/ 2121478 w 4528704"/>
              <a:gd name="connsiteY817" fmla="*/ 2069523 h 3290454"/>
              <a:gd name="connsiteX818" fmla="*/ 2086841 w 4528704"/>
              <a:gd name="connsiteY818" fmla="*/ 2086841 h 3290454"/>
              <a:gd name="connsiteX819" fmla="*/ 2112818 w 4528704"/>
              <a:gd name="connsiteY819" fmla="*/ 2104159 h 3290454"/>
              <a:gd name="connsiteX820" fmla="*/ 2164773 w 4528704"/>
              <a:gd name="connsiteY820" fmla="*/ 2052205 h 3290454"/>
              <a:gd name="connsiteX821" fmla="*/ 2234046 w 4528704"/>
              <a:gd name="connsiteY821" fmla="*/ 2078182 h 3290454"/>
              <a:gd name="connsiteX822" fmla="*/ 2268682 w 4528704"/>
              <a:gd name="connsiteY822" fmla="*/ 2034886 h 3290454"/>
              <a:gd name="connsiteX823" fmla="*/ 2303318 w 4528704"/>
              <a:gd name="connsiteY823" fmla="*/ 2095500 h 3290454"/>
              <a:gd name="connsiteX824" fmla="*/ 2329296 w 4528704"/>
              <a:gd name="connsiteY824" fmla="*/ 2078182 h 3290454"/>
              <a:gd name="connsiteX825" fmla="*/ 2389909 w 4528704"/>
              <a:gd name="connsiteY825" fmla="*/ 2104159 h 3290454"/>
              <a:gd name="connsiteX826" fmla="*/ 2311978 w 4528704"/>
              <a:gd name="connsiteY826" fmla="*/ 2147455 h 3290454"/>
              <a:gd name="connsiteX827" fmla="*/ 2286000 w 4528704"/>
              <a:gd name="connsiteY827" fmla="*/ 2121477 h 3290454"/>
              <a:gd name="connsiteX828" fmla="*/ 2268682 w 4528704"/>
              <a:gd name="connsiteY828" fmla="*/ 2138796 h 3290454"/>
              <a:gd name="connsiteX829" fmla="*/ 2242705 w 4528704"/>
              <a:gd name="connsiteY829" fmla="*/ 2078182 h 3290454"/>
              <a:gd name="connsiteX830" fmla="*/ 2121478 w 4528704"/>
              <a:gd name="connsiteY830" fmla="*/ 2130136 h 3290454"/>
              <a:gd name="connsiteX831" fmla="*/ 2078182 w 4528704"/>
              <a:gd name="connsiteY831" fmla="*/ 2130136 h 3290454"/>
              <a:gd name="connsiteX832" fmla="*/ 2069523 w 4528704"/>
              <a:gd name="connsiteY832" fmla="*/ 2095500 h 3290454"/>
              <a:gd name="connsiteX833" fmla="*/ 2086841 w 4528704"/>
              <a:gd name="connsiteY833" fmla="*/ 2078182 h 3290454"/>
              <a:gd name="connsiteX834" fmla="*/ 2017568 w 4528704"/>
              <a:gd name="connsiteY834" fmla="*/ 2026227 h 3290454"/>
              <a:gd name="connsiteX835" fmla="*/ 2086841 w 4528704"/>
              <a:gd name="connsiteY835" fmla="*/ 2008909 h 3290454"/>
              <a:gd name="connsiteX836" fmla="*/ 2052205 w 4528704"/>
              <a:gd name="connsiteY836" fmla="*/ 1991591 h 3290454"/>
              <a:gd name="connsiteX837" fmla="*/ 1982932 w 4528704"/>
              <a:gd name="connsiteY837" fmla="*/ 2017568 h 3290454"/>
              <a:gd name="connsiteX838" fmla="*/ 1922318 w 4528704"/>
              <a:gd name="connsiteY838" fmla="*/ 1991591 h 3290454"/>
              <a:gd name="connsiteX839" fmla="*/ 2000250 w 4528704"/>
              <a:gd name="connsiteY839" fmla="*/ 2034886 h 3290454"/>
              <a:gd name="connsiteX840" fmla="*/ 2017568 w 4528704"/>
              <a:gd name="connsiteY840" fmla="*/ 2052205 h 3290454"/>
              <a:gd name="connsiteX841" fmla="*/ 2052205 w 4528704"/>
              <a:gd name="connsiteY841" fmla="*/ 2138796 h 3290454"/>
              <a:gd name="connsiteX842" fmla="*/ 2095500 w 4528704"/>
              <a:gd name="connsiteY842" fmla="*/ 2156114 h 3290454"/>
              <a:gd name="connsiteX843" fmla="*/ 2242705 w 4528704"/>
              <a:gd name="connsiteY843" fmla="*/ 2121477 h 3290454"/>
              <a:gd name="connsiteX844" fmla="*/ 2329296 w 4528704"/>
              <a:gd name="connsiteY844" fmla="*/ 2216727 h 3290454"/>
              <a:gd name="connsiteX845" fmla="*/ 2337955 w 4528704"/>
              <a:gd name="connsiteY845" fmla="*/ 2182091 h 3290454"/>
              <a:gd name="connsiteX846" fmla="*/ 2320637 w 4528704"/>
              <a:gd name="connsiteY846" fmla="*/ 2164773 h 3290454"/>
              <a:gd name="connsiteX847" fmla="*/ 2381250 w 4528704"/>
              <a:gd name="connsiteY847" fmla="*/ 2138796 h 3290454"/>
              <a:gd name="connsiteX848" fmla="*/ 2407228 w 4528704"/>
              <a:gd name="connsiteY848" fmla="*/ 2173432 h 3290454"/>
              <a:gd name="connsiteX849" fmla="*/ 2433205 w 4528704"/>
              <a:gd name="connsiteY849" fmla="*/ 2147455 h 3290454"/>
              <a:gd name="connsiteX850" fmla="*/ 2476500 w 4528704"/>
              <a:gd name="connsiteY850" fmla="*/ 2190750 h 3290454"/>
              <a:gd name="connsiteX851" fmla="*/ 2424546 w 4528704"/>
              <a:gd name="connsiteY851" fmla="*/ 2216727 h 3290454"/>
              <a:gd name="connsiteX852" fmla="*/ 2450523 w 4528704"/>
              <a:gd name="connsiteY852" fmla="*/ 2225386 h 3290454"/>
              <a:gd name="connsiteX853" fmla="*/ 2493818 w 4528704"/>
              <a:gd name="connsiteY853" fmla="*/ 2208068 h 3290454"/>
              <a:gd name="connsiteX854" fmla="*/ 2502478 w 4528704"/>
              <a:gd name="connsiteY854" fmla="*/ 2286000 h 3290454"/>
              <a:gd name="connsiteX855" fmla="*/ 2476500 w 4528704"/>
              <a:gd name="connsiteY855" fmla="*/ 2216727 h 3290454"/>
              <a:gd name="connsiteX856" fmla="*/ 2459182 w 4528704"/>
              <a:gd name="connsiteY856" fmla="*/ 2234046 h 3290454"/>
              <a:gd name="connsiteX857" fmla="*/ 2519796 w 4528704"/>
              <a:gd name="connsiteY857" fmla="*/ 2311977 h 3290454"/>
              <a:gd name="connsiteX858" fmla="*/ 2485159 w 4528704"/>
              <a:gd name="connsiteY858" fmla="*/ 2337955 h 3290454"/>
              <a:gd name="connsiteX859" fmla="*/ 2511137 w 4528704"/>
              <a:gd name="connsiteY859" fmla="*/ 2355273 h 3290454"/>
              <a:gd name="connsiteX860" fmla="*/ 2545773 w 4528704"/>
              <a:gd name="connsiteY860" fmla="*/ 2311977 h 3290454"/>
              <a:gd name="connsiteX861" fmla="*/ 2528455 w 4528704"/>
              <a:gd name="connsiteY861" fmla="*/ 2268682 h 3290454"/>
              <a:gd name="connsiteX862" fmla="*/ 2545773 w 4528704"/>
              <a:gd name="connsiteY862" fmla="*/ 2225386 h 3290454"/>
              <a:gd name="connsiteX863" fmla="*/ 2597728 w 4528704"/>
              <a:gd name="connsiteY863" fmla="*/ 2260023 h 3290454"/>
              <a:gd name="connsiteX864" fmla="*/ 2571750 w 4528704"/>
              <a:gd name="connsiteY864" fmla="*/ 2286000 h 3290454"/>
              <a:gd name="connsiteX865" fmla="*/ 2589068 w 4528704"/>
              <a:gd name="connsiteY865" fmla="*/ 2303318 h 3290454"/>
              <a:gd name="connsiteX866" fmla="*/ 2563091 w 4528704"/>
              <a:gd name="connsiteY866" fmla="*/ 2329296 h 3290454"/>
              <a:gd name="connsiteX867" fmla="*/ 2571750 w 4528704"/>
              <a:gd name="connsiteY867" fmla="*/ 2363932 h 3290454"/>
              <a:gd name="connsiteX868" fmla="*/ 2632364 w 4528704"/>
              <a:gd name="connsiteY868" fmla="*/ 2294659 h 3290454"/>
              <a:gd name="connsiteX869" fmla="*/ 2675659 w 4528704"/>
              <a:gd name="connsiteY869" fmla="*/ 2363932 h 3290454"/>
              <a:gd name="connsiteX870" fmla="*/ 2632364 w 4528704"/>
              <a:gd name="connsiteY870" fmla="*/ 2476500 h 3290454"/>
              <a:gd name="connsiteX871" fmla="*/ 2667000 w 4528704"/>
              <a:gd name="connsiteY871" fmla="*/ 2407227 h 3290454"/>
              <a:gd name="connsiteX872" fmla="*/ 2684318 w 4528704"/>
              <a:gd name="connsiteY872" fmla="*/ 2398568 h 3290454"/>
              <a:gd name="connsiteX873" fmla="*/ 2701637 w 4528704"/>
              <a:gd name="connsiteY873" fmla="*/ 2415886 h 3290454"/>
              <a:gd name="connsiteX874" fmla="*/ 2718955 w 4528704"/>
              <a:gd name="connsiteY874" fmla="*/ 2372591 h 3290454"/>
              <a:gd name="connsiteX875" fmla="*/ 2744932 w 4528704"/>
              <a:gd name="connsiteY875" fmla="*/ 2372591 h 3290454"/>
              <a:gd name="connsiteX876" fmla="*/ 2753591 w 4528704"/>
              <a:gd name="connsiteY876" fmla="*/ 2415886 h 3290454"/>
              <a:gd name="connsiteX877" fmla="*/ 2779568 w 4528704"/>
              <a:gd name="connsiteY877" fmla="*/ 2372591 h 3290454"/>
              <a:gd name="connsiteX878" fmla="*/ 2796887 w 4528704"/>
              <a:gd name="connsiteY878" fmla="*/ 2407227 h 3290454"/>
              <a:gd name="connsiteX879" fmla="*/ 2814205 w 4528704"/>
              <a:gd name="connsiteY879" fmla="*/ 2363932 h 3290454"/>
              <a:gd name="connsiteX880" fmla="*/ 2840182 w 4528704"/>
              <a:gd name="connsiteY880" fmla="*/ 2355273 h 3290454"/>
              <a:gd name="connsiteX881" fmla="*/ 2909455 w 4528704"/>
              <a:gd name="connsiteY881" fmla="*/ 2381250 h 3290454"/>
              <a:gd name="connsiteX882" fmla="*/ 2883478 w 4528704"/>
              <a:gd name="connsiteY882" fmla="*/ 2407227 h 3290454"/>
              <a:gd name="connsiteX883" fmla="*/ 2892137 w 4528704"/>
              <a:gd name="connsiteY883" fmla="*/ 2433205 h 3290454"/>
              <a:gd name="connsiteX884" fmla="*/ 2944091 w 4528704"/>
              <a:gd name="connsiteY884" fmla="*/ 2372591 h 3290454"/>
              <a:gd name="connsiteX885" fmla="*/ 2987387 w 4528704"/>
              <a:gd name="connsiteY885" fmla="*/ 2389909 h 3290454"/>
              <a:gd name="connsiteX886" fmla="*/ 2970069 w 4528704"/>
              <a:gd name="connsiteY886" fmla="*/ 2415886 h 3290454"/>
              <a:gd name="connsiteX887" fmla="*/ 3022023 w 4528704"/>
              <a:gd name="connsiteY887" fmla="*/ 2415886 h 3290454"/>
              <a:gd name="connsiteX888" fmla="*/ 3004705 w 4528704"/>
              <a:gd name="connsiteY888" fmla="*/ 2407227 h 3290454"/>
              <a:gd name="connsiteX889" fmla="*/ 3013364 w 4528704"/>
              <a:gd name="connsiteY889" fmla="*/ 2372591 h 3290454"/>
              <a:gd name="connsiteX890" fmla="*/ 3056659 w 4528704"/>
              <a:gd name="connsiteY890" fmla="*/ 2407227 h 3290454"/>
              <a:gd name="connsiteX891" fmla="*/ 3125932 w 4528704"/>
              <a:gd name="connsiteY891" fmla="*/ 2355273 h 3290454"/>
              <a:gd name="connsiteX892" fmla="*/ 3186546 w 4528704"/>
              <a:gd name="connsiteY892" fmla="*/ 2389909 h 3290454"/>
              <a:gd name="connsiteX893" fmla="*/ 3160569 w 4528704"/>
              <a:gd name="connsiteY893" fmla="*/ 2433205 h 3290454"/>
              <a:gd name="connsiteX894" fmla="*/ 3091296 w 4528704"/>
              <a:gd name="connsiteY894" fmla="*/ 2415886 h 3290454"/>
              <a:gd name="connsiteX895" fmla="*/ 3030682 w 4528704"/>
              <a:gd name="connsiteY895" fmla="*/ 2424546 h 3290454"/>
              <a:gd name="connsiteX896" fmla="*/ 3013364 w 4528704"/>
              <a:gd name="connsiteY896" fmla="*/ 2433205 h 3290454"/>
              <a:gd name="connsiteX897" fmla="*/ 3048000 w 4528704"/>
              <a:gd name="connsiteY897" fmla="*/ 2441864 h 3290454"/>
              <a:gd name="connsiteX898" fmla="*/ 3056659 w 4528704"/>
              <a:gd name="connsiteY898" fmla="*/ 2459182 h 3290454"/>
              <a:gd name="connsiteX899" fmla="*/ 3022023 w 4528704"/>
              <a:gd name="connsiteY899" fmla="*/ 2502477 h 3290454"/>
              <a:gd name="connsiteX900" fmla="*/ 3030682 w 4528704"/>
              <a:gd name="connsiteY900" fmla="*/ 2459182 h 3290454"/>
              <a:gd name="connsiteX901" fmla="*/ 2987387 w 4528704"/>
              <a:gd name="connsiteY901" fmla="*/ 2519796 h 3290454"/>
              <a:gd name="connsiteX902" fmla="*/ 3039341 w 4528704"/>
              <a:gd name="connsiteY902" fmla="*/ 2519796 h 3290454"/>
              <a:gd name="connsiteX903" fmla="*/ 3091296 w 4528704"/>
              <a:gd name="connsiteY903" fmla="*/ 2441864 h 3290454"/>
              <a:gd name="connsiteX904" fmla="*/ 3221182 w 4528704"/>
              <a:gd name="connsiteY904" fmla="*/ 2502477 h 3290454"/>
              <a:gd name="connsiteX905" fmla="*/ 3238500 w 4528704"/>
              <a:gd name="connsiteY905" fmla="*/ 2424546 h 3290454"/>
              <a:gd name="connsiteX906" fmla="*/ 3316432 w 4528704"/>
              <a:gd name="connsiteY906" fmla="*/ 2493818 h 3290454"/>
              <a:gd name="connsiteX907" fmla="*/ 3377046 w 4528704"/>
              <a:gd name="connsiteY907" fmla="*/ 2528455 h 3290454"/>
              <a:gd name="connsiteX908" fmla="*/ 3351069 w 4528704"/>
              <a:gd name="connsiteY908" fmla="*/ 2537114 h 3290454"/>
              <a:gd name="connsiteX909" fmla="*/ 3368387 w 4528704"/>
              <a:gd name="connsiteY909" fmla="*/ 2554432 h 3290454"/>
              <a:gd name="connsiteX910" fmla="*/ 3325091 w 4528704"/>
              <a:gd name="connsiteY910" fmla="*/ 2519796 h 3290454"/>
              <a:gd name="connsiteX911" fmla="*/ 3316432 w 4528704"/>
              <a:gd name="connsiteY911" fmla="*/ 2537114 h 3290454"/>
              <a:gd name="connsiteX912" fmla="*/ 3333750 w 4528704"/>
              <a:gd name="connsiteY912" fmla="*/ 2571750 h 3290454"/>
              <a:gd name="connsiteX913" fmla="*/ 3134591 w 4528704"/>
              <a:gd name="connsiteY913" fmla="*/ 2467841 h 3290454"/>
              <a:gd name="connsiteX914" fmla="*/ 3134591 w 4528704"/>
              <a:gd name="connsiteY914" fmla="*/ 2485159 h 3290454"/>
              <a:gd name="connsiteX915" fmla="*/ 3091296 w 4528704"/>
              <a:gd name="connsiteY915" fmla="*/ 2476500 h 3290454"/>
              <a:gd name="connsiteX916" fmla="*/ 3238500 w 4528704"/>
              <a:gd name="connsiteY916" fmla="*/ 2580409 h 3290454"/>
              <a:gd name="connsiteX917" fmla="*/ 3221182 w 4528704"/>
              <a:gd name="connsiteY917" fmla="*/ 2597727 h 3290454"/>
              <a:gd name="connsiteX918" fmla="*/ 3255819 w 4528704"/>
              <a:gd name="connsiteY918" fmla="*/ 2632364 h 3290454"/>
              <a:gd name="connsiteX919" fmla="*/ 3212523 w 4528704"/>
              <a:gd name="connsiteY919" fmla="*/ 2571750 h 3290454"/>
              <a:gd name="connsiteX920" fmla="*/ 3117273 w 4528704"/>
              <a:gd name="connsiteY920" fmla="*/ 2528455 h 3290454"/>
              <a:gd name="connsiteX921" fmla="*/ 3151909 w 4528704"/>
              <a:gd name="connsiteY921" fmla="*/ 2563091 h 3290454"/>
              <a:gd name="connsiteX922" fmla="*/ 3091296 w 4528704"/>
              <a:gd name="connsiteY922" fmla="*/ 2537114 h 3290454"/>
              <a:gd name="connsiteX923" fmla="*/ 3082637 w 4528704"/>
              <a:gd name="connsiteY923" fmla="*/ 2580409 h 3290454"/>
              <a:gd name="connsiteX924" fmla="*/ 3039341 w 4528704"/>
              <a:gd name="connsiteY924" fmla="*/ 2580409 h 3290454"/>
              <a:gd name="connsiteX925" fmla="*/ 3082637 w 4528704"/>
              <a:gd name="connsiteY925" fmla="*/ 2632364 h 3290454"/>
              <a:gd name="connsiteX926" fmla="*/ 3030682 w 4528704"/>
              <a:gd name="connsiteY926" fmla="*/ 2597727 h 3290454"/>
              <a:gd name="connsiteX927" fmla="*/ 2987387 w 4528704"/>
              <a:gd name="connsiteY927" fmla="*/ 2597727 h 3290454"/>
              <a:gd name="connsiteX928" fmla="*/ 2978728 w 4528704"/>
              <a:gd name="connsiteY928" fmla="*/ 2623705 h 3290454"/>
              <a:gd name="connsiteX929" fmla="*/ 3004705 w 4528704"/>
              <a:gd name="connsiteY929" fmla="*/ 2649682 h 3290454"/>
              <a:gd name="connsiteX930" fmla="*/ 2857500 w 4528704"/>
              <a:gd name="connsiteY930" fmla="*/ 2615046 h 3290454"/>
              <a:gd name="connsiteX931" fmla="*/ 2840182 w 4528704"/>
              <a:gd name="connsiteY931" fmla="*/ 2589068 h 3290454"/>
              <a:gd name="connsiteX932" fmla="*/ 2822864 w 4528704"/>
              <a:gd name="connsiteY932" fmla="*/ 2615046 h 3290454"/>
              <a:gd name="connsiteX933" fmla="*/ 2753591 w 4528704"/>
              <a:gd name="connsiteY933" fmla="*/ 2597727 h 3290454"/>
              <a:gd name="connsiteX934" fmla="*/ 2753591 w 4528704"/>
              <a:gd name="connsiteY934" fmla="*/ 2545773 h 3290454"/>
              <a:gd name="connsiteX935" fmla="*/ 2718955 w 4528704"/>
              <a:gd name="connsiteY935" fmla="*/ 2563091 h 3290454"/>
              <a:gd name="connsiteX936" fmla="*/ 2718955 w 4528704"/>
              <a:gd name="connsiteY936" fmla="*/ 2537114 h 3290454"/>
              <a:gd name="connsiteX937" fmla="*/ 2744932 w 4528704"/>
              <a:gd name="connsiteY937" fmla="*/ 2519796 h 3290454"/>
              <a:gd name="connsiteX938" fmla="*/ 2744932 w 4528704"/>
              <a:gd name="connsiteY938" fmla="*/ 2493818 h 3290454"/>
              <a:gd name="connsiteX939" fmla="*/ 2718955 w 4528704"/>
              <a:gd name="connsiteY939" fmla="*/ 2485159 h 3290454"/>
              <a:gd name="connsiteX940" fmla="*/ 2692978 w 4528704"/>
              <a:gd name="connsiteY940" fmla="*/ 2528455 h 3290454"/>
              <a:gd name="connsiteX941" fmla="*/ 2667000 w 4528704"/>
              <a:gd name="connsiteY941" fmla="*/ 2493818 h 3290454"/>
              <a:gd name="connsiteX942" fmla="*/ 2623705 w 4528704"/>
              <a:gd name="connsiteY942" fmla="*/ 2467841 h 3290454"/>
              <a:gd name="connsiteX943" fmla="*/ 2597728 w 4528704"/>
              <a:gd name="connsiteY943" fmla="*/ 2476500 h 3290454"/>
              <a:gd name="connsiteX944" fmla="*/ 2701637 w 4528704"/>
              <a:gd name="connsiteY944" fmla="*/ 2597727 h 3290454"/>
              <a:gd name="connsiteX945" fmla="*/ 2796887 w 4528704"/>
              <a:gd name="connsiteY945" fmla="*/ 2623705 h 3290454"/>
              <a:gd name="connsiteX946" fmla="*/ 2883478 w 4528704"/>
              <a:gd name="connsiteY946" fmla="*/ 2701636 h 3290454"/>
              <a:gd name="connsiteX947" fmla="*/ 2623705 w 4528704"/>
              <a:gd name="connsiteY947" fmla="*/ 2545773 h 3290454"/>
              <a:gd name="connsiteX948" fmla="*/ 2615046 w 4528704"/>
              <a:gd name="connsiteY948" fmla="*/ 2545773 h 3290454"/>
              <a:gd name="connsiteX949" fmla="*/ 2675659 w 4528704"/>
              <a:gd name="connsiteY949" fmla="*/ 2641023 h 3290454"/>
              <a:gd name="connsiteX950" fmla="*/ 2545773 w 4528704"/>
              <a:gd name="connsiteY950" fmla="*/ 2554432 h 3290454"/>
              <a:gd name="connsiteX951" fmla="*/ 2363932 w 4528704"/>
              <a:gd name="connsiteY951" fmla="*/ 2398568 h 3290454"/>
              <a:gd name="connsiteX952" fmla="*/ 2528455 w 4528704"/>
              <a:gd name="connsiteY952" fmla="*/ 2589068 h 3290454"/>
              <a:gd name="connsiteX953" fmla="*/ 2225387 w 4528704"/>
              <a:gd name="connsiteY953" fmla="*/ 2311977 h 3290454"/>
              <a:gd name="connsiteX954" fmla="*/ 2251364 w 4528704"/>
              <a:gd name="connsiteY954" fmla="*/ 2277341 h 3290454"/>
              <a:gd name="connsiteX955" fmla="*/ 2286000 w 4528704"/>
              <a:gd name="connsiteY955" fmla="*/ 2294659 h 3290454"/>
              <a:gd name="connsiteX956" fmla="*/ 2303318 w 4528704"/>
              <a:gd name="connsiteY956" fmla="*/ 2286000 h 3290454"/>
              <a:gd name="connsiteX957" fmla="*/ 2199409 w 4528704"/>
              <a:gd name="connsiteY957" fmla="*/ 2216727 h 3290454"/>
              <a:gd name="connsiteX958" fmla="*/ 2234046 w 4528704"/>
              <a:gd name="connsiteY958" fmla="*/ 2234046 h 3290454"/>
              <a:gd name="connsiteX959" fmla="*/ 2242705 w 4528704"/>
              <a:gd name="connsiteY959" fmla="*/ 2216727 h 3290454"/>
              <a:gd name="connsiteX960" fmla="*/ 2199409 w 4528704"/>
              <a:gd name="connsiteY960" fmla="*/ 2164773 h 3290454"/>
              <a:gd name="connsiteX961" fmla="*/ 2164773 w 4528704"/>
              <a:gd name="connsiteY961" fmla="*/ 2164773 h 3290454"/>
              <a:gd name="connsiteX962" fmla="*/ 2164773 w 4528704"/>
              <a:gd name="connsiteY962" fmla="*/ 2225386 h 3290454"/>
              <a:gd name="connsiteX963" fmla="*/ 2138796 w 4528704"/>
              <a:gd name="connsiteY963" fmla="*/ 2234046 h 3290454"/>
              <a:gd name="connsiteX964" fmla="*/ 2078182 w 4528704"/>
              <a:gd name="connsiteY964" fmla="*/ 2190750 h 3290454"/>
              <a:gd name="connsiteX965" fmla="*/ 2052205 w 4528704"/>
              <a:gd name="connsiteY965" fmla="*/ 2199409 h 3290454"/>
              <a:gd name="connsiteX966" fmla="*/ 2164773 w 4528704"/>
              <a:gd name="connsiteY966" fmla="*/ 2303318 h 3290454"/>
              <a:gd name="connsiteX967" fmla="*/ 2164773 w 4528704"/>
              <a:gd name="connsiteY967" fmla="*/ 2329296 h 3290454"/>
              <a:gd name="connsiteX968" fmla="*/ 2000250 w 4528704"/>
              <a:gd name="connsiteY968" fmla="*/ 2190750 h 3290454"/>
              <a:gd name="connsiteX969" fmla="*/ 1965614 w 4528704"/>
              <a:gd name="connsiteY969" fmla="*/ 2216727 h 3290454"/>
              <a:gd name="connsiteX970" fmla="*/ 2000250 w 4528704"/>
              <a:gd name="connsiteY970" fmla="*/ 2277341 h 3290454"/>
              <a:gd name="connsiteX971" fmla="*/ 1974273 w 4528704"/>
              <a:gd name="connsiteY971" fmla="*/ 2286000 h 3290454"/>
              <a:gd name="connsiteX972" fmla="*/ 1827068 w 4528704"/>
              <a:gd name="connsiteY972" fmla="*/ 2190750 h 3290454"/>
              <a:gd name="connsiteX973" fmla="*/ 1792432 w 4528704"/>
              <a:gd name="connsiteY973" fmla="*/ 2199409 h 3290454"/>
              <a:gd name="connsiteX974" fmla="*/ 1956955 w 4528704"/>
              <a:gd name="connsiteY974" fmla="*/ 2389909 h 3290454"/>
              <a:gd name="connsiteX975" fmla="*/ 2095500 w 4528704"/>
              <a:gd name="connsiteY975" fmla="*/ 2433205 h 3290454"/>
              <a:gd name="connsiteX976" fmla="*/ 2407228 w 4528704"/>
              <a:gd name="connsiteY976" fmla="*/ 2692977 h 3290454"/>
              <a:gd name="connsiteX977" fmla="*/ 2008909 w 4528704"/>
              <a:gd name="connsiteY977" fmla="*/ 2398568 h 3290454"/>
              <a:gd name="connsiteX978" fmla="*/ 1974273 w 4528704"/>
              <a:gd name="connsiteY978" fmla="*/ 2407227 h 3290454"/>
              <a:gd name="connsiteX979" fmla="*/ 2034887 w 4528704"/>
              <a:gd name="connsiteY979" fmla="*/ 2511136 h 3290454"/>
              <a:gd name="connsiteX980" fmla="*/ 2138796 w 4528704"/>
              <a:gd name="connsiteY980" fmla="*/ 2597727 h 3290454"/>
              <a:gd name="connsiteX981" fmla="*/ 1982932 w 4528704"/>
              <a:gd name="connsiteY981" fmla="*/ 2459182 h 3290454"/>
              <a:gd name="connsiteX982" fmla="*/ 1827068 w 4528704"/>
              <a:gd name="connsiteY982" fmla="*/ 2303318 h 3290454"/>
              <a:gd name="connsiteX983" fmla="*/ 1749137 w 4528704"/>
              <a:gd name="connsiteY983" fmla="*/ 2216727 h 3290454"/>
              <a:gd name="connsiteX984" fmla="*/ 1567296 w 4528704"/>
              <a:gd name="connsiteY984" fmla="*/ 2147455 h 3290454"/>
              <a:gd name="connsiteX985" fmla="*/ 1549977 w 4528704"/>
              <a:gd name="connsiteY985" fmla="*/ 2173432 h 3290454"/>
              <a:gd name="connsiteX986" fmla="*/ 1653887 w 4528704"/>
              <a:gd name="connsiteY986" fmla="*/ 2303318 h 3290454"/>
              <a:gd name="connsiteX987" fmla="*/ 1506682 w 4528704"/>
              <a:gd name="connsiteY987" fmla="*/ 2182091 h 3290454"/>
              <a:gd name="connsiteX988" fmla="*/ 1489364 w 4528704"/>
              <a:gd name="connsiteY988" fmla="*/ 2190750 h 3290454"/>
              <a:gd name="connsiteX989" fmla="*/ 1558637 w 4528704"/>
              <a:gd name="connsiteY989" fmla="*/ 2303318 h 3290454"/>
              <a:gd name="connsiteX990" fmla="*/ 1653887 w 4528704"/>
              <a:gd name="connsiteY990" fmla="*/ 2450523 h 3290454"/>
              <a:gd name="connsiteX991" fmla="*/ 1567296 w 4528704"/>
              <a:gd name="connsiteY991" fmla="*/ 2381250 h 3290454"/>
              <a:gd name="connsiteX992" fmla="*/ 1489364 w 4528704"/>
              <a:gd name="connsiteY992" fmla="*/ 2294659 h 3290454"/>
              <a:gd name="connsiteX993" fmla="*/ 1480705 w 4528704"/>
              <a:gd name="connsiteY993" fmla="*/ 2355273 h 3290454"/>
              <a:gd name="connsiteX994" fmla="*/ 1446068 w 4528704"/>
              <a:gd name="connsiteY994" fmla="*/ 2329296 h 3290454"/>
              <a:gd name="connsiteX995" fmla="*/ 1428750 w 4528704"/>
              <a:gd name="connsiteY995" fmla="*/ 2346614 h 3290454"/>
              <a:gd name="connsiteX996" fmla="*/ 1333500 w 4528704"/>
              <a:gd name="connsiteY996" fmla="*/ 2311977 h 3290454"/>
              <a:gd name="connsiteX997" fmla="*/ 1385455 w 4528704"/>
              <a:gd name="connsiteY997" fmla="*/ 2173432 h 3290454"/>
              <a:gd name="connsiteX998" fmla="*/ 1385455 w 4528704"/>
              <a:gd name="connsiteY998" fmla="*/ 2164773 h 3290454"/>
              <a:gd name="connsiteX999" fmla="*/ 1238250 w 4528704"/>
              <a:gd name="connsiteY999" fmla="*/ 2303318 h 3290454"/>
              <a:gd name="connsiteX1000" fmla="*/ 1316182 w 4528704"/>
              <a:gd name="connsiteY1000" fmla="*/ 2363932 h 3290454"/>
              <a:gd name="connsiteX1001" fmla="*/ 1368137 w 4528704"/>
              <a:gd name="connsiteY1001" fmla="*/ 2372591 h 3290454"/>
              <a:gd name="connsiteX1002" fmla="*/ 1420091 w 4528704"/>
              <a:gd name="connsiteY1002" fmla="*/ 2415886 h 3290454"/>
              <a:gd name="connsiteX1003" fmla="*/ 1446068 w 4528704"/>
              <a:gd name="connsiteY1003" fmla="*/ 2398568 h 3290454"/>
              <a:gd name="connsiteX1004" fmla="*/ 1524000 w 4528704"/>
              <a:gd name="connsiteY1004" fmla="*/ 2433205 h 3290454"/>
              <a:gd name="connsiteX1005" fmla="*/ 1627909 w 4528704"/>
              <a:gd name="connsiteY1005" fmla="*/ 2485159 h 3290454"/>
              <a:gd name="connsiteX1006" fmla="*/ 1662546 w 4528704"/>
              <a:gd name="connsiteY1006" fmla="*/ 2493818 h 3290454"/>
              <a:gd name="connsiteX1007" fmla="*/ 1714500 w 4528704"/>
              <a:gd name="connsiteY1007" fmla="*/ 2606386 h 3290454"/>
              <a:gd name="connsiteX1008" fmla="*/ 1679864 w 4528704"/>
              <a:gd name="connsiteY1008" fmla="*/ 2701636 h 3290454"/>
              <a:gd name="connsiteX1009" fmla="*/ 1653887 w 4528704"/>
              <a:gd name="connsiteY1009" fmla="*/ 2770909 h 3290454"/>
              <a:gd name="connsiteX1010" fmla="*/ 1601932 w 4528704"/>
              <a:gd name="connsiteY1010" fmla="*/ 2805546 h 3290454"/>
              <a:gd name="connsiteX1011" fmla="*/ 1558637 w 4528704"/>
              <a:gd name="connsiteY1011" fmla="*/ 2883477 h 3290454"/>
              <a:gd name="connsiteX1012" fmla="*/ 1532659 w 4528704"/>
              <a:gd name="connsiteY1012" fmla="*/ 2866159 h 3290454"/>
              <a:gd name="connsiteX1013" fmla="*/ 1446068 w 4528704"/>
              <a:gd name="connsiteY1013" fmla="*/ 2978727 h 3290454"/>
              <a:gd name="connsiteX1014" fmla="*/ 1428750 w 4528704"/>
              <a:gd name="connsiteY1014" fmla="*/ 2961409 h 3290454"/>
              <a:gd name="connsiteX1015" fmla="*/ 1324841 w 4528704"/>
              <a:gd name="connsiteY1015" fmla="*/ 3056659 h 3290454"/>
              <a:gd name="connsiteX1016" fmla="*/ 1307523 w 4528704"/>
              <a:gd name="connsiteY1016" fmla="*/ 3039341 h 3290454"/>
              <a:gd name="connsiteX1017" fmla="*/ 1203614 w 4528704"/>
              <a:gd name="connsiteY1017" fmla="*/ 3134591 h 3290454"/>
              <a:gd name="connsiteX1018" fmla="*/ 1177637 w 4528704"/>
              <a:gd name="connsiteY1018" fmla="*/ 3117273 h 3290454"/>
              <a:gd name="connsiteX1019" fmla="*/ 1039091 w 4528704"/>
              <a:gd name="connsiteY1019" fmla="*/ 3203864 h 3290454"/>
              <a:gd name="connsiteX1020" fmla="*/ 943841 w 4528704"/>
              <a:gd name="connsiteY1020" fmla="*/ 3290455 h 3290454"/>
              <a:gd name="connsiteX1021" fmla="*/ 926523 w 4528704"/>
              <a:gd name="connsiteY1021" fmla="*/ 3264477 h 3290454"/>
              <a:gd name="connsiteX1022" fmla="*/ 857250 w 4528704"/>
              <a:gd name="connsiteY1022" fmla="*/ 3281796 h 3290454"/>
              <a:gd name="connsiteX1023" fmla="*/ 900546 w 4528704"/>
              <a:gd name="connsiteY1023" fmla="*/ 3221182 h 3290454"/>
              <a:gd name="connsiteX1024" fmla="*/ 935182 w 4528704"/>
              <a:gd name="connsiteY1024" fmla="*/ 3186546 h 3290454"/>
              <a:gd name="connsiteX1025" fmla="*/ 969818 w 4528704"/>
              <a:gd name="connsiteY1025" fmla="*/ 3186546 h 3290454"/>
              <a:gd name="connsiteX1026" fmla="*/ 1030432 w 4528704"/>
              <a:gd name="connsiteY1026" fmla="*/ 3134591 h 3290454"/>
              <a:gd name="connsiteX1027" fmla="*/ 476250 w 4528704"/>
              <a:gd name="connsiteY1027" fmla="*/ 3125932 h 3290454"/>
              <a:gd name="connsiteX1028" fmla="*/ 381000 w 4528704"/>
              <a:gd name="connsiteY1028" fmla="*/ 3177886 h 3290454"/>
              <a:gd name="connsiteX1029" fmla="*/ 571500 w 4528704"/>
              <a:gd name="connsiteY1029" fmla="*/ 3073977 h 3290454"/>
              <a:gd name="connsiteX1030" fmla="*/ 1091046 w 4528704"/>
              <a:gd name="connsiteY1030" fmla="*/ 2710296 h 3290454"/>
              <a:gd name="connsiteX1031" fmla="*/ 1082387 w 4528704"/>
              <a:gd name="connsiteY1031" fmla="*/ 2649682 h 3290454"/>
              <a:gd name="connsiteX1032" fmla="*/ 744682 w 4528704"/>
              <a:gd name="connsiteY1032" fmla="*/ 2831523 h 3290454"/>
              <a:gd name="connsiteX1033" fmla="*/ 77932 w 4528704"/>
              <a:gd name="connsiteY1033" fmla="*/ 3177886 h 3290454"/>
              <a:gd name="connsiteX1034" fmla="*/ 51955 w 4528704"/>
              <a:gd name="connsiteY1034" fmla="*/ 3203864 h 3290454"/>
              <a:gd name="connsiteX1035" fmla="*/ 242455 w 4528704"/>
              <a:gd name="connsiteY1035" fmla="*/ 3022023 h 3290454"/>
              <a:gd name="connsiteX1036" fmla="*/ 225136 w 4528704"/>
              <a:gd name="connsiteY1036" fmla="*/ 3004705 h 3290454"/>
              <a:gd name="connsiteX1037" fmla="*/ 242455 w 4528704"/>
              <a:gd name="connsiteY1037" fmla="*/ 3022023 h 3290454"/>
              <a:gd name="connsiteX1038" fmla="*/ 372341 w 4528704"/>
              <a:gd name="connsiteY1038" fmla="*/ 2952750 h 3290454"/>
              <a:gd name="connsiteX1039" fmla="*/ 1082387 w 4528704"/>
              <a:gd name="connsiteY1039" fmla="*/ 2580409 h 3290454"/>
              <a:gd name="connsiteX1040" fmla="*/ 1047750 w 4528704"/>
              <a:gd name="connsiteY1040" fmla="*/ 2502477 h 3290454"/>
              <a:gd name="connsiteX1041" fmla="*/ 1030432 w 4528704"/>
              <a:gd name="connsiteY1041" fmla="*/ 2493818 h 3290454"/>
              <a:gd name="connsiteX1042" fmla="*/ 1056409 w 4528704"/>
              <a:gd name="connsiteY1042" fmla="*/ 2571750 h 3290454"/>
              <a:gd name="connsiteX1043" fmla="*/ 805296 w 4528704"/>
              <a:gd name="connsiteY1043" fmla="*/ 2762250 h 3290454"/>
              <a:gd name="connsiteX1044" fmla="*/ 372341 w 4528704"/>
              <a:gd name="connsiteY1044" fmla="*/ 2909455 h 3290454"/>
              <a:gd name="connsiteX1045" fmla="*/ 69273 w 4528704"/>
              <a:gd name="connsiteY1045" fmla="*/ 3099955 h 3290454"/>
              <a:gd name="connsiteX1046" fmla="*/ 0 w 4528704"/>
              <a:gd name="connsiteY1046" fmla="*/ 3169227 h 3290454"/>
              <a:gd name="connsiteX1047" fmla="*/ 614796 w 4528704"/>
              <a:gd name="connsiteY1047" fmla="*/ 2822864 h 3290454"/>
              <a:gd name="connsiteX1048" fmla="*/ 1013114 w 4528704"/>
              <a:gd name="connsiteY1048" fmla="*/ 2649682 h 3290454"/>
              <a:gd name="connsiteX1049" fmla="*/ 848591 w 4528704"/>
              <a:gd name="connsiteY1049" fmla="*/ 2459182 h 3290454"/>
              <a:gd name="connsiteX1050" fmla="*/ 848591 w 4528704"/>
              <a:gd name="connsiteY1050" fmla="*/ 2242705 h 3290454"/>
              <a:gd name="connsiteX1051" fmla="*/ 874568 w 4528704"/>
              <a:gd name="connsiteY1051" fmla="*/ 2173432 h 3290454"/>
              <a:gd name="connsiteX1052" fmla="*/ 935182 w 4528704"/>
              <a:gd name="connsiteY1052" fmla="*/ 2112818 h 3290454"/>
              <a:gd name="connsiteX1053" fmla="*/ 1298864 w 4528704"/>
              <a:gd name="connsiteY1053" fmla="*/ 1905000 h 3290454"/>
              <a:gd name="connsiteX1054" fmla="*/ 1298864 w 4528704"/>
              <a:gd name="connsiteY1054" fmla="*/ 1645227 h 3290454"/>
              <a:gd name="connsiteX1055" fmla="*/ 1324841 w 4528704"/>
              <a:gd name="connsiteY1055" fmla="*/ 1636568 h 3290454"/>
              <a:gd name="connsiteX1056" fmla="*/ 1342159 w 4528704"/>
              <a:gd name="connsiteY1056" fmla="*/ 1662546 h 3290454"/>
              <a:gd name="connsiteX1057" fmla="*/ 1385455 w 4528704"/>
              <a:gd name="connsiteY1057" fmla="*/ 1627909 h 3290454"/>
              <a:gd name="connsiteX1058" fmla="*/ 1420091 w 4528704"/>
              <a:gd name="connsiteY1058" fmla="*/ 1645227 h 3290454"/>
              <a:gd name="connsiteX1059" fmla="*/ 1480705 w 4528704"/>
              <a:gd name="connsiteY1059" fmla="*/ 1610591 h 3290454"/>
              <a:gd name="connsiteX1060" fmla="*/ 1489364 w 4528704"/>
              <a:gd name="connsiteY1060" fmla="*/ 1636568 h 3290454"/>
              <a:gd name="connsiteX1061" fmla="*/ 1524000 w 4528704"/>
              <a:gd name="connsiteY1061" fmla="*/ 1601932 h 3290454"/>
              <a:gd name="connsiteX1062" fmla="*/ 1549977 w 4528704"/>
              <a:gd name="connsiteY1062" fmla="*/ 1601932 h 3290454"/>
              <a:gd name="connsiteX1063" fmla="*/ 1558637 w 4528704"/>
              <a:gd name="connsiteY1063" fmla="*/ 1627909 h 3290454"/>
              <a:gd name="connsiteX1064" fmla="*/ 1619250 w 4528704"/>
              <a:gd name="connsiteY1064" fmla="*/ 1593273 h 3290454"/>
              <a:gd name="connsiteX1065" fmla="*/ 1688523 w 4528704"/>
              <a:gd name="connsiteY1065" fmla="*/ 1627909 h 3290454"/>
              <a:gd name="connsiteX1066" fmla="*/ 1697182 w 4528704"/>
              <a:gd name="connsiteY1066" fmla="*/ 1610591 h 3290454"/>
              <a:gd name="connsiteX1067" fmla="*/ 1731818 w 4528704"/>
              <a:gd name="connsiteY1067" fmla="*/ 1610591 h 3290454"/>
              <a:gd name="connsiteX1068" fmla="*/ 1757796 w 4528704"/>
              <a:gd name="connsiteY1068" fmla="*/ 1645227 h 3290454"/>
              <a:gd name="connsiteX1069" fmla="*/ 1775114 w 4528704"/>
              <a:gd name="connsiteY1069" fmla="*/ 1627909 h 3290454"/>
              <a:gd name="connsiteX1070" fmla="*/ 1835727 w 4528704"/>
              <a:gd name="connsiteY1070" fmla="*/ 1662546 h 3290454"/>
              <a:gd name="connsiteX1071" fmla="*/ 1844387 w 4528704"/>
              <a:gd name="connsiteY1071" fmla="*/ 1645227 h 3290454"/>
              <a:gd name="connsiteX1072" fmla="*/ 1879023 w 4528704"/>
              <a:gd name="connsiteY1072" fmla="*/ 1653886 h 3290454"/>
              <a:gd name="connsiteX1073" fmla="*/ 1896341 w 4528704"/>
              <a:gd name="connsiteY1073" fmla="*/ 1844386 h 3290454"/>
              <a:gd name="connsiteX1074" fmla="*/ 1913659 w 4528704"/>
              <a:gd name="connsiteY1074" fmla="*/ 1827068 h 3290454"/>
              <a:gd name="connsiteX1075" fmla="*/ 1948296 w 4528704"/>
              <a:gd name="connsiteY1075" fmla="*/ 1853046 h 3290454"/>
              <a:gd name="connsiteX1076" fmla="*/ 1974273 w 4528704"/>
              <a:gd name="connsiteY1076" fmla="*/ 1835727 h 3290454"/>
              <a:gd name="connsiteX1077" fmla="*/ 2000250 w 4528704"/>
              <a:gd name="connsiteY1077" fmla="*/ 1844386 h 3290454"/>
              <a:gd name="connsiteX1078" fmla="*/ 2043546 w 4528704"/>
              <a:gd name="connsiteY1078" fmla="*/ 1844386 h 3290454"/>
              <a:gd name="connsiteX1079" fmla="*/ 2060864 w 4528704"/>
              <a:gd name="connsiteY1079" fmla="*/ 1861705 h 3290454"/>
              <a:gd name="connsiteX1080" fmla="*/ 2372591 w 4528704"/>
              <a:gd name="connsiteY1080" fmla="*/ 1991591 h 3290454"/>
              <a:gd name="connsiteX1081" fmla="*/ 2389909 w 4528704"/>
              <a:gd name="connsiteY1081" fmla="*/ 1991591 h 3290454"/>
              <a:gd name="connsiteX1082" fmla="*/ 2502478 w 4528704"/>
              <a:gd name="connsiteY1082" fmla="*/ 2095500 h 3290454"/>
              <a:gd name="connsiteX1083" fmla="*/ 2632364 w 4528704"/>
              <a:gd name="connsiteY1083" fmla="*/ 2190750 h 3290454"/>
              <a:gd name="connsiteX1084" fmla="*/ 2779568 w 4528704"/>
              <a:gd name="connsiteY1084" fmla="*/ 2277341 h 3290454"/>
              <a:gd name="connsiteX1085" fmla="*/ 2848841 w 4528704"/>
              <a:gd name="connsiteY1085" fmla="*/ 2286000 h 3290454"/>
              <a:gd name="connsiteX1086" fmla="*/ 2935432 w 4528704"/>
              <a:gd name="connsiteY1086" fmla="*/ 2329296 h 3290454"/>
              <a:gd name="connsiteX1087" fmla="*/ 2961409 w 4528704"/>
              <a:gd name="connsiteY1087" fmla="*/ 2311977 h 3290454"/>
              <a:gd name="connsiteX1088" fmla="*/ 2909455 w 4528704"/>
              <a:gd name="connsiteY1088" fmla="*/ 2112818 h 3290454"/>
              <a:gd name="connsiteX1089" fmla="*/ 2900796 w 4528704"/>
              <a:gd name="connsiteY1089" fmla="*/ 2147455 h 3290454"/>
              <a:gd name="connsiteX1090" fmla="*/ 2857500 w 4528704"/>
              <a:gd name="connsiteY1090" fmla="*/ 2164773 h 3290454"/>
              <a:gd name="connsiteX1091" fmla="*/ 2900796 w 4528704"/>
              <a:gd name="connsiteY1091" fmla="*/ 2190750 h 3290454"/>
              <a:gd name="connsiteX1092" fmla="*/ 2883478 w 4528704"/>
              <a:gd name="connsiteY1092" fmla="*/ 2173432 h 3290454"/>
              <a:gd name="connsiteX1093" fmla="*/ 2883478 w 4528704"/>
              <a:gd name="connsiteY1093" fmla="*/ 2216727 h 3290454"/>
              <a:gd name="connsiteX1094" fmla="*/ 2874819 w 4528704"/>
              <a:gd name="connsiteY1094" fmla="*/ 2242705 h 3290454"/>
              <a:gd name="connsiteX1095" fmla="*/ 2909455 w 4528704"/>
              <a:gd name="connsiteY1095" fmla="*/ 2242705 h 3290454"/>
              <a:gd name="connsiteX1096" fmla="*/ 2909455 w 4528704"/>
              <a:gd name="connsiteY1096" fmla="*/ 2286000 h 3290454"/>
              <a:gd name="connsiteX1097" fmla="*/ 2866159 w 4528704"/>
              <a:gd name="connsiteY1097" fmla="*/ 2251364 h 3290454"/>
              <a:gd name="connsiteX1098" fmla="*/ 2857500 w 4528704"/>
              <a:gd name="connsiteY1098" fmla="*/ 2268682 h 3290454"/>
              <a:gd name="connsiteX1099" fmla="*/ 2788228 w 4528704"/>
              <a:gd name="connsiteY1099" fmla="*/ 2225386 h 3290454"/>
              <a:gd name="connsiteX1100" fmla="*/ 2822864 w 4528704"/>
              <a:gd name="connsiteY1100" fmla="*/ 2164773 h 3290454"/>
              <a:gd name="connsiteX1101" fmla="*/ 2848841 w 4528704"/>
              <a:gd name="connsiteY1101" fmla="*/ 2164773 h 3290454"/>
              <a:gd name="connsiteX1102" fmla="*/ 2831523 w 4528704"/>
              <a:gd name="connsiteY1102" fmla="*/ 2130136 h 3290454"/>
              <a:gd name="connsiteX1103" fmla="*/ 2788228 w 4528704"/>
              <a:gd name="connsiteY1103" fmla="*/ 2190750 h 3290454"/>
              <a:gd name="connsiteX1104" fmla="*/ 2770909 w 4528704"/>
              <a:gd name="connsiteY1104" fmla="*/ 2156114 h 3290454"/>
              <a:gd name="connsiteX1105" fmla="*/ 2727614 w 4528704"/>
              <a:gd name="connsiteY1105" fmla="*/ 2190750 h 3290454"/>
              <a:gd name="connsiteX1106" fmla="*/ 2796887 w 4528704"/>
              <a:gd name="connsiteY1106" fmla="*/ 2095500 h 3290454"/>
              <a:gd name="connsiteX1107" fmla="*/ 2805546 w 4528704"/>
              <a:gd name="connsiteY1107" fmla="*/ 2112818 h 3290454"/>
              <a:gd name="connsiteX1108" fmla="*/ 2840182 w 4528704"/>
              <a:gd name="connsiteY1108" fmla="*/ 2060864 h 3290454"/>
              <a:gd name="connsiteX1109" fmla="*/ 2848841 w 4528704"/>
              <a:gd name="connsiteY1109" fmla="*/ 2086841 h 3290454"/>
              <a:gd name="connsiteX1110" fmla="*/ 2874819 w 4528704"/>
              <a:gd name="connsiteY1110" fmla="*/ 2086841 h 3290454"/>
              <a:gd name="connsiteX1111" fmla="*/ 2900796 w 4528704"/>
              <a:gd name="connsiteY1111" fmla="*/ 2121477 h 3290454"/>
              <a:gd name="connsiteX1112" fmla="*/ 3160569 w 4528704"/>
              <a:gd name="connsiteY1112" fmla="*/ 1809750 h 3290454"/>
              <a:gd name="connsiteX1113" fmla="*/ 3160569 w 4528704"/>
              <a:gd name="connsiteY1113" fmla="*/ 1610591 h 3290454"/>
              <a:gd name="connsiteX1114" fmla="*/ 3290455 w 4528704"/>
              <a:gd name="connsiteY1114" fmla="*/ 1584614 h 3290454"/>
              <a:gd name="connsiteX1115" fmla="*/ 3307773 w 4528704"/>
              <a:gd name="connsiteY1115" fmla="*/ 1601932 h 3290454"/>
              <a:gd name="connsiteX1116" fmla="*/ 3342409 w 4528704"/>
              <a:gd name="connsiteY1116" fmla="*/ 1575955 h 3290454"/>
              <a:gd name="connsiteX1117" fmla="*/ 3359728 w 4528704"/>
              <a:gd name="connsiteY1117" fmla="*/ 1601932 h 3290454"/>
              <a:gd name="connsiteX1118" fmla="*/ 3420341 w 4528704"/>
              <a:gd name="connsiteY1118" fmla="*/ 1567296 h 3290454"/>
              <a:gd name="connsiteX1119" fmla="*/ 3463637 w 4528704"/>
              <a:gd name="connsiteY1119" fmla="*/ 1575955 h 3290454"/>
              <a:gd name="connsiteX1120" fmla="*/ 3939887 w 4528704"/>
              <a:gd name="connsiteY1120" fmla="*/ 1506682 h 3290454"/>
              <a:gd name="connsiteX1121" fmla="*/ 3905250 w 4528704"/>
              <a:gd name="connsiteY1121" fmla="*/ 1532659 h 3290454"/>
              <a:gd name="connsiteX1122" fmla="*/ 3879273 w 4528704"/>
              <a:gd name="connsiteY1122" fmla="*/ 1532659 h 3290454"/>
              <a:gd name="connsiteX1123" fmla="*/ 3913909 w 4528704"/>
              <a:gd name="connsiteY1123" fmla="*/ 1506682 h 3290454"/>
              <a:gd name="connsiteX1124" fmla="*/ 3939887 w 4528704"/>
              <a:gd name="connsiteY1124" fmla="*/ 1506682 h 3290454"/>
              <a:gd name="connsiteX1125" fmla="*/ 3974523 w 4528704"/>
              <a:gd name="connsiteY1125" fmla="*/ 1524000 h 3290454"/>
              <a:gd name="connsiteX1126" fmla="*/ 4000500 w 4528704"/>
              <a:gd name="connsiteY1126" fmla="*/ 1498023 h 3290454"/>
              <a:gd name="connsiteX1127" fmla="*/ 3974523 w 4528704"/>
              <a:gd name="connsiteY1127" fmla="*/ 1524000 h 3290454"/>
              <a:gd name="connsiteX1128" fmla="*/ 3437659 w 4528704"/>
              <a:gd name="connsiteY1128" fmla="*/ 1489364 h 3290454"/>
              <a:gd name="connsiteX1129" fmla="*/ 3896591 w 4528704"/>
              <a:gd name="connsiteY1129" fmla="*/ 1489364 h 3290454"/>
              <a:gd name="connsiteX1130" fmla="*/ 3861955 w 4528704"/>
              <a:gd name="connsiteY1130" fmla="*/ 1515341 h 3290454"/>
              <a:gd name="connsiteX1131" fmla="*/ 3299114 w 4528704"/>
              <a:gd name="connsiteY1131" fmla="*/ 1515341 h 3290454"/>
              <a:gd name="connsiteX1132" fmla="*/ 3411682 w 4528704"/>
              <a:gd name="connsiteY1132" fmla="*/ 1472046 h 3290454"/>
              <a:gd name="connsiteX1133" fmla="*/ 3437659 w 4528704"/>
              <a:gd name="connsiteY1133" fmla="*/ 1489364 h 3290454"/>
              <a:gd name="connsiteX1134" fmla="*/ 4069773 w 4528704"/>
              <a:gd name="connsiteY1134" fmla="*/ 1428750 h 3290454"/>
              <a:gd name="connsiteX1135" fmla="*/ 4035137 w 4528704"/>
              <a:gd name="connsiteY1135" fmla="*/ 1454727 h 3290454"/>
              <a:gd name="connsiteX1136" fmla="*/ 4009159 w 4528704"/>
              <a:gd name="connsiteY1136" fmla="*/ 1454727 h 3290454"/>
              <a:gd name="connsiteX1137" fmla="*/ 4043796 w 4528704"/>
              <a:gd name="connsiteY1137" fmla="*/ 1428750 h 3290454"/>
              <a:gd name="connsiteX1138" fmla="*/ 4069773 w 4528704"/>
              <a:gd name="connsiteY1138" fmla="*/ 1428750 h 3290454"/>
              <a:gd name="connsiteX1139" fmla="*/ 4104409 w 4528704"/>
              <a:gd name="connsiteY1139" fmla="*/ 1437409 h 3290454"/>
              <a:gd name="connsiteX1140" fmla="*/ 4121728 w 4528704"/>
              <a:gd name="connsiteY1140" fmla="*/ 1428750 h 3290454"/>
              <a:gd name="connsiteX1141" fmla="*/ 4104409 w 4528704"/>
              <a:gd name="connsiteY1141" fmla="*/ 1437409 h 3290454"/>
              <a:gd name="connsiteX1142" fmla="*/ 3610841 w 4528704"/>
              <a:gd name="connsiteY1142" fmla="*/ 1420091 h 3290454"/>
              <a:gd name="connsiteX1143" fmla="*/ 4000500 w 4528704"/>
              <a:gd name="connsiteY1143" fmla="*/ 1428750 h 3290454"/>
              <a:gd name="connsiteX1144" fmla="*/ 3922569 w 4528704"/>
              <a:gd name="connsiteY1144" fmla="*/ 1454727 h 3290454"/>
              <a:gd name="connsiteX1145" fmla="*/ 3454978 w 4528704"/>
              <a:gd name="connsiteY1145" fmla="*/ 1454727 h 3290454"/>
              <a:gd name="connsiteX1146" fmla="*/ 3584864 w 4528704"/>
              <a:gd name="connsiteY1146" fmla="*/ 1411432 h 3290454"/>
              <a:gd name="connsiteX1147" fmla="*/ 3610841 w 4528704"/>
              <a:gd name="connsiteY1147" fmla="*/ 1420091 h 3290454"/>
              <a:gd name="connsiteX1148" fmla="*/ 4182341 w 4528704"/>
              <a:gd name="connsiteY1148" fmla="*/ 1350818 h 3290454"/>
              <a:gd name="connsiteX1149" fmla="*/ 4130387 w 4528704"/>
              <a:gd name="connsiteY1149" fmla="*/ 1376796 h 3290454"/>
              <a:gd name="connsiteX1150" fmla="*/ 4156364 w 4528704"/>
              <a:gd name="connsiteY1150" fmla="*/ 1350818 h 3290454"/>
              <a:gd name="connsiteX1151" fmla="*/ 4182341 w 4528704"/>
              <a:gd name="connsiteY1151" fmla="*/ 1350818 h 3290454"/>
              <a:gd name="connsiteX1152" fmla="*/ 4043796 w 4528704"/>
              <a:gd name="connsiteY1152" fmla="*/ 1359477 h 3290454"/>
              <a:gd name="connsiteX1153" fmla="*/ 4017819 w 4528704"/>
              <a:gd name="connsiteY1153" fmla="*/ 1394114 h 3290454"/>
              <a:gd name="connsiteX1154" fmla="*/ 3619500 w 4528704"/>
              <a:gd name="connsiteY1154" fmla="*/ 1394114 h 3290454"/>
              <a:gd name="connsiteX1155" fmla="*/ 3706091 w 4528704"/>
              <a:gd name="connsiteY1155" fmla="*/ 1350818 h 3290454"/>
              <a:gd name="connsiteX1156" fmla="*/ 4043796 w 4528704"/>
              <a:gd name="connsiteY1156" fmla="*/ 1359477 h 3290454"/>
              <a:gd name="connsiteX1157" fmla="*/ 4242955 w 4528704"/>
              <a:gd name="connsiteY1157" fmla="*/ 1342159 h 3290454"/>
              <a:gd name="connsiteX1158" fmla="*/ 4216978 w 4528704"/>
              <a:gd name="connsiteY1158" fmla="*/ 1350818 h 3290454"/>
              <a:gd name="connsiteX1159" fmla="*/ 4225637 w 4528704"/>
              <a:gd name="connsiteY1159" fmla="*/ 1333500 h 3290454"/>
              <a:gd name="connsiteX1160" fmla="*/ 4242955 w 4528704"/>
              <a:gd name="connsiteY1160" fmla="*/ 1342159 h 3290454"/>
              <a:gd name="connsiteX1161" fmla="*/ 4121728 w 4528704"/>
              <a:gd name="connsiteY1161" fmla="*/ 1290205 h 3290454"/>
              <a:gd name="connsiteX1162" fmla="*/ 4139046 w 4528704"/>
              <a:gd name="connsiteY1162" fmla="*/ 1316182 h 3290454"/>
              <a:gd name="connsiteX1163" fmla="*/ 4104409 w 4528704"/>
              <a:gd name="connsiteY1163" fmla="*/ 1333500 h 3290454"/>
              <a:gd name="connsiteX1164" fmla="*/ 3732069 w 4528704"/>
              <a:gd name="connsiteY1164" fmla="*/ 1333500 h 3290454"/>
              <a:gd name="connsiteX1165" fmla="*/ 3801341 w 4528704"/>
              <a:gd name="connsiteY1165" fmla="*/ 1290205 h 3290454"/>
              <a:gd name="connsiteX1166" fmla="*/ 4121728 w 4528704"/>
              <a:gd name="connsiteY1166" fmla="*/ 1290205 h 3290454"/>
              <a:gd name="connsiteX1167" fmla="*/ 4242955 w 4528704"/>
              <a:gd name="connsiteY1167" fmla="*/ 1290205 h 3290454"/>
              <a:gd name="connsiteX1168" fmla="*/ 4286251 w 4528704"/>
              <a:gd name="connsiteY1168" fmla="*/ 1255568 h 3290454"/>
              <a:gd name="connsiteX1169" fmla="*/ 4242955 w 4528704"/>
              <a:gd name="connsiteY1169" fmla="*/ 1290205 h 3290454"/>
              <a:gd name="connsiteX1170" fmla="*/ 4329546 w 4528704"/>
              <a:gd name="connsiteY1170" fmla="*/ 1264227 h 3290454"/>
              <a:gd name="connsiteX1171" fmla="*/ 4346864 w 4528704"/>
              <a:gd name="connsiteY1171" fmla="*/ 1255568 h 3290454"/>
              <a:gd name="connsiteX1172" fmla="*/ 4329546 w 4528704"/>
              <a:gd name="connsiteY1172" fmla="*/ 1264227 h 3290454"/>
              <a:gd name="connsiteX1173" fmla="*/ 4191000 w 4528704"/>
              <a:gd name="connsiteY1173" fmla="*/ 1229591 h 3290454"/>
              <a:gd name="connsiteX1174" fmla="*/ 4208319 w 4528704"/>
              <a:gd name="connsiteY1174" fmla="*/ 1246909 h 3290454"/>
              <a:gd name="connsiteX1175" fmla="*/ 4182341 w 4528704"/>
              <a:gd name="connsiteY1175" fmla="*/ 1264227 h 3290454"/>
              <a:gd name="connsiteX1176" fmla="*/ 3810000 w 4528704"/>
              <a:gd name="connsiteY1176" fmla="*/ 1264227 h 3290454"/>
              <a:gd name="connsiteX1177" fmla="*/ 3835978 w 4528704"/>
              <a:gd name="connsiteY1177" fmla="*/ 1229591 h 3290454"/>
              <a:gd name="connsiteX1178" fmla="*/ 4191000 w 4528704"/>
              <a:gd name="connsiteY1178" fmla="*/ 1229591 h 3290454"/>
              <a:gd name="connsiteX1179" fmla="*/ 4355523 w 4528704"/>
              <a:gd name="connsiteY1179" fmla="*/ 1194955 h 3290454"/>
              <a:gd name="connsiteX1180" fmla="*/ 4390160 w 4528704"/>
              <a:gd name="connsiteY1180" fmla="*/ 1168977 h 3290454"/>
              <a:gd name="connsiteX1181" fmla="*/ 4355523 w 4528704"/>
              <a:gd name="connsiteY1181" fmla="*/ 1194955 h 3290454"/>
              <a:gd name="connsiteX1182" fmla="*/ 4442114 w 4528704"/>
              <a:gd name="connsiteY1182" fmla="*/ 1099705 h 3290454"/>
              <a:gd name="connsiteX1183" fmla="*/ 4424796 w 4528704"/>
              <a:gd name="connsiteY1183" fmla="*/ 1091046 h 3290454"/>
              <a:gd name="connsiteX1184" fmla="*/ 4450773 w 4528704"/>
              <a:gd name="connsiteY1184" fmla="*/ 1065068 h 3290454"/>
              <a:gd name="connsiteX1185" fmla="*/ 4442114 w 4528704"/>
              <a:gd name="connsiteY1185" fmla="*/ 1099705 h 3290454"/>
              <a:gd name="connsiteX1186" fmla="*/ 4372841 w 4528704"/>
              <a:gd name="connsiteY1186" fmla="*/ 1108364 h 3290454"/>
              <a:gd name="connsiteX1187" fmla="*/ 4346864 w 4528704"/>
              <a:gd name="connsiteY1187" fmla="*/ 1056409 h 3290454"/>
              <a:gd name="connsiteX1188" fmla="*/ 4372841 w 4528704"/>
              <a:gd name="connsiteY1188" fmla="*/ 1108364 h 3290454"/>
              <a:gd name="connsiteX1189" fmla="*/ 4338205 w 4528704"/>
              <a:gd name="connsiteY1189" fmla="*/ 1047750 h 3290454"/>
              <a:gd name="connsiteX1190" fmla="*/ 4312228 w 4528704"/>
              <a:gd name="connsiteY1190" fmla="*/ 1030432 h 3290454"/>
              <a:gd name="connsiteX1191" fmla="*/ 4338205 w 4528704"/>
              <a:gd name="connsiteY1191" fmla="*/ 1047750 h 3290454"/>
              <a:gd name="connsiteX1192" fmla="*/ 3454978 w 4528704"/>
              <a:gd name="connsiteY1192" fmla="*/ 1065068 h 3290454"/>
              <a:gd name="connsiteX1193" fmla="*/ 3506932 w 4528704"/>
              <a:gd name="connsiteY1193" fmla="*/ 1004455 h 3290454"/>
              <a:gd name="connsiteX1194" fmla="*/ 3454978 w 4528704"/>
              <a:gd name="connsiteY1194" fmla="*/ 1065068 h 3290454"/>
              <a:gd name="connsiteX1195" fmla="*/ 4459432 w 4528704"/>
              <a:gd name="connsiteY1195" fmla="*/ 1004455 h 3290454"/>
              <a:gd name="connsiteX1196" fmla="*/ 4459432 w 4528704"/>
              <a:gd name="connsiteY1196" fmla="*/ 969818 h 3290454"/>
              <a:gd name="connsiteX1197" fmla="*/ 4459432 w 4528704"/>
              <a:gd name="connsiteY1197" fmla="*/ 1004455 h 3290454"/>
              <a:gd name="connsiteX1198" fmla="*/ 4191000 w 4528704"/>
              <a:gd name="connsiteY1198" fmla="*/ 969818 h 3290454"/>
              <a:gd name="connsiteX1199" fmla="*/ 4156364 w 4528704"/>
              <a:gd name="connsiteY1199" fmla="*/ 961159 h 3290454"/>
              <a:gd name="connsiteX1200" fmla="*/ 4191000 w 4528704"/>
              <a:gd name="connsiteY1200" fmla="*/ 969818 h 3290454"/>
              <a:gd name="connsiteX1201" fmla="*/ 4147705 w 4528704"/>
              <a:gd name="connsiteY1201" fmla="*/ 952500 h 3290454"/>
              <a:gd name="connsiteX1202" fmla="*/ 4113069 w 4528704"/>
              <a:gd name="connsiteY1202" fmla="*/ 943841 h 3290454"/>
              <a:gd name="connsiteX1203" fmla="*/ 4147705 w 4528704"/>
              <a:gd name="connsiteY1203" fmla="*/ 952500 h 3290454"/>
              <a:gd name="connsiteX1204" fmla="*/ 3974523 w 4528704"/>
              <a:gd name="connsiteY1204" fmla="*/ 943841 h 3290454"/>
              <a:gd name="connsiteX1205" fmla="*/ 4043796 w 4528704"/>
              <a:gd name="connsiteY1205" fmla="*/ 969818 h 3290454"/>
              <a:gd name="connsiteX1206" fmla="*/ 3905250 w 4528704"/>
              <a:gd name="connsiteY1206" fmla="*/ 978477 h 3290454"/>
              <a:gd name="connsiteX1207" fmla="*/ 3896591 w 4528704"/>
              <a:gd name="connsiteY1207" fmla="*/ 995795 h 3290454"/>
              <a:gd name="connsiteX1208" fmla="*/ 4043796 w 4528704"/>
              <a:gd name="connsiteY1208" fmla="*/ 995795 h 3290454"/>
              <a:gd name="connsiteX1209" fmla="*/ 4078432 w 4528704"/>
              <a:gd name="connsiteY1209" fmla="*/ 1013114 h 3290454"/>
              <a:gd name="connsiteX1210" fmla="*/ 4095750 w 4528704"/>
              <a:gd name="connsiteY1210" fmla="*/ 995795 h 3290454"/>
              <a:gd name="connsiteX1211" fmla="*/ 4121728 w 4528704"/>
              <a:gd name="connsiteY1211" fmla="*/ 1004455 h 3290454"/>
              <a:gd name="connsiteX1212" fmla="*/ 4113069 w 4528704"/>
              <a:gd name="connsiteY1212" fmla="*/ 1021773 h 3290454"/>
              <a:gd name="connsiteX1213" fmla="*/ 4199660 w 4528704"/>
              <a:gd name="connsiteY1213" fmla="*/ 1047750 h 3290454"/>
              <a:gd name="connsiteX1214" fmla="*/ 4191000 w 4528704"/>
              <a:gd name="connsiteY1214" fmla="*/ 1065068 h 3290454"/>
              <a:gd name="connsiteX1215" fmla="*/ 4242955 w 4528704"/>
              <a:gd name="connsiteY1215" fmla="*/ 1091046 h 3290454"/>
              <a:gd name="connsiteX1216" fmla="*/ 4251614 w 4528704"/>
              <a:gd name="connsiteY1216" fmla="*/ 1108364 h 3290454"/>
              <a:gd name="connsiteX1217" fmla="*/ 4225637 w 4528704"/>
              <a:gd name="connsiteY1217" fmla="*/ 1143000 h 3290454"/>
              <a:gd name="connsiteX1218" fmla="*/ 3896591 w 4528704"/>
              <a:gd name="connsiteY1218" fmla="*/ 1151659 h 3290454"/>
              <a:gd name="connsiteX1219" fmla="*/ 3896591 w 4528704"/>
              <a:gd name="connsiteY1219" fmla="*/ 1168977 h 3290454"/>
              <a:gd name="connsiteX1220" fmla="*/ 4251614 w 4528704"/>
              <a:gd name="connsiteY1220" fmla="*/ 1168977 h 3290454"/>
              <a:gd name="connsiteX1221" fmla="*/ 4225637 w 4528704"/>
              <a:gd name="connsiteY1221" fmla="*/ 1203614 h 3290454"/>
              <a:gd name="connsiteX1222" fmla="*/ 3853296 w 4528704"/>
              <a:gd name="connsiteY1222" fmla="*/ 1203614 h 3290454"/>
              <a:gd name="connsiteX1223" fmla="*/ 3870614 w 4528704"/>
              <a:gd name="connsiteY1223" fmla="*/ 1108364 h 3290454"/>
              <a:gd name="connsiteX1224" fmla="*/ 4087091 w 4528704"/>
              <a:gd name="connsiteY1224" fmla="*/ 1108364 h 3290454"/>
              <a:gd name="connsiteX1225" fmla="*/ 4165023 w 4528704"/>
              <a:gd name="connsiteY1225" fmla="*/ 1091046 h 3290454"/>
              <a:gd name="connsiteX1226" fmla="*/ 3870614 w 4528704"/>
              <a:gd name="connsiteY1226" fmla="*/ 1082386 h 3290454"/>
              <a:gd name="connsiteX1227" fmla="*/ 3870614 w 4528704"/>
              <a:gd name="connsiteY1227" fmla="*/ 1030432 h 3290454"/>
              <a:gd name="connsiteX1228" fmla="*/ 4104409 w 4528704"/>
              <a:gd name="connsiteY1228" fmla="*/ 1030432 h 3290454"/>
              <a:gd name="connsiteX1229" fmla="*/ 3870614 w 4528704"/>
              <a:gd name="connsiteY1229" fmla="*/ 1021773 h 3290454"/>
              <a:gd name="connsiteX1230" fmla="*/ 3861955 w 4528704"/>
              <a:gd name="connsiteY1230" fmla="*/ 943841 h 3290454"/>
              <a:gd name="connsiteX1231" fmla="*/ 3974523 w 4528704"/>
              <a:gd name="connsiteY1231" fmla="*/ 943841 h 3290454"/>
              <a:gd name="connsiteX1232" fmla="*/ 4104409 w 4528704"/>
              <a:gd name="connsiteY1232" fmla="*/ 935182 h 3290454"/>
              <a:gd name="connsiteX1233" fmla="*/ 4069773 w 4528704"/>
              <a:gd name="connsiteY1233" fmla="*/ 926523 h 3290454"/>
              <a:gd name="connsiteX1234" fmla="*/ 4104409 w 4528704"/>
              <a:gd name="connsiteY1234" fmla="*/ 935182 h 3290454"/>
              <a:gd name="connsiteX1235" fmla="*/ 4043796 w 4528704"/>
              <a:gd name="connsiteY1235" fmla="*/ 909205 h 3290454"/>
              <a:gd name="connsiteX1236" fmla="*/ 4009159 w 4528704"/>
              <a:gd name="connsiteY1236" fmla="*/ 891886 h 3290454"/>
              <a:gd name="connsiteX1237" fmla="*/ 4043796 w 4528704"/>
              <a:gd name="connsiteY1237" fmla="*/ 909205 h 3290454"/>
              <a:gd name="connsiteX1238" fmla="*/ 3913909 w 4528704"/>
              <a:gd name="connsiteY1238" fmla="*/ 891886 h 3290454"/>
              <a:gd name="connsiteX1239" fmla="*/ 3931228 w 4528704"/>
              <a:gd name="connsiteY1239" fmla="*/ 917864 h 3290454"/>
              <a:gd name="connsiteX1240" fmla="*/ 3827319 w 4528704"/>
              <a:gd name="connsiteY1240" fmla="*/ 891886 h 3290454"/>
              <a:gd name="connsiteX1241" fmla="*/ 3913909 w 4528704"/>
              <a:gd name="connsiteY1241" fmla="*/ 891886 h 3290454"/>
              <a:gd name="connsiteX1242" fmla="*/ 3558887 w 4528704"/>
              <a:gd name="connsiteY1242" fmla="*/ 917864 h 3290454"/>
              <a:gd name="connsiteX1243" fmla="*/ 3567546 w 4528704"/>
              <a:gd name="connsiteY1243" fmla="*/ 891886 h 3290454"/>
              <a:gd name="connsiteX1244" fmla="*/ 3558887 w 4528704"/>
              <a:gd name="connsiteY1244" fmla="*/ 917864 h 3290454"/>
              <a:gd name="connsiteX1245" fmla="*/ 3515591 w 4528704"/>
              <a:gd name="connsiteY1245" fmla="*/ 917864 h 3290454"/>
              <a:gd name="connsiteX1246" fmla="*/ 3550228 w 4528704"/>
              <a:gd name="connsiteY1246" fmla="*/ 874568 h 3290454"/>
              <a:gd name="connsiteX1247" fmla="*/ 3515591 w 4528704"/>
              <a:gd name="connsiteY1247" fmla="*/ 917864 h 3290454"/>
              <a:gd name="connsiteX1248" fmla="*/ 3498273 w 4528704"/>
              <a:gd name="connsiteY1248" fmla="*/ 909205 h 3290454"/>
              <a:gd name="connsiteX1249" fmla="*/ 3463637 w 4528704"/>
              <a:gd name="connsiteY1249" fmla="*/ 900545 h 3290454"/>
              <a:gd name="connsiteX1250" fmla="*/ 3463637 w 4528704"/>
              <a:gd name="connsiteY1250" fmla="*/ 865909 h 3290454"/>
              <a:gd name="connsiteX1251" fmla="*/ 3498273 w 4528704"/>
              <a:gd name="connsiteY1251" fmla="*/ 909205 h 3290454"/>
              <a:gd name="connsiteX1252" fmla="*/ 4364182 w 4528704"/>
              <a:gd name="connsiteY1252" fmla="*/ 874568 h 3290454"/>
              <a:gd name="connsiteX1253" fmla="*/ 4320887 w 4528704"/>
              <a:gd name="connsiteY1253" fmla="*/ 857250 h 3290454"/>
              <a:gd name="connsiteX1254" fmla="*/ 4364182 w 4528704"/>
              <a:gd name="connsiteY1254" fmla="*/ 874568 h 3290454"/>
              <a:gd name="connsiteX1255" fmla="*/ 3879273 w 4528704"/>
              <a:gd name="connsiteY1255" fmla="*/ 848591 h 3290454"/>
              <a:gd name="connsiteX1256" fmla="*/ 3792682 w 4528704"/>
              <a:gd name="connsiteY1256" fmla="*/ 848591 h 3290454"/>
              <a:gd name="connsiteX1257" fmla="*/ 3879273 w 4528704"/>
              <a:gd name="connsiteY1257" fmla="*/ 848591 h 3290454"/>
              <a:gd name="connsiteX1258" fmla="*/ 3515591 w 4528704"/>
              <a:gd name="connsiteY1258" fmla="*/ 883227 h 3290454"/>
              <a:gd name="connsiteX1259" fmla="*/ 3489614 w 4528704"/>
              <a:gd name="connsiteY1259" fmla="*/ 848591 h 3290454"/>
              <a:gd name="connsiteX1260" fmla="*/ 3515591 w 4528704"/>
              <a:gd name="connsiteY1260" fmla="*/ 883227 h 3290454"/>
              <a:gd name="connsiteX1261" fmla="*/ 3957205 w 4528704"/>
              <a:gd name="connsiteY1261" fmla="*/ 848591 h 3290454"/>
              <a:gd name="connsiteX1262" fmla="*/ 3931228 w 4528704"/>
              <a:gd name="connsiteY1262" fmla="*/ 822614 h 3290454"/>
              <a:gd name="connsiteX1263" fmla="*/ 3957205 w 4528704"/>
              <a:gd name="connsiteY1263" fmla="*/ 848591 h 3290454"/>
              <a:gd name="connsiteX1264" fmla="*/ 3853296 w 4528704"/>
              <a:gd name="connsiteY1264" fmla="*/ 813955 h 3290454"/>
              <a:gd name="connsiteX1265" fmla="*/ 3766705 w 4528704"/>
              <a:gd name="connsiteY1265" fmla="*/ 822614 h 3290454"/>
              <a:gd name="connsiteX1266" fmla="*/ 3749387 w 4528704"/>
              <a:gd name="connsiteY1266" fmla="*/ 805295 h 3290454"/>
              <a:gd name="connsiteX1267" fmla="*/ 3853296 w 4528704"/>
              <a:gd name="connsiteY1267" fmla="*/ 813955 h 3290454"/>
              <a:gd name="connsiteX1268" fmla="*/ 3558887 w 4528704"/>
              <a:gd name="connsiteY1268" fmla="*/ 822614 h 3290454"/>
              <a:gd name="connsiteX1269" fmla="*/ 3584864 w 4528704"/>
              <a:gd name="connsiteY1269" fmla="*/ 822614 h 3290454"/>
              <a:gd name="connsiteX1270" fmla="*/ 3558887 w 4528704"/>
              <a:gd name="connsiteY1270" fmla="*/ 822614 h 3290454"/>
              <a:gd name="connsiteX1271" fmla="*/ 4528705 w 4528704"/>
              <a:gd name="connsiteY1271" fmla="*/ 848591 h 3290454"/>
              <a:gd name="connsiteX1272" fmla="*/ 4528705 w 4528704"/>
              <a:gd name="connsiteY1272" fmla="*/ 874568 h 3290454"/>
              <a:gd name="connsiteX1273" fmla="*/ 4485410 w 4528704"/>
              <a:gd name="connsiteY1273" fmla="*/ 857250 h 3290454"/>
              <a:gd name="connsiteX1274" fmla="*/ 4502728 w 4528704"/>
              <a:gd name="connsiteY1274" fmla="*/ 839932 h 3290454"/>
              <a:gd name="connsiteX1275" fmla="*/ 4459432 w 4528704"/>
              <a:gd name="connsiteY1275" fmla="*/ 779318 h 3290454"/>
              <a:gd name="connsiteX1276" fmla="*/ 4528705 w 4528704"/>
              <a:gd name="connsiteY1276" fmla="*/ 848591 h 3290454"/>
              <a:gd name="connsiteX1277" fmla="*/ 3714750 w 4528704"/>
              <a:gd name="connsiteY1277" fmla="*/ 710045 h 3290454"/>
              <a:gd name="connsiteX1278" fmla="*/ 3818659 w 4528704"/>
              <a:gd name="connsiteY1278" fmla="*/ 710045 h 3290454"/>
              <a:gd name="connsiteX1279" fmla="*/ 3714750 w 4528704"/>
              <a:gd name="connsiteY1279" fmla="*/ 710045 h 3290454"/>
              <a:gd name="connsiteX1280" fmla="*/ 3636819 w 4528704"/>
              <a:gd name="connsiteY1280" fmla="*/ 658091 h 3290454"/>
              <a:gd name="connsiteX1281" fmla="*/ 3636819 w 4528704"/>
              <a:gd name="connsiteY1281" fmla="*/ 632114 h 3290454"/>
              <a:gd name="connsiteX1282" fmla="*/ 3636819 w 4528704"/>
              <a:gd name="connsiteY1282" fmla="*/ 658091 h 3290454"/>
              <a:gd name="connsiteX1283" fmla="*/ 4294910 w 4528704"/>
              <a:gd name="connsiteY1283" fmla="*/ 562841 h 3290454"/>
              <a:gd name="connsiteX1284" fmla="*/ 4234296 w 4528704"/>
              <a:gd name="connsiteY1284" fmla="*/ 545523 h 3290454"/>
              <a:gd name="connsiteX1285" fmla="*/ 4173682 w 4528704"/>
              <a:gd name="connsiteY1285" fmla="*/ 562841 h 3290454"/>
              <a:gd name="connsiteX1286" fmla="*/ 4355523 w 4528704"/>
              <a:gd name="connsiteY1286" fmla="*/ 476250 h 3290454"/>
              <a:gd name="connsiteX1287" fmla="*/ 4294910 w 4528704"/>
              <a:gd name="connsiteY1287" fmla="*/ 562841 h 3290454"/>
              <a:gd name="connsiteX1288" fmla="*/ 4502728 w 4528704"/>
              <a:gd name="connsiteY1288" fmla="*/ 484909 h 3290454"/>
              <a:gd name="connsiteX1289" fmla="*/ 4511387 w 4528704"/>
              <a:gd name="connsiteY1289" fmla="*/ 467591 h 3290454"/>
              <a:gd name="connsiteX1290" fmla="*/ 4502728 w 4528704"/>
              <a:gd name="connsiteY1290" fmla="*/ 484909 h 3290454"/>
              <a:gd name="connsiteX1291" fmla="*/ 4216978 w 4528704"/>
              <a:gd name="connsiteY1291" fmla="*/ 510886 h 3290454"/>
              <a:gd name="connsiteX1292" fmla="*/ 3991841 w 4528704"/>
              <a:gd name="connsiteY1292" fmla="*/ 692727 h 3290454"/>
              <a:gd name="connsiteX1293" fmla="*/ 4346864 w 4528704"/>
              <a:gd name="connsiteY1293" fmla="*/ 441614 h 3290454"/>
              <a:gd name="connsiteX1294" fmla="*/ 4216978 w 4528704"/>
              <a:gd name="connsiteY1294" fmla="*/ 510886 h 3290454"/>
              <a:gd name="connsiteX1295" fmla="*/ 4095750 w 4528704"/>
              <a:gd name="connsiteY1295" fmla="*/ 398318 h 3290454"/>
              <a:gd name="connsiteX1296" fmla="*/ 4052455 w 4528704"/>
              <a:gd name="connsiteY1296" fmla="*/ 441614 h 3290454"/>
              <a:gd name="connsiteX1297" fmla="*/ 3948546 w 4528704"/>
              <a:gd name="connsiteY1297" fmla="*/ 502227 h 3290454"/>
              <a:gd name="connsiteX1298" fmla="*/ 3887932 w 4528704"/>
              <a:gd name="connsiteY1298" fmla="*/ 597477 h 3290454"/>
              <a:gd name="connsiteX1299" fmla="*/ 3810000 w 4528704"/>
              <a:gd name="connsiteY1299" fmla="*/ 623455 h 3290454"/>
              <a:gd name="connsiteX1300" fmla="*/ 3896591 w 4528704"/>
              <a:gd name="connsiteY1300" fmla="*/ 658091 h 3290454"/>
              <a:gd name="connsiteX1301" fmla="*/ 3758046 w 4528704"/>
              <a:gd name="connsiteY1301" fmla="*/ 675409 h 3290454"/>
              <a:gd name="connsiteX1302" fmla="*/ 3896591 w 4528704"/>
              <a:gd name="connsiteY1302" fmla="*/ 684068 h 3290454"/>
              <a:gd name="connsiteX1303" fmla="*/ 3870614 w 4528704"/>
              <a:gd name="connsiteY1303" fmla="*/ 736023 h 3290454"/>
              <a:gd name="connsiteX1304" fmla="*/ 3732069 w 4528704"/>
              <a:gd name="connsiteY1304" fmla="*/ 762000 h 3290454"/>
              <a:gd name="connsiteX1305" fmla="*/ 3861955 w 4528704"/>
              <a:gd name="connsiteY1305" fmla="*/ 787977 h 3290454"/>
              <a:gd name="connsiteX1306" fmla="*/ 3740728 w 4528704"/>
              <a:gd name="connsiteY1306" fmla="*/ 787977 h 3290454"/>
              <a:gd name="connsiteX1307" fmla="*/ 3654137 w 4528704"/>
              <a:gd name="connsiteY1307" fmla="*/ 675409 h 3290454"/>
              <a:gd name="connsiteX1308" fmla="*/ 3749387 w 4528704"/>
              <a:gd name="connsiteY1308" fmla="*/ 528205 h 3290454"/>
              <a:gd name="connsiteX1309" fmla="*/ 4104409 w 4528704"/>
              <a:gd name="connsiteY1309" fmla="*/ 337705 h 3290454"/>
              <a:gd name="connsiteX1310" fmla="*/ 4095750 w 4528704"/>
              <a:gd name="connsiteY1310" fmla="*/ 398318 h 3290454"/>
              <a:gd name="connsiteX1311" fmla="*/ 4346864 w 4528704"/>
              <a:gd name="connsiteY1311" fmla="*/ 406977 h 3290454"/>
              <a:gd name="connsiteX1312" fmla="*/ 3965864 w 4528704"/>
              <a:gd name="connsiteY1312" fmla="*/ 675409 h 3290454"/>
              <a:gd name="connsiteX1313" fmla="*/ 3948546 w 4528704"/>
              <a:gd name="connsiteY1313" fmla="*/ 606136 h 3290454"/>
              <a:gd name="connsiteX1314" fmla="*/ 4052455 w 4528704"/>
              <a:gd name="connsiteY1314" fmla="*/ 484909 h 3290454"/>
              <a:gd name="connsiteX1315" fmla="*/ 4173682 w 4528704"/>
              <a:gd name="connsiteY1315" fmla="*/ 406977 h 3290454"/>
              <a:gd name="connsiteX1316" fmla="*/ 4191000 w 4528704"/>
              <a:gd name="connsiteY1316" fmla="*/ 415636 h 3290454"/>
              <a:gd name="connsiteX1317" fmla="*/ 4225637 w 4528704"/>
              <a:gd name="connsiteY1317" fmla="*/ 415636 h 3290454"/>
              <a:gd name="connsiteX1318" fmla="*/ 4242955 w 4528704"/>
              <a:gd name="connsiteY1318" fmla="*/ 372341 h 3290454"/>
              <a:gd name="connsiteX1319" fmla="*/ 4294910 w 4528704"/>
              <a:gd name="connsiteY1319" fmla="*/ 346364 h 3290454"/>
              <a:gd name="connsiteX1320" fmla="*/ 4355523 w 4528704"/>
              <a:gd name="connsiteY1320" fmla="*/ 320386 h 3290454"/>
              <a:gd name="connsiteX1321" fmla="*/ 4346864 w 4528704"/>
              <a:gd name="connsiteY1321" fmla="*/ 406977 h 3290454"/>
              <a:gd name="connsiteX1322" fmla="*/ 4043796 w 4528704"/>
              <a:gd name="connsiteY1322" fmla="*/ 337705 h 3290454"/>
              <a:gd name="connsiteX1323" fmla="*/ 4087091 w 4528704"/>
              <a:gd name="connsiteY1323" fmla="*/ 320386 h 3290454"/>
              <a:gd name="connsiteX1324" fmla="*/ 4043796 w 4528704"/>
              <a:gd name="connsiteY1324" fmla="*/ 337705 h 3290454"/>
              <a:gd name="connsiteX1325" fmla="*/ 4173682 w 4528704"/>
              <a:gd name="connsiteY1325" fmla="*/ 372341 h 3290454"/>
              <a:gd name="connsiteX1326" fmla="*/ 4173682 w 4528704"/>
              <a:gd name="connsiteY1326" fmla="*/ 303068 h 3290454"/>
              <a:gd name="connsiteX1327" fmla="*/ 4173682 w 4528704"/>
              <a:gd name="connsiteY1327" fmla="*/ 372341 h 3290454"/>
              <a:gd name="connsiteX1328" fmla="*/ 4199660 w 4528704"/>
              <a:gd name="connsiteY1328" fmla="*/ 363682 h 3290454"/>
              <a:gd name="connsiteX1329" fmla="*/ 4199660 w 4528704"/>
              <a:gd name="connsiteY1329" fmla="*/ 233795 h 3290454"/>
              <a:gd name="connsiteX1330" fmla="*/ 4199660 w 4528704"/>
              <a:gd name="connsiteY1330" fmla="*/ 363682 h 3290454"/>
              <a:gd name="connsiteX1331" fmla="*/ 4251614 w 4528704"/>
              <a:gd name="connsiteY1331" fmla="*/ 277091 h 3290454"/>
              <a:gd name="connsiteX1332" fmla="*/ 4251614 w 4528704"/>
              <a:gd name="connsiteY1332" fmla="*/ 346364 h 3290454"/>
              <a:gd name="connsiteX1333" fmla="*/ 4216978 w 4528704"/>
              <a:gd name="connsiteY1333" fmla="*/ 346364 h 3290454"/>
              <a:gd name="connsiteX1334" fmla="*/ 4216978 w 4528704"/>
              <a:gd name="connsiteY1334" fmla="*/ 242455 h 3290454"/>
              <a:gd name="connsiteX1335" fmla="*/ 4234296 w 4528704"/>
              <a:gd name="connsiteY1335" fmla="*/ 225136 h 3290454"/>
              <a:gd name="connsiteX1336" fmla="*/ 4251614 w 4528704"/>
              <a:gd name="connsiteY1336" fmla="*/ 277091 h 3290454"/>
              <a:gd name="connsiteX1337" fmla="*/ 4260273 w 4528704"/>
              <a:gd name="connsiteY1337" fmla="*/ 199159 h 3290454"/>
              <a:gd name="connsiteX1338" fmla="*/ 4286251 w 4528704"/>
              <a:gd name="connsiteY1338" fmla="*/ 242455 h 3290454"/>
              <a:gd name="connsiteX1339" fmla="*/ 4286251 w 4528704"/>
              <a:gd name="connsiteY1339" fmla="*/ 320386 h 3290454"/>
              <a:gd name="connsiteX1340" fmla="*/ 4208319 w 4528704"/>
              <a:gd name="connsiteY1340" fmla="*/ 199159 h 3290454"/>
              <a:gd name="connsiteX1341" fmla="*/ 4260273 w 4528704"/>
              <a:gd name="connsiteY1341" fmla="*/ 199159 h 3290454"/>
              <a:gd name="connsiteX1342" fmla="*/ 4130387 w 4528704"/>
              <a:gd name="connsiteY1342" fmla="*/ 181841 h 3290454"/>
              <a:gd name="connsiteX1343" fmla="*/ 4130387 w 4528704"/>
              <a:gd name="connsiteY1343" fmla="*/ 225136 h 3290454"/>
              <a:gd name="connsiteX1344" fmla="*/ 4104409 w 4528704"/>
              <a:gd name="connsiteY1344" fmla="*/ 225136 h 3290454"/>
              <a:gd name="connsiteX1345" fmla="*/ 4113069 w 4528704"/>
              <a:gd name="connsiteY1345" fmla="*/ 164523 h 3290454"/>
              <a:gd name="connsiteX1346" fmla="*/ 4130387 w 4528704"/>
              <a:gd name="connsiteY1346" fmla="*/ 181841 h 3290454"/>
              <a:gd name="connsiteX1347" fmla="*/ 4520046 w 4528704"/>
              <a:gd name="connsiteY1347" fmla="*/ 233795 h 3290454"/>
              <a:gd name="connsiteX1348" fmla="*/ 4494069 w 4528704"/>
              <a:gd name="connsiteY1348" fmla="*/ 233795 h 3290454"/>
              <a:gd name="connsiteX1349" fmla="*/ 4494069 w 4528704"/>
              <a:gd name="connsiteY1349" fmla="*/ 155864 h 3290454"/>
              <a:gd name="connsiteX1350" fmla="*/ 4520046 w 4528704"/>
              <a:gd name="connsiteY1350" fmla="*/ 155864 h 3290454"/>
              <a:gd name="connsiteX1351" fmla="*/ 4520046 w 4528704"/>
              <a:gd name="connsiteY1351" fmla="*/ 233795 h 3290454"/>
              <a:gd name="connsiteX1352" fmla="*/ 4468091 w 4528704"/>
              <a:gd name="connsiteY1352" fmla="*/ 147205 h 3290454"/>
              <a:gd name="connsiteX1353" fmla="*/ 4468091 w 4528704"/>
              <a:gd name="connsiteY1353" fmla="*/ 225136 h 3290454"/>
              <a:gd name="connsiteX1354" fmla="*/ 4442114 w 4528704"/>
              <a:gd name="connsiteY1354" fmla="*/ 225136 h 3290454"/>
              <a:gd name="connsiteX1355" fmla="*/ 4442114 w 4528704"/>
              <a:gd name="connsiteY1355" fmla="*/ 147205 h 3290454"/>
              <a:gd name="connsiteX1356" fmla="*/ 4468091 w 4528704"/>
              <a:gd name="connsiteY1356" fmla="*/ 147205 h 3290454"/>
              <a:gd name="connsiteX1357" fmla="*/ 4346864 w 4528704"/>
              <a:gd name="connsiteY1357" fmla="*/ 138545 h 3290454"/>
              <a:gd name="connsiteX1358" fmla="*/ 4346864 w 4528704"/>
              <a:gd name="connsiteY1358" fmla="*/ 207818 h 3290454"/>
              <a:gd name="connsiteX1359" fmla="*/ 4312228 w 4528704"/>
              <a:gd name="connsiteY1359" fmla="*/ 207818 h 3290454"/>
              <a:gd name="connsiteX1360" fmla="*/ 4312228 w 4528704"/>
              <a:gd name="connsiteY1360" fmla="*/ 138545 h 3290454"/>
              <a:gd name="connsiteX1361" fmla="*/ 4346864 w 4528704"/>
              <a:gd name="connsiteY1361" fmla="*/ 138545 h 3290454"/>
              <a:gd name="connsiteX1362" fmla="*/ 4078432 w 4528704"/>
              <a:gd name="connsiteY1362" fmla="*/ 129886 h 3290454"/>
              <a:gd name="connsiteX1363" fmla="*/ 4173682 w 4528704"/>
              <a:gd name="connsiteY1363" fmla="*/ 121227 h 3290454"/>
              <a:gd name="connsiteX1364" fmla="*/ 4078432 w 4528704"/>
              <a:gd name="connsiteY1364" fmla="*/ 129886 h 3290454"/>
              <a:gd name="connsiteX1365" fmla="*/ 4511387 w 4528704"/>
              <a:gd name="connsiteY1365" fmla="*/ 95250 h 3290454"/>
              <a:gd name="connsiteX1366" fmla="*/ 4476751 w 4528704"/>
              <a:gd name="connsiteY1366" fmla="*/ 95250 h 3290454"/>
              <a:gd name="connsiteX1367" fmla="*/ 4511387 w 4528704"/>
              <a:gd name="connsiteY1367" fmla="*/ 95250 h 3290454"/>
              <a:gd name="connsiteX1368" fmla="*/ 4182341 w 4528704"/>
              <a:gd name="connsiteY1368" fmla="*/ 112568 h 3290454"/>
              <a:gd name="connsiteX1369" fmla="*/ 4355523 w 4528704"/>
              <a:gd name="connsiteY1369" fmla="*/ 95250 h 3290454"/>
              <a:gd name="connsiteX1370" fmla="*/ 4182341 w 4528704"/>
              <a:gd name="connsiteY1370" fmla="*/ 112568 h 3290454"/>
              <a:gd name="connsiteX1371" fmla="*/ 4130387 w 4528704"/>
              <a:gd name="connsiteY1371" fmla="*/ 95250 h 3290454"/>
              <a:gd name="connsiteX1372" fmla="*/ 4095750 w 4528704"/>
              <a:gd name="connsiteY1372" fmla="*/ 95250 h 3290454"/>
              <a:gd name="connsiteX1373" fmla="*/ 4130387 w 4528704"/>
              <a:gd name="connsiteY1373" fmla="*/ 95250 h 3290454"/>
              <a:gd name="connsiteX1374" fmla="*/ 4390160 w 4528704"/>
              <a:gd name="connsiteY1374" fmla="*/ 86591 h 3290454"/>
              <a:gd name="connsiteX1375" fmla="*/ 4364182 w 4528704"/>
              <a:gd name="connsiteY1375" fmla="*/ 86591 h 3290454"/>
              <a:gd name="connsiteX1376" fmla="*/ 4390160 w 4528704"/>
              <a:gd name="connsiteY1376" fmla="*/ 86591 h 3290454"/>
              <a:gd name="connsiteX1377" fmla="*/ 4234296 w 4528704"/>
              <a:gd name="connsiteY1377" fmla="*/ 77932 h 3290454"/>
              <a:gd name="connsiteX1378" fmla="*/ 4208319 w 4528704"/>
              <a:gd name="connsiteY1378" fmla="*/ 77932 h 3290454"/>
              <a:gd name="connsiteX1379" fmla="*/ 4234296 w 4528704"/>
              <a:gd name="connsiteY1379" fmla="*/ 77932 h 3290454"/>
              <a:gd name="connsiteX1380" fmla="*/ 4147705 w 4528704"/>
              <a:gd name="connsiteY1380" fmla="*/ 95250 h 3290454"/>
              <a:gd name="connsiteX1381" fmla="*/ 4173682 w 4528704"/>
              <a:gd name="connsiteY1381" fmla="*/ 95250 h 3290454"/>
              <a:gd name="connsiteX1382" fmla="*/ 4147705 w 4528704"/>
              <a:gd name="connsiteY1382" fmla="*/ 95250 h 3290454"/>
              <a:gd name="connsiteX1383" fmla="*/ 4286251 w 4528704"/>
              <a:gd name="connsiteY1383" fmla="*/ 69273 h 3290454"/>
              <a:gd name="connsiteX1384" fmla="*/ 4260273 w 4528704"/>
              <a:gd name="connsiteY1384" fmla="*/ 69273 h 3290454"/>
              <a:gd name="connsiteX1385" fmla="*/ 4286251 w 4528704"/>
              <a:gd name="connsiteY1385" fmla="*/ 69273 h 3290454"/>
              <a:gd name="connsiteX1386" fmla="*/ 4329546 w 4528704"/>
              <a:gd name="connsiteY1386" fmla="*/ 60614 h 3290454"/>
              <a:gd name="connsiteX1387" fmla="*/ 4320887 w 4528704"/>
              <a:gd name="connsiteY1387" fmla="*/ 60614 h 3290454"/>
              <a:gd name="connsiteX1388" fmla="*/ 4329546 w 4528704"/>
              <a:gd name="connsiteY1388" fmla="*/ 60614 h 3290454"/>
              <a:gd name="connsiteX1389" fmla="*/ 4450773 w 4528704"/>
              <a:gd name="connsiteY1389" fmla="*/ 17318 h 3290454"/>
              <a:gd name="connsiteX1390" fmla="*/ 4502728 w 4528704"/>
              <a:gd name="connsiteY1390" fmla="*/ 17318 h 3290454"/>
              <a:gd name="connsiteX1391" fmla="*/ 4528705 w 4528704"/>
              <a:gd name="connsiteY1391" fmla="*/ 60614 h 3290454"/>
              <a:gd name="connsiteX1392" fmla="*/ 4485410 w 4528704"/>
              <a:gd name="connsiteY1392" fmla="*/ 25977 h 3290454"/>
              <a:gd name="connsiteX1393" fmla="*/ 4459432 w 4528704"/>
              <a:gd name="connsiteY1393" fmla="*/ 43295 h 3290454"/>
              <a:gd name="connsiteX1394" fmla="*/ 4424796 w 4528704"/>
              <a:gd name="connsiteY1394" fmla="*/ 8659 h 3290454"/>
              <a:gd name="connsiteX1395" fmla="*/ 4398819 w 4528704"/>
              <a:gd name="connsiteY1395" fmla="*/ 8659 h 3290454"/>
              <a:gd name="connsiteX1396" fmla="*/ 4407478 w 4528704"/>
              <a:gd name="connsiteY1396" fmla="*/ 86591 h 3290454"/>
              <a:gd name="connsiteX1397" fmla="*/ 4442114 w 4528704"/>
              <a:gd name="connsiteY1397" fmla="*/ 77932 h 3290454"/>
              <a:gd name="connsiteX1398" fmla="*/ 4424796 w 4528704"/>
              <a:gd name="connsiteY1398" fmla="*/ 60614 h 3290454"/>
              <a:gd name="connsiteX1399" fmla="*/ 4442114 w 4528704"/>
              <a:gd name="connsiteY1399" fmla="*/ 51955 h 3290454"/>
              <a:gd name="connsiteX1400" fmla="*/ 4459432 w 4528704"/>
              <a:gd name="connsiteY1400" fmla="*/ 69273 h 3290454"/>
              <a:gd name="connsiteX1401" fmla="*/ 4433455 w 4528704"/>
              <a:gd name="connsiteY1401" fmla="*/ 86591 h 3290454"/>
              <a:gd name="connsiteX1402" fmla="*/ 4450773 w 4528704"/>
              <a:gd name="connsiteY1402" fmla="*/ 95250 h 3290454"/>
              <a:gd name="connsiteX1403" fmla="*/ 4476751 w 4528704"/>
              <a:gd name="connsiteY1403" fmla="*/ 60614 h 3290454"/>
              <a:gd name="connsiteX1404" fmla="*/ 4528705 w 4528704"/>
              <a:gd name="connsiteY1404" fmla="*/ 77932 h 3290454"/>
              <a:gd name="connsiteX1405" fmla="*/ 4511387 w 4528704"/>
              <a:gd name="connsiteY1405" fmla="*/ 103909 h 3290454"/>
              <a:gd name="connsiteX1406" fmla="*/ 4528705 w 4528704"/>
              <a:gd name="connsiteY1406" fmla="*/ 121227 h 3290454"/>
              <a:gd name="connsiteX1407" fmla="*/ 4407478 w 4528704"/>
              <a:gd name="connsiteY1407" fmla="*/ 95250 h 3290454"/>
              <a:gd name="connsiteX1408" fmla="*/ 4407478 w 4528704"/>
              <a:gd name="connsiteY1408" fmla="*/ 502227 h 3290454"/>
              <a:gd name="connsiteX1409" fmla="*/ 4468091 w 4528704"/>
              <a:gd name="connsiteY1409" fmla="*/ 458932 h 3290454"/>
              <a:gd name="connsiteX1410" fmla="*/ 4520046 w 4528704"/>
              <a:gd name="connsiteY1410" fmla="*/ 406977 h 3290454"/>
              <a:gd name="connsiteX1411" fmla="*/ 4528705 w 4528704"/>
              <a:gd name="connsiteY1411" fmla="*/ 536864 h 3290454"/>
              <a:gd name="connsiteX1412" fmla="*/ 4494069 w 4528704"/>
              <a:gd name="connsiteY1412" fmla="*/ 528205 h 3290454"/>
              <a:gd name="connsiteX1413" fmla="*/ 4485410 w 4528704"/>
              <a:gd name="connsiteY1413" fmla="*/ 545523 h 3290454"/>
              <a:gd name="connsiteX1414" fmla="*/ 4528705 w 4528704"/>
              <a:gd name="connsiteY1414" fmla="*/ 580159 h 3290454"/>
              <a:gd name="connsiteX1415" fmla="*/ 4528705 w 4528704"/>
              <a:gd name="connsiteY1415" fmla="*/ 623455 h 3290454"/>
              <a:gd name="connsiteX1416" fmla="*/ 4338205 w 4528704"/>
              <a:gd name="connsiteY1416" fmla="*/ 554182 h 3290454"/>
              <a:gd name="connsiteX1417" fmla="*/ 4320887 w 4528704"/>
              <a:gd name="connsiteY1417" fmla="*/ 580159 h 3290454"/>
              <a:gd name="connsiteX1418" fmla="*/ 4424796 w 4528704"/>
              <a:gd name="connsiteY1418" fmla="*/ 710045 h 3290454"/>
              <a:gd name="connsiteX1419" fmla="*/ 4277591 w 4528704"/>
              <a:gd name="connsiteY1419" fmla="*/ 588818 h 3290454"/>
              <a:gd name="connsiteX1420" fmla="*/ 4260273 w 4528704"/>
              <a:gd name="connsiteY1420" fmla="*/ 597477 h 3290454"/>
              <a:gd name="connsiteX1421" fmla="*/ 4294910 w 4528704"/>
              <a:gd name="connsiteY1421" fmla="*/ 632114 h 3290454"/>
              <a:gd name="connsiteX1422" fmla="*/ 4424796 w 4528704"/>
              <a:gd name="connsiteY1422" fmla="*/ 857250 h 3290454"/>
              <a:gd name="connsiteX1423" fmla="*/ 4320887 w 4528704"/>
              <a:gd name="connsiteY1423" fmla="*/ 779318 h 3290454"/>
              <a:gd name="connsiteX1424" fmla="*/ 4260273 w 4528704"/>
              <a:gd name="connsiteY1424" fmla="*/ 692727 h 3290454"/>
              <a:gd name="connsiteX1425" fmla="*/ 4242955 w 4528704"/>
              <a:gd name="connsiteY1425" fmla="*/ 710045 h 3290454"/>
              <a:gd name="connsiteX1426" fmla="*/ 4260273 w 4528704"/>
              <a:gd name="connsiteY1426" fmla="*/ 753341 h 3290454"/>
              <a:gd name="connsiteX1427" fmla="*/ 4216978 w 4528704"/>
              <a:gd name="connsiteY1427" fmla="*/ 727364 h 3290454"/>
              <a:gd name="connsiteX1428" fmla="*/ 4208319 w 4528704"/>
              <a:gd name="connsiteY1428" fmla="*/ 753341 h 3290454"/>
              <a:gd name="connsiteX1429" fmla="*/ 4104409 w 4528704"/>
              <a:gd name="connsiteY1429" fmla="*/ 718705 h 3290454"/>
              <a:gd name="connsiteX1430" fmla="*/ 4147705 w 4528704"/>
              <a:gd name="connsiteY1430" fmla="*/ 580159 h 3290454"/>
              <a:gd name="connsiteX1431" fmla="*/ 4009159 w 4528704"/>
              <a:gd name="connsiteY1431" fmla="*/ 701386 h 3290454"/>
              <a:gd name="connsiteX1432" fmla="*/ 4009159 w 4528704"/>
              <a:gd name="connsiteY1432" fmla="*/ 727364 h 3290454"/>
              <a:gd name="connsiteX1433" fmla="*/ 4087091 w 4528704"/>
              <a:gd name="connsiteY1433" fmla="*/ 770659 h 3290454"/>
              <a:gd name="connsiteX1434" fmla="*/ 4139046 w 4528704"/>
              <a:gd name="connsiteY1434" fmla="*/ 779318 h 3290454"/>
              <a:gd name="connsiteX1435" fmla="*/ 4191000 w 4528704"/>
              <a:gd name="connsiteY1435" fmla="*/ 822614 h 3290454"/>
              <a:gd name="connsiteX1436" fmla="*/ 4216978 w 4528704"/>
              <a:gd name="connsiteY1436" fmla="*/ 805295 h 3290454"/>
              <a:gd name="connsiteX1437" fmla="*/ 4294910 w 4528704"/>
              <a:gd name="connsiteY1437" fmla="*/ 839932 h 3290454"/>
              <a:gd name="connsiteX1438" fmla="*/ 4433455 w 4528704"/>
              <a:gd name="connsiteY1438" fmla="*/ 900545 h 3290454"/>
              <a:gd name="connsiteX1439" fmla="*/ 4476751 w 4528704"/>
              <a:gd name="connsiteY1439" fmla="*/ 1013114 h 3290454"/>
              <a:gd name="connsiteX1440" fmla="*/ 4468091 w 4528704"/>
              <a:gd name="connsiteY1440" fmla="*/ 1073727 h 3290454"/>
              <a:gd name="connsiteX1441" fmla="*/ 4450773 w 4528704"/>
              <a:gd name="connsiteY1441" fmla="*/ 1099705 h 3290454"/>
              <a:gd name="connsiteX1442" fmla="*/ 4407478 w 4528704"/>
              <a:gd name="connsiteY1442" fmla="*/ 1186296 h 3290454"/>
              <a:gd name="connsiteX1443" fmla="*/ 4320887 w 4528704"/>
              <a:gd name="connsiteY1443" fmla="*/ 1290205 h 3290454"/>
              <a:gd name="connsiteX1444" fmla="*/ 4303569 w 4528704"/>
              <a:gd name="connsiteY1444" fmla="*/ 1272886 h 3290454"/>
              <a:gd name="connsiteX1445" fmla="*/ 4216978 w 4528704"/>
              <a:gd name="connsiteY1445" fmla="*/ 1376796 h 3290454"/>
              <a:gd name="connsiteX1446" fmla="*/ 4199660 w 4528704"/>
              <a:gd name="connsiteY1446" fmla="*/ 1359477 h 3290454"/>
              <a:gd name="connsiteX1447" fmla="*/ 4095750 w 4528704"/>
              <a:gd name="connsiteY1447" fmla="*/ 1463386 h 3290454"/>
              <a:gd name="connsiteX1448" fmla="*/ 4069773 w 4528704"/>
              <a:gd name="connsiteY1448" fmla="*/ 1446068 h 3290454"/>
              <a:gd name="connsiteX1449" fmla="*/ 3965864 w 4528704"/>
              <a:gd name="connsiteY1449" fmla="*/ 1541318 h 3290454"/>
              <a:gd name="connsiteX1450" fmla="*/ 3948546 w 4528704"/>
              <a:gd name="connsiteY1450" fmla="*/ 1515341 h 3290454"/>
              <a:gd name="connsiteX1451" fmla="*/ 3905250 w 4528704"/>
              <a:gd name="connsiteY1451" fmla="*/ 1549977 h 3290454"/>
              <a:gd name="connsiteX1452" fmla="*/ 3835978 w 4528704"/>
              <a:gd name="connsiteY1452" fmla="*/ 1619250 h 3290454"/>
              <a:gd name="connsiteX1453" fmla="*/ 3810000 w 4528704"/>
              <a:gd name="connsiteY1453" fmla="*/ 1601932 h 3290454"/>
              <a:gd name="connsiteX1454" fmla="*/ 3714750 w 4528704"/>
              <a:gd name="connsiteY1454" fmla="*/ 1697182 h 3290454"/>
              <a:gd name="connsiteX1455" fmla="*/ 3680114 w 4528704"/>
              <a:gd name="connsiteY1455" fmla="*/ 1671205 h 3290454"/>
              <a:gd name="connsiteX1456" fmla="*/ 3628159 w 4528704"/>
              <a:gd name="connsiteY1456" fmla="*/ 1688523 h 3290454"/>
              <a:gd name="connsiteX1457" fmla="*/ 3671455 w 4528704"/>
              <a:gd name="connsiteY1457" fmla="*/ 1645227 h 3290454"/>
              <a:gd name="connsiteX1458" fmla="*/ 3675178 w 4528704"/>
              <a:gd name="connsiteY1458" fmla="*/ 1644708 h 3290454"/>
              <a:gd name="connsiteX1459" fmla="*/ 3671455 w 4528704"/>
              <a:gd name="connsiteY1459" fmla="*/ 1619250 h 3290454"/>
              <a:gd name="connsiteX1460" fmla="*/ 3732069 w 4528704"/>
              <a:gd name="connsiteY1460" fmla="*/ 1593273 h 3290454"/>
              <a:gd name="connsiteX1461" fmla="*/ 3801341 w 4528704"/>
              <a:gd name="connsiteY1461" fmla="*/ 1549977 h 3290454"/>
              <a:gd name="connsiteX1462" fmla="*/ 3238500 w 4528704"/>
              <a:gd name="connsiteY1462" fmla="*/ 1532659 h 3290454"/>
              <a:gd name="connsiteX1463" fmla="*/ 3108614 w 4528704"/>
              <a:gd name="connsiteY1463" fmla="*/ 1610591 h 3290454"/>
              <a:gd name="connsiteX1464" fmla="*/ 3333750 w 4528704"/>
              <a:gd name="connsiteY1464" fmla="*/ 1480705 h 3290454"/>
              <a:gd name="connsiteX1465" fmla="*/ 3853296 w 4528704"/>
              <a:gd name="connsiteY1465" fmla="*/ 1125682 h 3290454"/>
              <a:gd name="connsiteX1466" fmla="*/ 3844637 w 4528704"/>
              <a:gd name="connsiteY1466" fmla="*/ 1056409 h 3290454"/>
              <a:gd name="connsiteX1467" fmla="*/ 3411682 w 4528704"/>
              <a:gd name="connsiteY1467" fmla="*/ 1272886 h 3290454"/>
              <a:gd name="connsiteX1468" fmla="*/ 2822864 w 4528704"/>
              <a:gd name="connsiteY1468" fmla="*/ 1601932 h 3290454"/>
              <a:gd name="connsiteX1469" fmla="*/ 3160569 w 4528704"/>
              <a:gd name="connsiteY1469" fmla="*/ 1350818 h 3290454"/>
              <a:gd name="connsiteX1470" fmla="*/ 3853296 w 4528704"/>
              <a:gd name="connsiteY1470" fmla="*/ 987136 h 3290454"/>
              <a:gd name="connsiteX1471" fmla="*/ 3792682 w 4528704"/>
              <a:gd name="connsiteY1471" fmla="*/ 891886 h 3290454"/>
              <a:gd name="connsiteX1472" fmla="*/ 3827319 w 4528704"/>
              <a:gd name="connsiteY1472" fmla="*/ 978477 h 3290454"/>
              <a:gd name="connsiteX1473" fmla="*/ 3567546 w 4528704"/>
              <a:gd name="connsiteY1473" fmla="*/ 1168977 h 3290454"/>
              <a:gd name="connsiteX1474" fmla="*/ 3117273 w 4528704"/>
              <a:gd name="connsiteY1474" fmla="*/ 1324841 h 3290454"/>
              <a:gd name="connsiteX1475" fmla="*/ 2770909 w 4528704"/>
              <a:gd name="connsiteY1475" fmla="*/ 1558636 h 3290454"/>
              <a:gd name="connsiteX1476" fmla="*/ 3377046 w 4528704"/>
              <a:gd name="connsiteY1476" fmla="*/ 1229591 h 3290454"/>
              <a:gd name="connsiteX1477" fmla="*/ 3775364 w 4528704"/>
              <a:gd name="connsiteY1477" fmla="*/ 1047750 h 3290454"/>
              <a:gd name="connsiteX1478" fmla="*/ 3619500 w 4528704"/>
              <a:gd name="connsiteY1478" fmla="*/ 874568 h 3290454"/>
              <a:gd name="connsiteX1479" fmla="*/ 3602182 w 4528704"/>
              <a:gd name="connsiteY1479" fmla="*/ 935182 h 3290454"/>
              <a:gd name="connsiteX1480" fmla="*/ 3610841 w 4528704"/>
              <a:gd name="connsiteY1480" fmla="*/ 943841 h 3290454"/>
              <a:gd name="connsiteX1481" fmla="*/ 3619500 w 4528704"/>
              <a:gd name="connsiteY1481" fmla="*/ 978477 h 3290454"/>
              <a:gd name="connsiteX1482" fmla="*/ 3576205 w 4528704"/>
              <a:gd name="connsiteY1482" fmla="*/ 978477 h 3290454"/>
              <a:gd name="connsiteX1483" fmla="*/ 3662796 w 4528704"/>
              <a:gd name="connsiteY1483" fmla="*/ 1056409 h 3290454"/>
              <a:gd name="connsiteX1484" fmla="*/ 3645478 w 4528704"/>
              <a:gd name="connsiteY1484" fmla="*/ 1065068 h 3290454"/>
              <a:gd name="connsiteX1485" fmla="*/ 3558887 w 4528704"/>
              <a:gd name="connsiteY1485" fmla="*/ 995795 h 3290454"/>
              <a:gd name="connsiteX1486" fmla="*/ 3394364 w 4528704"/>
              <a:gd name="connsiteY1486" fmla="*/ 1134341 h 3290454"/>
              <a:gd name="connsiteX1487" fmla="*/ 3420341 w 4528704"/>
              <a:gd name="connsiteY1487" fmla="*/ 1056409 h 3290454"/>
              <a:gd name="connsiteX1488" fmla="*/ 3498273 w 4528704"/>
              <a:gd name="connsiteY1488" fmla="*/ 952500 h 3290454"/>
              <a:gd name="connsiteX1489" fmla="*/ 3472296 w 4528704"/>
              <a:gd name="connsiteY1489" fmla="*/ 943841 h 3290454"/>
              <a:gd name="connsiteX1490" fmla="*/ 3255819 w 4528704"/>
              <a:gd name="connsiteY1490" fmla="*/ 1143000 h 3290454"/>
              <a:gd name="connsiteX1491" fmla="*/ 3437659 w 4528704"/>
              <a:gd name="connsiteY1491" fmla="*/ 909205 h 3290454"/>
              <a:gd name="connsiteX1492" fmla="*/ 3377046 w 4528704"/>
              <a:gd name="connsiteY1492" fmla="*/ 952500 h 3290454"/>
              <a:gd name="connsiteX1493" fmla="*/ 3394364 w 4528704"/>
              <a:gd name="connsiteY1493" fmla="*/ 961159 h 3290454"/>
              <a:gd name="connsiteX1494" fmla="*/ 3151909 w 4528704"/>
              <a:gd name="connsiteY1494" fmla="*/ 1134341 h 3290454"/>
              <a:gd name="connsiteX1495" fmla="*/ 3446319 w 4528704"/>
              <a:gd name="connsiteY1495" fmla="*/ 874568 h 3290454"/>
              <a:gd name="connsiteX1496" fmla="*/ 3454978 w 4528704"/>
              <a:gd name="connsiteY1496" fmla="*/ 839932 h 3290454"/>
              <a:gd name="connsiteX1497" fmla="*/ 3480955 w 4528704"/>
              <a:gd name="connsiteY1497" fmla="*/ 848591 h 3290454"/>
              <a:gd name="connsiteX1498" fmla="*/ 3515591 w 4528704"/>
              <a:gd name="connsiteY1498" fmla="*/ 787977 h 3290454"/>
              <a:gd name="connsiteX1499" fmla="*/ 3532909 w 4528704"/>
              <a:gd name="connsiteY1499" fmla="*/ 848591 h 3290454"/>
              <a:gd name="connsiteX1500" fmla="*/ 3558887 w 4528704"/>
              <a:gd name="connsiteY1500" fmla="*/ 831273 h 3290454"/>
              <a:gd name="connsiteX1501" fmla="*/ 3532909 w 4528704"/>
              <a:gd name="connsiteY1501" fmla="*/ 796636 h 3290454"/>
              <a:gd name="connsiteX1502" fmla="*/ 3550228 w 4528704"/>
              <a:gd name="connsiteY1502" fmla="*/ 770659 h 3290454"/>
              <a:gd name="connsiteX1503" fmla="*/ 3567546 w 4528704"/>
              <a:gd name="connsiteY1503" fmla="*/ 787977 h 3290454"/>
              <a:gd name="connsiteX1504" fmla="*/ 3576205 w 4528704"/>
              <a:gd name="connsiteY1504" fmla="*/ 762000 h 3290454"/>
              <a:gd name="connsiteX1505" fmla="*/ 3602182 w 4528704"/>
              <a:gd name="connsiteY1505" fmla="*/ 762000 h 3290454"/>
              <a:gd name="connsiteX1506" fmla="*/ 3602182 w 4528704"/>
              <a:gd name="connsiteY1506" fmla="*/ 813955 h 3290454"/>
              <a:gd name="connsiteX1507" fmla="*/ 3584864 w 4528704"/>
              <a:gd name="connsiteY1507" fmla="*/ 831273 h 3290454"/>
              <a:gd name="connsiteX1508" fmla="*/ 3602182 w 4528704"/>
              <a:gd name="connsiteY1508" fmla="*/ 857250 h 3290454"/>
              <a:gd name="connsiteX1509" fmla="*/ 3550228 w 4528704"/>
              <a:gd name="connsiteY1509" fmla="*/ 865909 h 3290454"/>
              <a:gd name="connsiteX1510" fmla="*/ 3610841 w 4528704"/>
              <a:gd name="connsiteY1510" fmla="*/ 883227 h 3290454"/>
              <a:gd name="connsiteX1511" fmla="*/ 3619500 w 4528704"/>
              <a:gd name="connsiteY1511" fmla="*/ 632114 h 3290454"/>
              <a:gd name="connsiteX1512" fmla="*/ 3896591 w 4528704"/>
              <a:gd name="connsiteY1512" fmla="*/ 389659 h 3290454"/>
              <a:gd name="connsiteX1513" fmla="*/ 4061114 w 4528704"/>
              <a:gd name="connsiteY1513" fmla="*/ 311727 h 3290454"/>
              <a:gd name="connsiteX1514" fmla="*/ 4069773 w 4528704"/>
              <a:gd name="connsiteY1514" fmla="*/ 268432 h 3290454"/>
              <a:gd name="connsiteX1515" fmla="*/ 4069773 w 4528704"/>
              <a:gd name="connsiteY1515" fmla="*/ 51955 h 3290454"/>
              <a:gd name="connsiteX1516" fmla="*/ 4095750 w 4528704"/>
              <a:gd name="connsiteY1516" fmla="*/ 43295 h 3290454"/>
              <a:gd name="connsiteX1517" fmla="*/ 4113069 w 4528704"/>
              <a:gd name="connsiteY1517" fmla="*/ 69273 h 3290454"/>
              <a:gd name="connsiteX1518" fmla="*/ 4156364 w 4528704"/>
              <a:gd name="connsiteY1518" fmla="*/ 34636 h 3290454"/>
              <a:gd name="connsiteX1519" fmla="*/ 4191000 w 4528704"/>
              <a:gd name="connsiteY1519" fmla="*/ 51955 h 3290454"/>
              <a:gd name="connsiteX1520" fmla="*/ 4234296 w 4528704"/>
              <a:gd name="connsiteY1520" fmla="*/ 17318 h 3290454"/>
              <a:gd name="connsiteX1521" fmla="*/ 4242955 w 4528704"/>
              <a:gd name="connsiteY1521" fmla="*/ 34636 h 3290454"/>
              <a:gd name="connsiteX1522" fmla="*/ 4303569 w 4528704"/>
              <a:gd name="connsiteY1522" fmla="*/ 8659 h 3290454"/>
              <a:gd name="connsiteX1523" fmla="*/ 4329546 w 4528704"/>
              <a:gd name="connsiteY1523" fmla="*/ 34636 h 3290454"/>
              <a:gd name="connsiteX1524" fmla="*/ 4355523 w 4528704"/>
              <a:gd name="connsiteY1524" fmla="*/ 0 h 3290454"/>
              <a:gd name="connsiteX1525" fmla="*/ 4390160 w 4528704"/>
              <a:gd name="connsiteY1525" fmla="*/ 0 h 3290454"/>
              <a:gd name="connsiteX1526" fmla="*/ 4450773 w 4528704"/>
              <a:gd name="connsiteY1526" fmla="*/ 17318 h 3290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</a:cxnLst>
            <a:rect l="l" t="t" r="r" b="b"/>
            <a:pathLst>
              <a:path w="4528704" h="3290454">
                <a:moveTo>
                  <a:pt x="337705" y="3203864"/>
                </a:moveTo>
                <a:cubicBezTo>
                  <a:pt x="337705" y="3203864"/>
                  <a:pt x="346364" y="3195205"/>
                  <a:pt x="355023" y="3195205"/>
                </a:cubicBezTo>
                <a:cubicBezTo>
                  <a:pt x="355023" y="3203864"/>
                  <a:pt x="346364" y="3203864"/>
                  <a:pt x="337705" y="3203864"/>
                </a:cubicBezTo>
                <a:close/>
                <a:moveTo>
                  <a:pt x="1099705" y="3177886"/>
                </a:moveTo>
                <a:cubicBezTo>
                  <a:pt x="1091046" y="3186546"/>
                  <a:pt x="1073727" y="3195205"/>
                  <a:pt x="1065068" y="3203864"/>
                </a:cubicBezTo>
                <a:cubicBezTo>
                  <a:pt x="1065068" y="3195205"/>
                  <a:pt x="1065068" y="3177886"/>
                  <a:pt x="1073727" y="3177886"/>
                </a:cubicBezTo>
                <a:lnTo>
                  <a:pt x="1099705" y="3177886"/>
                </a:lnTo>
                <a:close/>
                <a:moveTo>
                  <a:pt x="987136" y="3212523"/>
                </a:moveTo>
                <a:cubicBezTo>
                  <a:pt x="995796" y="3195205"/>
                  <a:pt x="1021773" y="3186546"/>
                  <a:pt x="1039091" y="3186546"/>
                </a:cubicBezTo>
                <a:cubicBezTo>
                  <a:pt x="1021773" y="3195205"/>
                  <a:pt x="1004455" y="3212523"/>
                  <a:pt x="987136" y="3212523"/>
                </a:cubicBezTo>
                <a:close/>
                <a:moveTo>
                  <a:pt x="1177637" y="3099955"/>
                </a:moveTo>
                <a:cubicBezTo>
                  <a:pt x="1160318" y="3108614"/>
                  <a:pt x="1143000" y="3125932"/>
                  <a:pt x="1117023" y="3125932"/>
                </a:cubicBezTo>
                <a:cubicBezTo>
                  <a:pt x="1125682" y="3117273"/>
                  <a:pt x="1143000" y="3108614"/>
                  <a:pt x="1151659" y="3099955"/>
                </a:cubicBezTo>
                <a:lnTo>
                  <a:pt x="1177637" y="3099955"/>
                </a:lnTo>
                <a:close/>
                <a:moveTo>
                  <a:pt x="1212273" y="3108614"/>
                </a:moveTo>
                <a:cubicBezTo>
                  <a:pt x="1212273" y="3099955"/>
                  <a:pt x="1220932" y="3099955"/>
                  <a:pt x="1229591" y="3091296"/>
                </a:cubicBezTo>
                <a:cubicBezTo>
                  <a:pt x="1229591" y="3099955"/>
                  <a:pt x="1220932" y="3108614"/>
                  <a:pt x="1212273" y="3108614"/>
                </a:cubicBezTo>
                <a:close/>
                <a:moveTo>
                  <a:pt x="666750" y="3082636"/>
                </a:moveTo>
                <a:lnTo>
                  <a:pt x="1134341" y="3082636"/>
                </a:lnTo>
                <a:cubicBezTo>
                  <a:pt x="1125682" y="3091296"/>
                  <a:pt x="1108364" y="3099955"/>
                  <a:pt x="1099705" y="3108614"/>
                </a:cubicBezTo>
                <a:lnTo>
                  <a:pt x="528205" y="3108614"/>
                </a:lnTo>
                <a:cubicBezTo>
                  <a:pt x="562841" y="3099955"/>
                  <a:pt x="623455" y="3065318"/>
                  <a:pt x="640773" y="3065318"/>
                </a:cubicBezTo>
                <a:cubicBezTo>
                  <a:pt x="666750" y="3065318"/>
                  <a:pt x="658091" y="3073977"/>
                  <a:pt x="666750" y="3082636"/>
                </a:cubicBezTo>
                <a:close/>
                <a:moveTo>
                  <a:pt x="1246909" y="3048000"/>
                </a:moveTo>
                <a:cubicBezTo>
                  <a:pt x="1255568" y="3039341"/>
                  <a:pt x="1272887" y="3030682"/>
                  <a:pt x="1290205" y="3022023"/>
                </a:cubicBezTo>
                <a:cubicBezTo>
                  <a:pt x="1298864" y="3022023"/>
                  <a:pt x="1281546" y="3056659"/>
                  <a:pt x="1246909" y="3048000"/>
                </a:cubicBezTo>
                <a:close/>
                <a:moveTo>
                  <a:pt x="1333500" y="3030682"/>
                </a:moveTo>
                <a:cubicBezTo>
                  <a:pt x="1333500" y="3022023"/>
                  <a:pt x="1342159" y="3013364"/>
                  <a:pt x="1350818" y="3022023"/>
                </a:cubicBezTo>
                <a:cubicBezTo>
                  <a:pt x="1350818" y="3022023"/>
                  <a:pt x="1342159" y="3030682"/>
                  <a:pt x="1333500" y="3030682"/>
                </a:cubicBezTo>
                <a:close/>
                <a:moveTo>
                  <a:pt x="831273" y="3022023"/>
                </a:moveTo>
                <a:lnTo>
                  <a:pt x="1238250" y="3022023"/>
                </a:lnTo>
                <a:lnTo>
                  <a:pt x="1194955" y="3022023"/>
                </a:lnTo>
                <a:cubicBezTo>
                  <a:pt x="1186296" y="3030682"/>
                  <a:pt x="1186296" y="3048000"/>
                  <a:pt x="1160318" y="3048000"/>
                </a:cubicBezTo>
                <a:lnTo>
                  <a:pt x="692727" y="3048000"/>
                </a:lnTo>
                <a:cubicBezTo>
                  <a:pt x="736023" y="3039341"/>
                  <a:pt x="796636" y="3004705"/>
                  <a:pt x="813955" y="3004705"/>
                </a:cubicBezTo>
                <a:cubicBezTo>
                  <a:pt x="839932" y="3004705"/>
                  <a:pt x="813955" y="3022023"/>
                  <a:pt x="831273" y="3022023"/>
                </a:cubicBezTo>
                <a:close/>
                <a:moveTo>
                  <a:pt x="1359477" y="2970068"/>
                </a:moveTo>
                <a:cubicBezTo>
                  <a:pt x="1368137" y="2961409"/>
                  <a:pt x="1385455" y="2952750"/>
                  <a:pt x="1402773" y="2944091"/>
                </a:cubicBezTo>
                <a:cubicBezTo>
                  <a:pt x="1402773" y="2952750"/>
                  <a:pt x="1385455" y="2970068"/>
                  <a:pt x="1359477" y="2970068"/>
                </a:cubicBezTo>
                <a:close/>
                <a:moveTo>
                  <a:pt x="1281546" y="2952750"/>
                </a:moveTo>
                <a:cubicBezTo>
                  <a:pt x="1281546" y="2952750"/>
                  <a:pt x="1255568" y="2970068"/>
                  <a:pt x="1255568" y="2987386"/>
                </a:cubicBezTo>
                <a:lnTo>
                  <a:pt x="857250" y="2987386"/>
                </a:lnTo>
                <a:cubicBezTo>
                  <a:pt x="883227" y="2978727"/>
                  <a:pt x="917864" y="2944091"/>
                  <a:pt x="943841" y="2944091"/>
                </a:cubicBezTo>
                <a:cubicBezTo>
                  <a:pt x="961159" y="2944091"/>
                  <a:pt x="969818" y="2952750"/>
                  <a:pt x="1281546" y="2952750"/>
                </a:cubicBezTo>
                <a:close/>
                <a:moveTo>
                  <a:pt x="1454727" y="2952750"/>
                </a:moveTo>
                <a:cubicBezTo>
                  <a:pt x="1454727" y="2944091"/>
                  <a:pt x="1454727" y="2935432"/>
                  <a:pt x="1463387" y="2935432"/>
                </a:cubicBezTo>
                <a:cubicBezTo>
                  <a:pt x="1472046" y="2935432"/>
                  <a:pt x="1463387" y="2944091"/>
                  <a:pt x="1454727" y="2952750"/>
                </a:cubicBezTo>
                <a:close/>
                <a:moveTo>
                  <a:pt x="1359477" y="2883477"/>
                </a:moveTo>
                <a:lnTo>
                  <a:pt x="1342159" y="2900796"/>
                </a:lnTo>
                <a:cubicBezTo>
                  <a:pt x="1350818" y="2909455"/>
                  <a:pt x="1359477" y="2909455"/>
                  <a:pt x="1368137" y="2909455"/>
                </a:cubicBezTo>
                <a:cubicBezTo>
                  <a:pt x="1368137" y="2909455"/>
                  <a:pt x="1368137" y="2926773"/>
                  <a:pt x="1342159" y="2926773"/>
                </a:cubicBezTo>
                <a:lnTo>
                  <a:pt x="969818" y="2926773"/>
                </a:lnTo>
                <a:cubicBezTo>
                  <a:pt x="987136" y="2909455"/>
                  <a:pt x="1004455" y="2900796"/>
                  <a:pt x="1013114" y="2883477"/>
                </a:cubicBezTo>
                <a:lnTo>
                  <a:pt x="1359477" y="2883477"/>
                </a:lnTo>
                <a:close/>
                <a:moveTo>
                  <a:pt x="1472046" y="2883477"/>
                </a:moveTo>
                <a:cubicBezTo>
                  <a:pt x="1489364" y="2874818"/>
                  <a:pt x="1506682" y="2857500"/>
                  <a:pt x="1524000" y="2848841"/>
                </a:cubicBezTo>
                <a:cubicBezTo>
                  <a:pt x="1506682" y="2857500"/>
                  <a:pt x="1498023" y="2883477"/>
                  <a:pt x="1472046" y="2883477"/>
                </a:cubicBezTo>
                <a:close/>
                <a:moveTo>
                  <a:pt x="1558637" y="2840182"/>
                </a:moveTo>
                <a:cubicBezTo>
                  <a:pt x="1558637" y="2840182"/>
                  <a:pt x="1575955" y="2848841"/>
                  <a:pt x="1567296" y="2857500"/>
                </a:cubicBezTo>
                <a:cubicBezTo>
                  <a:pt x="1567296" y="2857500"/>
                  <a:pt x="1558637" y="2857500"/>
                  <a:pt x="1558637" y="2840182"/>
                </a:cubicBezTo>
                <a:close/>
                <a:moveTo>
                  <a:pt x="1420091" y="2831523"/>
                </a:moveTo>
                <a:cubicBezTo>
                  <a:pt x="1428750" y="2840182"/>
                  <a:pt x="1437409" y="2840182"/>
                  <a:pt x="1446068" y="2840182"/>
                </a:cubicBezTo>
                <a:cubicBezTo>
                  <a:pt x="1446068" y="2840182"/>
                  <a:pt x="1446068" y="2857500"/>
                  <a:pt x="1420091" y="2857500"/>
                </a:cubicBezTo>
                <a:lnTo>
                  <a:pt x="1039091" y="2857500"/>
                </a:lnTo>
                <a:cubicBezTo>
                  <a:pt x="1047750" y="2848841"/>
                  <a:pt x="1065068" y="2831523"/>
                  <a:pt x="1065068" y="2822864"/>
                </a:cubicBezTo>
                <a:cubicBezTo>
                  <a:pt x="1411432" y="2822864"/>
                  <a:pt x="1428750" y="2822864"/>
                  <a:pt x="1420091" y="2831523"/>
                </a:cubicBezTo>
                <a:close/>
                <a:moveTo>
                  <a:pt x="1584614" y="2788227"/>
                </a:moveTo>
                <a:cubicBezTo>
                  <a:pt x="1593273" y="2779568"/>
                  <a:pt x="1610591" y="2762250"/>
                  <a:pt x="1619250" y="2779568"/>
                </a:cubicBezTo>
                <a:cubicBezTo>
                  <a:pt x="1610591" y="2779568"/>
                  <a:pt x="1601932" y="2788227"/>
                  <a:pt x="1584614" y="2788227"/>
                </a:cubicBezTo>
                <a:close/>
                <a:moveTo>
                  <a:pt x="1653887" y="2736273"/>
                </a:moveTo>
                <a:cubicBezTo>
                  <a:pt x="1653887" y="2736273"/>
                  <a:pt x="1645227" y="2744932"/>
                  <a:pt x="1645227" y="2736273"/>
                </a:cubicBezTo>
                <a:lnTo>
                  <a:pt x="1653887" y="2736273"/>
                </a:lnTo>
                <a:close/>
                <a:moveTo>
                  <a:pt x="1662546" y="2692977"/>
                </a:moveTo>
                <a:cubicBezTo>
                  <a:pt x="1662546" y="2684318"/>
                  <a:pt x="1671205" y="2667000"/>
                  <a:pt x="1688523" y="2658341"/>
                </a:cubicBezTo>
                <a:cubicBezTo>
                  <a:pt x="1679864" y="2667000"/>
                  <a:pt x="1679864" y="2684318"/>
                  <a:pt x="1662546" y="2692977"/>
                </a:cubicBezTo>
                <a:close/>
                <a:moveTo>
                  <a:pt x="1601932" y="2692977"/>
                </a:moveTo>
                <a:cubicBezTo>
                  <a:pt x="1601932" y="2684318"/>
                  <a:pt x="1584614" y="2667000"/>
                  <a:pt x="1584614" y="2658341"/>
                </a:cubicBezTo>
                <a:cubicBezTo>
                  <a:pt x="1593273" y="2667000"/>
                  <a:pt x="1601932" y="2684318"/>
                  <a:pt x="1601932" y="2692977"/>
                </a:cubicBezTo>
                <a:close/>
                <a:moveTo>
                  <a:pt x="692727" y="2658341"/>
                </a:moveTo>
                <a:cubicBezTo>
                  <a:pt x="692727" y="2641023"/>
                  <a:pt x="710046" y="2615046"/>
                  <a:pt x="727364" y="2597727"/>
                </a:cubicBezTo>
                <a:cubicBezTo>
                  <a:pt x="736023" y="2606386"/>
                  <a:pt x="718705" y="2632364"/>
                  <a:pt x="692727" y="2658341"/>
                </a:cubicBezTo>
                <a:close/>
                <a:moveTo>
                  <a:pt x="2926773" y="2589068"/>
                </a:moveTo>
                <a:cubicBezTo>
                  <a:pt x="2935432" y="2580409"/>
                  <a:pt x="2935432" y="2571750"/>
                  <a:pt x="2935432" y="2563091"/>
                </a:cubicBezTo>
                <a:lnTo>
                  <a:pt x="2944091" y="2597727"/>
                </a:lnTo>
                <a:cubicBezTo>
                  <a:pt x="2935432" y="2597727"/>
                  <a:pt x="2926773" y="2606386"/>
                  <a:pt x="2918114" y="2606386"/>
                </a:cubicBezTo>
                <a:cubicBezTo>
                  <a:pt x="2918114" y="2589068"/>
                  <a:pt x="2900796" y="2571750"/>
                  <a:pt x="2892137" y="2563091"/>
                </a:cubicBezTo>
                <a:cubicBezTo>
                  <a:pt x="2900796" y="2563091"/>
                  <a:pt x="2918114" y="2571750"/>
                  <a:pt x="2926773" y="2589068"/>
                </a:cubicBezTo>
                <a:close/>
                <a:moveTo>
                  <a:pt x="1688523" y="2597727"/>
                </a:moveTo>
                <a:lnTo>
                  <a:pt x="1688523" y="2563091"/>
                </a:lnTo>
                <a:cubicBezTo>
                  <a:pt x="1697182" y="2571750"/>
                  <a:pt x="1697182" y="2589068"/>
                  <a:pt x="1688523" y="2597727"/>
                </a:cubicBezTo>
                <a:close/>
                <a:moveTo>
                  <a:pt x="2796887" y="2589068"/>
                </a:moveTo>
                <a:cubicBezTo>
                  <a:pt x="2796887" y="2580409"/>
                  <a:pt x="2788228" y="2563091"/>
                  <a:pt x="2796887" y="2554432"/>
                </a:cubicBezTo>
                <a:lnTo>
                  <a:pt x="2796887" y="2589068"/>
                </a:lnTo>
                <a:close/>
                <a:moveTo>
                  <a:pt x="2892137" y="2537114"/>
                </a:moveTo>
                <a:cubicBezTo>
                  <a:pt x="2883478" y="2537114"/>
                  <a:pt x="2874819" y="2545773"/>
                  <a:pt x="2866159" y="2554432"/>
                </a:cubicBezTo>
                <a:lnTo>
                  <a:pt x="2883478" y="2571750"/>
                </a:lnTo>
                <a:cubicBezTo>
                  <a:pt x="2874819" y="2571750"/>
                  <a:pt x="2866159" y="2571750"/>
                  <a:pt x="2857500" y="2563091"/>
                </a:cubicBezTo>
                <a:lnTo>
                  <a:pt x="2866159" y="2537114"/>
                </a:lnTo>
                <a:lnTo>
                  <a:pt x="2892137" y="2537114"/>
                </a:lnTo>
                <a:close/>
                <a:moveTo>
                  <a:pt x="1420091" y="2563091"/>
                </a:moveTo>
                <a:lnTo>
                  <a:pt x="1342159" y="2537114"/>
                </a:lnTo>
                <a:lnTo>
                  <a:pt x="1420091" y="2563091"/>
                </a:lnTo>
                <a:close/>
                <a:moveTo>
                  <a:pt x="1212273" y="2537114"/>
                </a:moveTo>
                <a:cubicBezTo>
                  <a:pt x="1220932" y="2545773"/>
                  <a:pt x="1246909" y="2563091"/>
                  <a:pt x="1272887" y="2563091"/>
                </a:cubicBezTo>
                <a:cubicBezTo>
                  <a:pt x="1229591" y="2563091"/>
                  <a:pt x="1168977" y="2545773"/>
                  <a:pt x="1125682" y="2580409"/>
                </a:cubicBezTo>
                <a:cubicBezTo>
                  <a:pt x="1168977" y="2589068"/>
                  <a:pt x="1220932" y="2589068"/>
                  <a:pt x="1272887" y="2589068"/>
                </a:cubicBezTo>
                <a:cubicBezTo>
                  <a:pt x="1281546" y="2589068"/>
                  <a:pt x="1281546" y="2606386"/>
                  <a:pt x="1307523" y="2606386"/>
                </a:cubicBezTo>
                <a:cubicBezTo>
                  <a:pt x="1324841" y="2606386"/>
                  <a:pt x="1324841" y="2597727"/>
                  <a:pt x="1333500" y="2589068"/>
                </a:cubicBezTo>
                <a:cubicBezTo>
                  <a:pt x="1342159" y="2597727"/>
                  <a:pt x="1359477" y="2580409"/>
                  <a:pt x="1359477" y="2606386"/>
                </a:cubicBezTo>
                <a:cubicBezTo>
                  <a:pt x="1359477" y="2623705"/>
                  <a:pt x="1342159" y="2589068"/>
                  <a:pt x="1342159" y="2615046"/>
                </a:cubicBezTo>
                <a:cubicBezTo>
                  <a:pt x="1342159" y="2658341"/>
                  <a:pt x="1402773" y="2632364"/>
                  <a:pt x="1437409" y="2641023"/>
                </a:cubicBezTo>
                <a:cubicBezTo>
                  <a:pt x="1437409" y="2649682"/>
                  <a:pt x="1428750" y="2641023"/>
                  <a:pt x="1428750" y="2658341"/>
                </a:cubicBezTo>
                <a:cubicBezTo>
                  <a:pt x="1428750" y="2684318"/>
                  <a:pt x="1480705" y="2675659"/>
                  <a:pt x="1480705" y="2701636"/>
                </a:cubicBezTo>
                <a:cubicBezTo>
                  <a:pt x="1480705" y="2718955"/>
                  <a:pt x="1463387" y="2718955"/>
                  <a:pt x="1463387" y="2736273"/>
                </a:cubicBezTo>
                <a:lnTo>
                  <a:pt x="1125682" y="2744932"/>
                </a:lnTo>
                <a:lnTo>
                  <a:pt x="1125682" y="2762250"/>
                </a:lnTo>
                <a:lnTo>
                  <a:pt x="1480705" y="2762250"/>
                </a:lnTo>
                <a:cubicBezTo>
                  <a:pt x="1480705" y="2770909"/>
                  <a:pt x="1472046" y="2788227"/>
                  <a:pt x="1463387" y="2796886"/>
                </a:cubicBezTo>
                <a:lnTo>
                  <a:pt x="1091046" y="2796886"/>
                </a:lnTo>
                <a:cubicBezTo>
                  <a:pt x="1099705" y="2770909"/>
                  <a:pt x="1099705" y="2736273"/>
                  <a:pt x="1099705" y="2701636"/>
                </a:cubicBezTo>
                <a:cubicBezTo>
                  <a:pt x="1316182" y="2692977"/>
                  <a:pt x="1376796" y="2701636"/>
                  <a:pt x="1402773" y="2684318"/>
                </a:cubicBezTo>
                <a:cubicBezTo>
                  <a:pt x="1394114" y="2675659"/>
                  <a:pt x="1376796" y="2675659"/>
                  <a:pt x="1099705" y="2675659"/>
                </a:cubicBezTo>
                <a:lnTo>
                  <a:pt x="1099705" y="2632364"/>
                </a:lnTo>
                <a:cubicBezTo>
                  <a:pt x="1108364" y="2632364"/>
                  <a:pt x="1125682" y="2632364"/>
                  <a:pt x="1298864" y="2641023"/>
                </a:cubicBezTo>
                <a:cubicBezTo>
                  <a:pt x="1307523" y="2641023"/>
                  <a:pt x="1324841" y="2632364"/>
                  <a:pt x="1333500" y="2623705"/>
                </a:cubicBezTo>
                <a:cubicBezTo>
                  <a:pt x="1324841" y="2615046"/>
                  <a:pt x="1307523" y="2615046"/>
                  <a:pt x="1099705" y="2615046"/>
                </a:cubicBezTo>
                <a:cubicBezTo>
                  <a:pt x="1099705" y="2589068"/>
                  <a:pt x="1099705" y="2563091"/>
                  <a:pt x="1091046" y="2537114"/>
                </a:cubicBezTo>
                <a:lnTo>
                  <a:pt x="1212273" y="2537114"/>
                </a:lnTo>
                <a:close/>
                <a:moveTo>
                  <a:pt x="1333500" y="2528455"/>
                </a:moveTo>
                <a:cubicBezTo>
                  <a:pt x="1324841" y="2528455"/>
                  <a:pt x="1307523" y="2519796"/>
                  <a:pt x="1298864" y="2519796"/>
                </a:cubicBezTo>
                <a:cubicBezTo>
                  <a:pt x="1307523" y="2519796"/>
                  <a:pt x="1324841" y="2528455"/>
                  <a:pt x="1333500" y="2528455"/>
                </a:cubicBezTo>
                <a:close/>
                <a:moveTo>
                  <a:pt x="2978728" y="2528455"/>
                </a:moveTo>
                <a:lnTo>
                  <a:pt x="2978728" y="2554432"/>
                </a:lnTo>
                <a:cubicBezTo>
                  <a:pt x="2970069" y="2554432"/>
                  <a:pt x="2952750" y="2563091"/>
                  <a:pt x="2944091" y="2554432"/>
                </a:cubicBezTo>
                <a:lnTo>
                  <a:pt x="2952750" y="2545773"/>
                </a:lnTo>
                <a:cubicBezTo>
                  <a:pt x="2961409" y="2537114"/>
                  <a:pt x="2952750" y="2519796"/>
                  <a:pt x="2952750" y="2502477"/>
                </a:cubicBezTo>
                <a:cubicBezTo>
                  <a:pt x="2952750" y="2511136"/>
                  <a:pt x="2970069" y="2528455"/>
                  <a:pt x="2978728" y="2528455"/>
                </a:cubicBezTo>
                <a:close/>
                <a:moveTo>
                  <a:pt x="1151659" y="2493818"/>
                </a:moveTo>
                <a:cubicBezTo>
                  <a:pt x="1151659" y="2502477"/>
                  <a:pt x="1168977" y="2519796"/>
                  <a:pt x="1186296" y="2519796"/>
                </a:cubicBezTo>
                <a:cubicBezTo>
                  <a:pt x="1143000" y="2511136"/>
                  <a:pt x="1091046" y="2537114"/>
                  <a:pt x="1065068" y="2493818"/>
                </a:cubicBezTo>
                <a:lnTo>
                  <a:pt x="1151659" y="2493818"/>
                </a:lnTo>
                <a:close/>
                <a:moveTo>
                  <a:pt x="2909455" y="2485159"/>
                </a:moveTo>
                <a:cubicBezTo>
                  <a:pt x="2909455" y="2485159"/>
                  <a:pt x="2909455" y="2493818"/>
                  <a:pt x="2900796" y="2485159"/>
                </a:cubicBezTo>
                <a:lnTo>
                  <a:pt x="2909455" y="2485159"/>
                </a:lnTo>
                <a:close/>
                <a:moveTo>
                  <a:pt x="2814205" y="2519796"/>
                </a:moveTo>
                <a:cubicBezTo>
                  <a:pt x="2805546" y="2519796"/>
                  <a:pt x="2788228" y="2528455"/>
                  <a:pt x="2779568" y="2528455"/>
                </a:cubicBezTo>
                <a:lnTo>
                  <a:pt x="2796887" y="2511136"/>
                </a:lnTo>
                <a:cubicBezTo>
                  <a:pt x="2788228" y="2502477"/>
                  <a:pt x="2770909" y="2493818"/>
                  <a:pt x="2770909" y="2485159"/>
                </a:cubicBezTo>
                <a:cubicBezTo>
                  <a:pt x="2788228" y="2493818"/>
                  <a:pt x="2796887" y="2493818"/>
                  <a:pt x="2814205" y="2519796"/>
                </a:cubicBezTo>
                <a:close/>
                <a:moveTo>
                  <a:pt x="787977" y="2511136"/>
                </a:moveTo>
                <a:cubicBezTo>
                  <a:pt x="787977" y="2502477"/>
                  <a:pt x="796636" y="2493818"/>
                  <a:pt x="796636" y="2485159"/>
                </a:cubicBezTo>
                <a:cubicBezTo>
                  <a:pt x="796636" y="2493818"/>
                  <a:pt x="796636" y="2511136"/>
                  <a:pt x="787977" y="2511136"/>
                </a:cubicBezTo>
                <a:close/>
                <a:moveTo>
                  <a:pt x="753341" y="2511136"/>
                </a:moveTo>
                <a:cubicBezTo>
                  <a:pt x="753341" y="2502477"/>
                  <a:pt x="753341" y="2485159"/>
                  <a:pt x="762000" y="2485159"/>
                </a:cubicBezTo>
                <a:cubicBezTo>
                  <a:pt x="770659" y="2485159"/>
                  <a:pt x="762000" y="2502477"/>
                  <a:pt x="753341" y="2511136"/>
                </a:cubicBezTo>
                <a:close/>
                <a:moveTo>
                  <a:pt x="736023" y="2511136"/>
                </a:moveTo>
                <a:cubicBezTo>
                  <a:pt x="718705" y="2502477"/>
                  <a:pt x="701386" y="2493818"/>
                  <a:pt x="692727" y="2485159"/>
                </a:cubicBezTo>
                <a:cubicBezTo>
                  <a:pt x="701386" y="2485159"/>
                  <a:pt x="718705" y="2493818"/>
                  <a:pt x="736023" y="2511136"/>
                </a:cubicBezTo>
                <a:close/>
                <a:moveTo>
                  <a:pt x="2597728" y="2467841"/>
                </a:moveTo>
                <a:cubicBezTo>
                  <a:pt x="2589068" y="2467841"/>
                  <a:pt x="2580409" y="2459182"/>
                  <a:pt x="2571750" y="2450523"/>
                </a:cubicBezTo>
                <a:cubicBezTo>
                  <a:pt x="2580409" y="2450523"/>
                  <a:pt x="2589068" y="2459182"/>
                  <a:pt x="2597728" y="2467841"/>
                </a:cubicBezTo>
                <a:close/>
                <a:moveTo>
                  <a:pt x="1593273" y="2467841"/>
                </a:moveTo>
                <a:cubicBezTo>
                  <a:pt x="1584614" y="2467841"/>
                  <a:pt x="1567296" y="2459182"/>
                  <a:pt x="1549977" y="2450523"/>
                </a:cubicBezTo>
                <a:cubicBezTo>
                  <a:pt x="1558637" y="2450523"/>
                  <a:pt x="1575955" y="2459182"/>
                  <a:pt x="1593273" y="2467841"/>
                </a:cubicBezTo>
                <a:close/>
                <a:moveTo>
                  <a:pt x="2788228" y="2467841"/>
                </a:moveTo>
                <a:lnTo>
                  <a:pt x="2788228" y="2441864"/>
                </a:lnTo>
                <a:cubicBezTo>
                  <a:pt x="2788228" y="2450523"/>
                  <a:pt x="2796887" y="2467841"/>
                  <a:pt x="2788228" y="2467841"/>
                </a:cubicBezTo>
                <a:close/>
                <a:moveTo>
                  <a:pt x="1108364" y="2441864"/>
                </a:moveTo>
                <a:lnTo>
                  <a:pt x="1108364" y="2467841"/>
                </a:lnTo>
                <a:cubicBezTo>
                  <a:pt x="1082387" y="2459182"/>
                  <a:pt x="1047750" y="2459182"/>
                  <a:pt x="1021773" y="2441864"/>
                </a:cubicBezTo>
                <a:lnTo>
                  <a:pt x="1108364" y="2441864"/>
                </a:lnTo>
                <a:close/>
                <a:moveTo>
                  <a:pt x="736023" y="2467841"/>
                </a:moveTo>
                <a:cubicBezTo>
                  <a:pt x="727364" y="2459182"/>
                  <a:pt x="718705" y="2450523"/>
                  <a:pt x="718705" y="2441864"/>
                </a:cubicBezTo>
                <a:cubicBezTo>
                  <a:pt x="727364" y="2450523"/>
                  <a:pt x="736023" y="2459182"/>
                  <a:pt x="736023" y="2467841"/>
                </a:cubicBezTo>
                <a:close/>
                <a:moveTo>
                  <a:pt x="3377046" y="2433205"/>
                </a:moveTo>
                <a:cubicBezTo>
                  <a:pt x="3411682" y="2450523"/>
                  <a:pt x="3446319" y="2459182"/>
                  <a:pt x="3463637" y="2467841"/>
                </a:cubicBezTo>
                <a:cubicBezTo>
                  <a:pt x="3454978" y="2467841"/>
                  <a:pt x="3429000" y="2459182"/>
                  <a:pt x="3403023" y="2493818"/>
                </a:cubicBezTo>
                <a:cubicBezTo>
                  <a:pt x="3385705" y="2485159"/>
                  <a:pt x="3368387" y="2459182"/>
                  <a:pt x="3342409" y="2459182"/>
                </a:cubicBezTo>
                <a:cubicBezTo>
                  <a:pt x="3325091" y="2459182"/>
                  <a:pt x="3333750" y="2476500"/>
                  <a:pt x="3333750" y="2485159"/>
                </a:cubicBezTo>
                <a:cubicBezTo>
                  <a:pt x="3325091" y="2476500"/>
                  <a:pt x="3325091" y="2476500"/>
                  <a:pt x="3325091" y="2459182"/>
                </a:cubicBezTo>
                <a:cubicBezTo>
                  <a:pt x="3325091" y="2433205"/>
                  <a:pt x="3299114" y="2441864"/>
                  <a:pt x="3281796" y="2433205"/>
                </a:cubicBezTo>
                <a:lnTo>
                  <a:pt x="3377046" y="2433205"/>
                </a:lnTo>
                <a:close/>
                <a:moveTo>
                  <a:pt x="2900796" y="2450523"/>
                </a:moveTo>
                <a:cubicBezTo>
                  <a:pt x="2900796" y="2459182"/>
                  <a:pt x="2892137" y="2467841"/>
                  <a:pt x="2892137" y="2476500"/>
                </a:cubicBezTo>
                <a:cubicBezTo>
                  <a:pt x="2857500" y="2459182"/>
                  <a:pt x="2857500" y="2424546"/>
                  <a:pt x="2822864" y="2424546"/>
                </a:cubicBezTo>
                <a:lnTo>
                  <a:pt x="2857500" y="2415886"/>
                </a:lnTo>
                <a:cubicBezTo>
                  <a:pt x="2866159" y="2433205"/>
                  <a:pt x="2883478" y="2441864"/>
                  <a:pt x="2900796" y="2450523"/>
                </a:cubicBezTo>
                <a:close/>
                <a:moveTo>
                  <a:pt x="2563091" y="2441864"/>
                </a:moveTo>
                <a:cubicBezTo>
                  <a:pt x="2545773" y="2433205"/>
                  <a:pt x="2519796" y="2424546"/>
                  <a:pt x="2502478" y="2415886"/>
                </a:cubicBezTo>
                <a:cubicBezTo>
                  <a:pt x="2519796" y="2424546"/>
                  <a:pt x="2545773" y="2433205"/>
                  <a:pt x="2563091" y="2441864"/>
                </a:cubicBezTo>
                <a:close/>
                <a:moveTo>
                  <a:pt x="1082387" y="2415886"/>
                </a:moveTo>
                <a:cubicBezTo>
                  <a:pt x="1073727" y="2424546"/>
                  <a:pt x="1065068" y="2424546"/>
                  <a:pt x="1039091" y="2424546"/>
                </a:cubicBezTo>
                <a:cubicBezTo>
                  <a:pt x="1021773" y="2424546"/>
                  <a:pt x="1004455" y="2415886"/>
                  <a:pt x="987136" y="2407227"/>
                </a:cubicBezTo>
                <a:lnTo>
                  <a:pt x="1082387" y="2415886"/>
                </a:lnTo>
                <a:close/>
                <a:moveTo>
                  <a:pt x="2493818" y="2407227"/>
                </a:moveTo>
                <a:cubicBezTo>
                  <a:pt x="2485159" y="2398568"/>
                  <a:pt x="2476500" y="2398568"/>
                  <a:pt x="2476500" y="2389909"/>
                </a:cubicBezTo>
                <a:cubicBezTo>
                  <a:pt x="2485159" y="2398568"/>
                  <a:pt x="2493818" y="2398568"/>
                  <a:pt x="2493818" y="2407227"/>
                </a:cubicBezTo>
                <a:close/>
                <a:moveTo>
                  <a:pt x="1853046" y="2580409"/>
                </a:moveTo>
                <a:cubicBezTo>
                  <a:pt x="1905000" y="2632364"/>
                  <a:pt x="1956955" y="2606386"/>
                  <a:pt x="2000250" y="2675659"/>
                </a:cubicBezTo>
                <a:lnTo>
                  <a:pt x="2000250" y="2701636"/>
                </a:lnTo>
                <a:cubicBezTo>
                  <a:pt x="1956955" y="2658341"/>
                  <a:pt x="1887682" y="2632364"/>
                  <a:pt x="1844387" y="2580409"/>
                </a:cubicBezTo>
                <a:cubicBezTo>
                  <a:pt x="1801091" y="2545773"/>
                  <a:pt x="1783773" y="2459182"/>
                  <a:pt x="1723159" y="2459182"/>
                </a:cubicBezTo>
                <a:cubicBezTo>
                  <a:pt x="1723159" y="2450523"/>
                  <a:pt x="1731818" y="2450523"/>
                  <a:pt x="1740477" y="2441864"/>
                </a:cubicBezTo>
                <a:cubicBezTo>
                  <a:pt x="1723159" y="2424546"/>
                  <a:pt x="1697182" y="2398568"/>
                  <a:pt x="1688523" y="2372591"/>
                </a:cubicBezTo>
                <a:cubicBezTo>
                  <a:pt x="1749137" y="2433205"/>
                  <a:pt x="1792432" y="2519796"/>
                  <a:pt x="1853046" y="2580409"/>
                </a:cubicBezTo>
                <a:close/>
                <a:moveTo>
                  <a:pt x="2502478" y="2389909"/>
                </a:moveTo>
                <a:cubicBezTo>
                  <a:pt x="2502478" y="2381250"/>
                  <a:pt x="2511137" y="2372591"/>
                  <a:pt x="2511137" y="2363932"/>
                </a:cubicBezTo>
                <a:cubicBezTo>
                  <a:pt x="2511137" y="2372591"/>
                  <a:pt x="2511137" y="2381250"/>
                  <a:pt x="2502478" y="2389909"/>
                </a:cubicBezTo>
                <a:close/>
                <a:moveTo>
                  <a:pt x="2251364" y="2398568"/>
                </a:moveTo>
                <a:lnTo>
                  <a:pt x="2216728" y="2363932"/>
                </a:lnTo>
                <a:cubicBezTo>
                  <a:pt x="2251364" y="2363932"/>
                  <a:pt x="2363932" y="2476500"/>
                  <a:pt x="2372591" y="2537114"/>
                </a:cubicBezTo>
                <a:cubicBezTo>
                  <a:pt x="2363932" y="2528455"/>
                  <a:pt x="2346614" y="2519796"/>
                  <a:pt x="2337955" y="2528455"/>
                </a:cubicBezTo>
                <a:cubicBezTo>
                  <a:pt x="2346614" y="2537114"/>
                  <a:pt x="2355273" y="2554432"/>
                  <a:pt x="2363932" y="2563091"/>
                </a:cubicBezTo>
                <a:cubicBezTo>
                  <a:pt x="2303318" y="2528455"/>
                  <a:pt x="2242705" y="2433205"/>
                  <a:pt x="2182091" y="2363932"/>
                </a:cubicBezTo>
                <a:cubicBezTo>
                  <a:pt x="2225387" y="2381250"/>
                  <a:pt x="2190750" y="2389909"/>
                  <a:pt x="2251364" y="2398568"/>
                </a:cubicBezTo>
                <a:close/>
                <a:moveTo>
                  <a:pt x="831273" y="2415886"/>
                </a:moveTo>
                <a:cubicBezTo>
                  <a:pt x="822614" y="2407227"/>
                  <a:pt x="822614" y="2398568"/>
                  <a:pt x="796636" y="2398568"/>
                </a:cubicBezTo>
                <a:cubicBezTo>
                  <a:pt x="779318" y="2398568"/>
                  <a:pt x="770659" y="2415886"/>
                  <a:pt x="762000" y="2433205"/>
                </a:cubicBezTo>
                <a:cubicBezTo>
                  <a:pt x="762000" y="2433205"/>
                  <a:pt x="753341" y="2441864"/>
                  <a:pt x="779318" y="2441864"/>
                </a:cubicBezTo>
                <a:cubicBezTo>
                  <a:pt x="796636" y="2441864"/>
                  <a:pt x="796636" y="2424546"/>
                  <a:pt x="796636" y="2415886"/>
                </a:cubicBezTo>
                <a:cubicBezTo>
                  <a:pt x="805296" y="2415886"/>
                  <a:pt x="822614" y="2433205"/>
                  <a:pt x="831273" y="2450523"/>
                </a:cubicBezTo>
                <a:cubicBezTo>
                  <a:pt x="822614" y="2450523"/>
                  <a:pt x="831273" y="2441864"/>
                  <a:pt x="805296" y="2441864"/>
                </a:cubicBezTo>
                <a:cubicBezTo>
                  <a:pt x="787977" y="2441864"/>
                  <a:pt x="779318" y="2459182"/>
                  <a:pt x="779318" y="2467841"/>
                </a:cubicBezTo>
                <a:cubicBezTo>
                  <a:pt x="787977" y="2476500"/>
                  <a:pt x="796636" y="2467841"/>
                  <a:pt x="831273" y="2467841"/>
                </a:cubicBezTo>
                <a:cubicBezTo>
                  <a:pt x="857250" y="2502477"/>
                  <a:pt x="805296" y="2537114"/>
                  <a:pt x="857250" y="2571750"/>
                </a:cubicBezTo>
                <a:cubicBezTo>
                  <a:pt x="839932" y="2571750"/>
                  <a:pt x="822614" y="2563091"/>
                  <a:pt x="805296" y="2571750"/>
                </a:cubicBezTo>
                <a:cubicBezTo>
                  <a:pt x="831273" y="2606386"/>
                  <a:pt x="857250" y="2632364"/>
                  <a:pt x="891886" y="2649682"/>
                </a:cubicBezTo>
                <a:lnTo>
                  <a:pt x="865909" y="2658341"/>
                </a:lnTo>
                <a:cubicBezTo>
                  <a:pt x="839932" y="2641023"/>
                  <a:pt x="805296" y="2597727"/>
                  <a:pt x="787977" y="2597727"/>
                </a:cubicBezTo>
                <a:cubicBezTo>
                  <a:pt x="762000" y="2597727"/>
                  <a:pt x="684068" y="2684318"/>
                  <a:pt x="632114" y="2727614"/>
                </a:cubicBezTo>
                <a:cubicBezTo>
                  <a:pt x="632114" y="2718955"/>
                  <a:pt x="649432" y="2675659"/>
                  <a:pt x="649432" y="2667000"/>
                </a:cubicBezTo>
                <a:cubicBezTo>
                  <a:pt x="666750" y="2632364"/>
                  <a:pt x="701386" y="2589068"/>
                  <a:pt x="727364" y="2545773"/>
                </a:cubicBezTo>
                <a:cubicBezTo>
                  <a:pt x="718705" y="2537114"/>
                  <a:pt x="727364" y="2537114"/>
                  <a:pt x="701386" y="2537114"/>
                </a:cubicBezTo>
                <a:cubicBezTo>
                  <a:pt x="684068" y="2537114"/>
                  <a:pt x="554182" y="2684318"/>
                  <a:pt x="484909" y="2736273"/>
                </a:cubicBezTo>
                <a:cubicBezTo>
                  <a:pt x="536864" y="2684318"/>
                  <a:pt x="588818" y="2632364"/>
                  <a:pt x="632114" y="2571750"/>
                </a:cubicBezTo>
                <a:cubicBezTo>
                  <a:pt x="623455" y="2563091"/>
                  <a:pt x="614796" y="2563091"/>
                  <a:pt x="597477" y="2563091"/>
                </a:cubicBezTo>
                <a:cubicBezTo>
                  <a:pt x="571500" y="2563091"/>
                  <a:pt x="571500" y="2563091"/>
                  <a:pt x="562841" y="2571750"/>
                </a:cubicBezTo>
                <a:cubicBezTo>
                  <a:pt x="519546" y="2623705"/>
                  <a:pt x="467591" y="2684318"/>
                  <a:pt x="432955" y="2727614"/>
                </a:cubicBezTo>
                <a:cubicBezTo>
                  <a:pt x="424295" y="2718955"/>
                  <a:pt x="406977" y="2727614"/>
                  <a:pt x="389659" y="2727614"/>
                </a:cubicBezTo>
                <a:cubicBezTo>
                  <a:pt x="441614" y="2692977"/>
                  <a:pt x="510886" y="2615046"/>
                  <a:pt x="554182" y="2563091"/>
                </a:cubicBezTo>
                <a:cubicBezTo>
                  <a:pt x="554182" y="2554432"/>
                  <a:pt x="571500" y="2545773"/>
                  <a:pt x="588818" y="2545773"/>
                </a:cubicBezTo>
                <a:cubicBezTo>
                  <a:pt x="614796" y="2545773"/>
                  <a:pt x="623455" y="2554432"/>
                  <a:pt x="632114" y="2571750"/>
                </a:cubicBezTo>
                <a:lnTo>
                  <a:pt x="658091" y="2545773"/>
                </a:lnTo>
                <a:cubicBezTo>
                  <a:pt x="658091" y="2537114"/>
                  <a:pt x="649432" y="2528455"/>
                  <a:pt x="640773" y="2519796"/>
                </a:cubicBezTo>
                <a:lnTo>
                  <a:pt x="623455" y="2537114"/>
                </a:lnTo>
                <a:cubicBezTo>
                  <a:pt x="632114" y="2485159"/>
                  <a:pt x="658091" y="2476500"/>
                  <a:pt x="692727" y="2433205"/>
                </a:cubicBezTo>
                <a:cubicBezTo>
                  <a:pt x="692727" y="2433205"/>
                  <a:pt x="701386" y="2433205"/>
                  <a:pt x="718705" y="2441864"/>
                </a:cubicBezTo>
                <a:cubicBezTo>
                  <a:pt x="718705" y="2424546"/>
                  <a:pt x="718705" y="2389909"/>
                  <a:pt x="727364" y="2381250"/>
                </a:cubicBezTo>
                <a:lnTo>
                  <a:pt x="736023" y="2381250"/>
                </a:lnTo>
                <a:cubicBezTo>
                  <a:pt x="744682" y="2389909"/>
                  <a:pt x="753341" y="2407227"/>
                  <a:pt x="762000" y="2424546"/>
                </a:cubicBezTo>
                <a:lnTo>
                  <a:pt x="779318" y="2407227"/>
                </a:lnTo>
                <a:lnTo>
                  <a:pt x="762000" y="2389909"/>
                </a:lnTo>
                <a:cubicBezTo>
                  <a:pt x="762000" y="2389909"/>
                  <a:pt x="770659" y="2355273"/>
                  <a:pt x="805296" y="2381250"/>
                </a:cubicBezTo>
                <a:lnTo>
                  <a:pt x="805296" y="2355273"/>
                </a:lnTo>
                <a:cubicBezTo>
                  <a:pt x="822614" y="2363932"/>
                  <a:pt x="831273" y="2372591"/>
                  <a:pt x="831273" y="2415886"/>
                </a:cubicBezTo>
                <a:close/>
                <a:moveTo>
                  <a:pt x="3325091" y="2346614"/>
                </a:moveTo>
                <a:cubicBezTo>
                  <a:pt x="3325091" y="2346614"/>
                  <a:pt x="3420341" y="2398568"/>
                  <a:pt x="3420341" y="2381250"/>
                </a:cubicBezTo>
                <a:cubicBezTo>
                  <a:pt x="3420341" y="2363932"/>
                  <a:pt x="3394364" y="2372591"/>
                  <a:pt x="3385705" y="2372591"/>
                </a:cubicBezTo>
                <a:cubicBezTo>
                  <a:pt x="3394364" y="2363932"/>
                  <a:pt x="3403023" y="2346614"/>
                  <a:pt x="3403023" y="2337955"/>
                </a:cubicBezTo>
                <a:lnTo>
                  <a:pt x="3429000" y="2363932"/>
                </a:lnTo>
                <a:lnTo>
                  <a:pt x="3446319" y="2346614"/>
                </a:lnTo>
                <a:cubicBezTo>
                  <a:pt x="3463637" y="2372591"/>
                  <a:pt x="3480955" y="2363932"/>
                  <a:pt x="3498273" y="2363932"/>
                </a:cubicBezTo>
                <a:lnTo>
                  <a:pt x="3498273" y="2398568"/>
                </a:lnTo>
                <a:cubicBezTo>
                  <a:pt x="3506932" y="2407227"/>
                  <a:pt x="3532909" y="2381250"/>
                  <a:pt x="3532909" y="2398568"/>
                </a:cubicBezTo>
                <a:cubicBezTo>
                  <a:pt x="3532909" y="2381250"/>
                  <a:pt x="3524250" y="2389909"/>
                  <a:pt x="3515591" y="2389909"/>
                </a:cubicBezTo>
                <a:cubicBezTo>
                  <a:pt x="3515591" y="2381250"/>
                  <a:pt x="3524250" y="2363932"/>
                  <a:pt x="3550228" y="2363932"/>
                </a:cubicBezTo>
                <a:cubicBezTo>
                  <a:pt x="3567546" y="2363932"/>
                  <a:pt x="3593523" y="2398568"/>
                  <a:pt x="3610841" y="2424546"/>
                </a:cubicBezTo>
                <a:lnTo>
                  <a:pt x="3576205" y="2424546"/>
                </a:lnTo>
                <a:cubicBezTo>
                  <a:pt x="3567546" y="2415886"/>
                  <a:pt x="3567546" y="2398568"/>
                  <a:pt x="3558887" y="2389909"/>
                </a:cubicBezTo>
                <a:cubicBezTo>
                  <a:pt x="3541569" y="2398568"/>
                  <a:pt x="3541569" y="2424546"/>
                  <a:pt x="3515591" y="2424546"/>
                </a:cubicBezTo>
                <a:cubicBezTo>
                  <a:pt x="3489614" y="2424546"/>
                  <a:pt x="3480955" y="2398568"/>
                  <a:pt x="3463637" y="2389909"/>
                </a:cubicBezTo>
                <a:cubicBezTo>
                  <a:pt x="3454978" y="2389909"/>
                  <a:pt x="3437659" y="2407227"/>
                  <a:pt x="3437659" y="2424546"/>
                </a:cubicBezTo>
                <a:cubicBezTo>
                  <a:pt x="3429000" y="2424546"/>
                  <a:pt x="3420341" y="2424546"/>
                  <a:pt x="3420341" y="2407227"/>
                </a:cubicBezTo>
                <a:cubicBezTo>
                  <a:pt x="3420341" y="2407227"/>
                  <a:pt x="3429000" y="2407227"/>
                  <a:pt x="3420341" y="2398568"/>
                </a:cubicBezTo>
                <a:lnTo>
                  <a:pt x="3420341" y="2389909"/>
                </a:lnTo>
                <a:cubicBezTo>
                  <a:pt x="3403023" y="2407227"/>
                  <a:pt x="3394364" y="2415886"/>
                  <a:pt x="3368387" y="2415886"/>
                </a:cubicBezTo>
                <a:cubicBezTo>
                  <a:pt x="3351069" y="2415886"/>
                  <a:pt x="3351069" y="2398568"/>
                  <a:pt x="3325091" y="2398568"/>
                </a:cubicBezTo>
                <a:cubicBezTo>
                  <a:pt x="3307773" y="2398568"/>
                  <a:pt x="3316432" y="2415886"/>
                  <a:pt x="3299114" y="2415886"/>
                </a:cubicBezTo>
                <a:cubicBezTo>
                  <a:pt x="3273137" y="2415886"/>
                  <a:pt x="3290455" y="2398568"/>
                  <a:pt x="3281796" y="2389909"/>
                </a:cubicBezTo>
                <a:cubicBezTo>
                  <a:pt x="3273137" y="2398568"/>
                  <a:pt x="3281796" y="2415886"/>
                  <a:pt x="3264478" y="2415886"/>
                </a:cubicBezTo>
                <a:cubicBezTo>
                  <a:pt x="3238500" y="2415886"/>
                  <a:pt x="3264478" y="2398568"/>
                  <a:pt x="3238500" y="2398568"/>
                </a:cubicBezTo>
                <a:cubicBezTo>
                  <a:pt x="3221182" y="2398568"/>
                  <a:pt x="3221182" y="2424546"/>
                  <a:pt x="3203864" y="2424546"/>
                </a:cubicBezTo>
                <a:cubicBezTo>
                  <a:pt x="3177887" y="2424546"/>
                  <a:pt x="3186546" y="2424546"/>
                  <a:pt x="3177887" y="2415886"/>
                </a:cubicBezTo>
                <a:cubicBezTo>
                  <a:pt x="3195205" y="2407227"/>
                  <a:pt x="3203864" y="2407227"/>
                  <a:pt x="3203864" y="2389909"/>
                </a:cubicBezTo>
                <a:cubicBezTo>
                  <a:pt x="3203864" y="2363932"/>
                  <a:pt x="3186546" y="2363932"/>
                  <a:pt x="3169228" y="2363932"/>
                </a:cubicBezTo>
                <a:cubicBezTo>
                  <a:pt x="3169228" y="2355273"/>
                  <a:pt x="3160569" y="2346614"/>
                  <a:pt x="3186546" y="2346614"/>
                </a:cubicBezTo>
                <a:cubicBezTo>
                  <a:pt x="3203864" y="2346614"/>
                  <a:pt x="3221182" y="2372591"/>
                  <a:pt x="3238500" y="2372591"/>
                </a:cubicBezTo>
                <a:cubicBezTo>
                  <a:pt x="3264478" y="2372591"/>
                  <a:pt x="3255819" y="2337955"/>
                  <a:pt x="3281796" y="2337955"/>
                </a:cubicBezTo>
                <a:cubicBezTo>
                  <a:pt x="3299114" y="2337955"/>
                  <a:pt x="3299114" y="2346614"/>
                  <a:pt x="3325091" y="2346614"/>
                </a:cubicBezTo>
                <a:close/>
                <a:moveTo>
                  <a:pt x="2260023" y="2311977"/>
                </a:moveTo>
                <a:cubicBezTo>
                  <a:pt x="2303318" y="2294659"/>
                  <a:pt x="2329296" y="2372591"/>
                  <a:pt x="2346614" y="2398568"/>
                </a:cubicBezTo>
                <a:lnTo>
                  <a:pt x="2260023" y="2311977"/>
                </a:lnTo>
                <a:close/>
                <a:moveTo>
                  <a:pt x="1056409" y="2303318"/>
                </a:moveTo>
                <a:lnTo>
                  <a:pt x="952500" y="2303318"/>
                </a:lnTo>
                <a:lnTo>
                  <a:pt x="1056409" y="2303318"/>
                </a:lnTo>
                <a:close/>
                <a:moveTo>
                  <a:pt x="3212523" y="2294659"/>
                </a:moveTo>
                <a:cubicBezTo>
                  <a:pt x="3212523" y="2294659"/>
                  <a:pt x="3212523" y="2303318"/>
                  <a:pt x="3203864" y="2294659"/>
                </a:cubicBezTo>
                <a:lnTo>
                  <a:pt x="3212523" y="2294659"/>
                </a:lnTo>
                <a:close/>
                <a:moveTo>
                  <a:pt x="3186546" y="2294659"/>
                </a:moveTo>
                <a:lnTo>
                  <a:pt x="3169228" y="2311977"/>
                </a:lnTo>
                <a:cubicBezTo>
                  <a:pt x="3160569" y="2303318"/>
                  <a:pt x="3143250" y="2303318"/>
                  <a:pt x="3125932" y="2294659"/>
                </a:cubicBezTo>
                <a:lnTo>
                  <a:pt x="3186546" y="2294659"/>
                </a:lnTo>
                <a:close/>
                <a:moveTo>
                  <a:pt x="2459182" y="2372591"/>
                </a:moveTo>
                <a:lnTo>
                  <a:pt x="2381250" y="2268682"/>
                </a:lnTo>
                <a:cubicBezTo>
                  <a:pt x="2415887" y="2294659"/>
                  <a:pt x="2441864" y="2337955"/>
                  <a:pt x="2459182" y="2372591"/>
                </a:cubicBezTo>
                <a:close/>
                <a:moveTo>
                  <a:pt x="3177887" y="2260023"/>
                </a:moveTo>
                <a:cubicBezTo>
                  <a:pt x="3160569" y="2260023"/>
                  <a:pt x="3125932" y="2268682"/>
                  <a:pt x="3108614" y="2268682"/>
                </a:cubicBezTo>
                <a:cubicBezTo>
                  <a:pt x="3082637" y="2268682"/>
                  <a:pt x="3073978" y="2268682"/>
                  <a:pt x="3056659" y="2251364"/>
                </a:cubicBezTo>
                <a:lnTo>
                  <a:pt x="3177887" y="2260023"/>
                </a:lnTo>
                <a:close/>
                <a:moveTo>
                  <a:pt x="865909" y="2303318"/>
                </a:moveTo>
                <a:lnTo>
                  <a:pt x="865909" y="2234046"/>
                </a:lnTo>
                <a:lnTo>
                  <a:pt x="865909" y="2303318"/>
                </a:lnTo>
                <a:close/>
                <a:moveTo>
                  <a:pt x="3151909" y="2234046"/>
                </a:moveTo>
                <a:cubicBezTo>
                  <a:pt x="3108614" y="2234046"/>
                  <a:pt x="3048000" y="2242705"/>
                  <a:pt x="3004705" y="2216727"/>
                </a:cubicBezTo>
                <a:lnTo>
                  <a:pt x="3151909" y="2234046"/>
                </a:lnTo>
                <a:close/>
                <a:moveTo>
                  <a:pt x="2355273" y="2234046"/>
                </a:moveTo>
                <a:cubicBezTo>
                  <a:pt x="2346614" y="2234046"/>
                  <a:pt x="2337955" y="2225386"/>
                  <a:pt x="2329296" y="2216727"/>
                </a:cubicBezTo>
                <a:cubicBezTo>
                  <a:pt x="2337955" y="2216727"/>
                  <a:pt x="2346614" y="2225386"/>
                  <a:pt x="2355273" y="2234046"/>
                </a:cubicBezTo>
                <a:close/>
                <a:moveTo>
                  <a:pt x="2398568" y="2225386"/>
                </a:moveTo>
                <a:cubicBezTo>
                  <a:pt x="2398568" y="2242705"/>
                  <a:pt x="2381250" y="2242705"/>
                  <a:pt x="2363932" y="2251364"/>
                </a:cubicBezTo>
                <a:cubicBezTo>
                  <a:pt x="2372591" y="2242705"/>
                  <a:pt x="2389909" y="2216727"/>
                  <a:pt x="2389909" y="2208068"/>
                </a:cubicBezTo>
                <a:cubicBezTo>
                  <a:pt x="2389909" y="2208068"/>
                  <a:pt x="2398568" y="2199409"/>
                  <a:pt x="2398568" y="2225386"/>
                </a:cubicBezTo>
                <a:close/>
                <a:moveTo>
                  <a:pt x="2874819" y="2216727"/>
                </a:moveTo>
                <a:cubicBezTo>
                  <a:pt x="2866159" y="2216727"/>
                  <a:pt x="2840182" y="2216727"/>
                  <a:pt x="2840182" y="2225386"/>
                </a:cubicBezTo>
                <a:lnTo>
                  <a:pt x="2840182" y="2234046"/>
                </a:lnTo>
                <a:lnTo>
                  <a:pt x="2840182" y="2199409"/>
                </a:lnTo>
                <a:cubicBezTo>
                  <a:pt x="2874819" y="2260023"/>
                  <a:pt x="2831523" y="2182091"/>
                  <a:pt x="2874819" y="2216727"/>
                </a:cubicBezTo>
                <a:close/>
                <a:moveTo>
                  <a:pt x="2848841" y="2190750"/>
                </a:moveTo>
                <a:cubicBezTo>
                  <a:pt x="2848841" y="2182091"/>
                  <a:pt x="2848841" y="2173432"/>
                  <a:pt x="2857500" y="2173432"/>
                </a:cubicBezTo>
                <a:cubicBezTo>
                  <a:pt x="2857500" y="2173432"/>
                  <a:pt x="2857500" y="2182091"/>
                  <a:pt x="2848841" y="2190750"/>
                </a:cubicBezTo>
                <a:close/>
                <a:moveTo>
                  <a:pt x="2260023" y="2234046"/>
                </a:moveTo>
                <a:cubicBezTo>
                  <a:pt x="2251364" y="2208068"/>
                  <a:pt x="2234046" y="2173432"/>
                  <a:pt x="2216728" y="2147455"/>
                </a:cubicBezTo>
                <a:cubicBezTo>
                  <a:pt x="2234046" y="2156114"/>
                  <a:pt x="2251364" y="2190750"/>
                  <a:pt x="2251364" y="2199409"/>
                </a:cubicBezTo>
                <a:cubicBezTo>
                  <a:pt x="2303318" y="2260023"/>
                  <a:pt x="2346614" y="2260023"/>
                  <a:pt x="2381250" y="2329296"/>
                </a:cubicBezTo>
                <a:cubicBezTo>
                  <a:pt x="2398568" y="2355273"/>
                  <a:pt x="2450523" y="2407227"/>
                  <a:pt x="2502478" y="2441864"/>
                </a:cubicBezTo>
                <a:cubicBezTo>
                  <a:pt x="2519796" y="2459182"/>
                  <a:pt x="2571750" y="2467841"/>
                  <a:pt x="2580409" y="2493818"/>
                </a:cubicBezTo>
                <a:cubicBezTo>
                  <a:pt x="2597728" y="2511136"/>
                  <a:pt x="2606387" y="2554432"/>
                  <a:pt x="2623705" y="2589068"/>
                </a:cubicBezTo>
                <a:cubicBezTo>
                  <a:pt x="2502478" y="2467841"/>
                  <a:pt x="2363932" y="2346614"/>
                  <a:pt x="2260023" y="2234046"/>
                </a:cubicBezTo>
                <a:close/>
                <a:moveTo>
                  <a:pt x="2043546" y="2138796"/>
                </a:moveTo>
                <a:cubicBezTo>
                  <a:pt x="2034887" y="2147455"/>
                  <a:pt x="2017568" y="2147455"/>
                  <a:pt x="2000250" y="2138796"/>
                </a:cubicBezTo>
                <a:cubicBezTo>
                  <a:pt x="2008909" y="2138796"/>
                  <a:pt x="2026227" y="2147455"/>
                  <a:pt x="2043546" y="2138796"/>
                </a:cubicBezTo>
                <a:close/>
                <a:moveTo>
                  <a:pt x="2857500" y="2121477"/>
                </a:moveTo>
                <a:lnTo>
                  <a:pt x="2848841" y="2121477"/>
                </a:lnTo>
                <a:lnTo>
                  <a:pt x="2857500" y="2121477"/>
                </a:lnTo>
                <a:close/>
                <a:moveTo>
                  <a:pt x="1913659" y="2130136"/>
                </a:moveTo>
                <a:cubicBezTo>
                  <a:pt x="1905000" y="2121477"/>
                  <a:pt x="1896341" y="2104159"/>
                  <a:pt x="1887682" y="2086841"/>
                </a:cubicBezTo>
                <a:cubicBezTo>
                  <a:pt x="1913659" y="2104159"/>
                  <a:pt x="1948296" y="2138796"/>
                  <a:pt x="1982932" y="2156114"/>
                </a:cubicBezTo>
                <a:cubicBezTo>
                  <a:pt x="1965614" y="2156114"/>
                  <a:pt x="1948296" y="2156114"/>
                  <a:pt x="1939637" y="2199409"/>
                </a:cubicBezTo>
                <a:cubicBezTo>
                  <a:pt x="1905000" y="2182091"/>
                  <a:pt x="1861705" y="2156114"/>
                  <a:pt x="1835727" y="2156114"/>
                </a:cubicBezTo>
                <a:cubicBezTo>
                  <a:pt x="1818409" y="2156114"/>
                  <a:pt x="1801091" y="2173432"/>
                  <a:pt x="1775114" y="2173432"/>
                </a:cubicBezTo>
                <a:cubicBezTo>
                  <a:pt x="1749137" y="2173432"/>
                  <a:pt x="1740477" y="2164773"/>
                  <a:pt x="1723159" y="2138796"/>
                </a:cubicBezTo>
                <a:lnTo>
                  <a:pt x="1731818" y="2130136"/>
                </a:lnTo>
                <a:cubicBezTo>
                  <a:pt x="1740477" y="2138796"/>
                  <a:pt x="1775114" y="2138796"/>
                  <a:pt x="1766455" y="2121477"/>
                </a:cubicBezTo>
                <a:cubicBezTo>
                  <a:pt x="1775114" y="2121477"/>
                  <a:pt x="1835727" y="2164773"/>
                  <a:pt x="1835727" y="2138796"/>
                </a:cubicBezTo>
                <a:cubicBezTo>
                  <a:pt x="1835727" y="2121477"/>
                  <a:pt x="1818409" y="2104159"/>
                  <a:pt x="1809750" y="2069523"/>
                </a:cubicBezTo>
                <a:cubicBezTo>
                  <a:pt x="1853046" y="2060864"/>
                  <a:pt x="1853046" y="2138796"/>
                  <a:pt x="1913659" y="2130136"/>
                </a:cubicBezTo>
                <a:close/>
                <a:moveTo>
                  <a:pt x="1541318" y="2147455"/>
                </a:moveTo>
                <a:cubicBezTo>
                  <a:pt x="1515341" y="2156114"/>
                  <a:pt x="1480705" y="2138796"/>
                  <a:pt x="1428750" y="2147455"/>
                </a:cubicBezTo>
                <a:cubicBezTo>
                  <a:pt x="1480705" y="2112818"/>
                  <a:pt x="1532659" y="2095500"/>
                  <a:pt x="1584614" y="2069523"/>
                </a:cubicBezTo>
                <a:cubicBezTo>
                  <a:pt x="1567296" y="2078182"/>
                  <a:pt x="1541318" y="2104159"/>
                  <a:pt x="1541318" y="2147455"/>
                </a:cubicBezTo>
                <a:close/>
                <a:moveTo>
                  <a:pt x="1723159" y="2095500"/>
                </a:moveTo>
                <a:cubicBezTo>
                  <a:pt x="1723159" y="2086841"/>
                  <a:pt x="1731818" y="2069523"/>
                  <a:pt x="1740477" y="2060864"/>
                </a:cubicBezTo>
                <a:cubicBezTo>
                  <a:pt x="1740477" y="2069523"/>
                  <a:pt x="1731818" y="2086841"/>
                  <a:pt x="1723159" y="2095500"/>
                </a:cubicBezTo>
                <a:close/>
                <a:moveTo>
                  <a:pt x="1368137" y="2156114"/>
                </a:moveTo>
                <a:cubicBezTo>
                  <a:pt x="1316182" y="2190750"/>
                  <a:pt x="1272887" y="2242705"/>
                  <a:pt x="1220932" y="2286000"/>
                </a:cubicBezTo>
                <a:cubicBezTo>
                  <a:pt x="1298864" y="2147455"/>
                  <a:pt x="1463387" y="2078182"/>
                  <a:pt x="1584614" y="2034886"/>
                </a:cubicBezTo>
                <a:cubicBezTo>
                  <a:pt x="1524000" y="2069523"/>
                  <a:pt x="1437409" y="2104159"/>
                  <a:pt x="1368137" y="2156114"/>
                </a:cubicBezTo>
                <a:close/>
                <a:moveTo>
                  <a:pt x="3091296" y="2017568"/>
                </a:moveTo>
                <a:cubicBezTo>
                  <a:pt x="3091296" y="2034886"/>
                  <a:pt x="3082637" y="2060864"/>
                  <a:pt x="3082637" y="2086841"/>
                </a:cubicBezTo>
                <a:cubicBezTo>
                  <a:pt x="3082637" y="2104159"/>
                  <a:pt x="3099955" y="2156114"/>
                  <a:pt x="3117273" y="2190750"/>
                </a:cubicBezTo>
                <a:cubicBezTo>
                  <a:pt x="3073978" y="2190750"/>
                  <a:pt x="3022023" y="2190750"/>
                  <a:pt x="2978728" y="2182091"/>
                </a:cubicBezTo>
                <a:cubicBezTo>
                  <a:pt x="3022023" y="2173432"/>
                  <a:pt x="3065319" y="2208068"/>
                  <a:pt x="3099955" y="2156114"/>
                </a:cubicBezTo>
                <a:lnTo>
                  <a:pt x="2961409" y="2156114"/>
                </a:lnTo>
                <a:cubicBezTo>
                  <a:pt x="3004705" y="2121477"/>
                  <a:pt x="3056659" y="2164773"/>
                  <a:pt x="3082637" y="2112818"/>
                </a:cubicBezTo>
                <a:lnTo>
                  <a:pt x="2970069" y="2112818"/>
                </a:lnTo>
                <a:cubicBezTo>
                  <a:pt x="2987387" y="2086841"/>
                  <a:pt x="3056659" y="2121477"/>
                  <a:pt x="3082637" y="2078182"/>
                </a:cubicBezTo>
                <a:lnTo>
                  <a:pt x="2987387" y="2078182"/>
                </a:lnTo>
                <a:cubicBezTo>
                  <a:pt x="3004705" y="2078182"/>
                  <a:pt x="3048000" y="2095500"/>
                  <a:pt x="3082637" y="2052205"/>
                </a:cubicBezTo>
                <a:lnTo>
                  <a:pt x="3013364" y="2052205"/>
                </a:lnTo>
                <a:cubicBezTo>
                  <a:pt x="3030682" y="2034886"/>
                  <a:pt x="3056659" y="2060864"/>
                  <a:pt x="3082637" y="2017568"/>
                </a:cubicBezTo>
                <a:lnTo>
                  <a:pt x="3048000" y="2017568"/>
                </a:lnTo>
                <a:lnTo>
                  <a:pt x="3091296" y="2017568"/>
                </a:lnTo>
                <a:close/>
                <a:moveTo>
                  <a:pt x="1948296" y="2034886"/>
                </a:moveTo>
                <a:cubicBezTo>
                  <a:pt x="1939637" y="2034886"/>
                  <a:pt x="1922318" y="2034886"/>
                  <a:pt x="1905000" y="2017568"/>
                </a:cubicBezTo>
                <a:lnTo>
                  <a:pt x="1887682" y="2034886"/>
                </a:lnTo>
                <a:cubicBezTo>
                  <a:pt x="1887682" y="2034886"/>
                  <a:pt x="1879023" y="2026227"/>
                  <a:pt x="1870364" y="2026227"/>
                </a:cubicBezTo>
                <a:cubicBezTo>
                  <a:pt x="1879023" y="2026227"/>
                  <a:pt x="1879023" y="2017568"/>
                  <a:pt x="1905000" y="2017568"/>
                </a:cubicBezTo>
                <a:cubicBezTo>
                  <a:pt x="1922318" y="2017568"/>
                  <a:pt x="1930977" y="2034886"/>
                  <a:pt x="1948296" y="2034886"/>
                </a:cubicBezTo>
                <a:close/>
                <a:moveTo>
                  <a:pt x="3480955" y="2052205"/>
                </a:moveTo>
                <a:cubicBezTo>
                  <a:pt x="3463637" y="2052205"/>
                  <a:pt x="3437659" y="2026227"/>
                  <a:pt x="3411682" y="2008909"/>
                </a:cubicBezTo>
                <a:cubicBezTo>
                  <a:pt x="3411682" y="2000250"/>
                  <a:pt x="3420341" y="2000250"/>
                  <a:pt x="3429000" y="1991591"/>
                </a:cubicBezTo>
                <a:cubicBezTo>
                  <a:pt x="3446319" y="2000250"/>
                  <a:pt x="3463637" y="2026227"/>
                  <a:pt x="3480955" y="2052205"/>
                </a:cubicBezTo>
                <a:close/>
                <a:moveTo>
                  <a:pt x="3099955" y="1991591"/>
                </a:moveTo>
                <a:lnTo>
                  <a:pt x="3073978" y="1991591"/>
                </a:lnTo>
                <a:lnTo>
                  <a:pt x="3099955" y="1991591"/>
                </a:lnTo>
                <a:close/>
                <a:moveTo>
                  <a:pt x="1861705" y="2017568"/>
                </a:moveTo>
                <a:cubicBezTo>
                  <a:pt x="1853046" y="2017568"/>
                  <a:pt x="1853046" y="2000250"/>
                  <a:pt x="1835727" y="1991591"/>
                </a:cubicBezTo>
                <a:cubicBezTo>
                  <a:pt x="1844387" y="1991591"/>
                  <a:pt x="1861705" y="2000250"/>
                  <a:pt x="1861705" y="2017568"/>
                </a:cubicBezTo>
                <a:close/>
                <a:moveTo>
                  <a:pt x="1827068" y="2000250"/>
                </a:moveTo>
                <a:cubicBezTo>
                  <a:pt x="1818409" y="2000250"/>
                  <a:pt x="1809750" y="1982932"/>
                  <a:pt x="1801091" y="1982932"/>
                </a:cubicBezTo>
                <a:cubicBezTo>
                  <a:pt x="1809750" y="1982932"/>
                  <a:pt x="1818409" y="1991591"/>
                  <a:pt x="1827068" y="2000250"/>
                </a:cubicBezTo>
                <a:close/>
                <a:moveTo>
                  <a:pt x="1982932" y="2000250"/>
                </a:moveTo>
                <a:lnTo>
                  <a:pt x="1956955" y="1974273"/>
                </a:lnTo>
                <a:cubicBezTo>
                  <a:pt x="1956955" y="1974273"/>
                  <a:pt x="1965614" y="1965614"/>
                  <a:pt x="1982932" y="1965614"/>
                </a:cubicBezTo>
                <a:lnTo>
                  <a:pt x="1982932" y="2000250"/>
                </a:lnTo>
                <a:close/>
                <a:moveTo>
                  <a:pt x="3827319" y="1956955"/>
                </a:moveTo>
                <a:cubicBezTo>
                  <a:pt x="3844637" y="1948296"/>
                  <a:pt x="3887932" y="1948296"/>
                  <a:pt x="3905250" y="2000250"/>
                </a:cubicBezTo>
                <a:cubicBezTo>
                  <a:pt x="3879273" y="1991591"/>
                  <a:pt x="3853296" y="1974273"/>
                  <a:pt x="3827319" y="1956955"/>
                </a:cubicBezTo>
                <a:close/>
                <a:moveTo>
                  <a:pt x="3801341" y="1939636"/>
                </a:moveTo>
                <a:lnTo>
                  <a:pt x="3792682" y="1939636"/>
                </a:lnTo>
                <a:lnTo>
                  <a:pt x="3801341" y="1939636"/>
                </a:lnTo>
                <a:close/>
                <a:moveTo>
                  <a:pt x="3775364" y="1956955"/>
                </a:moveTo>
                <a:cubicBezTo>
                  <a:pt x="3758046" y="1965614"/>
                  <a:pt x="3740728" y="1991591"/>
                  <a:pt x="3714750" y="1991591"/>
                </a:cubicBezTo>
                <a:cubicBezTo>
                  <a:pt x="3697432" y="1991591"/>
                  <a:pt x="3654137" y="1974273"/>
                  <a:pt x="3619500" y="1948296"/>
                </a:cubicBezTo>
                <a:cubicBezTo>
                  <a:pt x="3636819" y="1956955"/>
                  <a:pt x="3654137" y="1965614"/>
                  <a:pt x="3671455" y="1965614"/>
                </a:cubicBezTo>
                <a:cubicBezTo>
                  <a:pt x="3697432" y="1965614"/>
                  <a:pt x="3688773" y="1948296"/>
                  <a:pt x="3697432" y="1939636"/>
                </a:cubicBezTo>
                <a:cubicBezTo>
                  <a:pt x="3697432" y="1948296"/>
                  <a:pt x="3706091" y="1965614"/>
                  <a:pt x="3714750" y="1974273"/>
                </a:cubicBezTo>
                <a:cubicBezTo>
                  <a:pt x="3714750" y="1965614"/>
                  <a:pt x="3723409" y="1965614"/>
                  <a:pt x="3732069" y="1930977"/>
                </a:cubicBezTo>
                <a:cubicBezTo>
                  <a:pt x="3740728" y="1939636"/>
                  <a:pt x="3758046" y="1956955"/>
                  <a:pt x="3775364" y="1956955"/>
                </a:cubicBezTo>
                <a:close/>
                <a:moveTo>
                  <a:pt x="1342159" y="1974273"/>
                </a:moveTo>
                <a:cubicBezTo>
                  <a:pt x="1342159" y="1991591"/>
                  <a:pt x="1333500" y="2000250"/>
                  <a:pt x="1324841" y="2000250"/>
                </a:cubicBezTo>
                <a:lnTo>
                  <a:pt x="1290205" y="2034886"/>
                </a:lnTo>
                <a:cubicBezTo>
                  <a:pt x="1212273" y="2078182"/>
                  <a:pt x="1160318" y="2121477"/>
                  <a:pt x="1117023" y="2190750"/>
                </a:cubicBezTo>
                <a:cubicBezTo>
                  <a:pt x="1099705" y="2199409"/>
                  <a:pt x="1065068" y="2199409"/>
                  <a:pt x="1039091" y="2216727"/>
                </a:cubicBezTo>
                <a:cubicBezTo>
                  <a:pt x="1065068" y="2234046"/>
                  <a:pt x="1099705" y="2234046"/>
                  <a:pt x="1125682" y="2234046"/>
                </a:cubicBezTo>
                <a:lnTo>
                  <a:pt x="1125682" y="2260023"/>
                </a:lnTo>
                <a:cubicBezTo>
                  <a:pt x="1082387" y="2260023"/>
                  <a:pt x="1039091" y="2260023"/>
                  <a:pt x="995796" y="2268682"/>
                </a:cubicBezTo>
                <a:cubicBezTo>
                  <a:pt x="1039091" y="2277341"/>
                  <a:pt x="1082387" y="2277341"/>
                  <a:pt x="1125682" y="2277341"/>
                </a:cubicBezTo>
                <a:cubicBezTo>
                  <a:pt x="1125682" y="2294659"/>
                  <a:pt x="1099705" y="2303318"/>
                  <a:pt x="1099705" y="2329296"/>
                </a:cubicBezTo>
                <a:cubicBezTo>
                  <a:pt x="1099705" y="2346614"/>
                  <a:pt x="1013114" y="2329296"/>
                  <a:pt x="969818" y="2337955"/>
                </a:cubicBezTo>
                <a:lnTo>
                  <a:pt x="961159" y="2355273"/>
                </a:lnTo>
                <a:cubicBezTo>
                  <a:pt x="987136" y="2355273"/>
                  <a:pt x="1073727" y="2329296"/>
                  <a:pt x="1091046" y="2381250"/>
                </a:cubicBezTo>
                <a:lnTo>
                  <a:pt x="969818" y="2381250"/>
                </a:lnTo>
                <a:cubicBezTo>
                  <a:pt x="935182" y="2346614"/>
                  <a:pt x="883227" y="2311977"/>
                  <a:pt x="883227" y="2268682"/>
                </a:cubicBezTo>
                <a:cubicBezTo>
                  <a:pt x="883227" y="2086841"/>
                  <a:pt x="1298864" y="1939636"/>
                  <a:pt x="1333500" y="1930977"/>
                </a:cubicBezTo>
                <a:cubicBezTo>
                  <a:pt x="1333500" y="1939636"/>
                  <a:pt x="1342159" y="1948296"/>
                  <a:pt x="1342159" y="1974273"/>
                </a:cubicBezTo>
                <a:close/>
                <a:moveTo>
                  <a:pt x="1593273" y="1974273"/>
                </a:moveTo>
                <a:cubicBezTo>
                  <a:pt x="1593273" y="2000250"/>
                  <a:pt x="1593273" y="2000250"/>
                  <a:pt x="1584614" y="2000250"/>
                </a:cubicBezTo>
                <a:cubicBezTo>
                  <a:pt x="1472046" y="2043546"/>
                  <a:pt x="1298864" y="2130136"/>
                  <a:pt x="1203614" y="2268682"/>
                </a:cubicBezTo>
                <a:cubicBezTo>
                  <a:pt x="1194955" y="2251364"/>
                  <a:pt x="1177637" y="2225386"/>
                  <a:pt x="1177637" y="2199409"/>
                </a:cubicBezTo>
                <a:cubicBezTo>
                  <a:pt x="1177637" y="2182091"/>
                  <a:pt x="1220932" y="2156114"/>
                  <a:pt x="1220932" y="2130136"/>
                </a:cubicBezTo>
                <a:cubicBezTo>
                  <a:pt x="1246909" y="2121477"/>
                  <a:pt x="1272887" y="2104159"/>
                  <a:pt x="1281546" y="2078182"/>
                </a:cubicBezTo>
                <a:cubicBezTo>
                  <a:pt x="1333500" y="2069523"/>
                  <a:pt x="1316182" y="2052205"/>
                  <a:pt x="1342159" y="2043546"/>
                </a:cubicBezTo>
                <a:cubicBezTo>
                  <a:pt x="1350818" y="2034886"/>
                  <a:pt x="1376796" y="2043546"/>
                  <a:pt x="1394114" y="2026227"/>
                </a:cubicBezTo>
                <a:cubicBezTo>
                  <a:pt x="1402773" y="2026227"/>
                  <a:pt x="1402773" y="2008909"/>
                  <a:pt x="1411432" y="2000250"/>
                </a:cubicBezTo>
                <a:cubicBezTo>
                  <a:pt x="1428750" y="2008909"/>
                  <a:pt x="1463387" y="1991591"/>
                  <a:pt x="1472046" y="1965614"/>
                </a:cubicBezTo>
                <a:lnTo>
                  <a:pt x="1489364" y="1982932"/>
                </a:lnTo>
                <a:cubicBezTo>
                  <a:pt x="1524000" y="1965614"/>
                  <a:pt x="1549977" y="1948296"/>
                  <a:pt x="1584614" y="1922318"/>
                </a:cubicBezTo>
                <a:cubicBezTo>
                  <a:pt x="1584614" y="1939636"/>
                  <a:pt x="1593273" y="1956955"/>
                  <a:pt x="1593273" y="1974273"/>
                </a:cubicBezTo>
                <a:close/>
                <a:moveTo>
                  <a:pt x="1316182" y="1922318"/>
                </a:moveTo>
                <a:lnTo>
                  <a:pt x="1316182" y="1913659"/>
                </a:lnTo>
                <a:lnTo>
                  <a:pt x="1316182" y="1922318"/>
                </a:lnTo>
                <a:close/>
                <a:moveTo>
                  <a:pt x="3593523" y="1896341"/>
                </a:moveTo>
                <a:cubicBezTo>
                  <a:pt x="3593523" y="1896341"/>
                  <a:pt x="3584864" y="1905000"/>
                  <a:pt x="3584864" y="1913659"/>
                </a:cubicBezTo>
                <a:lnTo>
                  <a:pt x="3558887" y="1887682"/>
                </a:lnTo>
                <a:lnTo>
                  <a:pt x="3593523" y="1896341"/>
                </a:lnTo>
                <a:close/>
                <a:moveTo>
                  <a:pt x="3342409" y="1905000"/>
                </a:moveTo>
                <a:cubicBezTo>
                  <a:pt x="3342409" y="1913659"/>
                  <a:pt x="3359728" y="1922318"/>
                  <a:pt x="3368387" y="1930977"/>
                </a:cubicBezTo>
                <a:lnTo>
                  <a:pt x="3325091" y="1930977"/>
                </a:lnTo>
                <a:cubicBezTo>
                  <a:pt x="3325091" y="1922318"/>
                  <a:pt x="3316432" y="1913659"/>
                  <a:pt x="3307773" y="1913659"/>
                </a:cubicBezTo>
                <a:cubicBezTo>
                  <a:pt x="3325091" y="1905000"/>
                  <a:pt x="3351069" y="1896341"/>
                  <a:pt x="3368387" y="1887682"/>
                </a:cubicBezTo>
                <a:cubicBezTo>
                  <a:pt x="3368387" y="1896341"/>
                  <a:pt x="3351069" y="1896341"/>
                  <a:pt x="3342409" y="1905000"/>
                </a:cubicBezTo>
                <a:close/>
                <a:moveTo>
                  <a:pt x="3515591" y="1887682"/>
                </a:moveTo>
                <a:cubicBezTo>
                  <a:pt x="3506932" y="1896341"/>
                  <a:pt x="3498273" y="1922318"/>
                  <a:pt x="3472296" y="1922318"/>
                </a:cubicBezTo>
                <a:cubicBezTo>
                  <a:pt x="3454978" y="1922318"/>
                  <a:pt x="3437659" y="1887682"/>
                  <a:pt x="3411682" y="1879023"/>
                </a:cubicBezTo>
                <a:cubicBezTo>
                  <a:pt x="3480955" y="1887682"/>
                  <a:pt x="3498273" y="1887682"/>
                  <a:pt x="3515591" y="1887682"/>
                </a:cubicBezTo>
                <a:close/>
                <a:moveTo>
                  <a:pt x="1402773" y="1965614"/>
                </a:moveTo>
                <a:lnTo>
                  <a:pt x="1402773" y="1870364"/>
                </a:lnTo>
                <a:lnTo>
                  <a:pt x="1402773" y="1965614"/>
                </a:lnTo>
                <a:close/>
                <a:moveTo>
                  <a:pt x="3723409" y="1870364"/>
                </a:moveTo>
                <a:cubicBezTo>
                  <a:pt x="3732069" y="1879023"/>
                  <a:pt x="3723409" y="1905000"/>
                  <a:pt x="3723409" y="1922318"/>
                </a:cubicBezTo>
                <a:cubicBezTo>
                  <a:pt x="3714750" y="1905000"/>
                  <a:pt x="3723409" y="1879023"/>
                  <a:pt x="3697432" y="1879023"/>
                </a:cubicBezTo>
                <a:cubicBezTo>
                  <a:pt x="3680114" y="1879023"/>
                  <a:pt x="3688773" y="1887682"/>
                  <a:pt x="3688773" y="1896341"/>
                </a:cubicBezTo>
                <a:cubicBezTo>
                  <a:pt x="3680114" y="1896341"/>
                  <a:pt x="3680114" y="1870364"/>
                  <a:pt x="3662796" y="1870364"/>
                </a:cubicBezTo>
                <a:cubicBezTo>
                  <a:pt x="3636819" y="1870364"/>
                  <a:pt x="3671455" y="1887682"/>
                  <a:pt x="3654137" y="1887682"/>
                </a:cubicBezTo>
                <a:cubicBezTo>
                  <a:pt x="3645478" y="1887682"/>
                  <a:pt x="3671455" y="1870364"/>
                  <a:pt x="3610841" y="1861705"/>
                </a:cubicBezTo>
                <a:cubicBezTo>
                  <a:pt x="3671455" y="1870364"/>
                  <a:pt x="3697432" y="1870364"/>
                  <a:pt x="3723409" y="1870364"/>
                </a:cubicBezTo>
                <a:close/>
                <a:moveTo>
                  <a:pt x="2978728" y="2043546"/>
                </a:moveTo>
                <a:cubicBezTo>
                  <a:pt x="2961409" y="2060864"/>
                  <a:pt x="2952750" y="2095500"/>
                  <a:pt x="2944091" y="2121477"/>
                </a:cubicBezTo>
                <a:cubicBezTo>
                  <a:pt x="2909455" y="2000250"/>
                  <a:pt x="3082637" y="1896341"/>
                  <a:pt x="3186546" y="1835727"/>
                </a:cubicBezTo>
                <a:cubicBezTo>
                  <a:pt x="3177887" y="1922318"/>
                  <a:pt x="3039341" y="1974273"/>
                  <a:pt x="2978728" y="2043546"/>
                </a:cubicBezTo>
                <a:close/>
                <a:moveTo>
                  <a:pt x="1446068" y="1939636"/>
                </a:moveTo>
                <a:cubicBezTo>
                  <a:pt x="1454727" y="1879023"/>
                  <a:pt x="1437409" y="1844386"/>
                  <a:pt x="1472046" y="1827068"/>
                </a:cubicBezTo>
                <a:cubicBezTo>
                  <a:pt x="1472046" y="1835727"/>
                  <a:pt x="1480705" y="1844386"/>
                  <a:pt x="1472046" y="1939636"/>
                </a:cubicBezTo>
                <a:lnTo>
                  <a:pt x="1446068" y="1939636"/>
                </a:lnTo>
                <a:close/>
                <a:moveTo>
                  <a:pt x="1420091" y="1827068"/>
                </a:moveTo>
                <a:lnTo>
                  <a:pt x="1420091" y="1965614"/>
                </a:lnTo>
                <a:cubicBezTo>
                  <a:pt x="1428750" y="1948296"/>
                  <a:pt x="1428750" y="1922318"/>
                  <a:pt x="1420091" y="1827068"/>
                </a:cubicBezTo>
                <a:close/>
                <a:moveTo>
                  <a:pt x="3368387" y="1861705"/>
                </a:moveTo>
                <a:cubicBezTo>
                  <a:pt x="3299114" y="1887682"/>
                  <a:pt x="3151909" y="1965614"/>
                  <a:pt x="3125932" y="2060864"/>
                </a:cubicBezTo>
                <a:cubicBezTo>
                  <a:pt x="3125932" y="2052205"/>
                  <a:pt x="3117273" y="2052205"/>
                  <a:pt x="3117273" y="2034886"/>
                </a:cubicBezTo>
                <a:cubicBezTo>
                  <a:pt x="3117273" y="2008909"/>
                  <a:pt x="3143250" y="1965614"/>
                  <a:pt x="3169228" y="1939636"/>
                </a:cubicBezTo>
                <a:cubicBezTo>
                  <a:pt x="3212523" y="1879023"/>
                  <a:pt x="3299114" y="1844386"/>
                  <a:pt x="3368387" y="1801091"/>
                </a:cubicBezTo>
                <a:lnTo>
                  <a:pt x="3368387" y="1861705"/>
                </a:lnTo>
                <a:close/>
                <a:moveTo>
                  <a:pt x="3255819" y="1844386"/>
                </a:moveTo>
                <a:lnTo>
                  <a:pt x="3255819" y="1801091"/>
                </a:lnTo>
                <a:lnTo>
                  <a:pt x="3255819" y="1844386"/>
                </a:lnTo>
                <a:close/>
                <a:moveTo>
                  <a:pt x="1480705" y="1792432"/>
                </a:moveTo>
                <a:cubicBezTo>
                  <a:pt x="1498023" y="1792432"/>
                  <a:pt x="1506682" y="1809750"/>
                  <a:pt x="1506682" y="1827068"/>
                </a:cubicBezTo>
                <a:cubicBezTo>
                  <a:pt x="1515341" y="1844386"/>
                  <a:pt x="1524000" y="1870364"/>
                  <a:pt x="1524000" y="1896341"/>
                </a:cubicBezTo>
                <a:cubicBezTo>
                  <a:pt x="1524000" y="1913659"/>
                  <a:pt x="1515341" y="1913659"/>
                  <a:pt x="1506682" y="1922318"/>
                </a:cubicBezTo>
                <a:cubicBezTo>
                  <a:pt x="1498023" y="1887682"/>
                  <a:pt x="1515341" y="1809750"/>
                  <a:pt x="1446068" y="1792432"/>
                </a:cubicBezTo>
                <a:lnTo>
                  <a:pt x="1480705" y="1792432"/>
                </a:lnTo>
                <a:close/>
                <a:moveTo>
                  <a:pt x="1853046" y="1844386"/>
                </a:moveTo>
                <a:lnTo>
                  <a:pt x="1827068" y="1844386"/>
                </a:lnTo>
                <a:lnTo>
                  <a:pt x="1827068" y="1766455"/>
                </a:lnTo>
                <a:lnTo>
                  <a:pt x="1853046" y="1766455"/>
                </a:lnTo>
                <a:lnTo>
                  <a:pt x="1853046" y="1844386"/>
                </a:lnTo>
                <a:close/>
                <a:moveTo>
                  <a:pt x="1801091" y="1766455"/>
                </a:moveTo>
                <a:lnTo>
                  <a:pt x="1801091" y="1835727"/>
                </a:lnTo>
                <a:lnTo>
                  <a:pt x="1775114" y="1835727"/>
                </a:lnTo>
                <a:lnTo>
                  <a:pt x="1775114" y="1766455"/>
                </a:lnTo>
                <a:lnTo>
                  <a:pt x="1801091" y="1766455"/>
                </a:lnTo>
                <a:close/>
                <a:moveTo>
                  <a:pt x="1368137" y="1757796"/>
                </a:moveTo>
                <a:lnTo>
                  <a:pt x="1359477" y="1827068"/>
                </a:lnTo>
                <a:lnTo>
                  <a:pt x="1333500" y="1827068"/>
                </a:lnTo>
                <a:lnTo>
                  <a:pt x="1342159" y="1757796"/>
                </a:lnTo>
                <a:lnTo>
                  <a:pt x="1368137" y="1757796"/>
                </a:lnTo>
                <a:close/>
                <a:moveTo>
                  <a:pt x="3299114" y="1792432"/>
                </a:moveTo>
                <a:cubicBezTo>
                  <a:pt x="3299114" y="1809750"/>
                  <a:pt x="3281796" y="1818409"/>
                  <a:pt x="3273137" y="1818409"/>
                </a:cubicBezTo>
                <a:lnTo>
                  <a:pt x="3273137" y="1749136"/>
                </a:lnTo>
                <a:cubicBezTo>
                  <a:pt x="3290455" y="1757796"/>
                  <a:pt x="3299114" y="1766455"/>
                  <a:pt x="3299114" y="1792432"/>
                </a:cubicBezTo>
                <a:close/>
                <a:moveTo>
                  <a:pt x="1757796" y="1757796"/>
                </a:moveTo>
                <a:lnTo>
                  <a:pt x="1757796" y="1827068"/>
                </a:lnTo>
                <a:lnTo>
                  <a:pt x="1731818" y="1827068"/>
                </a:lnTo>
                <a:lnTo>
                  <a:pt x="1731818" y="1749136"/>
                </a:lnTo>
                <a:cubicBezTo>
                  <a:pt x="1740477" y="1757796"/>
                  <a:pt x="1749137" y="1757796"/>
                  <a:pt x="1757796" y="1757796"/>
                </a:cubicBezTo>
                <a:close/>
                <a:moveTo>
                  <a:pt x="1697182" y="1818409"/>
                </a:moveTo>
                <a:lnTo>
                  <a:pt x="1671205" y="1818409"/>
                </a:lnTo>
                <a:lnTo>
                  <a:pt x="1679864" y="1740477"/>
                </a:lnTo>
                <a:cubicBezTo>
                  <a:pt x="1731818" y="1783773"/>
                  <a:pt x="1714500" y="1740477"/>
                  <a:pt x="1697182" y="1818409"/>
                </a:cubicBezTo>
                <a:close/>
                <a:moveTo>
                  <a:pt x="1584614" y="1731818"/>
                </a:moveTo>
                <a:lnTo>
                  <a:pt x="1584614" y="1801091"/>
                </a:lnTo>
                <a:lnTo>
                  <a:pt x="1541318" y="1801091"/>
                </a:lnTo>
                <a:lnTo>
                  <a:pt x="1541318" y="1731818"/>
                </a:lnTo>
                <a:lnTo>
                  <a:pt x="1584614" y="1731818"/>
                </a:lnTo>
                <a:close/>
                <a:moveTo>
                  <a:pt x="1350818" y="1723159"/>
                </a:moveTo>
                <a:lnTo>
                  <a:pt x="1316182" y="1723159"/>
                </a:lnTo>
                <a:lnTo>
                  <a:pt x="1350818" y="1723159"/>
                </a:lnTo>
                <a:close/>
                <a:moveTo>
                  <a:pt x="3325091" y="1757796"/>
                </a:moveTo>
                <a:lnTo>
                  <a:pt x="3316432" y="1792432"/>
                </a:lnTo>
                <a:cubicBezTo>
                  <a:pt x="3307773" y="1775114"/>
                  <a:pt x="3307773" y="1705841"/>
                  <a:pt x="3264478" y="1723159"/>
                </a:cubicBezTo>
                <a:lnTo>
                  <a:pt x="3299114" y="1714500"/>
                </a:lnTo>
                <a:cubicBezTo>
                  <a:pt x="3307773" y="1723159"/>
                  <a:pt x="3316432" y="1740477"/>
                  <a:pt x="3325091" y="1757796"/>
                </a:cubicBezTo>
                <a:close/>
                <a:moveTo>
                  <a:pt x="3576205" y="1757796"/>
                </a:moveTo>
                <a:cubicBezTo>
                  <a:pt x="3576205" y="1757796"/>
                  <a:pt x="3558887" y="1705841"/>
                  <a:pt x="3576205" y="1705841"/>
                </a:cubicBezTo>
                <a:lnTo>
                  <a:pt x="3576205" y="1757796"/>
                </a:lnTo>
                <a:close/>
                <a:moveTo>
                  <a:pt x="1359477" y="1714500"/>
                </a:moveTo>
                <a:cubicBezTo>
                  <a:pt x="1394114" y="1714500"/>
                  <a:pt x="1437409" y="1705841"/>
                  <a:pt x="1472046" y="1705841"/>
                </a:cubicBezTo>
                <a:cubicBezTo>
                  <a:pt x="1437409" y="1705841"/>
                  <a:pt x="1394114" y="1714500"/>
                  <a:pt x="1359477" y="1714500"/>
                </a:cubicBezTo>
                <a:close/>
                <a:moveTo>
                  <a:pt x="3541569" y="1697182"/>
                </a:moveTo>
                <a:lnTo>
                  <a:pt x="3541569" y="1749136"/>
                </a:lnTo>
                <a:lnTo>
                  <a:pt x="3515591" y="1749136"/>
                </a:lnTo>
                <a:lnTo>
                  <a:pt x="3515591" y="1697182"/>
                </a:lnTo>
                <a:lnTo>
                  <a:pt x="3541569" y="1697182"/>
                </a:lnTo>
                <a:close/>
                <a:moveTo>
                  <a:pt x="3212523" y="1697182"/>
                </a:moveTo>
                <a:lnTo>
                  <a:pt x="3212523" y="1740477"/>
                </a:lnTo>
                <a:lnTo>
                  <a:pt x="3195205" y="1740477"/>
                </a:lnTo>
                <a:lnTo>
                  <a:pt x="3195205" y="1697182"/>
                </a:lnTo>
                <a:lnTo>
                  <a:pt x="3212523" y="1697182"/>
                </a:lnTo>
                <a:close/>
                <a:moveTo>
                  <a:pt x="1870364" y="1740477"/>
                </a:moveTo>
                <a:cubicBezTo>
                  <a:pt x="1870364" y="1887682"/>
                  <a:pt x="1861705" y="1896341"/>
                  <a:pt x="1861705" y="1922318"/>
                </a:cubicBezTo>
                <a:cubicBezTo>
                  <a:pt x="1861705" y="1939636"/>
                  <a:pt x="1879023" y="1939636"/>
                  <a:pt x="1887682" y="1956955"/>
                </a:cubicBezTo>
                <a:cubicBezTo>
                  <a:pt x="1879023" y="1948296"/>
                  <a:pt x="1861705" y="1939636"/>
                  <a:pt x="1844387" y="1930977"/>
                </a:cubicBezTo>
                <a:lnTo>
                  <a:pt x="1818409" y="1930977"/>
                </a:lnTo>
                <a:cubicBezTo>
                  <a:pt x="1818409" y="1939636"/>
                  <a:pt x="1827068" y="1956955"/>
                  <a:pt x="1827068" y="1965614"/>
                </a:cubicBezTo>
                <a:cubicBezTo>
                  <a:pt x="1818409" y="1956955"/>
                  <a:pt x="1801091" y="1956955"/>
                  <a:pt x="1792432" y="1956955"/>
                </a:cubicBezTo>
                <a:cubicBezTo>
                  <a:pt x="1783773" y="1965614"/>
                  <a:pt x="1775114" y="1956955"/>
                  <a:pt x="1775114" y="1974273"/>
                </a:cubicBezTo>
                <a:cubicBezTo>
                  <a:pt x="1775114" y="2000250"/>
                  <a:pt x="1783773" y="1991591"/>
                  <a:pt x="1792432" y="1991591"/>
                </a:cubicBezTo>
                <a:cubicBezTo>
                  <a:pt x="1783773" y="2000250"/>
                  <a:pt x="1783773" y="2008909"/>
                  <a:pt x="1783773" y="2017568"/>
                </a:cubicBezTo>
                <a:cubicBezTo>
                  <a:pt x="1775114" y="2017568"/>
                  <a:pt x="1757796" y="2000250"/>
                  <a:pt x="1749137" y="1991591"/>
                </a:cubicBezTo>
                <a:cubicBezTo>
                  <a:pt x="1731818" y="2008909"/>
                  <a:pt x="1714500" y="2017568"/>
                  <a:pt x="1697182" y="2026227"/>
                </a:cubicBezTo>
                <a:cubicBezTo>
                  <a:pt x="1697182" y="2034886"/>
                  <a:pt x="1714500" y="2052205"/>
                  <a:pt x="1723159" y="2052205"/>
                </a:cubicBezTo>
                <a:lnTo>
                  <a:pt x="1671205" y="2052205"/>
                </a:lnTo>
                <a:cubicBezTo>
                  <a:pt x="1645227" y="2052205"/>
                  <a:pt x="1645227" y="2069523"/>
                  <a:pt x="1636568" y="2078182"/>
                </a:cubicBezTo>
                <a:cubicBezTo>
                  <a:pt x="1645227" y="1844386"/>
                  <a:pt x="1645227" y="1766455"/>
                  <a:pt x="1645227" y="1697182"/>
                </a:cubicBezTo>
                <a:cubicBezTo>
                  <a:pt x="1714500" y="1714500"/>
                  <a:pt x="1792432" y="1731818"/>
                  <a:pt x="1870364" y="1740477"/>
                </a:cubicBezTo>
                <a:close/>
                <a:moveTo>
                  <a:pt x="3498273" y="1688523"/>
                </a:moveTo>
                <a:lnTo>
                  <a:pt x="3498273" y="1749136"/>
                </a:lnTo>
                <a:lnTo>
                  <a:pt x="3480955" y="1749136"/>
                </a:lnTo>
                <a:lnTo>
                  <a:pt x="3480955" y="1688523"/>
                </a:lnTo>
                <a:lnTo>
                  <a:pt x="3498273" y="1688523"/>
                </a:lnTo>
                <a:close/>
                <a:moveTo>
                  <a:pt x="1480705" y="1697182"/>
                </a:moveTo>
                <a:cubicBezTo>
                  <a:pt x="1515341" y="1697182"/>
                  <a:pt x="1558637" y="1688523"/>
                  <a:pt x="1593273" y="1688523"/>
                </a:cubicBezTo>
                <a:cubicBezTo>
                  <a:pt x="1558637" y="1688523"/>
                  <a:pt x="1515341" y="1697182"/>
                  <a:pt x="1480705" y="1697182"/>
                </a:cubicBezTo>
                <a:close/>
                <a:moveTo>
                  <a:pt x="1324841" y="1697182"/>
                </a:moveTo>
                <a:cubicBezTo>
                  <a:pt x="1333500" y="1688523"/>
                  <a:pt x="1350818" y="1688523"/>
                  <a:pt x="1359477" y="1688523"/>
                </a:cubicBezTo>
                <a:cubicBezTo>
                  <a:pt x="1350818" y="1697182"/>
                  <a:pt x="1333500" y="1697182"/>
                  <a:pt x="1324841" y="1697182"/>
                </a:cubicBezTo>
                <a:close/>
                <a:moveTo>
                  <a:pt x="3463637" y="1688523"/>
                </a:moveTo>
                <a:lnTo>
                  <a:pt x="3463637" y="1740477"/>
                </a:lnTo>
                <a:lnTo>
                  <a:pt x="3437659" y="1740477"/>
                </a:lnTo>
                <a:lnTo>
                  <a:pt x="3446319" y="1679864"/>
                </a:lnTo>
                <a:cubicBezTo>
                  <a:pt x="3446319" y="1679864"/>
                  <a:pt x="3454978" y="1688523"/>
                  <a:pt x="3463637" y="1688523"/>
                </a:cubicBezTo>
                <a:close/>
                <a:moveTo>
                  <a:pt x="3359728" y="1731818"/>
                </a:moveTo>
                <a:lnTo>
                  <a:pt x="3342409" y="1731818"/>
                </a:lnTo>
                <a:lnTo>
                  <a:pt x="3342409" y="1679864"/>
                </a:lnTo>
                <a:cubicBezTo>
                  <a:pt x="3342409" y="1679864"/>
                  <a:pt x="3351069" y="1679864"/>
                  <a:pt x="3359728" y="1671205"/>
                </a:cubicBezTo>
                <a:lnTo>
                  <a:pt x="3359728" y="1731818"/>
                </a:lnTo>
                <a:close/>
                <a:moveTo>
                  <a:pt x="1385455" y="1688523"/>
                </a:moveTo>
                <a:cubicBezTo>
                  <a:pt x="1385455" y="1679864"/>
                  <a:pt x="1402773" y="1679864"/>
                  <a:pt x="1411432" y="1688523"/>
                </a:cubicBezTo>
                <a:lnTo>
                  <a:pt x="1385455" y="1688523"/>
                </a:lnTo>
                <a:close/>
                <a:moveTo>
                  <a:pt x="3238500" y="1662546"/>
                </a:moveTo>
                <a:lnTo>
                  <a:pt x="3203864" y="1662546"/>
                </a:lnTo>
                <a:lnTo>
                  <a:pt x="3238500" y="1662546"/>
                </a:lnTo>
                <a:close/>
                <a:moveTo>
                  <a:pt x="1524000" y="1662546"/>
                </a:moveTo>
                <a:cubicBezTo>
                  <a:pt x="1515341" y="1671205"/>
                  <a:pt x="1498023" y="1671205"/>
                  <a:pt x="1498023" y="1662546"/>
                </a:cubicBezTo>
                <a:lnTo>
                  <a:pt x="1524000" y="1662546"/>
                </a:lnTo>
                <a:close/>
                <a:moveTo>
                  <a:pt x="3584864" y="1688523"/>
                </a:moveTo>
                <a:cubicBezTo>
                  <a:pt x="3584864" y="1731818"/>
                  <a:pt x="3584864" y="1783773"/>
                  <a:pt x="3593523" y="1861705"/>
                </a:cubicBezTo>
                <a:cubicBezTo>
                  <a:pt x="3584864" y="1870364"/>
                  <a:pt x="3567546" y="1861705"/>
                  <a:pt x="3411682" y="1861705"/>
                </a:cubicBezTo>
                <a:lnTo>
                  <a:pt x="3411682" y="1653886"/>
                </a:lnTo>
                <a:cubicBezTo>
                  <a:pt x="3480955" y="1662546"/>
                  <a:pt x="3532909" y="1679864"/>
                  <a:pt x="3584864" y="1688523"/>
                </a:cubicBezTo>
                <a:close/>
                <a:moveTo>
                  <a:pt x="3316432" y="1653886"/>
                </a:moveTo>
                <a:lnTo>
                  <a:pt x="3273137" y="1653886"/>
                </a:lnTo>
                <a:lnTo>
                  <a:pt x="3316432" y="1653886"/>
                </a:lnTo>
                <a:close/>
                <a:moveTo>
                  <a:pt x="1549977" y="1662546"/>
                </a:moveTo>
                <a:cubicBezTo>
                  <a:pt x="1558637" y="1653886"/>
                  <a:pt x="1575955" y="1653886"/>
                  <a:pt x="1575955" y="1662546"/>
                </a:cubicBezTo>
                <a:lnTo>
                  <a:pt x="1549977" y="1662546"/>
                </a:lnTo>
                <a:close/>
                <a:moveTo>
                  <a:pt x="3368387" y="1645227"/>
                </a:moveTo>
                <a:lnTo>
                  <a:pt x="3333750" y="1645227"/>
                </a:lnTo>
                <a:lnTo>
                  <a:pt x="3368387" y="1645227"/>
                </a:lnTo>
                <a:close/>
                <a:moveTo>
                  <a:pt x="3203864" y="1645227"/>
                </a:moveTo>
                <a:lnTo>
                  <a:pt x="3203864" y="1636568"/>
                </a:lnTo>
                <a:lnTo>
                  <a:pt x="3203864" y="1645227"/>
                </a:lnTo>
                <a:close/>
                <a:moveTo>
                  <a:pt x="3325091" y="1627909"/>
                </a:moveTo>
                <a:lnTo>
                  <a:pt x="3325091" y="1619250"/>
                </a:lnTo>
                <a:lnTo>
                  <a:pt x="3325091" y="1627909"/>
                </a:lnTo>
                <a:close/>
                <a:moveTo>
                  <a:pt x="1723159" y="1627909"/>
                </a:moveTo>
                <a:cubicBezTo>
                  <a:pt x="1757796" y="1688523"/>
                  <a:pt x="1775114" y="1645227"/>
                  <a:pt x="1801091" y="1653886"/>
                </a:cubicBezTo>
                <a:cubicBezTo>
                  <a:pt x="1844387" y="1662546"/>
                  <a:pt x="1775114" y="1688523"/>
                  <a:pt x="1861705" y="1671205"/>
                </a:cubicBezTo>
                <a:lnTo>
                  <a:pt x="1861705" y="1723159"/>
                </a:lnTo>
                <a:lnTo>
                  <a:pt x="1861705" y="1688523"/>
                </a:lnTo>
                <a:cubicBezTo>
                  <a:pt x="1853046" y="1688523"/>
                  <a:pt x="1853046" y="1679864"/>
                  <a:pt x="1827068" y="1679864"/>
                </a:cubicBezTo>
                <a:cubicBezTo>
                  <a:pt x="1818409" y="1679864"/>
                  <a:pt x="1827068" y="1705841"/>
                  <a:pt x="1783773" y="1705841"/>
                </a:cubicBezTo>
                <a:cubicBezTo>
                  <a:pt x="1792432" y="1705841"/>
                  <a:pt x="1809750" y="1705841"/>
                  <a:pt x="1818409" y="1679864"/>
                </a:cubicBezTo>
                <a:cubicBezTo>
                  <a:pt x="1809750" y="1679864"/>
                  <a:pt x="1809750" y="1671205"/>
                  <a:pt x="1792432" y="1671205"/>
                </a:cubicBezTo>
                <a:cubicBezTo>
                  <a:pt x="1757796" y="1671205"/>
                  <a:pt x="1792432" y="1679864"/>
                  <a:pt x="1749137" y="1697182"/>
                </a:cubicBezTo>
                <a:cubicBezTo>
                  <a:pt x="1757796" y="1697182"/>
                  <a:pt x="1766455" y="1697182"/>
                  <a:pt x="1775114" y="1688523"/>
                </a:cubicBezTo>
                <a:cubicBezTo>
                  <a:pt x="1775114" y="1688523"/>
                  <a:pt x="1775114" y="1662546"/>
                  <a:pt x="1757796" y="1662546"/>
                </a:cubicBezTo>
                <a:cubicBezTo>
                  <a:pt x="1731818" y="1662546"/>
                  <a:pt x="1740477" y="1697182"/>
                  <a:pt x="1705841" y="1688523"/>
                </a:cubicBezTo>
                <a:cubicBezTo>
                  <a:pt x="1714500" y="1688523"/>
                  <a:pt x="1731818" y="1688523"/>
                  <a:pt x="1740477" y="1679864"/>
                </a:cubicBezTo>
                <a:cubicBezTo>
                  <a:pt x="1731818" y="1653886"/>
                  <a:pt x="1740477" y="1653886"/>
                  <a:pt x="1714500" y="1653886"/>
                </a:cubicBezTo>
                <a:cubicBezTo>
                  <a:pt x="1697182" y="1653886"/>
                  <a:pt x="1688523" y="1679864"/>
                  <a:pt x="1671205" y="1679864"/>
                </a:cubicBezTo>
                <a:cubicBezTo>
                  <a:pt x="1679864" y="1679864"/>
                  <a:pt x="1688523" y="1679864"/>
                  <a:pt x="1697182" y="1671205"/>
                </a:cubicBezTo>
                <a:lnTo>
                  <a:pt x="1697182" y="1645227"/>
                </a:lnTo>
                <a:cubicBezTo>
                  <a:pt x="1688523" y="1645227"/>
                  <a:pt x="1671205" y="1645227"/>
                  <a:pt x="1662546" y="1636568"/>
                </a:cubicBezTo>
                <a:lnTo>
                  <a:pt x="1645227" y="1653886"/>
                </a:lnTo>
                <a:lnTo>
                  <a:pt x="1662546" y="1671205"/>
                </a:lnTo>
                <a:cubicBezTo>
                  <a:pt x="1627909" y="1645227"/>
                  <a:pt x="1636568" y="1636568"/>
                  <a:pt x="1636568" y="1610591"/>
                </a:cubicBezTo>
                <a:cubicBezTo>
                  <a:pt x="1645227" y="1610591"/>
                  <a:pt x="1662546" y="1645227"/>
                  <a:pt x="1688523" y="1645227"/>
                </a:cubicBezTo>
                <a:cubicBezTo>
                  <a:pt x="1705841" y="1645227"/>
                  <a:pt x="1714500" y="1627909"/>
                  <a:pt x="1723159" y="1627909"/>
                </a:cubicBezTo>
                <a:close/>
                <a:moveTo>
                  <a:pt x="3758046" y="1619250"/>
                </a:moveTo>
                <a:cubicBezTo>
                  <a:pt x="3766705" y="1601932"/>
                  <a:pt x="3784023" y="1593273"/>
                  <a:pt x="3801341" y="1584614"/>
                </a:cubicBezTo>
                <a:cubicBezTo>
                  <a:pt x="3792682" y="1601932"/>
                  <a:pt x="3775364" y="1619250"/>
                  <a:pt x="3758046" y="1619250"/>
                </a:cubicBezTo>
                <a:close/>
                <a:moveTo>
                  <a:pt x="3446319" y="1610591"/>
                </a:moveTo>
                <a:cubicBezTo>
                  <a:pt x="3463637" y="1610591"/>
                  <a:pt x="3463637" y="1601932"/>
                  <a:pt x="3472296" y="1593273"/>
                </a:cubicBezTo>
                <a:cubicBezTo>
                  <a:pt x="3480955" y="1601932"/>
                  <a:pt x="3480955" y="1627909"/>
                  <a:pt x="3506932" y="1627909"/>
                </a:cubicBezTo>
                <a:cubicBezTo>
                  <a:pt x="3524250" y="1627909"/>
                  <a:pt x="3506932" y="1610591"/>
                  <a:pt x="3532909" y="1610591"/>
                </a:cubicBezTo>
                <a:cubicBezTo>
                  <a:pt x="3532909" y="1610591"/>
                  <a:pt x="3532909" y="1636568"/>
                  <a:pt x="3576205" y="1627909"/>
                </a:cubicBezTo>
                <a:lnTo>
                  <a:pt x="3584864" y="1627909"/>
                </a:lnTo>
                <a:lnTo>
                  <a:pt x="3584864" y="1653886"/>
                </a:lnTo>
                <a:cubicBezTo>
                  <a:pt x="3567546" y="1636568"/>
                  <a:pt x="3550228" y="1636568"/>
                  <a:pt x="3532909" y="1627909"/>
                </a:cubicBezTo>
                <a:lnTo>
                  <a:pt x="3515591" y="1645227"/>
                </a:lnTo>
                <a:cubicBezTo>
                  <a:pt x="3515591" y="1645227"/>
                  <a:pt x="3524250" y="1653886"/>
                  <a:pt x="3532909" y="1653886"/>
                </a:cubicBezTo>
                <a:cubicBezTo>
                  <a:pt x="3524250" y="1653886"/>
                  <a:pt x="3515591" y="1645227"/>
                  <a:pt x="3506932" y="1627909"/>
                </a:cubicBezTo>
                <a:cubicBezTo>
                  <a:pt x="3498273" y="1627909"/>
                  <a:pt x="3489614" y="1645227"/>
                  <a:pt x="3472296" y="1645227"/>
                </a:cubicBezTo>
                <a:cubicBezTo>
                  <a:pt x="3480955" y="1645227"/>
                  <a:pt x="3489614" y="1636568"/>
                  <a:pt x="3489614" y="1627909"/>
                </a:cubicBezTo>
                <a:cubicBezTo>
                  <a:pt x="3489614" y="1627909"/>
                  <a:pt x="3489614" y="1619250"/>
                  <a:pt x="3472296" y="1619250"/>
                </a:cubicBezTo>
                <a:cubicBezTo>
                  <a:pt x="3446319" y="1619250"/>
                  <a:pt x="3454978" y="1627909"/>
                  <a:pt x="3463637" y="1636568"/>
                </a:cubicBezTo>
                <a:lnTo>
                  <a:pt x="3437659" y="1636568"/>
                </a:lnTo>
                <a:cubicBezTo>
                  <a:pt x="3446319" y="1636568"/>
                  <a:pt x="3454978" y="1627909"/>
                  <a:pt x="3454978" y="1619250"/>
                </a:cubicBezTo>
                <a:cubicBezTo>
                  <a:pt x="3446319" y="1610591"/>
                  <a:pt x="3454978" y="1610591"/>
                  <a:pt x="3429000" y="1610591"/>
                </a:cubicBezTo>
                <a:cubicBezTo>
                  <a:pt x="3411682" y="1610591"/>
                  <a:pt x="3420341" y="1627909"/>
                  <a:pt x="3411682" y="1627909"/>
                </a:cubicBezTo>
                <a:lnTo>
                  <a:pt x="3411682" y="1584614"/>
                </a:lnTo>
                <a:cubicBezTo>
                  <a:pt x="3429000" y="1584614"/>
                  <a:pt x="3420341" y="1610591"/>
                  <a:pt x="3446319" y="1610591"/>
                </a:cubicBezTo>
                <a:close/>
                <a:moveTo>
                  <a:pt x="3835978" y="1601932"/>
                </a:moveTo>
                <a:cubicBezTo>
                  <a:pt x="3835978" y="1593273"/>
                  <a:pt x="3853296" y="1575955"/>
                  <a:pt x="3870614" y="1584614"/>
                </a:cubicBezTo>
                <a:cubicBezTo>
                  <a:pt x="3861955" y="1584614"/>
                  <a:pt x="3844637" y="1601932"/>
                  <a:pt x="3835978" y="1601932"/>
                </a:cubicBezTo>
                <a:close/>
                <a:moveTo>
                  <a:pt x="3463637" y="1575955"/>
                </a:moveTo>
                <a:cubicBezTo>
                  <a:pt x="3480955" y="1575955"/>
                  <a:pt x="3480955" y="1610591"/>
                  <a:pt x="3498273" y="1610591"/>
                </a:cubicBezTo>
                <a:cubicBezTo>
                  <a:pt x="3524250" y="1610591"/>
                  <a:pt x="3498273" y="1593273"/>
                  <a:pt x="3524250" y="1593273"/>
                </a:cubicBezTo>
                <a:cubicBezTo>
                  <a:pt x="3541569" y="1593273"/>
                  <a:pt x="3576205" y="1610591"/>
                  <a:pt x="3593523" y="1627909"/>
                </a:cubicBezTo>
                <a:cubicBezTo>
                  <a:pt x="3602182" y="1653886"/>
                  <a:pt x="3593523" y="1714500"/>
                  <a:pt x="3636819" y="1749136"/>
                </a:cubicBezTo>
                <a:cubicBezTo>
                  <a:pt x="3688773" y="1757796"/>
                  <a:pt x="3740728" y="1775114"/>
                  <a:pt x="3792682" y="1792432"/>
                </a:cubicBezTo>
                <a:cubicBezTo>
                  <a:pt x="3827319" y="1801091"/>
                  <a:pt x="3913909" y="1818409"/>
                  <a:pt x="3957205" y="1835727"/>
                </a:cubicBezTo>
                <a:cubicBezTo>
                  <a:pt x="3974523" y="1835727"/>
                  <a:pt x="3991841" y="1861705"/>
                  <a:pt x="4009159" y="1861705"/>
                </a:cubicBezTo>
                <a:cubicBezTo>
                  <a:pt x="4035137" y="1861705"/>
                  <a:pt x="4009159" y="1844386"/>
                  <a:pt x="4026478" y="1844386"/>
                </a:cubicBezTo>
                <a:cubicBezTo>
                  <a:pt x="4052455" y="1844386"/>
                  <a:pt x="4052455" y="1870364"/>
                  <a:pt x="4069773" y="1870364"/>
                </a:cubicBezTo>
                <a:cubicBezTo>
                  <a:pt x="4095750" y="1887682"/>
                  <a:pt x="4139046" y="1887682"/>
                  <a:pt x="4173682" y="1905000"/>
                </a:cubicBezTo>
                <a:lnTo>
                  <a:pt x="4208319" y="1905000"/>
                </a:lnTo>
                <a:cubicBezTo>
                  <a:pt x="4199660" y="1905000"/>
                  <a:pt x="4173682" y="1913659"/>
                  <a:pt x="4147705" y="1930977"/>
                </a:cubicBezTo>
                <a:lnTo>
                  <a:pt x="4165023" y="1913659"/>
                </a:lnTo>
                <a:cubicBezTo>
                  <a:pt x="4113069" y="1887682"/>
                  <a:pt x="4052455" y="1870364"/>
                  <a:pt x="4035137" y="1853046"/>
                </a:cubicBezTo>
                <a:cubicBezTo>
                  <a:pt x="3965864" y="1853046"/>
                  <a:pt x="3905250" y="1835727"/>
                  <a:pt x="3835978" y="1809750"/>
                </a:cubicBezTo>
                <a:lnTo>
                  <a:pt x="3818659" y="1792432"/>
                </a:lnTo>
                <a:cubicBezTo>
                  <a:pt x="3749387" y="1783773"/>
                  <a:pt x="3680114" y="1775114"/>
                  <a:pt x="3628159" y="1757796"/>
                </a:cubicBezTo>
                <a:cubicBezTo>
                  <a:pt x="3628159" y="1757796"/>
                  <a:pt x="3619500" y="1740477"/>
                  <a:pt x="3602182" y="1740477"/>
                </a:cubicBezTo>
                <a:lnTo>
                  <a:pt x="3602182" y="1827068"/>
                </a:lnTo>
                <a:cubicBezTo>
                  <a:pt x="3602182" y="1827068"/>
                  <a:pt x="3610841" y="1835727"/>
                  <a:pt x="3619500" y="1835727"/>
                </a:cubicBezTo>
                <a:cubicBezTo>
                  <a:pt x="3810000" y="1870364"/>
                  <a:pt x="3983182" y="1896341"/>
                  <a:pt x="4173682" y="1982932"/>
                </a:cubicBezTo>
                <a:cubicBezTo>
                  <a:pt x="4052455" y="1948296"/>
                  <a:pt x="3931228" y="1887682"/>
                  <a:pt x="3775364" y="1887682"/>
                </a:cubicBezTo>
                <a:cubicBezTo>
                  <a:pt x="3784023" y="1896341"/>
                  <a:pt x="3792682" y="1913659"/>
                  <a:pt x="3810000" y="1930977"/>
                </a:cubicBezTo>
                <a:lnTo>
                  <a:pt x="3835978" y="1905000"/>
                </a:lnTo>
                <a:cubicBezTo>
                  <a:pt x="3844637" y="1930977"/>
                  <a:pt x="3861955" y="1922318"/>
                  <a:pt x="3861955" y="1922318"/>
                </a:cubicBezTo>
                <a:cubicBezTo>
                  <a:pt x="3870614" y="1948296"/>
                  <a:pt x="3931228" y="1965614"/>
                  <a:pt x="3939887" y="2008909"/>
                </a:cubicBezTo>
                <a:cubicBezTo>
                  <a:pt x="3931228" y="2008909"/>
                  <a:pt x="3939887" y="2000250"/>
                  <a:pt x="3913909" y="2000250"/>
                </a:cubicBezTo>
                <a:cubicBezTo>
                  <a:pt x="3896591" y="2000250"/>
                  <a:pt x="3905250" y="2008909"/>
                  <a:pt x="3913909" y="2017568"/>
                </a:cubicBezTo>
                <a:cubicBezTo>
                  <a:pt x="3879273" y="2000250"/>
                  <a:pt x="3835978" y="1974273"/>
                  <a:pt x="3801341" y="1956955"/>
                </a:cubicBezTo>
                <a:cubicBezTo>
                  <a:pt x="3784023" y="1965614"/>
                  <a:pt x="3758046" y="2017568"/>
                  <a:pt x="3723409" y="2017568"/>
                </a:cubicBezTo>
                <a:cubicBezTo>
                  <a:pt x="3706091" y="2017568"/>
                  <a:pt x="3697432" y="2000250"/>
                  <a:pt x="3680114" y="1982932"/>
                </a:cubicBezTo>
                <a:lnTo>
                  <a:pt x="3654137" y="2008909"/>
                </a:lnTo>
                <a:lnTo>
                  <a:pt x="3680114" y="2034886"/>
                </a:lnTo>
                <a:cubicBezTo>
                  <a:pt x="3680114" y="2043546"/>
                  <a:pt x="3662796" y="2052205"/>
                  <a:pt x="3662796" y="2060864"/>
                </a:cubicBezTo>
                <a:cubicBezTo>
                  <a:pt x="3610841" y="1991591"/>
                  <a:pt x="3602182" y="2008909"/>
                  <a:pt x="3602182" y="1948296"/>
                </a:cubicBezTo>
                <a:cubicBezTo>
                  <a:pt x="3602182" y="1922318"/>
                  <a:pt x="3558887" y="1905000"/>
                  <a:pt x="3541569" y="1896341"/>
                </a:cubicBezTo>
                <a:cubicBezTo>
                  <a:pt x="3541569" y="1896341"/>
                  <a:pt x="3532909" y="1896341"/>
                  <a:pt x="3524250" y="1905000"/>
                </a:cubicBezTo>
                <a:cubicBezTo>
                  <a:pt x="3532909" y="1913659"/>
                  <a:pt x="3550228" y="1930977"/>
                  <a:pt x="3558887" y="1948296"/>
                </a:cubicBezTo>
                <a:cubicBezTo>
                  <a:pt x="3550228" y="1939636"/>
                  <a:pt x="3532909" y="1930977"/>
                  <a:pt x="3524250" y="1930977"/>
                </a:cubicBezTo>
                <a:lnTo>
                  <a:pt x="3506932" y="1948296"/>
                </a:lnTo>
                <a:cubicBezTo>
                  <a:pt x="3506932" y="1965614"/>
                  <a:pt x="3576205" y="2000250"/>
                  <a:pt x="3636819" y="2060864"/>
                </a:cubicBezTo>
                <a:cubicBezTo>
                  <a:pt x="3619500" y="2052205"/>
                  <a:pt x="3602182" y="2034886"/>
                  <a:pt x="3584864" y="2017568"/>
                </a:cubicBezTo>
                <a:cubicBezTo>
                  <a:pt x="3584864" y="2017568"/>
                  <a:pt x="3576205" y="2026227"/>
                  <a:pt x="3576205" y="2034886"/>
                </a:cubicBezTo>
                <a:lnTo>
                  <a:pt x="3550228" y="2034886"/>
                </a:lnTo>
                <a:cubicBezTo>
                  <a:pt x="3515591" y="2000250"/>
                  <a:pt x="3489614" y="1965614"/>
                  <a:pt x="3454978" y="1930977"/>
                </a:cubicBezTo>
                <a:cubicBezTo>
                  <a:pt x="3429000" y="1948296"/>
                  <a:pt x="3403023" y="1974273"/>
                  <a:pt x="3377046" y="1991591"/>
                </a:cubicBezTo>
                <a:cubicBezTo>
                  <a:pt x="3385705" y="2008909"/>
                  <a:pt x="3403023" y="2026227"/>
                  <a:pt x="3420341" y="2043546"/>
                </a:cubicBezTo>
                <a:cubicBezTo>
                  <a:pt x="3394364" y="2026227"/>
                  <a:pt x="3394364" y="2017568"/>
                  <a:pt x="3359728" y="2017568"/>
                </a:cubicBezTo>
                <a:cubicBezTo>
                  <a:pt x="3394364" y="2060864"/>
                  <a:pt x="3437659" y="2112818"/>
                  <a:pt x="3472296" y="2156114"/>
                </a:cubicBezTo>
                <a:cubicBezTo>
                  <a:pt x="3446319" y="2138796"/>
                  <a:pt x="3411682" y="2104159"/>
                  <a:pt x="3377046" y="2069523"/>
                </a:cubicBezTo>
                <a:cubicBezTo>
                  <a:pt x="3377046" y="2052205"/>
                  <a:pt x="3359728" y="2017568"/>
                  <a:pt x="3351069" y="2017568"/>
                </a:cubicBezTo>
                <a:cubicBezTo>
                  <a:pt x="3359728" y="2000250"/>
                  <a:pt x="3377046" y="1982932"/>
                  <a:pt x="3394364" y="1965614"/>
                </a:cubicBezTo>
                <a:cubicBezTo>
                  <a:pt x="3385705" y="1956955"/>
                  <a:pt x="3368387" y="1939636"/>
                  <a:pt x="3351069" y="1930977"/>
                </a:cubicBezTo>
                <a:cubicBezTo>
                  <a:pt x="3316432" y="1974273"/>
                  <a:pt x="3359728" y="1948296"/>
                  <a:pt x="3299114" y="2000250"/>
                </a:cubicBezTo>
                <a:cubicBezTo>
                  <a:pt x="3333750" y="2052205"/>
                  <a:pt x="3368387" y="2112818"/>
                  <a:pt x="3403023" y="2173432"/>
                </a:cubicBezTo>
                <a:cubicBezTo>
                  <a:pt x="3368387" y="2130136"/>
                  <a:pt x="3316432" y="2095500"/>
                  <a:pt x="3273137" y="2060864"/>
                </a:cubicBezTo>
                <a:cubicBezTo>
                  <a:pt x="3281796" y="2060864"/>
                  <a:pt x="3290455" y="2078182"/>
                  <a:pt x="3316432" y="2078182"/>
                </a:cubicBezTo>
                <a:cubicBezTo>
                  <a:pt x="3281796" y="2017568"/>
                  <a:pt x="3281796" y="2043546"/>
                  <a:pt x="3299114" y="2017568"/>
                </a:cubicBezTo>
                <a:lnTo>
                  <a:pt x="3281796" y="2000250"/>
                </a:lnTo>
                <a:cubicBezTo>
                  <a:pt x="3264478" y="2026227"/>
                  <a:pt x="3221182" y="2086841"/>
                  <a:pt x="3203864" y="2086841"/>
                </a:cubicBezTo>
                <a:cubicBezTo>
                  <a:pt x="3177887" y="2086841"/>
                  <a:pt x="3212523" y="2069523"/>
                  <a:pt x="3195205" y="2069523"/>
                </a:cubicBezTo>
                <a:cubicBezTo>
                  <a:pt x="3169228" y="2069523"/>
                  <a:pt x="3177887" y="2086841"/>
                  <a:pt x="3160569" y="2078182"/>
                </a:cubicBezTo>
                <a:cubicBezTo>
                  <a:pt x="3169228" y="2060864"/>
                  <a:pt x="3195205" y="2043546"/>
                  <a:pt x="3203864" y="2017568"/>
                </a:cubicBezTo>
                <a:cubicBezTo>
                  <a:pt x="3212523" y="2017568"/>
                  <a:pt x="3212523" y="2008909"/>
                  <a:pt x="3238500" y="2008909"/>
                </a:cubicBezTo>
                <a:cubicBezTo>
                  <a:pt x="3255819" y="2008909"/>
                  <a:pt x="3247159" y="2017568"/>
                  <a:pt x="3255819" y="2026227"/>
                </a:cubicBezTo>
                <a:cubicBezTo>
                  <a:pt x="3264478" y="2017568"/>
                  <a:pt x="3273137" y="2017568"/>
                  <a:pt x="3273137" y="2000250"/>
                </a:cubicBezTo>
                <a:cubicBezTo>
                  <a:pt x="3273137" y="1974273"/>
                  <a:pt x="3255819" y="2008909"/>
                  <a:pt x="3255819" y="1982932"/>
                </a:cubicBezTo>
                <a:cubicBezTo>
                  <a:pt x="3255819" y="1948296"/>
                  <a:pt x="3281796" y="1956955"/>
                  <a:pt x="3299114" y="1948296"/>
                </a:cubicBezTo>
                <a:cubicBezTo>
                  <a:pt x="3290455" y="1939636"/>
                  <a:pt x="3316432" y="1913659"/>
                  <a:pt x="3290455" y="1913659"/>
                </a:cubicBezTo>
                <a:cubicBezTo>
                  <a:pt x="3238500" y="1913659"/>
                  <a:pt x="3134591" y="2060864"/>
                  <a:pt x="3134591" y="2078182"/>
                </a:cubicBezTo>
                <a:cubicBezTo>
                  <a:pt x="3134591" y="2095500"/>
                  <a:pt x="3160569" y="2164773"/>
                  <a:pt x="3195205" y="2182091"/>
                </a:cubicBezTo>
                <a:cubicBezTo>
                  <a:pt x="3203864" y="2182091"/>
                  <a:pt x="3221182" y="2190750"/>
                  <a:pt x="3221182" y="2190750"/>
                </a:cubicBezTo>
                <a:cubicBezTo>
                  <a:pt x="3238500" y="2216727"/>
                  <a:pt x="3351069" y="2286000"/>
                  <a:pt x="3385705" y="2286000"/>
                </a:cubicBezTo>
                <a:cubicBezTo>
                  <a:pt x="3403023" y="2286000"/>
                  <a:pt x="3394364" y="2268682"/>
                  <a:pt x="3420341" y="2268682"/>
                </a:cubicBezTo>
                <a:cubicBezTo>
                  <a:pt x="3437659" y="2268682"/>
                  <a:pt x="3420341" y="2286000"/>
                  <a:pt x="3446319" y="2286000"/>
                </a:cubicBezTo>
                <a:cubicBezTo>
                  <a:pt x="3463637" y="2286000"/>
                  <a:pt x="3446319" y="2260023"/>
                  <a:pt x="3472296" y="2260023"/>
                </a:cubicBezTo>
                <a:cubicBezTo>
                  <a:pt x="3489614" y="2260023"/>
                  <a:pt x="3498273" y="2277341"/>
                  <a:pt x="3506932" y="2277341"/>
                </a:cubicBezTo>
                <a:lnTo>
                  <a:pt x="3532909" y="2251364"/>
                </a:lnTo>
                <a:cubicBezTo>
                  <a:pt x="3515591" y="2242705"/>
                  <a:pt x="3498273" y="2216727"/>
                  <a:pt x="3480955" y="2208068"/>
                </a:cubicBezTo>
                <a:cubicBezTo>
                  <a:pt x="3463637" y="2208068"/>
                  <a:pt x="3437659" y="2208068"/>
                  <a:pt x="3420341" y="2190750"/>
                </a:cubicBezTo>
                <a:cubicBezTo>
                  <a:pt x="3480955" y="2208068"/>
                  <a:pt x="3472296" y="2173432"/>
                  <a:pt x="3515591" y="2164773"/>
                </a:cubicBezTo>
                <a:cubicBezTo>
                  <a:pt x="3506932" y="2147455"/>
                  <a:pt x="3480955" y="2138796"/>
                  <a:pt x="3480955" y="2112818"/>
                </a:cubicBezTo>
                <a:cubicBezTo>
                  <a:pt x="3480955" y="2112818"/>
                  <a:pt x="3489614" y="2104159"/>
                  <a:pt x="3489614" y="2078182"/>
                </a:cubicBezTo>
                <a:cubicBezTo>
                  <a:pt x="3498273" y="2086841"/>
                  <a:pt x="3506932" y="2086841"/>
                  <a:pt x="3524250" y="2086841"/>
                </a:cubicBezTo>
                <a:cubicBezTo>
                  <a:pt x="3524250" y="2095500"/>
                  <a:pt x="3532909" y="2086841"/>
                  <a:pt x="3532909" y="2104159"/>
                </a:cubicBezTo>
                <a:cubicBezTo>
                  <a:pt x="3532909" y="2130136"/>
                  <a:pt x="3515591" y="2095500"/>
                  <a:pt x="3515591" y="2112818"/>
                </a:cubicBezTo>
                <a:cubicBezTo>
                  <a:pt x="3515591" y="2138796"/>
                  <a:pt x="3524250" y="2138796"/>
                  <a:pt x="3532909" y="2147455"/>
                </a:cubicBezTo>
                <a:lnTo>
                  <a:pt x="3602182" y="2147455"/>
                </a:lnTo>
                <a:cubicBezTo>
                  <a:pt x="3593523" y="2121477"/>
                  <a:pt x="3584864" y="2112818"/>
                  <a:pt x="3584864" y="2104159"/>
                </a:cubicBezTo>
                <a:cubicBezTo>
                  <a:pt x="3602182" y="2112818"/>
                  <a:pt x="3619500" y="2121477"/>
                  <a:pt x="3636819" y="2112818"/>
                </a:cubicBezTo>
                <a:cubicBezTo>
                  <a:pt x="3628159" y="2130136"/>
                  <a:pt x="3602182" y="2164773"/>
                  <a:pt x="3576205" y="2164773"/>
                </a:cubicBezTo>
                <a:cubicBezTo>
                  <a:pt x="3558887" y="2164773"/>
                  <a:pt x="3550228" y="2147455"/>
                  <a:pt x="3532909" y="2147455"/>
                </a:cubicBezTo>
                <a:cubicBezTo>
                  <a:pt x="3541569" y="2164773"/>
                  <a:pt x="3567546" y="2190750"/>
                  <a:pt x="3584864" y="2208068"/>
                </a:cubicBezTo>
                <a:cubicBezTo>
                  <a:pt x="3576205" y="2208068"/>
                  <a:pt x="3584864" y="2199409"/>
                  <a:pt x="3558887" y="2199409"/>
                </a:cubicBezTo>
                <a:cubicBezTo>
                  <a:pt x="3541569" y="2199409"/>
                  <a:pt x="3567546" y="2216727"/>
                  <a:pt x="3541569" y="2216727"/>
                </a:cubicBezTo>
                <a:cubicBezTo>
                  <a:pt x="3524250" y="2216727"/>
                  <a:pt x="3524250" y="2199409"/>
                  <a:pt x="3506932" y="2208068"/>
                </a:cubicBezTo>
                <a:cubicBezTo>
                  <a:pt x="3515591" y="2225386"/>
                  <a:pt x="3532909" y="2234046"/>
                  <a:pt x="3532909" y="2260023"/>
                </a:cubicBezTo>
                <a:cubicBezTo>
                  <a:pt x="3532909" y="2286000"/>
                  <a:pt x="3654137" y="2268682"/>
                  <a:pt x="3714750" y="2337955"/>
                </a:cubicBezTo>
                <a:lnTo>
                  <a:pt x="3706091" y="2441864"/>
                </a:lnTo>
                <a:cubicBezTo>
                  <a:pt x="3697432" y="2398568"/>
                  <a:pt x="3714750" y="2355273"/>
                  <a:pt x="3680114" y="2311977"/>
                </a:cubicBezTo>
                <a:cubicBezTo>
                  <a:pt x="3645478" y="2311977"/>
                  <a:pt x="3602182" y="2294659"/>
                  <a:pt x="3558887" y="2286000"/>
                </a:cubicBezTo>
                <a:cubicBezTo>
                  <a:pt x="3550228" y="2286000"/>
                  <a:pt x="3550228" y="2268682"/>
                  <a:pt x="3524250" y="2268682"/>
                </a:cubicBezTo>
                <a:cubicBezTo>
                  <a:pt x="3506932" y="2268682"/>
                  <a:pt x="3524250" y="2286000"/>
                  <a:pt x="3498273" y="2286000"/>
                </a:cubicBezTo>
                <a:cubicBezTo>
                  <a:pt x="3480955" y="2286000"/>
                  <a:pt x="3489614" y="2268682"/>
                  <a:pt x="3472296" y="2268682"/>
                </a:cubicBezTo>
                <a:cubicBezTo>
                  <a:pt x="3446319" y="2268682"/>
                  <a:pt x="3463637" y="2294659"/>
                  <a:pt x="3446319" y="2294659"/>
                </a:cubicBezTo>
                <a:cubicBezTo>
                  <a:pt x="3420341" y="2294659"/>
                  <a:pt x="3437659" y="2277341"/>
                  <a:pt x="3411682" y="2277341"/>
                </a:cubicBezTo>
                <a:cubicBezTo>
                  <a:pt x="3394364" y="2277341"/>
                  <a:pt x="3351069" y="2303318"/>
                  <a:pt x="3325091" y="2303318"/>
                </a:cubicBezTo>
                <a:cubicBezTo>
                  <a:pt x="3307773" y="2303318"/>
                  <a:pt x="3325091" y="2286000"/>
                  <a:pt x="3299114" y="2286000"/>
                </a:cubicBezTo>
                <a:cubicBezTo>
                  <a:pt x="3281796" y="2286000"/>
                  <a:pt x="3247159" y="2303318"/>
                  <a:pt x="3221182" y="2311977"/>
                </a:cubicBezTo>
                <a:cubicBezTo>
                  <a:pt x="3169228" y="2329296"/>
                  <a:pt x="3065319" y="2346614"/>
                  <a:pt x="3048000" y="2346614"/>
                </a:cubicBezTo>
                <a:cubicBezTo>
                  <a:pt x="3022023" y="2346614"/>
                  <a:pt x="3030682" y="2337955"/>
                  <a:pt x="3022023" y="2329296"/>
                </a:cubicBezTo>
                <a:cubicBezTo>
                  <a:pt x="2970069" y="2346614"/>
                  <a:pt x="2883478" y="2320636"/>
                  <a:pt x="2848841" y="2294659"/>
                </a:cubicBezTo>
                <a:cubicBezTo>
                  <a:pt x="2822864" y="2303318"/>
                  <a:pt x="2796887" y="2286000"/>
                  <a:pt x="2770909" y="2286000"/>
                </a:cubicBezTo>
                <a:cubicBezTo>
                  <a:pt x="2762250" y="2286000"/>
                  <a:pt x="2762250" y="2277341"/>
                  <a:pt x="2753591" y="2268682"/>
                </a:cubicBezTo>
                <a:cubicBezTo>
                  <a:pt x="2718955" y="2260023"/>
                  <a:pt x="2667000" y="2242705"/>
                  <a:pt x="2667000" y="2208068"/>
                </a:cubicBezTo>
                <a:cubicBezTo>
                  <a:pt x="2658341" y="2208068"/>
                  <a:pt x="2641023" y="2208068"/>
                  <a:pt x="2632364" y="2199409"/>
                </a:cubicBezTo>
                <a:cubicBezTo>
                  <a:pt x="2623705" y="2199409"/>
                  <a:pt x="2623705" y="2173432"/>
                  <a:pt x="2606387" y="2164773"/>
                </a:cubicBezTo>
                <a:cubicBezTo>
                  <a:pt x="2571750" y="2147455"/>
                  <a:pt x="2519796" y="2130136"/>
                  <a:pt x="2493818" y="2104159"/>
                </a:cubicBezTo>
                <a:cubicBezTo>
                  <a:pt x="2485159" y="2095500"/>
                  <a:pt x="2398568" y="2008909"/>
                  <a:pt x="2363932" y="2000250"/>
                </a:cubicBezTo>
                <a:cubicBezTo>
                  <a:pt x="2355273" y="1982932"/>
                  <a:pt x="2329296" y="1956955"/>
                  <a:pt x="2294659" y="1939636"/>
                </a:cubicBezTo>
                <a:cubicBezTo>
                  <a:pt x="2216728" y="1896341"/>
                  <a:pt x="2260023" y="1965614"/>
                  <a:pt x="2190750" y="1896341"/>
                </a:cubicBezTo>
                <a:cubicBezTo>
                  <a:pt x="2164773" y="1896341"/>
                  <a:pt x="1982932" y="1844386"/>
                  <a:pt x="1974273" y="1844386"/>
                </a:cubicBezTo>
                <a:cubicBezTo>
                  <a:pt x="1956955" y="1844386"/>
                  <a:pt x="1974273" y="1861705"/>
                  <a:pt x="1948296" y="1861705"/>
                </a:cubicBezTo>
                <a:cubicBezTo>
                  <a:pt x="1930977" y="1861705"/>
                  <a:pt x="1930977" y="1844386"/>
                  <a:pt x="1922318" y="1835727"/>
                </a:cubicBezTo>
                <a:cubicBezTo>
                  <a:pt x="1913659" y="1844386"/>
                  <a:pt x="1896341" y="1853046"/>
                  <a:pt x="1887682" y="1861705"/>
                </a:cubicBezTo>
                <a:lnTo>
                  <a:pt x="1887682" y="1913659"/>
                </a:lnTo>
                <a:cubicBezTo>
                  <a:pt x="1896341" y="1913659"/>
                  <a:pt x="1913659" y="1922318"/>
                  <a:pt x="1930977" y="1913659"/>
                </a:cubicBezTo>
                <a:lnTo>
                  <a:pt x="1913659" y="1896341"/>
                </a:lnTo>
                <a:cubicBezTo>
                  <a:pt x="1930977" y="1887682"/>
                  <a:pt x="1939637" y="1887682"/>
                  <a:pt x="1956955" y="1887682"/>
                </a:cubicBezTo>
                <a:cubicBezTo>
                  <a:pt x="2008909" y="1887682"/>
                  <a:pt x="2060864" y="1905000"/>
                  <a:pt x="2052205" y="1974273"/>
                </a:cubicBezTo>
                <a:cubicBezTo>
                  <a:pt x="2069523" y="1922318"/>
                  <a:pt x="2086841" y="1948296"/>
                  <a:pt x="2147455" y="1922318"/>
                </a:cubicBezTo>
                <a:cubicBezTo>
                  <a:pt x="2156114" y="1930977"/>
                  <a:pt x="2156114" y="1948296"/>
                  <a:pt x="2173432" y="1956955"/>
                </a:cubicBezTo>
                <a:cubicBezTo>
                  <a:pt x="2182091" y="1956955"/>
                  <a:pt x="2199409" y="1956955"/>
                  <a:pt x="2208068" y="1965614"/>
                </a:cubicBezTo>
                <a:lnTo>
                  <a:pt x="2208068" y="1991591"/>
                </a:lnTo>
                <a:cubicBezTo>
                  <a:pt x="2208068" y="1991591"/>
                  <a:pt x="2208068" y="2000250"/>
                  <a:pt x="2190750" y="2000250"/>
                </a:cubicBezTo>
                <a:cubicBezTo>
                  <a:pt x="2164773" y="2000250"/>
                  <a:pt x="2164773" y="1982932"/>
                  <a:pt x="2156114" y="1982932"/>
                </a:cubicBezTo>
                <a:cubicBezTo>
                  <a:pt x="2156114" y="2000250"/>
                  <a:pt x="2156114" y="2026227"/>
                  <a:pt x="2147455" y="2043546"/>
                </a:cubicBezTo>
                <a:cubicBezTo>
                  <a:pt x="2138796" y="2043546"/>
                  <a:pt x="2121478" y="2034886"/>
                  <a:pt x="2104159" y="2043546"/>
                </a:cubicBezTo>
                <a:cubicBezTo>
                  <a:pt x="2112818" y="2052205"/>
                  <a:pt x="2121478" y="2060864"/>
                  <a:pt x="2121478" y="2069523"/>
                </a:cubicBezTo>
                <a:cubicBezTo>
                  <a:pt x="2121478" y="2078182"/>
                  <a:pt x="2104159" y="2078182"/>
                  <a:pt x="2086841" y="2086841"/>
                </a:cubicBezTo>
                <a:cubicBezTo>
                  <a:pt x="2095500" y="2095500"/>
                  <a:pt x="2104159" y="2095500"/>
                  <a:pt x="2112818" y="2104159"/>
                </a:cubicBezTo>
                <a:cubicBezTo>
                  <a:pt x="2130137" y="2095500"/>
                  <a:pt x="2138796" y="2052205"/>
                  <a:pt x="2164773" y="2052205"/>
                </a:cubicBezTo>
                <a:cubicBezTo>
                  <a:pt x="2182091" y="2052205"/>
                  <a:pt x="2208068" y="2060864"/>
                  <a:pt x="2234046" y="2078182"/>
                </a:cubicBezTo>
                <a:cubicBezTo>
                  <a:pt x="2242705" y="2069523"/>
                  <a:pt x="2260023" y="2052205"/>
                  <a:pt x="2268682" y="2034886"/>
                </a:cubicBezTo>
                <a:cubicBezTo>
                  <a:pt x="2303318" y="2052205"/>
                  <a:pt x="2303318" y="2095500"/>
                  <a:pt x="2303318" y="2095500"/>
                </a:cubicBezTo>
                <a:cubicBezTo>
                  <a:pt x="2329296" y="2095500"/>
                  <a:pt x="2303318" y="2078182"/>
                  <a:pt x="2329296" y="2078182"/>
                </a:cubicBezTo>
                <a:cubicBezTo>
                  <a:pt x="2346614" y="2078182"/>
                  <a:pt x="2372591" y="2095500"/>
                  <a:pt x="2389909" y="2104159"/>
                </a:cubicBezTo>
                <a:cubicBezTo>
                  <a:pt x="2372591" y="2121477"/>
                  <a:pt x="2329296" y="2147455"/>
                  <a:pt x="2311978" y="2147455"/>
                </a:cubicBezTo>
                <a:cubicBezTo>
                  <a:pt x="2286000" y="2147455"/>
                  <a:pt x="2303318" y="2121477"/>
                  <a:pt x="2286000" y="2121477"/>
                </a:cubicBezTo>
                <a:cubicBezTo>
                  <a:pt x="2260023" y="2121477"/>
                  <a:pt x="2277341" y="2138796"/>
                  <a:pt x="2268682" y="2138796"/>
                </a:cubicBezTo>
                <a:cubicBezTo>
                  <a:pt x="2268682" y="2121477"/>
                  <a:pt x="2251364" y="2095500"/>
                  <a:pt x="2242705" y="2078182"/>
                </a:cubicBezTo>
                <a:cubicBezTo>
                  <a:pt x="2208068" y="2121477"/>
                  <a:pt x="2156114" y="2095500"/>
                  <a:pt x="2121478" y="2130136"/>
                </a:cubicBezTo>
                <a:lnTo>
                  <a:pt x="2078182" y="2130136"/>
                </a:lnTo>
                <a:cubicBezTo>
                  <a:pt x="2078182" y="2121477"/>
                  <a:pt x="2069523" y="2112818"/>
                  <a:pt x="2069523" y="2095500"/>
                </a:cubicBezTo>
                <a:cubicBezTo>
                  <a:pt x="2069523" y="2069523"/>
                  <a:pt x="2078182" y="2086841"/>
                  <a:pt x="2086841" y="2078182"/>
                </a:cubicBezTo>
                <a:cubicBezTo>
                  <a:pt x="2069523" y="2069523"/>
                  <a:pt x="2043546" y="2052205"/>
                  <a:pt x="2017568" y="2026227"/>
                </a:cubicBezTo>
                <a:cubicBezTo>
                  <a:pt x="2034887" y="2017568"/>
                  <a:pt x="2060864" y="2017568"/>
                  <a:pt x="2086841" y="2008909"/>
                </a:cubicBezTo>
                <a:cubicBezTo>
                  <a:pt x="2078182" y="2000250"/>
                  <a:pt x="2078182" y="1991591"/>
                  <a:pt x="2052205" y="1991591"/>
                </a:cubicBezTo>
                <a:cubicBezTo>
                  <a:pt x="2034887" y="1991591"/>
                  <a:pt x="2000250" y="2017568"/>
                  <a:pt x="1982932" y="2017568"/>
                </a:cubicBezTo>
                <a:cubicBezTo>
                  <a:pt x="1956955" y="2017568"/>
                  <a:pt x="1948296" y="1982932"/>
                  <a:pt x="1922318" y="1991591"/>
                </a:cubicBezTo>
                <a:cubicBezTo>
                  <a:pt x="1974273" y="2017568"/>
                  <a:pt x="1913659" y="2026227"/>
                  <a:pt x="2000250" y="2034886"/>
                </a:cubicBezTo>
                <a:lnTo>
                  <a:pt x="2017568" y="2052205"/>
                </a:lnTo>
                <a:cubicBezTo>
                  <a:pt x="2034887" y="2086841"/>
                  <a:pt x="2052205" y="2121477"/>
                  <a:pt x="2052205" y="2138796"/>
                </a:cubicBezTo>
                <a:cubicBezTo>
                  <a:pt x="2052205" y="2156114"/>
                  <a:pt x="2078182" y="2156114"/>
                  <a:pt x="2095500" y="2156114"/>
                </a:cubicBezTo>
                <a:cubicBezTo>
                  <a:pt x="2121478" y="2156114"/>
                  <a:pt x="2182091" y="2130136"/>
                  <a:pt x="2242705" y="2121477"/>
                </a:cubicBezTo>
                <a:cubicBezTo>
                  <a:pt x="2251364" y="2138796"/>
                  <a:pt x="2286000" y="2216727"/>
                  <a:pt x="2329296" y="2216727"/>
                </a:cubicBezTo>
                <a:cubicBezTo>
                  <a:pt x="2329296" y="2208068"/>
                  <a:pt x="2337955" y="2208068"/>
                  <a:pt x="2337955" y="2182091"/>
                </a:cubicBezTo>
                <a:cubicBezTo>
                  <a:pt x="2337955" y="2164773"/>
                  <a:pt x="2329296" y="2173432"/>
                  <a:pt x="2320637" y="2164773"/>
                </a:cubicBezTo>
                <a:cubicBezTo>
                  <a:pt x="2337955" y="2164773"/>
                  <a:pt x="2363932" y="2147455"/>
                  <a:pt x="2381250" y="2138796"/>
                </a:cubicBezTo>
                <a:cubicBezTo>
                  <a:pt x="2389909" y="2138796"/>
                  <a:pt x="2398568" y="2156114"/>
                  <a:pt x="2407228" y="2173432"/>
                </a:cubicBezTo>
                <a:lnTo>
                  <a:pt x="2433205" y="2147455"/>
                </a:lnTo>
                <a:cubicBezTo>
                  <a:pt x="2450523" y="2156114"/>
                  <a:pt x="2450523" y="2173432"/>
                  <a:pt x="2476500" y="2190750"/>
                </a:cubicBezTo>
                <a:cubicBezTo>
                  <a:pt x="2398568" y="2190750"/>
                  <a:pt x="2450523" y="2190750"/>
                  <a:pt x="2424546" y="2216727"/>
                </a:cubicBezTo>
                <a:cubicBezTo>
                  <a:pt x="2433205" y="2225386"/>
                  <a:pt x="2424546" y="2225386"/>
                  <a:pt x="2450523" y="2225386"/>
                </a:cubicBezTo>
                <a:cubicBezTo>
                  <a:pt x="2467841" y="2225386"/>
                  <a:pt x="2476500" y="2216727"/>
                  <a:pt x="2493818" y="2208068"/>
                </a:cubicBezTo>
                <a:cubicBezTo>
                  <a:pt x="2502478" y="2225386"/>
                  <a:pt x="2502478" y="2251364"/>
                  <a:pt x="2502478" y="2286000"/>
                </a:cubicBezTo>
                <a:cubicBezTo>
                  <a:pt x="2493818" y="2268682"/>
                  <a:pt x="2485159" y="2242705"/>
                  <a:pt x="2476500" y="2216727"/>
                </a:cubicBezTo>
                <a:cubicBezTo>
                  <a:pt x="2467841" y="2225386"/>
                  <a:pt x="2459182" y="2216727"/>
                  <a:pt x="2459182" y="2234046"/>
                </a:cubicBezTo>
                <a:cubicBezTo>
                  <a:pt x="2459182" y="2251364"/>
                  <a:pt x="2485159" y="2294659"/>
                  <a:pt x="2519796" y="2311977"/>
                </a:cubicBezTo>
                <a:cubicBezTo>
                  <a:pt x="2519796" y="2320636"/>
                  <a:pt x="2502478" y="2320636"/>
                  <a:pt x="2485159" y="2337955"/>
                </a:cubicBezTo>
                <a:cubicBezTo>
                  <a:pt x="2493818" y="2346614"/>
                  <a:pt x="2502478" y="2346614"/>
                  <a:pt x="2511137" y="2355273"/>
                </a:cubicBezTo>
                <a:cubicBezTo>
                  <a:pt x="2519796" y="2346614"/>
                  <a:pt x="2545773" y="2337955"/>
                  <a:pt x="2545773" y="2311977"/>
                </a:cubicBezTo>
                <a:cubicBezTo>
                  <a:pt x="2545773" y="2294659"/>
                  <a:pt x="2528455" y="2294659"/>
                  <a:pt x="2528455" y="2268682"/>
                </a:cubicBezTo>
                <a:cubicBezTo>
                  <a:pt x="2528455" y="2251364"/>
                  <a:pt x="2537114" y="2242705"/>
                  <a:pt x="2545773" y="2225386"/>
                </a:cubicBezTo>
                <a:cubicBezTo>
                  <a:pt x="2563091" y="2234046"/>
                  <a:pt x="2597728" y="2242705"/>
                  <a:pt x="2597728" y="2260023"/>
                </a:cubicBezTo>
                <a:cubicBezTo>
                  <a:pt x="2597728" y="2286000"/>
                  <a:pt x="2580409" y="2277341"/>
                  <a:pt x="2571750" y="2286000"/>
                </a:cubicBezTo>
                <a:lnTo>
                  <a:pt x="2589068" y="2303318"/>
                </a:lnTo>
                <a:lnTo>
                  <a:pt x="2563091" y="2329296"/>
                </a:lnTo>
                <a:lnTo>
                  <a:pt x="2571750" y="2363932"/>
                </a:lnTo>
                <a:cubicBezTo>
                  <a:pt x="2589068" y="2337955"/>
                  <a:pt x="2606387" y="2311977"/>
                  <a:pt x="2632364" y="2294659"/>
                </a:cubicBezTo>
                <a:cubicBezTo>
                  <a:pt x="2641023" y="2311977"/>
                  <a:pt x="2675659" y="2337955"/>
                  <a:pt x="2675659" y="2363932"/>
                </a:cubicBezTo>
                <a:cubicBezTo>
                  <a:pt x="2675659" y="2381250"/>
                  <a:pt x="2615046" y="2415886"/>
                  <a:pt x="2632364" y="2476500"/>
                </a:cubicBezTo>
                <a:cubicBezTo>
                  <a:pt x="2641023" y="2459182"/>
                  <a:pt x="2658341" y="2433205"/>
                  <a:pt x="2667000" y="2407227"/>
                </a:cubicBezTo>
                <a:cubicBezTo>
                  <a:pt x="2667000" y="2407227"/>
                  <a:pt x="2658341" y="2398568"/>
                  <a:pt x="2684318" y="2398568"/>
                </a:cubicBezTo>
                <a:cubicBezTo>
                  <a:pt x="2701637" y="2398568"/>
                  <a:pt x="2692978" y="2407227"/>
                  <a:pt x="2701637" y="2415886"/>
                </a:cubicBezTo>
                <a:cubicBezTo>
                  <a:pt x="2710296" y="2407227"/>
                  <a:pt x="2710296" y="2381250"/>
                  <a:pt x="2718955" y="2372591"/>
                </a:cubicBezTo>
                <a:lnTo>
                  <a:pt x="2744932" y="2372591"/>
                </a:lnTo>
                <a:cubicBezTo>
                  <a:pt x="2744932" y="2381250"/>
                  <a:pt x="2744932" y="2398568"/>
                  <a:pt x="2753591" y="2415886"/>
                </a:cubicBezTo>
                <a:cubicBezTo>
                  <a:pt x="2770909" y="2407227"/>
                  <a:pt x="2770909" y="2389909"/>
                  <a:pt x="2779568" y="2372591"/>
                </a:cubicBezTo>
                <a:cubicBezTo>
                  <a:pt x="2788228" y="2372591"/>
                  <a:pt x="2788228" y="2389909"/>
                  <a:pt x="2796887" y="2407227"/>
                </a:cubicBezTo>
                <a:cubicBezTo>
                  <a:pt x="2814205" y="2372591"/>
                  <a:pt x="2822864" y="2389909"/>
                  <a:pt x="2814205" y="2363932"/>
                </a:cubicBezTo>
                <a:cubicBezTo>
                  <a:pt x="2822864" y="2355273"/>
                  <a:pt x="2822864" y="2355273"/>
                  <a:pt x="2840182" y="2355273"/>
                </a:cubicBezTo>
                <a:cubicBezTo>
                  <a:pt x="2866159" y="2355273"/>
                  <a:pt x="2883478" y="2381250"/>
                  <a:pt x="2909455" y="2381250"/>
                </a:cubicBezTo>
                <a:cubicBezTo>
                  <a:pt x="2909455" y="2389909"/>
                  <a:pt x="2892137" y="2398568"/>
                  <a:pt x="2883478" y="2407227"/>
                </a:cubicBezTo>
                <a:cubicBezTo>
                  <a:pt x="2883478" y="2415886"/>
                  <a:pt x="2883478" y="2424546"/>
                  <a:pt x="2892137" y="2433205"/>
                </a:cubicBezTo>
                <a:cubicBezTo>
                  <a:pt x="2909455" y="2424546"/>
                  <a:pt x="2935432" y="2407227"/>
                  <a:pt x="2944091" y="2372591"/>
                </a:cubicBezTo>
                <a:cubicBezTo>
                  <a:pt x="2952750" y="2372591"/>
                  <a:pt x="2970069" y="2389909"/>
                  <a:pt x="2987387" y="2389909"/>
                </a:cubicBezTo>
                <a:cubicBezTo>
                  <a:pt x="2987387" y="2398568"/>
                  <a:pt x="2978728" y="2407227"/>
                  <a:pt x="2970069" y="2415886"/>
                </a:cubicBezTo>
                <a:lnTo>
                  <a:pt x="3022023" y="2415886"/>
                </a:lnTo>
                <a:cubicBezTo>
                  <a:pt x="3022023" y="2415886"/>
                  <a:pt x="3013364" y="2407227"/>
                  <a:pt x="3004705" y="2407227"/>
                </a:cubicBezTo>
                <a:lnTo>
                  <a:pt x="3013364" y="2372591"/>
                </a:lnTo>
                <a:cubicBezTo>
                  <a:pt x="3022023" y="2372591"/>
                  <a:pt x="3039341" y="2389909"/>
                  <a:pt x="3056659" y="2407227"/>
                </a:cubicBezTo>
                <a:cubicBezTo>
                  <a:pt x="3082637" y="2398568"/>
                  <a:pt x="3099955" y="2355273"/>
                  <a:pt x="3125932" y="2355273"/>
                </a:cubicBezTo>
                <a:cubicBezTo>
                  <a:pt x="3143250" y="2355273"/>
                  <a:pt x="3160569" y="2389909"/>
                  <a:pt x="3186546" y="2389909"/>
                </a:cubicBezTo>
                <a:cubicBezTo>
                  <a:pt x="3160569" y="2389909"/>
                  <a:pt x="3151909" y="2407227"/>
                  <a:pt x="3160569" y="2433205"/>
                </a:cubicBezTo>
                <a:cubicBezTo>
                  <a:pt x="3125932" y="2424546"/>
                  <a:pt x="3108614" y="2415886"/>
                  <a:pt x="3091296" y="2415886"/>
                </a:cubicBezTo>
                <a:cubicBezTo>
                  <a:pt x="3056659" y="2415886"/>
                  <a:pt x="3091296" y="2424546"/>
                  <a:pt x="3030682" y="2424546"/>
                </a:cubicBezTo>
                <a:cubicBezTo>
                  <a:pt x="3030682" y="2424546"/>
                  <a:pt x="3022023" y="2424546"/>
                  <a:pt x="3013364" y="2433205"/>
                </a:cubicBezTo>
                <a:cubicBezTo>
                  <a:pt x="3022023" y="2441864"/>
                  <a:pt x="3048000" y="2441864"/>
                  <a:pt x="3048000" y="2441864"/>
                </a:cubicBezTo>
                <a:cubicBezTo>
                  <a:pt x="3048000" y="2441864"/>
                  <a:pt x="3056659" y="2433205"/>
                  <a:pt x="3056659" y="2459182"/>
                </a:cubicBezTo>
                <a:cubicBezTo>
                  <a:pt x="3056659" y="2476500"/>
                  <a:pt x="3039341" y="2493818"/>
                  <a:pt x="3022023" y="2502477"/>
                </a:cubicBezTo>
                <a:cubicBezTo>
                  <a:pt x="3022023" y="2493818"/>
                  <a:pt x="3039341" y="2476500"/>
                  <a:pt x="3030682" y="2459182"/>
                </a:cubicBezTo>
                <a:cubicBezTo>
                  <a:pt x="3013364" y="2467841"/>
                  <a:pt x="2996046" y="2493818"/>
                  <a:pt x="2987387" y="2519796"/>
                </a:cubicBezTo>
                <a:lnTo>
                  <a:pt x="3039341" y="2519796"/>
                </a:lnTo>
                <a:cubicBezTo>
                  <a:pt x="3065319" y="2493818"/>
                  <a:pt x="3082637" y="2467841"/>
                  <a:pt x="3091296" y="2441864"/>
                </a:cubicBezTo>
                <a:cubicBezTo>
                  <a:pt x="3134591" y="2459182"/>
                  <a:pt x="3177887" y="2476500"/>
                  <a:pt x="3221182" y="2502477"/>
                </a:cubicBezTo>
                <a:cubicBezTo>
                  <a:pt x="3229841" y="2476500"/>
                  <a:pt x="3229841" y="2450523"/>
                  <a:pt x="3238500" y="2424546"/>
                </a:cubicBezTo>
                <a:cubicBezTo>
                  <a:pt x="3255819" y="2441864"/>
                  <a:pt x="3281796" y="2467841"/>
                  <a:pt x="3316432" y="2493818"/>
                </a:cubicBezTo>
                <a:cubicBezTo>
                  <a:pt x="3325091" y="2502477"/>
                  <a:pt x="3359728" y="2511136"/>
                  <a:pt x="3377046" y="2528455"/>
                </a:cubicBezTo>
                <a:cubicBezTo>
                  <a:pt x="3368387" y="2528455"/>
                  <a:pt x="3359728" y="2528455"/>
                  <a:pt x="3351069" y="2537114"/>
                </a:cubicBezTo>
                <a:lnTo>
                  <a:pt x="3368387" y="2554432"/>
                </a:lnTo>
                <a:cubicBezTo>
                  <a:pt x="3359728" y="2554432"/>
                  <a:pt x="3342409" y="2537114"/>
                  <a:pt x="3325091" y="2519796"/>
                </a:cubicBezTo>
                <a:cubicBezTo>
                  <a:pt x="3325091" y="2519796"/>
                  <a:pt x="3316432" y="2511136"/>
                  <a:pt x="3316432" y="2537114"/>
                </a:cubicBezTo>
                <a:cubicBezTo>
                  <a:pt x="3316432" y="2554432"/>
                  <a:pt x="3325091" y="2563091"/>
                  <a:pt x="3333750" y="2571750"/>
                </a:cubicBezTo>
                <a:cubicBezTo>
                  <a:pt x="3273137" y="2528455"/>
                  <a:pt x="3160569" y="2467841"/>
                  <a:pt x="3134591" y="2467841"/>
                </a:cubicBezTo>
                <a:cubicBezTo>
                  <a:pt x="3125932" y="2467841"/>
                  <a:pt x="3134591" y="2476500"/>
                  <a:pt x="3134591" y="2485159"/>
                </a:cubicBezTo>
                <a:cubicBezTo>
                  <a:pt x="3134591" y="2459182"/>
                  <a:pt x="3091296" y="2502477"/>
                  <a:pt x="3091296" y="2476500"/>
                </a:cubicBezTo>
                <a:cubicBezTo>
                  <a:pt x="3091296" y="2502477"/>
                  <a:pt x="3186546" y="2545773"/>
                  <a:pt x="3238500" y="2580409"/>
                </a:cubicBezTo>
                <a:lnTo>
                  <a:pt x="3221182" y="2597727"/>
                </a:lnTo>
                <a:lnTo>
                  <a:pt x="3255819" y="2632364"/>
                </a:lnTo>
                <a:cubicBezTo>
                  <a:pt x="3221182" y="2615046"/>
                  <a:pt x="3212523" y="2615046"/>
                  <a:pt x="3212523" y="2571750"/>
                </a:cubicBezTo>
                <a:cubicBezTo>
                  <a:pt x="3195205" y="2554432"/>
                  <a:pt x="3160569" y="2519796"/>
                  <a:pt x="3117273" y="2528455"/>
                </a:cubicBezTo>
                <a:lnTo>
                  <a:pt x="3151909" y="2563091"/>
                </a:lnTo>
                <a:cubicBezTo>
                  <a:pt x="3134591" y="2554432"/>
                  <a:pt x="3108614" y="2545773"/>
                  <a:pt x="3091296" y="2537114"/>
                </a:cubicBezTo>
                <a:cubicBezTo>
                  <a:pt x="3091296" y="2537114"/>
                  <a:pt x="3073978" y="2554432"/>
                  <a:pt x="3082637" y="2580409"/>
                </a:cubicBezTo>
                <a:cubicBezTo>
                  <a:pt x="3073978" y="2580409"/>
                  <a:pt x="3056659" y="2571750"/>
                  <a:pt x="3039341" y="2580409"/>
                </a:cubicBezTo>
                <a:cubicBezTo>
                  <a:pt x="3048000" y="2597727"/>
                  <a:pt x="3065319" y="2615046"/>
                  <a:pt x="3082637" y="2632364"/>
                </a:cubicBezTo>
                <a:cubicBezTo>
                  <a:pt x="3065319" y="2623705"/>
                  <a:pt x="3048000" y="2615046"/>
                  <a:pt x="3030682" y="2597727"/>
                </a:cubicBezTo>
                <a:lnTo>
                  <a:pt x="2987387" y="2597727"/>
                </a:lnTo>
                <a:cubicBezTo>
                  <a:pt x="2987387" y="2606386"/>
                  <a:pt x="2978728" y="2606386"/>
                  <a:pt x="2978728" y="2623705"/>
                </a:cubicBezTo>
                <a:cubicBezTo>
                  <a:pt x="2978728" y="2649682"/>
                  <a:pt x="2996046" y="2641023"/>
                  <a:pt x="3004705" y="2649682"/>
                </a:cubicBezTo>
                <a:cubicBezTo>
                  <a:pt x="2952750" y="2632364"/>
                  <a:pt x="2892137" y="2615046"/>
                  <a:pt x="2857500" y="2615046"/>
                </a:cubicBezTo>
                <a:cubicBezTo>
                  <a:pt x="2857500" y="2615046"/>
                  <a:pt x="2857500" y="2589068"/>
                  <a:pt x="2840182" y="2589068"/>
                </a:cubicBezTo>
                <a:cubicBezTo>
                  <a:pt x="2814205" y="2589068"/>
                  <a:pt x="2822864" y="2606386"/>
                  <a:pt x="2822864" y="2615046"/>
                </a:cubicBezTo>
                <a:cubicBezTo>
                  <a:pt x="2796887" y="2606386"/>
                  <a:pt x="2805546" y="2597727"/>
                  <a:pt x="2753591" y="2597727"/>
                </a:cubicBezTo>
                <a:lnTo>
                  <a:pt x="2753591" y="2545773"/>
                </a:lnTo>
                <a:cubicBezTo>
                  <a:pt x="2727614" y="2554432"/>
                  <a:pt x="2727614" y="2563091"/>
                  <a:pt x="2718955" y="2563091"/>
                </a:cubicBezTo>
                <a:lnTo>
                  <a:pt x="2718955" y="2537114"/>
                </a:lnTo>
                <a:cubicBezTo>
                  <a:pt x="2727614" y="2537114"/>
                  <a:pt x="2736273" y="2528455"/>
                  <a:pt x="2744932" y="2519796"/>
                </a:cubicBezTo>
                <a:lnTo>
                  <a:pt x="2744932" y="2493818"/>
                </a:lnTo>
                <a:cubicBezTo>
                  <a:pt x="2736273" y="2485159"/>
                  <a:pt x="2744932" y="2485159"/>
                  <a:pt x="2718955" y="2485159"/>
                </a:cubicBezTo>
                <a:cubicBezTo>
                  <a:pt x="2701637" y="2485159"/>
                  <a:pt x="2701637" y="2511136"/>
                  <a:pt x="2692978" y="2528455"/>
                </a:cubicBezTo>
                <a:cubicBezTo>
                  <a:pt x="2684318" y="2528455"/>
                  <a:pt x="2675659" y="2511136"/>
                  <a:pt x="2667000" y="2493818"/>
                </a:cubicBezTo>
                <a:cubicBezTo>
                  <a:pt x="2641023" y="2493818"/>
                  <a:pt x="2623705" y="2476500"/>
                  <a:pt x="2623705" y="2467841"/>
                </a:cubicBezTo>
                <a:cubicBezTo>
                  <a:pt x="2615046" y="2476500"/>
                  <a:pt x="2606387" y="2467841"/>
                  <a:pt x="2597728" y="2476500"/>
                </a:cubicBezTo>
                <a:cubicBezTo>
                  <a:pt x="2632364" y="2519796"/>
                  <a:pt x="2658341" y="2571750"/>
                  <a:pt x="2701637" y="2597727"/>
                </a:cubicBezTo>
                <a:cubicBezTo>
                  <a:pt x="2718955" y="2615046"/>
                  <a:pt x="2762250" y="2606386"/>
                  <a:pt x="2796887" y="2623705"/>
                </a:cubicBezTo>
                <a:cubicBezTo>
                  <a:pt x="2822864" y="2632364"/>
                  <a:pt x="2857500" y="2675659"/>
                  <a:pt x="2883478" y="2701636"/>
                </a:cubicBezTo>
                <a:cubicBezTo>
                  <a:pt x="2796887" y="2649682"/>
                  <a:pt x="2701637" y="2649682"/>
                  <a:pt x="2623705" y="2545773"/>
                </a:cubicBezTo>
                <a:lnTo>
                  <a:pt x="2615046" y="2545773"/>
                </a:lnTo>
                <a:cubicBezTo>
                  <a:pt x="2632364" y="2580409"/>
                  <a:pt x="2649682" y="2615046"/>
                  <a:pt x="2675659" y="2641023"/>
                </a:cubicBezTo>
                <a:cubicBezTo>
                  <a:pt x="2632364" y="2623705"/>
                  <a:pt x="2589068" y="2589068"/>
                  <a:pt x="2545773" y="2554432"/>
                </a:cubicBezTo>
                <a:cubicBezTo>
                  <a:pt x="2476500" y="2433205"/>
                  <a:pt x="2363932" y="2381250"/>
                  <a:pt x="2363932" y="2398568"/>
                </a:cubicBezTo>
                <a:cubicBezTo>
                  <a:pt x="2363932" y="2424546"/>
                  <a:pt x="2476500" y="2528455"/>
                  <a:pt x="2528455" y="2589068"/>
                </a:cubicBezTo>
                <a:lnTo>
                  <a:pt x="2225387" y="2311977"/>
                </a:lnTo>
                <a:cubicBezTo>
                  <a:pt x="2234046" y="2303318"/>
                  <a:pt x="2251364" y="2294659"/>
                  <a:pt x="2251364" y="2277341"/>
                </a:cubicBezTo>
                <a:cubicBezTo>
                  <a:pt x="2260023" y="2277341"/>
                  <a:pt x="2277341" y="2294659"/>
                  <a:pt x="2286000" y="2294659"/>
                </a:cubicBezTo>
                <a:cubicBezTo>
                  <a:pt x="2286000" y="2294659"/>
                  <a:pt x="2294659" y="2294659"/>
                  <a:pt x="2303318" y="2286000"/>
                </a:cubicBezTo>
                <a:cubicBezTo>
                  <a:pt x="2268682" y="2260023"/>
                  <a:pt x="2225387" y="2242705"/>
                  <a:pt x="2199409" y="2216727"/>
                </a:cubicBezTo>
                <a:cubicBezTo>
                  <a:pt x="2208068" y="2216727"/>
                  <a:pt x="2225387" y="2225386"/>
                  <a:pt x="2234046" y="2234046"/>
                </a:cubicBezTo>
                <a:cubicBezTo>
                  <a:pt x="2234046" y="2234046"/>
                  <a:pt x="2242705" y="2234046"/>
                  <a:pt x="2242705" y="2216727"/>
                </a:cubicBezTo>
                <a:cubicBezTo>
                  <a:pt x="2242705" y="2190750"/>
                  <a:pt x="2216728" y="2182091"/>
                  <a:pt x="2199409" y="2164773"/>
                </a:cubicBezTo>
                <a:lnTo>
                  <a:pt x="2164773" y="2164773"/>
                </a:lnTo>
                <a:cubicBezTo>
                  <a:pt x="2156114" y="2182091"/>
                  <a:pt x="2164773" y="2208068"/>
                  <a:pt x="2164773" y="2225386"/>
                </a:cubicBezTo>
                <a:cubicBezTo>
                  <a:pt x="2156114" y="2234046"/>
                  <a:pt x="2164773" y="2234046"/>
                  <a:pt x="2138796" y="2234046"/>
                </a:cubicBezTo>
                <a:cubicBezTo>
                  <a:pt x="2121478" y="2234046"/>
                  <a:pt x="2095500" y="2199409"/>
                  <a:pt x="2078182" y="2190750"/>
                </a:cubicBezTo>
                <a:cubicBezTo>
                  <a:pt x="2069523" y="2190750"/>
                  <a:pt x="2060864" y="2190750"/>
                  <a:pt x="2052205" y="2199409"/>
                </a:cubicBezTo>
                <a:cubicBezTo>
                  <a:pt x="2078182" y="2234046"/>
                  <a:pt x="2121478" y="2268682"/>
                  <a:pt x="2164773" y="2303318"/>
                </a:cubicBezTo>
                <a:lnTo>
                  <a:pt x="2164773" y="2329296"/>
                </a:lnTo>
                <a:cubicBezTo>
                  <a:pt x="2121478" y="2286000"/>
                  <a:pt x="2017568" y="2190750"/>
                  <a:pt x="2000250" y="2190750"/>
                </a:cubicBezTo>
                <a:cubicBezTo>
                  <a:pt x="1974273" y="2190750"/>
                  <a:pt x="1965614" y="2190750"/>
                  <a:pt x="1965614" y="2216727"/>
                </a:cubicBezTo>
                <a:cubicBezTo>
                  <a:pt x="1965614" y="2234046"/>
                  <a:pt x="1991591" y="2260023"/>
                  <a:pt x="2000250" y="2277341"/>
                </a:cubicBezTo>
                <a:cubicBezTo>
                  <a:pt x="1991591" y="2286000"/>
                  <a:pt x="2000250" y="2286000"/>
                  <a:pt x="1974273" y="2286000"/>
                </a:cubicBezTo>
                <a:cubicBezTo>
                  <a:pt x="1956955" y="2286000"/>
                  <a:pt x="1861705" y="2190750"/>
                  <a:pt x="1827068" y="2190750"/>
                </a:cubicBezTo>
                <a:cubicBezTo>
                  <a:pt x="1801091" y="2190750"/>
                  <a:pt x="1801091" y="2190750"/>
                  <a:pt x="1792432" y="2199409"/>
                </a:cubicBezTo>
                <a:cubicBezTo>
                  <a:pt x="1835727" y="2260023"/>
                  <a:pt x="1896341" y="2329296"/>
                  <a:pt x="1956955" y="2389909"/>
                </a:cubicBezTo>
                <a:cubicBezTo>
                  <a:pt x="1982932" y="2372591"/>
                  <a:pt x="2060864" y="2389909"/>
                  <a:pt x="2095500" y="2433205"/>
                </a:cubicBezTo>
                <a:cubicBezTo>
                  <a:pt x="2156114" y="2528455"/>
                  <a:pt x="2303318" y="2641023"/>
                  <a:pt x="2407228" y="2692977"/>
                </a:cubicBezTo>
                <a:cubicBezTo>
                  <a:pt x="2277341" y="2684318"/>
                  <a:pt x="2138796" y="2476500"/>
                  <a:pt x="2008909" y="2398568"/>
                </a:cubicBezTo>
                <a:lnTo>
                  <a:pt x="1974273" y="2407227"/>
                </a:lnTo>
                <a:cubicBezTo>
                  <a:pt x="2000250" y="2441864"/>
                  <a:pt x="2008909" y="2476500"/>
                  <a:pt x="2034887" y="2511136"/>
                </a:cubicBezTo>
                <a:cubicBezTo>
                  <a:pt x="2060864" y="2545773"/>
                  <a:pt x="2112818" y="2571750"/>
                  <a:pt x="2138796" y="2597727"/>
                </a:cubicBezTo>
                <a:cubicBezTo>
                  <a:pt x="2095500" y="2589068"/>
                  <a:pt x="2008909" y="2485159"/>
                  <a:pt x="1982932" y="2459182"/>
                </a:cubicBezTo>
                <a:cubicBezTo>
                  <a:pt x="1948296" y="2407227"/>
                  <a:pt x="1870364" y="2346614"/>
                  <a:pt x="1827068" y="2303318"/>
                </a:cubicBezTo>
                <a:cubicBezTo>
                  <a:pt x="1801091" y="2286000"/>
                  <a:pt x="1783773" y="2242705"/>
                  <a:pt x="1749137" y="2216727"/>
                </a:cubicBezTo>
                <a:cubicBezTo>
                  <a:pt x="1688523" y="2182091"/>
                  <a:pt x="1627909" y="2173432"/>
                  <a:pt x="1567296" y="2147455"/>
                </a:cubicBezTo>
                <a:cubicBezTo>
                  <a:pt x="1558637" y="2156114"/>
                  <a:pt x="1549977" y="2147455"/>
                  <a:pt x="1549977" y="2173432"/>
                </a:cubicBezTo>
                <a:cubicBezTo>
                  <a:pt x="1549977" y="2190750"/>
                  <a:pt x="1610591" y="2260023"/>
                  <a:pt x="1653887" y="2303318"/>
                </a:cubicBezTo>
                <a:cubicBezTo>
                  <a:pt x="1610591" y="2277341"/>
                  <a:pt x="1558637" y="2225386"/>
                  <a:pt x="1506682" y="2182091"/>
                </a:cubicBezTo>
                <a:cubicBezTo>
                  <a:pt x="1506682" y="2182091"/>
                  <a:pt x="1498023" y="2182091"/>
                  <a:pt x="1489364" y="2190750"/>
                </a:cubicBezTo>
                <a:cubicBezTo>
                  <a:pt x="1532659" y="2199409"/>
                  <a:pt x="1541318" y="2260023"/>
                  <a:pt x="1558637" y="2303318"/>
                </a:cubicBezTo>
                <a:cubicBezTo>
                  <a:pt x="1575955" y="2337955"/>
                  <a:pt x="1619250" y="2398568"/>
                  <a:pt x="1653887" y="2450523"/>
                </a:cubicBezTo>
                <a:cubicBezTo>
                  <a:pt x="1627909" y="2424546"/>
                  <a:pt x="1584614" y="2398568"/>
                  <a:pt x="1567296" y="2381250"/>
                </a:cubicBezTo>
                <a:cubicBezTo>
                  <a:pt x="1532659" y="2355273"/>
                  <a:pt x="1515341" y="2320636"/>
                  <a:pt x="1489364" y="2294659"/>
                </a:cubicBezTo>
                <a:cubicBezTo>
                  <a:pt x="1480705" y="2311977"/>
                  <a:pt x="1489364" y="2337955"/>
                  <a:pt x="1480705" y="2355273"/>
                </a:cubicBezTo>
                <a:cubicBezTo>
                  <a:pt x="1472046" y="2346614"/>
                  <a:pt x="1472046" y="2329296"/>
                  <a:pt x="1446068" y="2329296"/>
                </a:cubicBezTo>
                <a:cubicBezTo>
                  <a:pt x="1428750" y="2329296"/>
                  <a:pt x="1446068" y="2346614"/>
                  <a:pt x="1428750" y="2346614"/>
                </a:cubicBezTo>
                <a:cubicBezTo>
                  <a:pt x="1402773" y="2346614"/>
                  <a:pt x="1368137" y="2329296"/>
                  <a:pt x="1333500" y="2311977"/>
                </a:cubicBezTo>
                <a:cubicBezTo>
                  <a:pt x="1350818" y="2268682"/>
                  <a:pt x="1368137" y="2225386"/>
                  <a:pt x="1385455" y="2173432"/>
                </a:cubicBezTo>
                <a:lnTo>
                  <a:pt x="1385455" y="2164773"/>
                </a:lnTo>
                <a:cubicBezTo>
                  <a:pt x="1342159" y="2199409"/>
                  <a:pt x="1290205" y="2251364"/>
                  <a:pt x="1238250" y="2303318"/>
                </a:cubicBezTo>
                <a:cubicBezTo>
                  <a:pt x="1255568" y="2329296"/>
                  <a:pt x="1290205" y="2337955"/>
                  <a:pt x="1316182" y="2363932"/>
                </a:cubicBezTo>
                <a:cubicBezTo>
                  <a:pt x="1333500" y="2372591"/>
                  <a:pt x="1350818" y="2363932"/>
                  <a:pt x="1368137" y="2372591"/>
                </a:cubicBezTo>
                <a:cubicBezTo>
                  <a:pt x="1385455" y="2372591"/>
                  <a:pt x="1402773" y="2415886"/>
                  <a:pt x="1420091" y="2415886"/>
                </a:cubicBezTo>
                <a:cubicBezTo>
                  <a:pt x="1446068" y="2415886"/>
                  <a:pt x="1428750" y="2398568"/>
                  <a:pt x="1446068" y="2398568"/>
                </a:cubicBezTo>
                <a:cubicBezTo>
                  <a:pt x="1472046" y="2398568"/>
                  <a:pt x="1506682" y="2415886"/>
                  <a:pt x="1524000" y="2433205"/>
                </a:cubicBezTo>
                <a:cubicBezTo>
                  <a:pt x="1575955" y="2450523"/>
                  <a:pt x="1593273" y="2424546"/>
                  <a:pt x="1627909" y="2485159"/>
                </a:cubicBezTo>
                <a:cubicBezTo>
                  <a:pt x="1636568" y="2493818"/>
                  <a:pt x="1653887" y="2493818"/>
                  <a:pt x="1662546" y="2493818"/>
                </a:cubicBezTo>
                <a:cubicBezTo>
                  <a:pt x="1723159" y="2537114"/>
                  <a:pt x="1714500" y="2563091"/>
                  <a:pt x="1714500" y="2606386"/>
                </a:cubicBezTo>
                <a:cubicBezTo>
                  <a:pt x="1714500" y="2641023"/>
                  <a:pt x="1705841" y="2641023"/>
                  <a:pt x="1679864" y="2701636"/>
                </a:cubicBezTo>
                <a:cubicBezTo>
                  <a:pt x="1671205" y="2710296"/>
                  <a:pt x="1671205" y="2744932"/>
                  <a:pt x="1653887" y="2770909"/>
                </a:cubicBezTo>
                <a:cubicBezTo>
                  <a:pt x="1645227" y="2788227"/>
                  <a:pt x="1610591" y="2779568"/>
                  <a:pt x="1601932" y="2805546"/>
                </a:cubicBezTo>
                <a:cubicBezTo>
                  <a:pt x="1593273" y="2814205"/>
                  <a:pt x="1575955" y="2883477"/>
                  <a:pt x="1558637" y="2883477"/>
                </a:cubicBezTo>
                <a:cubicBezTo>
                  <a:pt x="1532659" y="2883477"/>
                  <a:pt x="1558637" y="2866159"/>
                  <a:pt x="1532659" y="2866159"/>
                </a:cubicBezTo>
                <a:cubicBezTo>
                  <a:pt x="1498023" y="2866159"/>
                  <a:pt x="1489364" y="2978727"/>
                  <a:pt x="1446068" y="2978727"/>
                </a:cubicBezTo>
                <a:cubicBezTo>
                  <a:pt x="1420091" y="2978727"/>
                  <a:pt x="1446068" y="2961409"/>
                  <a:pt x="1428750" y="2961409"/>
                </a:cubicBezTo>
                <a:cubicBezTo>
                  <a:pt x="1350818" y="2961409"/>
                  <a:pt x="1394114" y="3056659"/>
                  <a:pt x="1324841" y="3056659"/>
                </a:cubicBezTo>
                <a:cubicBezTo>
                  <a:pt x="1307523" y="3056659"/>
                  <a:pt x="1333500" y="3039341"/>
                  <a:pt x="1307523" y="3039341"/>
                </a:cubicBezTo>
                <a:cubicBezTo>
                  <a:pt x="1290205" y="3039341"/>
                  <a:pt x="1220932" y="3134591"/>
                  <a:pt x="1203614" y="3134591"/>
                </a:cubicBezTo>
                <a:cubicBezTo>
                  <a:pt x="1177637" y="3134591"/>
                  <a:pt x="1203614" y="3117273"/>
                  <a:pt x="1177637" y="3117273"/>
                </a:cubicBezTo>
                <a:cubicBezTo>
                  <a:pt x="1151659" y="3117273"/>
                  <a:pt x="1125682" y="3203864"/>
                  <a:pt x="1039091" y="3203864"/>
                </a:cubicBezTo>
                <a:cubicBezTo>
                  <a:pt x="1004455" y="3238500"/>
                  <a:pt x="969818" y="3290455"/>
                  <a:pt x="943841" y="3290455"/>
                </a:cubicBezTo>
                <a:cubicBezTo>
                  <a:pt x="926523" y="3290455"/>
                  <a:pt x="943841" y="3264477"/>
                  <a:pt x="926523" y="3264477"/>
                </a:cubicBezTo>
                <a:cubicBezTo>
                  <a:pt x="900546" y="3264477"/>
                  <a:pt x="900546" y="3273136"/>
                  <a:pt x="857250" y="3281796"/>
                </a:cubicBezTo>
                <a:cubicBezTo>
                  <a:pt x="917864" y="3221182"/>
                  <a:pt x="900546" y="3238500"/>
                  <a:pt x="900546" y="3221182"/>
                </a:cubicBezTo>
                <a:cubicBezTo>
                  <a:pt x="900546" y="3195205"/>
                  <a:pt x="926523" y="3203864"/>
                  <a:pt x="935182" y="3186546"/>
                </a:cubicBezTo>
                <a:cubicBezTo>
                  <a:pt x="943841" y="3186546"/>
                  <a:pt x="961159" y="3195205"/>
                  <a:pt x="969818" y="3186546"/>
                </a:cubicBezTo>
                <a:cubicBezTo>
                  <a:pt x="969818" y="3177886"/>
                  <a:pt x="1021773" y="3169227"/>
                  <a:pt x="1030432" y="3134591"/>
                </a:cubicBezTo>
                <a:lnTo>
                  <a:pt x="476250" y="3125932"/>
                </a:lnTo>
                <a:cubicBezTo>
                  <a:pt x="450273" y="3143250"/>
                  <a:pt x="415636" y="3160568"/>
                  <a:pt x="381000" y="3177886"/>
                </a:cubicBezTo>
                <a:cubicBezTo>
                  <a:pt x="415636" y="3134591"/>
                  <a:pt x="502227" y="3099955"/>
                  <a:pt x="571500" y="3073977"/>
                </a:cubicBezTo>
                <a:cubicBezTo>
                  <a:pt x="632114" y="3048000"/>
                  <a:pt x="1091046" y="2952750"/>
                  <a:pt x="1091046" y="2710296"/>
                </a:cubicBezTo>
                <a:cubicBezTo>
                  <a:pt x="1091046" y="2692977"/>
                  <a:pt x="1091046" y="2667000"/>
                  <a:pt x="1082387" y="2649682"/>
                </a:cubicBezTo>
                <a:cubicBezTo>
                  <a:pt x="969818" y="2727614"/>
                  <a:pt x="857250" y="2788227"/>
                  <a:pt x="744682" y="2831523"/>
                </a:cubicBezTo>
                <a:cubicBezTo>
                  <a:pt x="536864" y="2918114"/>
                  <a:pt x="251114" y="2944091"/>
                  <a:pt x="77932" y="3177886"/>
                </a:cubicBezTo>
                <a:cubicBezTo>
                  <a:pt x="69273" y="3177886"/>
                  <a:pt x="60614" y="3195205"/>
                  <a:pt x="51955" y="3203864"/>
                </a:cubicBezTo>
                <a:cubicBezTo>
                  <a:pt x="69273" y="3151909"/>
                  <a:pt x="181841" y="3056659"/>
                  <a:pt x="242455" y="3022023"/>
                </a:cubicBezTo>
                <a:lnTo>
                  <a:pt x="225136" y="3004705"/>
                </a:lnTo>
                <a:cubicBezTo>
                  <a:pt x="233795" y="3013364"/>
                  <a:pt x="225136" y="3022023"/>
                  <a:pt x="242455" y="3022023"/>
                </a:cubicBezTo>
                <a:cubicBezTo>
                  <a:pt x="268432" y="3022023"/>
                  <a:pt x="320386" y="2970068"/>
                  <a:pt x="372341" y="2952750"/>
                </a:cubicBezTo>
                <a:cubicBezTo>
                  <a:pt x="424295" y="2926773"/>
                  <a:pt x="1082387" y="2770909"/>
                  <a:pt x="1082387" y="2580409"/>
                </a:cubicBezTo>
                <a:cubicBezTo>
                  <a:pt x="1082387" y="2563091"/>
                  <a:pt x="1065068" y="2528455"/>
                  <a:pt x="1047750" y="2502477"/>
                </a:cubicBezTo>
                <a:cubicBezTo>
                  <a:pt x="1047750" y="2502477"/>
                  <a:pt x="1030432" y="2519796"/>
                  <a:pt x="1030432" y="2493818"/>
                </a:cubicBezTo>
                <a:cubicBezTo>
                  <a:pt x="1030432" y="2519796"/>
                  <a:pt x="1056409" y="2554432"/>
                  <a:pt x="1056409" y="2571750"/>
                </a:cubicBezTo>
                <a:cubicBezTo>
                  <a:pt x="1056409" y="2684318"/>
                  <a:pt x="865909" y="2736273"/>
                  <a:pt x="805296" y="2762250"/>
                </a:cubicBezTo>
                <a:cubicBezTo>
                  <a:pt x="666750" y="2814205"/>
                  <a:pt x="510886" y="2857500"/>
                  <a:pt x="372341" y="2909455"/>
                </a:cubicBezTo>
                <a:cubicBezTo>
                  <a:pt x="268432" y="2944091"/>
                  <a:pt x="155864" y="3013364"/>
                  <a:pt x="69273" y="3099955"/>
                </a:cubicBezTo>
                <a:lnTo>
                  <a:pt x="0" y="3169227"/>
                </a:lnTo>
                <a:cubicBezTo>
                  <a:pt x="164523" y="2952750"/>
                  <a:pt x="424295" y="2883477"/>
                  <a:pt x="614796" y="2822864"/>
                </a:cubicBezTo>
                <a:cubicBezTo>
                  <a:pt x="727364" y="2788227"/>
                  <a:pt x="891886" y="2727614"/>
                  <a:pt x="1013114" y="2649682"/>
                </a:cubicBezTo>
                <a:cubicBezTo>
                  <a:pt x="961159" y="2589068"/>
                  <a:pt x="848591" y="2476500"/>
                  <a:pt x="848591" y="2459182"/>
                </a:cubicBezTo>
                <a:lnTo>
                  <a:pt x="848591" y="2242705"/>
                </a:lnTo>
                <a:cubicBezTo>
                  <a:pt x="857250" y="2216727"/>
                  <a:pt x="874568" y="2190750"/>
                  <a:pt x="874568" y="2173432"/>
                </a:cubicBezTo>
                <a:cubicBezTo>
                  <a:pt x="874568" y="2147455"/>
                  <a:pt x="917864" y="2121477"/>
                  <a:pt x="935182" y="2112818"/>
                </a:cubicBezTo>
                <a:cubicBezTo>
                  <a:pt x="1047750" y="2008909"/>
                  <a:pt x="1177637" y="1956955"/>
                  <a:pt x="1298864" y="1905000"/>
                </a:cubicBezTo>
                <a:lnTo>
                  <a:pt x="1298864" y="1645227"/>
                </a:lnTo>
                <a:cubicBezTo>
                  <a:pt x="1307523" y="1645227"/>
                  <a:pt x="1298864" y="1636568"/>
                  <a:pt x="1324841" y="1636568"/>
                </a:cubicBezTo>
                <a:cubicBezTo>
                  <a:pt x="1342159" y="1636568"/>
                  <a:pt x="1333500" y="1653886"/>
                  <a:pt x="1342159" y="1662546"/>
                </a:cubicBezTo>
                <a:cubicBezTo>
                  <a:pt x="1359477" y="1653886"/>
                  <a:pt x="1368137" y="1627909"/>
                  <a:pt x="1385455" y="1627909"/>
                </a:cubicBezTo>
                <a:cubicBezTo>
                  <a:pt x="1411432" y="1627909"/>
                  <a:pt x="1402773" y="1645227"/>
                  <a:pt x="1420091" y="1645227"/>
                </a:cubicBezTo>
                <a:cubicBezTo>
                  <a:pt x="1446068" y="1645227"/>
                  <a:pt x="1454727" y="1619250"/>
                  <a:pt x="1480705" y="1610591"/>
                </a:cubicBezTo>
                <a:cubicBezTo>
                  <a:pt x="1480705" y="1619250"/>
                  <a:pt x="1480705" y="1627909"/>
                  <a:pt x="1489364" y="1636568"/>
                </a:cubicBezTo>
                <a:cubicBezTo>
                  <a:pt x="1506682" y="1636568"/>
                  <a:pt x="1515341" y="1619250"/>
                  <a:pt x="1524000" y="1601932"/>
                </a:cubicBezTo>
                <a:lnTo>
                  <a:pt x="1549977" y="1601932"/>
                </a:lnTo>
                <a:cubicBezTo>
                  <a:pt x="1549977" y="1610591"/>
                  <a:pt x="1549977" y="1619250"/>
                  <a:pt x="1558637" y="1627909"/>
                </a:cubicBezTo>
                <a:cubicBezTo>
                  <a:pt x="1584614" y="1619250"/>
                  <a:pt x="1601932" y="1593273"/>
                  <a:pt x="1619250" y="1593273"/>
                </a:cubicBezTo>
                <a:cubicBezTo>
                  <a:pt x="1636568" y="1593273"/>
                  <a:pt x="1679864" y="1593273"/>
                  <a:pt x="1688523" y="1627909"/>
                </a:cubicBezTo>
                <a:cubicBezTo>
                  <a:pt x="1688523" y="1627909"/>
                  <a:pt x="1697182" y="1619250"/>
                  <a:pt x="1697182" y="1610591"/>
                </a:cubicBezTo>
                <a:lnTo>
                  <a:pt x="1731818" y="1610591"/>
                </a:lnTo>
                <a:cubicBezTo>
                  <a:pt x="1740477" y="1619250"/>
                  <a:pt x="1740477" y="1645227"/>
                  <a:pt x="1757796" y="1645227"/>
                </a:cubicBezTo>
                <a:cubicBezTo>
                  <a:pt x="1783773" y="1645227"/>
                  <a:pt x="1757796" y="1627909"/>
                  <a:pt x="1775114" y="1627909"/>
                </a:cubicBezTo>
                <a:cubicBezTo>
                  <a:pt x="1801091" y="1627909"/>
                  <a:pt x="1809750" y="1662546"/>
                  <a:pt x="1835727" y="1662546"/>
                </a:cubicBezTo>
                <a:cubicBezTo>
                  <a:pt x="1853046" y="1662546"/>
                  <a:pt x="1827068" y="1645227"/>
                  <a:pt x="1844387" y="1645227"/>
                </a:cubicBezTo>
                <a:cubicBezTo>
                  <a:pt x="1870364" y="1645227"/>
                  <a:pt x="1861705" y="1653886"/>
                  <a:pt x="1879023" y="1653886"/>
                </a:cubicBezTo>
                <a:cubicBezTo>
                  <a:pt x="1879023" y="1714500"/>
                  <a:pt x="1887682" y="1783773"/>
                  <a:pt x="1896341" y="1844386"/>
                </a:cubicBezTo>
                <a:lnTo>
                  <a:pt x="1913659" y="1827068"/>
                </a:lnTo>
                <a:cubicBezTo>
                  <a:pt x="1922318" y="1835727"/>
                  <a:pt x="1922318" y="1853046"/>
                  <a:pt x="1948296" y="1853046"/>
                </a:cubicBezTo>
                <a:cubicBezTo>
                  <a:pt x="1965614" y="1853046"/>
                  <a:pt x="1948296" y="1835727"/>
                  <a:pt x="1974273" y="1835727"/>
                </a:cubicBezTo>
                <a:cubicBezTo>
                  <a:pt x="1991591" y="1835727"/>
                  <a:pt x="1991591" y="1844386"/>
                  <a:pt x="2000250" y="1844386"/>
                </a:cubicBezTo>
                <a:cubicBezTo>
                  <a:pt x="2008909" y="1853046"/>
                  <a:pt x="2026227" y="1844386"/>
                  <a:pt x="2043546" y="1844386"/>
                </a:cubicBezTo>
                <a:cubicBezTo>
                  <a:pt x="2052205" y="1853046"/>
                  <a:pt x="2052205" y="1861705"/>
                  <a:pt x="2060864" y="1861705"/>
                </a:cubicBezTo>
                <a:cubicBezTo>
                  <a:pt x="2147455" y="1879023"/>
                  <a:pt x="2294659" y="1913659"/>
                  <a:pt x="2372591" y="1991591"/>
                </a:cubicBezTo>
                <a:cubicBezTo>
                  <a:pt x="2372591" y="1991591"/>
                  <a:pt x="2381250" y="2000250"/>
                  <a:pt x="2389909" y="1991591"/>
                </a:cubicBezTo>
                <a:cubicBezTo>
                  <a:pt x="2424546" y="2034886"/>
                  <a:pt x="2459182" y="2069523"/>
                  <a:pt x="2502478" y="2095500"/>
                </a:cubicBezTo>
                <a:cubicBezTo>
                  <a:pt x="2545773" y="2130136"/>
                  <a:pt x="2580409" y="2138796"/>
                  <a:pt x="2632364" y="2190750"/>
                </a:cubicBezTo>
                <a:cubicBezTo>
                  <a:pt x="2667000" y="2216727"/>
                  <a:pt x="2718955" y="2260023"/>
                  <a:pt x="2779568" y="2277341"/>
                </a:cubicBezTo>
                <a:cubicBezTo>
                  <a:pt x="2796887" y="2286000"/>
                  <a:pt x="2822864" y="2277341"/>
                  <a:pt x="2848841" y="2286000"/>
                </a:cubicBezTo>
                <a:cubicBezTo>
                  <a:pt x="2874819" y="2294659"/>
                  <a:pt x="2909455" y="2311977"/>
                  <a:pt x="2935432" y="2329296"/>
                </a:cubicBezTo>
                <a:cubicBezTo>
                  <a:pt x="2944091" y="2320636"/>
                  <a:pt x="2952750" y="2320636"/>
                  <a:pt x="2961409" y="2311977"/>
                </a:cubicBezTo>
                <a:cubicBezTo>
                  <a:pt x="2892137" y="2251364"/>
                  <a:pt x="2926773" y="2182091"/>
                  <a:pt x="2909455" y="2112818"/>
                </a:cubicBezTo>
                <a:cubicBezTo>
                  <a:pt x="2900796" y="2121477"/>
                  <a:pt x="2900796" y="2147455"/>
                  <a:pt x="2900796" y="2147455"/>
                </a:cubicBezTo>
                <a:cubicBezTo>
                  <a:pt x="2883478" y="2147455"/>
                  <a:pt x="2866159" y="2147455"/>
                  <a:pt x="2857500" y="2164773"/>
                </a:cubicBezTo>
                <a:cubicBezTo>
                  <a:pt x="2892137" y="2190750"/>
                  <a:pt x="2883478" y="2147455"/>
                  <a:pt x="2900796" y="2190750"/>
                </a:cubicBezTo>
                <a:lnTo>
                  <a:pt x="2883478" y="2173432"/>
                </a:lnTo>
                <a:cubicBezTo>
                  <a:pt x="2883478" y="2199409"/>
                  <a:pt x="2892137" y="2208068"/>
                  <a:pt x="2883478" y="2216727"/>
                </a:cubicBezTo>
                <a:cubicBezTo>
                  <a:pt x="2874819" y="2225386"/>
                  <a:pt x="2874819" y="2234046"/>
                  <a:pt x="2874819" y="2242705"/>
                </a:cubicBezTo>
                <a:cubicBezTo>
                  <a:pt x="2883478" y="2251364"/>
                  <a:pt x="2900796" y="2242705"/>
                  <a:pt x="2909455" y="2242705"/>
                </a:cubicBezTo>
                <a:lnTo>
                  <a:pt x="2909455" y="2286000"/>
                </a:lnTo>
                <a:cubicBezTo>
                  <a:pt x="2892137" y="2268682"/>
                  <a:pt x="2874819" y="2268682"/>
                  <a:pt x="2866159" y="2251364"/>
                </a:cubicBezTo>
                <a:cubicBezTo>
                  <a:pt x="2866159" y="2251364"/>
                  <a:pt x="2857500" y="2260023"/>
                  <a:pt x="2857500" y="2268682"/>
                </a:cubicBezTo>
                <a:cubicBezTo>
                  <a:pt x="2831523" y="2260023"/>
                  <a:pt x="2814205" y="2242705"/>
                  <a:pt x="2788228" y="2225386"/>
                </a:cubicBezTo>
                <a:cubicBezTo>
                  <a:pt x="2805546" y="2216727"/>
                  <a:pt x="2814205" y="2190750"/>
                  <a:pt x="2822864" y="2164773"/>
                </a:cubicBezTo>
                <a:cubicBezTo>
                  <a:pt x="2831523" y="2173432"/>
                  <a:pt x="2831523" y="2173432"/>
                  <a:pt x="2848841" y="2164773"/>
                </a:cubicBezTo>
                <a:cubicBezTo>
                  <a:pt x="2840182" y="2156114"/>
                  <a:pt x="2840182" y="2138796"/>
                  <a:pt x="2831523" y="2130136"/>
                </a:cubicBezTo>
                <a:cubicBezTo>
                  <a:pt x="2822864" y="2147455"/>
                  <a:pt x="2796887" y="2164773"/>
                  <a:pt x="2788228" y="2190750"/>
                </a:cubicBezTo>
                <a:cubicBezTo>
                  <a:pt x="2779568" y="2190750"/>
                  <a:pt x="2779568" y="2173432"/>
                  <a:pt x="2770909" y="2156114"/>
                </a:cubicBezTo>
                <a:cubicBezTo>
                  <a:pt x="2762250" y="2164773"/>
                  <a:pt x="2744932" y="2182091"/>
                  <a:pt x="2727614" y="2190750"/>
                </a:cubicBezTo>
                <a:cubicBezTo>
                  <a:pt x="2744932" y="2147455"/>
                  <a:pt x="2770909" y="2130136"/>
                  <a:pt x="2796887" y="2095500"/>
                </a:cubicBezTo>
                <a:cubicBezTo>
                  <a:pt x="2796887" y="2095500"/>
                  <a:pt x="2796887" y="2104159"/>
                  <a:pt x="2805546" y="2112818"/>
                </a:cubicBezTo>
                <a:cubicBezTo>
                  <a:pt x="2822864" y="2104159"/>
                  <a:pt x="2822864" y="2078182"/>
                  <a:pt x="2840182" y="2060864"/>
                </a:cubicBezTo>
                <a:cubicBezTo>
                  <a:pt x="2848841" y="2069523"/>
                  <a:pt x="2857500" y="2078182"/>
                  <a:pt x="2848841" y="2086841"/>
                </a:cubicBezTo>
                <a:cubicBezTo>
                  <a:pt x="2857500" y="2095500"/>
                  <a:pt x="2857500" y="2086841"/>
                  <a:pt x="2874819" y="2086841"/>
                </a:cubicBezTo>
                <a:cubicBezTo>
                  <a:pt x="2900796" y="2086841"/>
                  <a:pt x="2892137" y="2112818"/>
                  <a:pt x="2900796" y="2121477"/>
                </a:cubicBezTo>
                <a:cubicBezTo>
                  <a:pt x="2883478" y="1974273"/>
                  <a:pt x="3030682" y="1896341"/>
                  <a:pt x="3160569" y="1809750"/>
                </a:cubicBezTo>
                <a:lnTo>
                  <a:pt x="3160569" y="1610591"/>
                </a:lnTo>
                <a:cubicBezTo>
                  <a:pt x="3195205" y="1610591"/>
                  <a:pt x="3238500" y="1610591"/>
                  <a:pt x="3290455" y="1584614"/>
                </a:cubicBezTo>
                <a:lnTo>
                  <a:pt x="3307773" y="1601932"/>
                </a:lnTo>
                <a:cubicBezTo>
                  <a:pt x="3316432" y="1584614"/>
                  <a:pt x="3325091" y="1575955"/>
                  <a:pt x="3342409" y="1575955"/>
                </a:cubicBezTo>
                <a:cubicBezTo>
                  <a:pt x="3368387" y="1575955"/>
                  <a:pt x="3351069" y="1593273"/>
                  <a:pt x="3359728" y="1601932"/>
                </a:cubicBezTo>
                <a:cubicBezTo>
                  <a:pt x="3368387" y="1584614"/>
                  <a:pt x="3403023" y="1567296"/>
                  <a:pt x="3420341" y="1567296"/>
                </a:cubicBezTo>
                <a:cubicBezTo>
                  <a:pt x="3446319" y="1567296"/>
                  <a:pt x="3437659" y="1575955"/>
                  <a:pt x="3463637" y="1575955"/>
                </a:cubicBezTo>
                <a:close/>
                <a:moveTo>
                  <a:pt x="3939887" y="1506682"/>
                </a:moveTo>
                <a:cubicBezTo>
                  <a:pt x="3931228" y="1515341"/>
                  <a:pt x="3913909" y="1524000"/>
                  <a:pt x="3905250" y="1532659"/>
                </a:cubicBezTo>
                <a:lnTo>
                  <a:pt x="3879273" y="1532659"/>
                </a:lnTo>
                <a:cubicBezTo>
                  <a:pt x="3887932" y="1524000"/>
                  <a:pt x="3905250" y="1515341"/>
                  <a:pt x="3913909" y="1506682"/>
                </a:cubicBezTo>
                <a:lnTo>
                  <a:pt x="3939887" y="1506682"/>
                </a:lnTo>
                <a:close/>
                <a:moveTo>
                  <a:pt x="3974523" y="1524000"/>
                </a:moveTo>
                <a:cubicBezTo>
                  <a:pt x="3974523" y="1515341"/>
                  <a:pt x="3991841" y="1498023"/>
                  <a:pt x="4000500" y="1498023"/>
                </a:cubicBezTo>
                <a:cubicBezTo>
                  <a:pt x="4000500" y="1506682"/>
                  <a:pt x="3983182" y="1515341"/>
                  <a:pt x="3974523" y="1524000"/>
                </a:cubicBezTo>
                <a:close/>
                <a:moveTo>
                  <a:pt x="3437659" y="1489364"/>
                </a:moveTo>
                <a:lnTo>
                  <a:pt x="3896591" y="1489364"/>
                </a:lnTo>
                <a:cubicBezTo>
                  <a:pt x="3887932" y="1498023"/>
                  <a:pt x="3870614" y="1506682"/>
                  <a:pt x="3861955" y="1515341"/>
                </a:cubicBezTo>
                <a:lnTo>
                  <a:pt x="3299114" y="1515341"/>
                </a:lnTo>
                <a:cubicBezTo>
                  <a:pt x="3333750" y="1498023"/>
                  <a:pt x="3385705" y="1472046"/>
                  <a:pt x="3411682" y="1472046"/>
                </a:cubicBezTo>
                <a:cubicBezTo>
                  <a:pt x="3429000" y="1472046"/>
                  <a:pt x="3411682" y="1489364"/>
                  <a:pt x="3437659" y="1489364"/>
                </a:cubicBezTo>
                <a:close/>
                <a:moveTo>
                  <a:pt x="4069773" y="1428750"/>
                </a:moveTo>
                <a:cubicBezTo>
                  <a:pt x="4061114" y="1437409"/>
                  <a:pt x="4043796" y="1446068"/>
                  <a:pt x="4035137" y="1454727"/>
                </a:cubicBezTo>
                <a:lnTo>
                  <a:pt x="4009159" y="1454727"/>
                </a:lnTo>
                <a:cubicBezTo>
                  <a:pt x="4017819" y="1446068"/>
                  <a:pt x="4035137" y="1437409"/>
                  <a:pt x="4043796" y="1428750"/>
                </a:cubicBezTo>
                <a:lnTo>
                  <a:pt x="4069773" y="1428750"/>
                </a:lnTo>
                <a:close/>
                <a:moveTo>
                  <a:pt x="4104409" y="1437409"/>
                </a:moveTo>
                <a:cubicBezTo>
                  <a:pt x="4104409" y="1428750"/>
                  <a:pt x="4113069" y="1420091"/>
                  <a:pt x="4121728" y="1428750"/>
                </a:cubicBezTo>
                <a:cubicBezTo>
                  <a:pt x="4121728" y="1428750"/>
                  <a:pt x="4113069" y="1437409"/>
                  <a:pt x="4104409" y="1437409"/>
                </a:cubicBezTo>
                <a:close/>
                <a:moveTo>
                  <a:pt x="3610841" y="1420091"/>
                </a:moveTo>
                <a:cubicBezTo>
                  <a:pt x="3740728" y="1428750"/>
                  <a:pt x="3870614" y="1428750"/>
                  <a:pt x="4000500" y="1428750"/>
                </a:cubicBezTo>
                <a:cubicBezTo>
                  <a:pt x="3922569" y="1428750"/>
                  <a:pt x="3948546" y="1454727"/>
                  <a:pt x="3922569" y="1454727"/>
                </a:cubicBezTo>
                <a:lnTo>
                  <a:pt x="3454978" y="1454727"/>
                </a:lnTo>
                <a:cubicBezTo>
                  <a:pt x="3498273" y="1446068"/>
                  <a:pt x="3558887" y="1411432"/>
                  <a:pt x="3584864" y="1411432"/>
                </a:cubicBezTo>
                <a:cubicBezTo>
                  <a:pt x="3602182" y="1411432"/>
                  <a:pt x="3602182" y="1420091"/>
                  <a:pt x="3610841" y="1420091"/>
                </a:cubicBezTo>
                <a:close/>
                <a:moveTo>
                  <a:pt x="4182341" y="1350818"/>
                </a:moveTo>
                <a:cubicBezTo>
                  <a:pt x="4173682" y="1359477"/>
                  <a:pt x="4156364" y="1376796"/>
                  <a:pt x="4130387" y="1376796"/>
                </a:cubicBezTo>
                <a:lnTo>
                  <a:pt x="4156364" y="1350818"/>
                </a:lnTo>
                <a:lnTo>
                  <a:pt x="4182341" y="1350818"/>
                </a:lnTo>
                <a:close/>
                <a:moveTo>
                  <a:pt x="4043796" y="1359477"/>
                </a:moveTo>
                <a:cubicBezTo>
                  <a:pt x="4043796" y="1359477"/>
                  <a:pt x="4026478" y="1376796"/>
                  <a:pt x="4017819" y="1394114"/>
                </a:cubicBezTo>
                <a:lnTo>
                  <a:pt x="3619500" y="1394114"/>
                </a:lnTo>
                <a:cubicBezTo>
                  <a:pt x="3645478" y="1385455"/>
                  <a:pt x="3688773" y="1350818"/>
                  <a:pt x="3706091" y="1350818"/>
                </a:cubicBezTo>
                <a:cubicBezTo>
                  <a:pt x="3732069" y="1350818"/>
                  <a:pt x="3740728" y="1359477"/>
                  <a:pt x="4043796" y="1359477"/>
                </a:cubicBezTo>
                <a:close/>
                <a:moveTo>
                  <a:pt x="4242955" y="1342159"/>
                </a:moveTo>
                <a:cubicBezTo>
                  <a:pt x="4234296" y="1350818"/>
                  <a:pt x="4225637" y="1342159"/>
                  <a:pt x="4216978" y="1350818"/>
                </a:cubicBezTo>
                <a:cubicBezTo>
                  <a:pt x="4216978" y="1350818"/>
                  <a:pt x="4216978" y="1342159"/>
                  <a:pt x="4225637" y="1333500"/>
                </a:cubicBezTo>
                <a:cubicBezTo>
                  <a:pt x="4225637" y="1333500"/>
                  <a:pt x="4234296" y="1342159"/>
                  <a:pt x="4242955" y="1342159"/>
                </a:cubicBezTo>
                <a:close/>
                <a:moveTo>
                  <a:pt x="4121728" y="1290205"/>
                </a:moveTo>
                <a:cubicBezTo>
                  <a:pt x="4113069" y="1307523"/>
                  <a:pt x="4130387" y="1316182"/>
                  <a:pt x="4139046" y="1316182"/>
                </a:cubicBezTo>
                <a:cubicBezTo>
                  <a:pt x="4130387" y="1324841"/>
                  <a:pt x="4130387" y="1333500"/>
                  <a:pt x="4104409" y="1333500"/>
                </a:cubicBezTo>
                <a:lnTo>
                  <a:pt x="3732069" y="1333500"/>
                </a:lnTo>
                <a:cubicBezTo>
                  <a:pt x="3749387" y="1324841"/>
                  <a:pt x="3775364" y="1298864"/>
                  <a:pt x="3801341" y="1290205"/>
                </a:cubicBezTo>
                <a:lnTo>
                  <a:pt x="4121728" y="1290205"/>
                </a:lnTo>
                <a:close/>
                <a:moveTo>
                  <a:pt x="4242955" y="1290205"/>
                </a:moveTo>
                <a:cubicBezTo>
                  <a:pt x="4251614" y="1281546"/>
                  <a:pt x="4268932" y="1264227"/>
                  <a:pt x="4286251" y="1255568"/>
                </a:cubicBezTo>
                <a:cubicBezTo>
                  <a:pt x="4312228" y="1246909"/>
                  <a:pt x="4260273" y="1290205"/>
                  <a:pt x="4242955" y="1290205"/>
                </a:cubicBezTo>
                <a:close/>
                <a:moveTo>
                  <a:pt x="4329546" y="1264227"/>
                </a:moveTo>
                <a:cubicBezTo>
                  <a:pt x="4329546" y="1255568"/>
                  <a:pt x="4329546" y="1246909"/>
                  <a:pt x="4346864" y="1255568"/>
                </a:cubicBezTo>
                <a:cubicBezTo>
                  <a:pt x="4346864" y="1255568"/>
                  <a:pt x="4338205" y="1264227"/>
                  <a:pt x="4329546" y="1264227"/>
                </a:cubicBezTo>
                <a:close/>
                <a:moveTo>
                  <a:pt x="4191000" y="1229591"/>
                </a:moveTo>
                <a:cubicBezTo>
                  <a:pt x="4191000" y="1238250"/>
                  <a:pt x="4199660" y="1246909"/>
                  <a:pt x="4208319" y="1246909"/>
                </a:cubicBezTo>
                <a:cubicBezTo>
                  <a:pt x="4208319" y="1246909"/>
                  <a:pt x="4208319" y="1264227"/>
                  <a:pt x="4182341" y="1264227"/>
                </a:cubicBezTo>
                <a:lnTo>
                  <a:pt x="3810000" y="1264227"/>
                </a:lnTo>
                <a:cubicBezTo>
                  <a:pt x="3818659" y="1255568"/>
                  <a:pt x="3827319" y="1238250"/>
                  <a:pt x="3835978" y="1229591"/>
                </a:cubicBezTo>
                <a:lnTo>
                  <a:pt x="4191000" y="1229591"/>
                </a:lnTo>
                <a:close/>
                <a:moveTo>
                  <a:pt x="4355523" y="1194955"/>
                </a:moveTo>
                <a:cubicBezTo>
                  <a:pt x="4364182" y="1186296"/>
                  <a:pt x="4381501" y="1168977"/>
                  <a:pt x="4390160" y="1168977"/>
                </a:cubicBezTo>
                <a:cubicBezTo>
                  <a:pt x="4381501" y="1177636"/>
                  <a:pt x="4372841" y="1194955"/>
                  <a:pt x="4355523" y="1194955"/>
                </a:cubicBezTo>
                <a:close/>
                <a:moveTo>
                  <a:pt x="4442114" y="1099705"/>
                </a:moveTo>
                <a:cubicBezTo>
                  <a:pt x="4442114" y="1099705"/>
                  <a:pt x="4433455" y="1099705"/>
                  <a:pt x="4424796" y="1091046"/>
                </a:cubicBezTo>
                <a:cubicBezTo>
                  <a:pt x="4433455" y="1082386"/>
                  <a:pt x="4442114" y="1065068"/>
                  <a:pt x="4450773" y="1065068"/>
                </a:cubicBezTo>
                <a:cubicBezTo>
                  <a:pt x="4459432" y="1065068"/>
                  <a:pt x="4450773" y="1082386"/>
                  <a:pt x="4442114" y="1099705"/>
                </a:cubicBezTo>
                <a:close/>
                <a:moveTo>
                  <a:pt x="4372841" y="1108364"/>
                </a:moveTo>
                <a:lnTo>
                  <a:pt x="4346864" y="1056409"/>
                </a:lnTo>
                <a:cubicBezTo>
                  <a:pt x="4364182" y="1073727"/>
                  <a:pt x="4372841" y="1091046"/>
                  <a:pt x="4372841" y="1108364"/>
                </a:cubicBezTo>
                <a:close/>
                <a:moveTo>
                  <a:pt x="4338205" y="1047750"/>
                </a:moveTo>
                <a:cubicBezTo>
                  <a:pt x="4329546" y="1047750"/>
                  <a:pt x="4320887" y="1039091"/>
                  <a:pt x="4312228" y="1030432"/>
                </a:cubicBezTo>
                <a:cubicBezTo>
                  <a:pt x="4320887" y="1030432"/>
                  <a:pt x="4329546" y="1039091"/>
                  <a:pt x="4338205" y="1047750"/>
                </a:cubicBezTo>
                <a:close/>
                <a:moveTo>
                  <a:pt x="3454978" y="1065068"/>
                </a:moveTo>
                <a:cubicBezTo>
                  <a:pt x="3454978" y="969818"/>
                  <a:pt x="3506932" y="1004455"/>
                  <a:pt x="3506932" y="1004455"/>
                </a:cubicBezTo>
                <a:cubicBezTo>
                  <a:pt x="3506932" y="1030432"/>
                  <a:pt x="3472296" y="1047750"/>
                  <a:pt x="3454978" y="1065068"/>
                </a:cubicBezTo>
                <a:close/>
                <a:moveTo>
                  <a:pt x="4459432" y="1004455"/>
                </a:moveTo>
                <a:lnTo>
                  <a:pt x="4459432" y="969818"/>
                </a:lnTo>
                <a:cubicBezTo>
                  <a:pt x="4468091" y="978477"/>
                  <a:pt x="4459432" y="995795"/>
                  <a:pt x="4459432" y="1004455"/>
                </a:cubicBezTo>
                <a:close/>
                <a:moveTo>
                  <a:pt x="4191000" y="969818"/>
                </a:moveTo>
                <a:cubicBezTo>
                  <a:pt x="4182341" y="969818"/>
                  <a:pt x="4165023" y="961159"/>
                  <a:pt x="4156364" y="961159"/>
                </a:cubicBezTo>
                <a:cubicBezTo>
                  <a:pt x="4165023" y="961159"/>
                  <a:pt x="4182341" y="969818"/>
                  <a:pt x="4191000" y="969818"/>
                </a:cubicBezTo>
                <a:close/>
                <a:moveTo>
                  <a:pt x="4147705" y="952500"/>
                </a:moveTo>
                <a:cubicBezTo>
                  <a:pt x="4139046" y="952500"/>
                  <a:pt x="4121728" y="943841"/>
                  <a:pt x="4113069" y="943841"/>
                </a:cubicBezTo>
                <a:cubicBezTo>
                  <a:pt x="4121728" y="943841"/>
                  <a:pt x="4139046" y="952500"/>
                  <a:pt x="4147705" y="952500"/>
                </a:cubicBezTo>
                <a:close/>
                <a:moveTo>
                  <a:pt x="3974523" y="943841"/>
                </a:moveTo>
                <a:cubicBezTo>
                  <a:pt x="4000500" y="961159"/>
                  <a:pt x="4017819" y="961159"/>
                  <a:pt x="4043796" y="969818"/>
                </a:cubicBezTo>
                <a:cubicBezTo>
                  <a:pt x="4000500" y="969818"/>
                  <a:pt x="3948546" y="969818"/>
                  <a:pt x="3905250" y="978477"/>
                </a:cubicBezTo>
                <a:lnTo>
                  <a:pt x="3896591" y="995795"/>
                </a:lnTo>
                <a:lnTo>
                  <a:pt x="4043796" y="995795"/>
                </a:lnTo>
                <a:cubicBezTo>
                  <a:pt x="4052455" y="995795"/>
                  <a:pt x="4052455" y="1013114"/>
                  <a:pt x="4078432" y="1013114"/>
                </a:cubicBezTo>
                <a:cubicBezTo>
                  <a:pt x="4095750" y="1013114"/>
                  <a:pt x="4095750" y="995795"/>
                  <a:pt x="4095750" y="995795"/>
                </a:cubicBezTo>
                <a:lnTo>
                  <a:pt x="4121728" y="1004455"/>
                </a:lnTo>
                <a:cubicBezTo>
                  <a:pt x="4121728" y="1004455"/>
                  <a:pt x="4121728" y="1013114"/>
                  <a:pt x="4113069" y="1021773"/>
                </a:cubicBezTo>
                <a:cubicBezTo>
                  <a:pt x="4130387" y="1065068"/>
                  <a:pt x="4165023" y="1030432"/>
                  <a:pt x="4199660" y="1047750"/>
                </a:cubicBezTo>
                <a:cubicBezTo>
                  <a:pt x="4199660" y="1047750"/>
                  <a:pt x="4199660" y="1056409"/>
                  <a:pt x="4191000" y="1065068"/>
                </a:cubicBezTo>
                <a:cubicBezTo>
                  <a:pt x="4208319" y="1082386"/>
                  <a:pt x="4216978" y="1082386"/>
                  <a:pt x="4242955" y="1091046"/>
                </a:cubicBezTo>
                <a:cubicBezTo>
                  <a:pt x="4242955" y="1091046"/>
                  <a:pt x="4251614" y="1082386"/>
                  <a:pt x="4251614" y="1108364"/>
                </a:cubicBezTo>
                <a:cubicBezTo>
                  <a:pt x="4251614" y="1125682"/>
                  <a:pt x="4234296" y="1125682"/>
                  <a:pt x="4225637" y="1143000"/>
                </a:cubicBezTo>
                <a:lnTo>
                  <a:pt x="3896591" y="1151659"/>
                </a:lnTo>
                <a:lnTo>
                  <a:pt x="3896591" y="1168977"/>
                </a:lnTo>
                <a:lnTo>
                  <a:pt x="4251614" y="1168977"/>
                </a:lnTo>
                <a:cubicBezTo>
                  <a:pt x="4251614" y="1177636"/>
                  <a:pt x="4242955" y="1194955"/>
                  <a:pt x="4225637" y="1203614"/>
                </a:cubicBezTo>
                <a:lnTo>
                  <a:pt x="3853296" y="1203614"/>
                </a:lnTo>
                <a:cubicBezTo>
                  <a:pt x="3879273" y="1177636"/>
                  <a:pt x="3861955" y="1134341"/>
                  <a:pt x="3870614" y="1108364"/>
                </a:cubicBezTo>
                <a:lnTo>
                  <a:pt x="4087091" y="1108364"/>
                </a:lnTo>
                <a:cubicBezTo>
                  <a:pt x="4104409" y="1108364"/>
                  <a:pt x="4139046" y="1099705"/>
                  <a:pt x="4165023" y="1091046"/>
                </a:cubicBezTo>
                <a:cubicBezTo>
                  <a:pt x="4156364" y="1082386"/>
                  <a:pt x="4139046" y="1082386"/>
                  <a:pt x="3870614" y="1082386"/>
                </a:cubicBezTo>
                <a:lnTo>
                  <a:pt x="3870614" y="1030432"/>
                </a:lnTo>
                <a:lnTo>
                  <a:pt x="4104409" y="1030432"/>
                </a:lnTo>
                <a:cubicBezTo>
                  <a:pt x="4095750" y="1021773"/>
                  <a:pt x="4078432" y="1021773"/>
                  <a:pt x="3870614" y="1021773"/>
                </a:cubicBezTo>
                <a:cubicBezTo>
                  <a:pt x="3870614" y="995795"/>
                  <a:pt x="3870614" y="969818"/>
                  <a:pt x="3861955" y="943841"/>
                </a:cubicBezTo>
                <a:lnTo>
                  <a:pt x="3974523" y="943841"/>
                </a:lnTo>
                <a:close/>
                <a:moveTo>
                  <a:pt x="4104409" y="935182"/>
                </a:moveTo>
                <a:cubicBezTo>
                  <a:pt x="4095750" y="935182"/>
                  <a:pt x="4078432" y="926523"/>
                  <a:pt x="4069773" y="926523"/>
                </a:cubicBezTo>
                <a:cubicBezTo>
                  <a:pt x="4078432" y="926523"/>
                  <a:pt x="4095750" y="935182"/>
                  <a:pt x="4104409" y="935182"/>
                </a:cubicBezTo>
                <a:close/>
                <a:moveTo>
                  <a:pt x="4043796" y="909205"/>
                </a:moveTo>
                <a:cubicBezTo>
                  <a:pt x="4035137" y="909205"/>
                  <a:pt x="4017819" y="900545"/>
                  <a:pt x="4009159" y="891886"/>
                </a:cubicBezTo>
                <a:cubicBezTo>
                  <a:pt x="4017819" y="891886"/>
                  <a:pt x="4035137" y="900545"/>
                  <a:pt x="4043796" y="909205"/>
                </a:cubicBezTo>
                <a:close/>
                <a:moveTo>
                  <a:pt x="3913909" y="891886"/>
                </a:moveTo>
                <a:cubicBezTo>
                  <a:pt x="3922569" y="900545"/>
                  <a:pt x="3922569" y="909205"/>
                  <a:pt x="3931228" y="917864"/>
                </a:cubicBezTo>
                <a:cubicBezTo>
                  <a:pt x="3905250" y="917864"/>
                  <a:pt x="3853296" y="917864"/>
                  <a:pt x="3827319" y="891886"/>
                </a:cubicBezTo>
                <a:lnTo>
                  <a:pt x="3913909" y="891886"/>
                </a:lnTo>
                <a:close/>
                <a:moveTo>
                  <a:pt x="3558887" y="917864"/>
                </a:moveTo>
                <a:lnTo>
                  <a:pt x="3567546" y="891886"/>
                </a:lnTo>
                <a:cubicBezTo>
                  <a:pt x="3567546" y="900545"/>
                  <a:pt x="3567546" y="917864"/>
                  <a:pt x="3558887" y="917864"/>
                </a:cubicBezTo>
                <a:close/>
                <a:moveTo>
                  <a:pt x="3515591" y="917864"/>
                </a:moveTo>
                <a:cubicBezTo>
                  <a:pt x="3524250" y="900545"/>
                  <a:pt x="3532909" y="891886"/>
                  <a:pt x="3550228" y="874568"/>
                </a:cubicBezTo>
                <a:cubicBezTo>
                  <a:pt x="3541569" y="891886"/>
                  <a:pt x="3524250" y="909205"/>
                  <a:pt x="3515591" y="917864"/>
                </a:cubicBezTo>
                <a:close/>
                <a:moveTo>
                  <a:pt x="3498273" y="909205"/>
                </a:moveTo>
                <a:cubicBezTo>
                  <a:pt x="3498273" y="917864"/>
                  <a:pt x="3480955" y="900545"/>
                  <a:pt x="3463637" y="900545"/>
                </a:cubicBezTo>
                <a:lnTo>
                  <a:pt x="3463637" y="865909"/>
                </a:lnTo>
                <a:cubicBezTo>
                  <a:pt x="3463637" y="909205"/>
                  <a:pt x="3480955" y="865909"/>
                  <a:pt x="3498273" y="909205"/>
                </a:cubicBezTo>
                <a:close/>
                <a:moveTo>
                  <a:pt x="4364182" y="874568"/>
                </a:moveTo>
                <a:cubicBezTo>
                  <a:pt x="4355523" y="874568"/>
                  <a:pt x="4338205" y="865909"/>
                  <a:pt x="4320887" y="857250"/>
                </a:cubicBezTo>
                <a:cubicBezTo>
                  <a:pt x="4329546" y="857250"/>
                  <a:pt x="4346864" y="865909"/>
                  <a:pt x="4364182" y="874568"/>
                </a:cubicBezTo>
                <a:close/>
                <a:moveTo>
                  <a:pt x="3879273" y="848591"/>
                </a:moveTo>
                <a:cubicBezTo>
                  <a:pt x="3861955" y="874568"/>
                  <a:pt x="3801341" y="874568"/>
                  <a:pt x="3792682" y="848591"/>
                </a:cubicBezTo>
                <a:lnTo>
                  <a:pt x="3879273" y="848591"/>
                </a:lnTo>
                <a:close/>
                <a:moveTo>
                  <a:pt x="3515591" y="883227"/>
                </a:moveTo>
                <a:cubicBezTo>
                  <a:pt x="3506932" y="883227"/>
                  <a:pt x="3498273" y="865909"/>
                  <a:pt x="3489614" y="848591"/>
                </a:cubicBezTo>
                <a:cubicBezTo>
                  <a:pt x="3498273" y="857250"/>
                  <a:pt x="3506932" y="874568"/>
                  <a:pt x="3515591" y="883227"/>
                </a:cubicBezTo>
                <a:close/>
                <a:moveTo>
                  <a:pt x="3957205" y="848591"/>
                </a:moveTo>
                <a:cubicBezTo>
                  <a:pt x="3948546" y="848591"/>
                  <a:pt x="3931228" y="831273"/>
                  <a:pt x="3931228" y="822614"/>
                </a:cubicBezTo>
                <a:lnTo>
                  <a:pt x="3957205" y="848591"/>
                </a:lnTo>
                <a:close/>
                <a:moveTo>
                  <a:pt x="3853296" y="813955"/>
                </a:moveTo>
                <a:lnTo>
                  <a:pt x="3766705" y="822614"/>
                </a:lnTo>
                <a:lnTo>
                  <a:pt x="3749387" y="805295"/>
                </a:lnTo>
                <a:lnTo>
                  <a:pt x="3853296" y="813955"/>
                </a:lnTo>
                <a:close/>
                <a:moveTo>
                  <a:pt x="3558887" y="822614"/>
                </a:moveTo>
                <a:cubicBezTo>
                  <a:pt x="3567546" y="805295"/>
                  <a:pt x="3584864" y="813955"/>
                  <a:pt x="3584864" y="822614"/>
                </a:cubicBezTo>
                <a:lnTo>
                  <a:pt x="3558887" y="822614"/>
                </a:lnTo>
                <a:close/>
                <a:moveTo>
                  <a:pt x="4528705" y="848591"/>
                </a:moveTo>
                <a:lnTo>
                  <a:pt x="4528705" y="874568"/>
                </a:lnTo>
                <a:cubicBezTo>
                  <a:pt x="4520046" y="874568"/>
                  <a:pt x="4502728" y="865909"/>
                  <a:pt x="4485410" y="857250"/>
                </a:cubicBezTo>
                <a:lnTo>
                  <a:pt x="4502728" y="839932"/>
                </a:lnTo>
                <a:cubicBezTo>
                  <a:pt x="4485410" y="822614"/>
                  <a:pt x="4459432" y="796636"/>
                  <a:pt x="4459432" y="779318"/>
                </a:cubicBezTo>
                <a:lnTo>
                  <a:pt x="4528705" y="848591"/>
                </a:lnTo>
                <a:close/>
                <a:moveTo>
                  <a:pt x="3714750" y="710045"/>
                </a:moveTo>
                <a:cubicBezTo>
                  <a:pt x="3749387" y="701386"/>
                  <a:pt x="3792682" y="701386"/>
                  <a:pt x="3818659" y="710045"/>
                </a:cubicBezTo>
                <a:lnTo>
                  <a:pt x="3714750" y="710045"/>
                </a:lnTo>
                <a:close/>
                <a:moveTo>
                  <a:pt x="3636819" y="658091"/>
                </a:moveTo>
                <a:lnTo>
                  <a:pt x="3636819" y="632114"/>
                </a:lnTo>
                <a:lnTo>
                  <a:pt x="3636819" y="658091"/>
                </a:lnTo>
                <a:close/>
                <a:moveTo>
                  <a:pt x="4294910" y="562841"/>
                </a:moveTo>
                <a:cubicBezTo>
                  <a:pt x="4277591" y="562841"/>
                  <a:pt x="4260273" y="545523"/>
                  <a:pt x="4234296" y="545523"/>
                </a:cubicBezTo>
                <a:cubicBezTo>
                  <a:pt x="4216978" y="545523"/>
                  <a:pt x="4191000" y="562841"/>
                  <a:pt x="4173682" y="562841"/>
                </a:cubicBezTo>
                <a:cubicBezTo>
                  <a:pt x="4234296" y="528205"/>
                  <a:pt x="4294910" y="502227"/>
                  <a:pt x="4355523" y="476250"/>
                </a:cubicBezTo>
                <a:cubicBezTo>
                  <a:pt x="4338205" y="493568"/>
                  <a:pt x="4312228" y="528205"/>
                  <a:pt x="4294910" y="562841"/>
                </a:cubicBezTo>
                <a:close/>
                <a:moveTo>
                  <a:pt x="4502728" y="484909"/>
                </a:moveTo>
                <a:cubicBezTo>
                  <a:pt x="4502728" y="476250"/>
                  <a:pt x="4502728" y="467591"/>
                  <a:pt x="4511387" y="467591"/>
                </a:cubicBezTo>
                <a:cubicBezTo>
                  <a:pt x="4511387" y="467591"/>
                  <a:pt x="4502728" y="476250"/>
                  <a:pt x="4502728" y="484909"/>
                </a:cubicBezTo>
                <a:close/>
                <a:moveTo>
                  <a:pt x="4216978" y="510886"/>
                </a:moveTo>
                <a:cubicBezTo>
                  <a:pt x="4139046" y="554182"/>
                  <a:pt x="4069773" y="623455"/>
                  <a:pt x="3991841" y="692727"/>
                </a:cubicBezTo>
                <a:cubicBezTo>
                  <a:pt x="4069773" y="562841"/>
                  <a:pt x="4234296" y="476250"/>
                  <a:pt x="4346864" y="441614"/>
                </a:cubicBezTo>
                <a:cubicBezTo>
                  <a:pt x="4320887" y="458932"/>
                  <a:pt x="4260273" y="476250"/>
                  <a:pt x="4216978" y="510886"/>
                </a:cubicBezTo>
                <a:close/>
                <a:moveTo>
                  <a:pt x="4095750" y="398318"/>
                </a:moveTo>
                <a:cubicBezTo>
                  <a:pt x="4087091" y="415636"/>
                  <a:pt x="4069773" y="432955"/>
                  <a:pt x="4052455" y="441614"/>
                </a:cubicBezTo>
                <a:cubicBezTo>
                  <a:pt x="4026478" y="458932"/>
                  <a:pt x="3974523" y="476250"/>
                  <a:pt x="3948546" y="502227"/>
                </a:cubicBezTo>
                <a:cubicBezTo>
                  <a:pt x="3922569" y="528205"/>
                  <a:pt x="3905250" y="571500"/>
                  <a:pt x="3887932" y="597477"/>
                </a:cubicBezTo>
                <a:cubicBezTo>
                  <a:pt x="3870614" y="606136"/>
                  <a:pt x="3835978" y="606136"/>
                  <a:pt x="3810000" y="623455"/>
                </a:cubicBezTo>
                <a:cubicBezTo>
                  <a:pt x="3835978" y="640773"/>
                  <a:pt x="3870614" y="640773"/>
                  <a:pt x="3896591" y="658091"/>
                </a:cubicBezTo>
                <a:cubicBezTo>
                  <a:pt x="3853296" y="658091"/>
                  <a:pt x="3801341" y="658091"/>
                  <a:pt x="3758046" y="675409"/>
                </a:cubicBezTo>
                <a:cubicBezTo>
                  <a:pt x="3801341" y="684068"/>
                  <a:pt x="3853296" y="684068"/>
                  <a:pt x="3896591" y="684068"/>
                </a:cubicBezTo>
                <a:cubicBezTo>
                  <a:pt x="3879273" y="701386"/>
                  <a:pt x="3870614" y="684068"/>
                  <a:pt x="3870614" y="736023"/>
                </a:cubicBezTo>
                <a:cubicBezTo>
                  <a:pt x="3844637" y="736023"/>
                  <a:pt x="3749387" y="701386"/>
                  <a:pt x="3732069" y="762000"/>
                </a:cubicBezTo>
                <a:cubicBezTo>
                  <a:pt x="3758046" y="762000"/>
                  <a:pt x="3844637" y="736023"/>
                  <a:pt x="3861955" y="787977"/>
                </a:cubicBezTo>
                <a:lnTo>
                  <a:pt x="3740728" y="787977"/>
                </a:lnTo>
                <a:cubicBezTo>
                  <a:pt x="3706091" y="753341"/>
                  <a:pt x="3654137" y="718705"/>
                  <a:pt x="3654137" y="675409"/>
                </a:cubicBezTo>
                <a:cubicBezTo>
                  <a:pt x="3654137" y="597477"/>
                  <a:pt x="3749387" y="536864"/>
                  <a:pt x="3749387" y="528205"/>
                </a:cubicBezTo>
                <a:cubicBezTo>
                  <a:pt x="3749387" y="484909"/>
                  <a:pt x="4009159" y="372341"/>
                  <a:pt x="4104409" y="337705"/>
                </a:cubicBezTo>
                <a:cubicBezTo>
                  <a:pt x="4104409" y="355023"/>
                  <a:pt x="4104409" y="381000"/>
                  <a:pt x="4095750" y="398318"/>
                </a:cubicBezTo>
                <a:close/>
                <a:moveTo>
                  <a:pt x="4346864" y="406977"/>
                </a:moveTo>
                <a:cubicBezTo>
                  <a:pt x="4225637" y="458932"/>
                  <a:pt x="4087091" y="528205"/>
                  <a:pt x="3965864" y="675409"/>
                </a:cubicBezTo>
                <a:cubicBezTo>
                  <a:pt x="3965864" y="658091"/>
                  <a:pt x="3948546" y="632114"/>
                  <a:pt x="3948546" y="606136"/>
                </a:cubicBezTo>
                <a:cubicBezTo>
                  <a:pt x="3948546" y="588818"/>
                  <a:pt x="4043796" y="493568"/>
                  <a:pt x="4052455" y="484909"/>
                </a:cubicBezTo>
                <a:cubicBezTo>
                  <a:pt x="4078432" y="458932"/>
                  <a:pt x="4165023" y="450273"/>
                  <a:pt x="4173682" y="406977"/>
                </a:cubicBezTo>
                <a:cubicBezTo>
                  <a:pt x="4173682" y="406977"/>
                  <a:pt x="4165023" y="415636"/>
                  <a:pt x="4191000" y="415636"/>
                </a:cubicBezTo>
                <a:lnTo>
                  <a:pt x="4225637" y="415636"/>
                </a:lnTo>
                <a:cubicBezTo>
                  <a:pt x="4242955" y="415636"/>
                  <a:pt x="4234296" y="389659"/>
                  <a:pt x="4242955" y="372341"/>
                </a:cubicBezTo>
                <a:cubicBezTo>
                  <a:pt x="4251614" y="372341"/>
                  <a:pt x="4294910" y="381000"/>
                  <a:pt x="4294910" y="346364"/>
                </a:cubicBezTo>
                <a:cubicBezTo>
                  <a:pt x="4312228" y="346364"/>
                  <a:pt x="4338205" y="329045"/>
                  <a:pt x="4355523" y="320386"/>
                </a:cubicBezTo>
                <a:cubicBezTo>
                  <a:pt x="4355523" y="346364"/>
                  <a:pt x="4355523" y="381000"/>
                  <a:pt x="4346864" y="406977"/>
                </a:cubicBezTo>
                <a:close/>
                <a:moveTo>
                  <a:pt x="4043796" y="337705"/>
                </a:moveTo>
                <a:cubicBezTo>
                  <a:pt x="4052455" y="337705"/>
                  <a:pt x="4069773" y="329045"/>
                  <a:pt x="4087091" y="320386"/>
                </a:cubicBezTo>
                <a:cubicBezTo>
                  <a:pt x="4078432" y="329045"/>
                  <a:pt x="4061114" y="337705"/>
                  <a:pt x="4043796" y="337705"/>
                </a:cubicBezTo>
                <a:close/>
                <a:moveTo>
                  <a:pt x="4173682" y="372341"/>
                </a:moveTo>
                <a:lnTo>
                  <a:pt x="4173682" y="303068"/>
                </a:lnTo>
                <a:lnTo>
                  <a:pt x="4173682" y="372341"/>
                </a:lnTo>
                <a:close/>
                <a:moveTo>
                  <a:pt x="4199660" y="363682"/>
                </a:moveTo>
                <a:cubicBezTo>
                  <a:pt x="4191000" y="320386"/>
                  <a:pt x="4191000" y="268432"/>
                  <a:pt x="4199660" y="233795"/>
                </a:cubicBezTo>
                <a:cubicBezTo>
                  <a:pt x="4191000" y="277091"/>
                  <a:pt x="4199660" y="320386"/>
                  <a:pt x="4199660" y="363682"/>
                </a:cubicBezTo>
                <a:close/>
                <a:moveTo>
                  <a:pt x="4251614" y="277091"/>
                </a:moveTo>
                <a:lnTo>
                  <a:pt x="4251614" y="346364"/>
                </a:lnTo>
                <a:lnTo>
                  <a:pt x="4216978" y="346364"/>
                </a:lnTo>
                <a:lnTo>
                  <a:pt x="4216978" y="242455"/>
                </a:lnTo>
                <a:lnTo>
                  <a:pt x="4234296" y="225136"/>
                </a:lnTo>
                <a:cubicBezTo>
                  <a:pt x="4242955" y="242455"/>
                  <a:pt x="4251614" y="251114"/>
                  <a:pt x="4251614" y="277091"/>
                </a:cubicBezTo>
                <a:close/>
                <a:moveTo>
                  <a:pt x="4260273" y="199159"/>
                </a:moveTo>
                <a:cubicBezTo>
                  <a:pt x="4268932" y="207818"/>
                  <a:pt x="4286251" y="216477"/>
                  <a:pt x="4286251" y="242455"/>
                </a:cubicBezTo>
                <a:lnTo>
                  <a:pt x="4286251" y="320386"/>
                </a:lnTo>
                <a:cubicBezTo>
                  <a:pt x="4242955" y="285750"/>
                  <a:pt x="4294910" y="199159"/>
                  <a:pt x="4208319" y="199159"/>
                </a:cubicBezTo>
                <a:lnTo>
                  <a:pt x="4260273" y="199159"/>
                </a:lnTo>
                <a:close/>
                <a:moveTo>
                  <a:pt x="4130387" y="181841"/>
                </a:moveTo>
                <a:lnTo>
                  <a:pt x="4130387" y="225136"/>
                </a:lnTo>
                <a:lnTo>
                  <a:pt x="4104409" y="225136"/>
                </a:lnTo>
                <a:lnTo>
                  <a:pt x="4113069" y="164523"/>
                </a:lnTo>
                <a:cubicBezTo>
                  <a:pt x="4113069" y="164523"/>
                  <a:pt x="4130387" y="173182"/>
                  <a:pt x="4130387" y="181841"/>
                </a:cubicBezTo>
                <a:close/>
                <a:moveTo>
                  <a:pt x="4520046" y="233795"/>
                </a:moveTo>
                <a:lnTo>
                  <a:pt x="4494069" y="233795"/>
                </a:lnTo>
                <a:lnTo>
                  <a:pt x="4494069" y="155864"/>
                </a:lnTo>
                <a:lnTo>
                  <a:pt x="4520046" y="155864"/>
                </a:lnTo>
                <a:lnTo>
                  <a:pt x="4520046" y="233795"/>
                </a:lnTo>
                <a:close/>
                <a:moveTo>
                  <a:pt x="4468091" y="147205"/>
                </a:moveTo>
                <a:lnTo>
                  <a:pt x="4468091" y="225136"/>
                </a:lnTo>
                <a:lnTo>
                  <a:pt x="4442114" y="225136"/>
                </a:lnTo>
                <a:lnTo>
                  <a:pt x="4442114" y="147205"/>
                </a:lnTo>
                <a:lnTo>
                  <a:pt x="4468091" y="147205"/>
                </a:lnTo>
                <a:close/>
                <a:moveTo>
                  <a:pt x="4346864" y="138545"/>
                </a:moveTo>
                <a:lnTo>
                  <a:pt x="4346864" y="207818"/>
                </a:lnTo>
                <a:lnTo>
                  <a:pt x="4312228" y="207818"/>
                </a:lnTo>
                <a:lnTo>
                  <a:pt x="4312228" y="138545"/>
                </a:lnTo>
                <a:lnTo>
                  <a:pt x="4346864" y="138545"/>
                </a:lnTo>
                <a:close/>
                <a:moveTo>
                  <a:pt x="4078432" y="129886"/>
                </a:moveTo>
                <a:cubicBezTo>
                  <a:pt x="4104409" y="129886"/>
                  <a:pt x="4139046" y="121227"/>
                  <a:pt x="4173682" y="121227"/>
                </a:cubicBezTo>
                <a:cubicBezTo>
                  <a:pt x="4147705" y="121227"/>
                  <a:pt x="4113069" y="129886"/>
                  <a:pt x="4078432" y="129886"/>
                </a:cubicBezTo>
                <a:close/>
                <a:moveTo>
                  <a:pt x="4511387" y="95250"/>
                </a:moveTo>
                <a:lnTo>
                  <a:pt x="4476751" y="95250"/>
                </a:lnTo>
                <a:lnTo>
                  <a:pt x="4511387" y="95250"/>
                </a:lnTo>
                <a:close/>
                <a:moveTo>
                  <a:pt x="4182341" y="112568"/>
                </a:moveTo>
                <a:cubicBezTo>
                  <a:pt x="4234296" y="103909"/>
                  <a:pt x="4294910" y="95250"/>
                  <a:pt x="4355523" y="95250"/>
                </a:cubicBezTo>
                <a:cubicBezTo>
                  <a:pt x="4303569" y="95250"/>
                  <a:pt x="4242955" y="103909"/>
                  <a:pt x="4182341" y="112568"/>
                </a:cubicBezTo>
                <a:close/>
                <a:moveTo>
                  <a:pt x="4130387" y="95250"/>
                </a:moveTo>
                <a:cubicBezTo>
                  <a:pt x="4121728" y="95250"/>
                  <a:pt x="4104409" y="103909"/>
                  <a:pt x="4095750" y="95250"/>
                </a:cubicBezTo>
                <a:lnTo>
                  <a:pt x="4130387" y="95250"/>
                </a:lnTo>
                <a:close/>
                <a:moveTo>
                  <a:pt x="4390160" y="86591"/>
                </a:moveTo>
                <a:lnTo>
                  <a:pt x="4364182" y="86591"/>
                </a:lnTo>
                <a:lnTo>
                  <a:pt x="4390160" y="86591"/>
                </a:lnTo>
                <a:close/>
                <a:moveTo>
                  <a:pt x="4234296" y="77932"/>
                </a:moveTo>
                <a:lnTo>
                  <a:pt x="4208319" y="77932"/>
                </a:lnTo>
                <a:lnTo>
                  <a:pt x="4234296" y="77932"/>
                </a:lnTo>
                <a:close/>
                <a:moveTo>
                  <a:pt x="4147705" y="95250"/>
                </a:moveTo>
                <a:cubicBezTo>
                  <a:pt x="4147705" y="86591"/>
                  <a:pt x="4165023" y="77932"/>
                  <a:pt x="4173682" y="95250"/>
                </a:cubicBezTo>
                <a:lnTo>
                  <a:pt x="4147705" y="95250"/>
                </a:lnTo>
                <a:close/>
                <a:moveTo>
                  <a:pt x="4286251" y="69273"/>
                </a:moveTo>
                <a:cubicBezTo>
                  <a:pt x="4277591" y="69273"/>
                  <a:pt x="4260273" y="77932"/>
                  <a:pt x="4260273" y="69273"/>
                </a:cubicBezTo>
                <a:lnTo>
                  <a:pt x="4286251" y="69273"/>
                </a:lnTo>
                <a:close/>
                <a:moveTo>
                  <a:pt x="4329546" y="60614"/>
                </a:moveTo>
                <a:cubicBezTo>
                  <a:pt x="4329546" y="69273"/>
                  <a:pt x="4320887" y="69273"/>
                  <a:pt x="4320887" y="60614"/>
                </a:cubicBezTo>
                <a:lnTo>
                  <a:pt x="4329546" y="60614"/>
                </a:lnTo>
                <a:close/>
                <a:moveTo>
                  <a:pt x="4450773" y="17318"/>
                </a:moveTo>
                <a:lnTo>
                  <a:pt x="4502728" y="17318"/>
                </a:lnTo>
                <a:cubicBezTo>
                  <a:pt x="4511387" y="34636"/>
                  <a:pt x="4520046" y="51955"/>
                  <a:pt x="4528705" y="60614"/>
                </a:cubicBezTo>
                <a:cubicBezTo>
                  <a:pt x="4511387" y="51955"/>
                  <a:pt x="4502728" y="25977"/>
                  <a:pt x="4485410" y="25977"/>
                </a:cubicBezTo>
                <a:cubicBezTo>
                  <a:pt x="4459432" y="25977"/>
                  <a:pt x="4485410" y="43295"/>
                  <a:pt x="4459432" y="43295"/>
                </a:cubicBezTo>
                <a:cubicBezTo>
                  <a:pt x="4442114" y="43295"/>
                  <a:pt x="4433455" y="25977"/>
                  <a:pt x="4424796" y="8659"/>
                </a:cubicBezTo>
                <a:lnTo>
                  <a:pt x="4398819" y="8659"/>
                </a:lnTo>
                <a:lnTo>
                  <a:pt x="4407478" y="86591"/>
                </a:lnTo>
                <a:cubicBezTo>
                  <a:pt x="4407478" y="86591"/>
                  <a:pt x="4433455" y="86591"/>
                  <a:pt x="4442114" y="77932"/>
                </a:cubicBezTo>
                <a:cubicBezTo>
                  <a:pt x="4433455" y="69273"/>
                  <a:pt x="4424796" y="69273"/>
                  <a:pt x="4424796" y="60614"/>
                </a:cubicBezTo>
                <a:cubicBezTo>
                  <a:pt x="4424796" y="60614"/>
                  <a:pt x="4433455" y="51955"/>
                  <a:pt x="4442114" y="51955"/>
                </a:cubicBezTo>
                <a:lnTo>
                  <a:pt x="4459432" y="69273"/>
                </a:lnTo>
                <a:cubicBezTo>
                  <a:pt x="4450773" y="77932"/>
                  <a:pt x="4442114" y="77932"/>
                  <a:pt x="4433455" y="86591"/>
                </a:cubicBezTo>
                <a:cubicBezTo>
                  <a:pt x="4442114" y="95250"/>
                  <a:pt x="4433455" y="95250"/>
                  <a:pt x="4450773" y="95250"/>
                </a:cubicBezTo>
                <a:cubicBezTo>
                  <a:pt x="4459432" y="95250"/>
                  <a:pt x="4468091" y="86591"/>
                  <a:pt x="4476751" y="60614"/>
                </a:cubicBezTo>
                <a:cubicBezTo>
                  <a:pt x="4502728" y="69273"/>
                  <a:pt x="4494069" y="77932"/>
                  <a:pt x="4528705" y="77932"/>
                </a:cubicBezTo>
                <a:cubicBezTo>
                  <a:pt x="4528705" y="86591"/>
                  <a:pt x="4520046" y="95250"/>
                  <a:pt x="4511387" y="103909"/>
                </a:cubicBezTo>
                <a:cubicBezTo>
                  <a:pt x="4520046" y="112568"/>
                  <a:pt x="4528705" y="112568"/>
                  <a:pt x="4528705" y="121227"/>
                </a:cubicBezTo>
                <a:cubicBezTo>
                  <a:pt x="4494069" y="112568"/>
                  <a:pt x="4459432" y="103909"/>
                  <a:pt x="4407478" y="95250"/>
                </a:cubicBezTo>
                <a:cubicBezTo>
                  <a:pt x="4398819" y="103909"/>
                  <a:pt x="4398819" y="121227"/>
                  <a:pt x="4407478" y="502227"/>
                </a:cubicBezTo>
                <a:cubicBezTo>
                  <a:pt x="4416137" y="458932"/>
                  <a:pt x="4433455" y="467591"/>
                  <a:pt x="4468091" y="458932"/>
                </a:cubicBezTo>
                <a:cubicBezTo>
                  <a:pt x="4485410" y="450273"/>
                  <a:pt x="4485410" y="406977"/>
                  <a:pt x="4520046" y="406977"/>
                </a:cubicBezTo>
                <a:cubicBezTo>
                  <a:pt x="4520046" y="415636"/>
                  <a:pt x="4528705" y="424295"/>
                  <a:pt x="4528705" y="536864"/>
                </a:cubicBezTo>
                <a:cubicBezTo>
                  <a:pt x="4520046" y="536864"/>
                  <a:pt x="4502728" y="528205"/>
                  <a:pt x="4494069" y="528205"/>
                </a:cubicBezTo>
                <a:cubicBezTo>
                  <a:pt x="4485410" y="536864"/>
                  <a:pt x="4485410" y="528205"/>
                  <a:pt x="4485410" y="545523"/>
                </a:cubicBezTo>
                <a:cubicBezTo>
                  <a:pt x="4485410" y="571500"/>
                  <a:pt x="4511387" y="580159"/>
                  <a:pt x="4528705" y="580159"/>
                </a:cubicBezTo>
                <a:lnTo>
                  <a:pt x="4528705" y="623455"/>
                </a:lnTo>
                <a:cubicBezTo>
                  <a:pt x="4468091" y="606136"/>
                  <a:pt x="4398819" y="580159"/>
                  <a:pt x="4338205" y="554182"/>
                </a:cubicBezTo>
                <a:cubicBezTo>
                  <a:pt x="4329546" y="562841"/>
                  <a:pt x="4320887" y="554182"/>
                  <a:pt x="4320887" y="580159"/>
                </a:cubicBezTo>
                <a:cubicBezTo>
                  <a:pt x="4320887" y="597477"/>
                  <a:pt x="4381501" y="666750"/>
                  <a:pt x="4424796" y="710045"/>
                </a:cubicBezTo>
                <a:cubicBezTo>
                  <a:pt x="4381501" y="684068"/>
                  <a:pt x="4329546" y="632114"/>
                  <a:pt x="4277591" y="588818"/>
                </a:cubicBezTo>
                <a:cubicBezTo>
                  <a:pt x="4277591" y="588818"/>
                  <a:pt x="4268932" y="588818"/>
                  <a:pt x="4260273" y="597477"/>
                </a:cubicBezTo>
                <a:cubicBezTo>
                  <a:pt x="4268932" y="606136"/>
                  <a:pt x="4286251" y="606136"/>
                  <a:pt x="4294910" y="632114"/>
                </a:cubicBezTo>
                <a:cubicBezTo>
                  <a:pt x="4329546" y="692727"/>
                  <a:pt x="4372841" y="779318"/>
                  <a:pt x="4424796" y="857250"/>
                </a:cubicBezTo>
                <a:cubicBezTo>
                  <a:pt x="4398819" y="831273"/>
                  <a:pt x="4346864" y="805295"/>
                  <a:pt x="4320887" y="779318"/>
                </a:cubicBezTo>
                <a:cubicBezTo>
                  <a:pt x="4303569" y="762000"/>
                  <a:pt x="4286251" y="727364"/>
                  <a:pt x="4260273" y="692727"/>
                </a:cubicBezTo>
                <a:lnTo>
                  <a:pt x="4242955" y="710045"/>
                </a:lnTo>
                <a:cubicBezTo>
                  <a:pt x="4251614" y="718705"/>
                  <a:pt x="4251614" y="744682"/>
                  <a:pt x="4260273" y="753341"/>
                </a:cubicBezTo>
                <a:cubicBezTo>
                  <a:pt x="4251614" y="753341"/>
                  <a:pt x="4234296" y="744682"/>
                  <a:pt x="4216978" y="727364"/>
                </a:cubicBezTo>
                <a:cubicBezTo>
                  <a:pt x="4208319" y="736023"/>
                  <a:pt x="4208319" y="744682"/>
                  <a:pt x="4208319" y="753341"/>
                </a:cubicBezTo>
                <a:cubicBezTo>
                  <a:pt x="4173682" y="744682"/>
                  <a:pt x="4139046" y="736023"/>
                  <a:pt x="4104409" y="718705"/>
                </a:cubicBezTo>
                <a:cubicBezTo>
                  <a:pt x="4121728" y="675409"/>
                  <a:pt x="4139046" y="632114"/>
                  <a:pt x="4147705" y="580159"/>
                </a:cubicBezTo>
                <a:cubicBezTo>
                  <a:pt x="4104409" y="606136"/>
                  <a:pt x="4052455" y="658091"/>
                  <a:pt x="4009159" y="701386"/>
                </a:cubicBezTo>
                <a:lnTo>
                  <a:pt x="4009159" y="727364"/>
                </a:lnTo>
                <a:cubicBezTo>
                  <a:pt x="4035137" y="736023"/>
                  <a:pt x="4069773" y="753341"/>
                  <a:pt x="4087091" y="770659"/>
                </a:cubicBezTo>
                <a:cubicBezTo>
                  <a:pt x="4104409" y="779318"/>
                  <a:pt x="4121728" y="770659"/>
                  <a:pt x="4139046" y="779318"/>
                </a:cubicBezTo>
                <a:cubicBezTo>
                  <a:pt x="4156364" y="779318"/>
                  <a:pt x="4165023" y="822614"/>
                  <a:pt x="4191000" y="822614"/>
                </a:cubicBezTo>
                <a:cubicBezTo>
                  <a:pt x="4208319" y="822614"/>
                  <a:pt x="4199660" y="805295"/>
                  <a:pt x="4216978" y="805295"/>
                </a:cubicBezTo>
                <a:cubicBezTo>
                  <a:pt x="4242955" y="805295"/>
                  <a:pt x="4277591" y="822614"/>
                  <a:pt x="4294910" y="839932"/>
                </a:cubicBezTo>
                <a:cubicBezTo>
                  <a:pt x="4364182" y="805295"/>
                  <a:pt x="4372841" y="891886"/>
                  <a:pt x="4433455" y="900545"/>
                </a:cubicBezTo>
                <a:cubicBezTo>
                  <a:pt x="4476751" y="943841"/>
                  <a:pt x="4476751" y="969818"/>
                  <a:pt x="4476751" y="1013114"/>
                </a:cubicBezTo>
                <a:cubicBezTo>
                  <a:pt x="4476751" y="1039091"/>
                  <a:pt x="4476751" y="1056409"/>
                  <a:pt x="4468091" y="1073727"/>
                </a:cubicBezTo>
                <a:cubicBezTo>
                  <a:pt x="4468091" y="1082386"/>
                  <a:pt x="4459432" y="1091046"/>
                  <a:pt x="4450773" y="1099705"/>
                </a:cubicBezTo>
                <a:cubicBezTo>
                  <a:pt x="4450773" y="1125682"/>
                  <a:pt x="4433455" y="1160318"/>
                  <a:pt x="4407478" y="1186296"/>
                </a:cubicBezTo>
                <a:cubicBezTo>
                  <a:pt x="4329546" y="1212273"/>
                  <a:pt x="4372841" y="1290205"/>
                  <a:pt x="4320887" y="1290205"/>
                </a:cubicBezTo>
                <a:cubicBezTo>
                  <a:pt x="4303569" y="1290205"/>
                  <a:pt x="4329546" y="1272886"/>
                  <a:pt x="4303569" y="1272886"/>
                </a:cubicBezTo>
                <a:cubicBezTo>
                  <a:pt x="4286251" y="1272886"/>
                  <a:pt x="4234296" y="1376796"/>
                  <a:pt x="4216978" y="1376796"/>
                </a:cubicBezTo>
                <a:cubicBezTo>
                  <a:pt x="4191000" y="1376796"/>
                  <a:pt x="4216978" y="1359477"/>
                  <a:pt x="4199660" y="1359477"/>
                </a:cubicBezTo>
                <a:cubicBezTo>
                  <a:pt x="4173682" y="1359477"/>
                  <a:pt x="4121728" y="1463386"/>
                  <a:pt x="4095750" y="1463386"/>
                </a:cubicBezTo>
                <a:cubicBezTo>
                  <a:pt x="4078432" y="1463386"/>
                  <a:pt x="4095750" y="1446068"/>
                  <a:pt x="4069773" y="1446068"/>
                </a:cubicBezTo>
                <a:cubicBezTo>
                  <a:pt x="4052455" y="1446068"/>
                  <a:pt x="3991841" y="1541318"/>
                  <a:pt x="3965864" y="1541318"/>
                </a:cubicBezTo>
                <a:cubicBezTo>
                  <a:pt x="3948546" y="1541318"/>
                  <a:pt x="3957205" y="1524000"/>
                  <a:pt x="3948546" y="1515341"/>
                </a:cubicBezTo>
                <a:cubicBezTo>
                  <a:pt x="3939887" y="1524000"/>
                  <a:pt x="3913909" y="1532659"/>
                  <a:pt x="3905250" y="1549977"/>
                </a:cubicBezTo>
                <a:cubicBezTo>
                  <a:pt x="3905250" y="1549977"/>
                  <a:pt x="3870614" y="1619250"/>
                  <a:pt x="3835978" y="1619250"/>
                </a:cubicBezTo>
                <a:cubicBezTo>
                  <a:pt x="3810000" y="1619250"/>
                  <a:pt x="3827319" y="1601932"/>
                  <a:pt x="3810000" y="1601932"/>
                </a:cubicBezTo>
                <a:cubicBezTo>
                  <a:pt x="3784023" y="1601932"/>
                  <a:pt x="3732069" y="1697182"/>
                  <a:pt x="3714750" y="1697182"/>
                </a:cubicBezTo>
                <a:cubicBezTo>
                  <a:pt x="3688773" y="1697182"/>
                  <a:pt x="3706091" y="1671205"/>
                  <a:pt x="3680114" y="1671205"/>
                </a:cubicBezTo>
                <a:cubicBezTo>
                  <a:pt x="3662796" y="1671205"/>
                  <a:pt x="3654137" y="1688523"/>
                  <a:pt x="3628159" y="1688523"/>
                </a:cubicBezTo>
                <a:cubicBezTo>
                  <a:pt x="3636819" y="1671205"/>
                  <a:pt x="3654137" y="1662546"/>
                  <a:pt x="3671455" y="1645227"/>
                </a:cubicBezTo>
                <a:cubicBezTo>
                  <a:pt x="3673793" y="1645227"/>
                  <a:pt x="3674832" y="1645227"/>
                  <a:pt x="3675178" y="1644708"/>
                </a:cubicBezTo>
                <a:cubicBezTo>
                  <a:pt x="3676131" y="1643409"/>
                  <a:pt x="3671455" y="1638300"/>
                  <a:pt x="3671455" y="1619250"/>
                </a:cubicBezTo>
                <a:cubicBezTo>
                  <a:pt x="3671455" y="1601932"/>
                  <a:pt x="3714750" y="1593273"/>
                  <a:pt x="3732069" y="1593273"/>
                </a:cubicBezTo>
                <a:cubicBezTo>
                  <a:pt x="3749387" y="1593273"/>
                  <a:pt x="3775364" y="1575955"/>
                  <a:pt x="3801341" y="1549977"/>
                </a:cubicBezTo>
                <a:lnTo>
                  <a:pt x="3238500" y="1532659"/>
                </a:lnTo>
                <a:cubicBezTo>
                  <a:pt x="3195205" y="1558636"/>
                  <a:pt x="3143250" y="1584614"/>
                  <a:pt x="3108614" y="1610591"/>
                </a:cubicBezTo>
                <a:cubicBezTo>
                  <a:pt x="3169228" y="1549977"/>
                  <a:pt x="3255819" y="1515341"/>
                  <a:pt x="3333750" y="1480705"/>
                </a:cubicBezTo>
                <a:cubicBezTo>
                  <a:pt x="3394364" y="1454727"/>
                  <a:pt x="3853296" y="1359477"/>
                  <a:pt x="3853296" y="1125682"/>
                </a:cubicBezTo>
                <a:cubicBezTo>
                  <a:pt x="3853296" y="1099705"/>
                  <a:pt x="3853296" y="1082386"/>
                  <a:pt x="3844637" y="1056409"/>
                </a:cubicBezTo>
                <a:cubicBezTo>
                  <a:pt x="3706091" y="1151659"/>
                  <a:pt x="3550228" y="1229591"/>
                  <a:pt x="3411682" y="1272886"/>
                </a:cubicBezTo>
                <a:cubicBezTo>
                  <a:pt x="3212523" y="1333500"/>
                  <a:pt x="3004705" y="1376796"/>
                  <a:pt x="2822864" y="1601932"/>
                </a:cubicBezTo>
                <a:cubicBezTo>
                  <a:pt x="2892137" y="1480705"/>
                  <a:pt x="3039341" y="1394114"/>
                  <a:pt x="3160569" y="1350818"/>
                </a:cubicBezTo>
                <a:cubicBezTo>
                  <a:pt x="3238500" y="1316182"/>
                  <a:pt x="3853296" y="1160318"/>
                  <a:pt x="3853296" y="987136"/>
                </a:cubicBezTo>
                <a:cubicBezTo>
                  <a:pt x="3853296" y="978477"/>
                  <a:pt x="3792682" y="848591"/>
                  <a:pt x="3792682" y="891886"/>
                </a:cubicBezTo>
                <a:cubicBezTo>
                  <a:pt x="3792682" y="917864"/>
                  <a:pt x="3827319" y="961159"/>
                  <a:pt x="3827319" y="978477"/>
                </a:cubicBezTo>
                <a:cubicBezTo>
                  <a:pt x="3827319" y="1082386"/>
                  <a:pt x="3593523" y="1160318"/>
                  <a:pt x="3567546" y="1168977"/>
                </a:cubicBezTo>
                <a:cubicBezTo>
                  <a:pt x="3411682" y="1220932"/>
                  <a:pt x="3255819" y="1272886"/>
                  <a:pt x="3117273" y="1324841"/>
                </a:cubicBezTo>
                <a:cubicBezTo>
                  <a:pt x="3013364" y="1359477"/>
                  <a:pt x="2866159" y="1463386"/>
                  <a:pt x="2770909" y="1558636"/>
                </a:cubicBezTo>
                <a:cubicBezTo>
                  <a:pt x="2944091" y="1359477"/>
                  <a:pt x="3169228" y="1290205"/>
                  <a:pt x="3377046" y="1229591"/>
                </a:cubicBezTo>
                <a:cubicBezTo>
                  <a:pt x="3411682" y="1220932"/>
                  <a:pt x="3775364" y="1108364"/>
                  <a:pt x="3775364" y="1047750"/>
                </a:cubicBezTo>
                <a:cubicBezTo>
                  <a:pt x="3775364" y="1021773"/>
                  <a:pt x="3662796" y="935182"/>
                  <a:pt x="3619500" y="874568"/>
                </a:cubicBezTo>
                <a:cubicBezTo>
                  <a:pt x="3610841" y="891886"/>
                  <a:pt x="3602182" y="917864"/>
                  <a:pt x="3602182" y="935182"/>
                </a:cubicBezTo>
                <a:cubicBezTo>
                  <a:pt x="3602182" y="961159"/>
                  <a:pt x="3610841" y="952500"/>
                  <a:pt x="3610841" y="943841"/>
                </a:cubicBezTo>
                <a:cubicBezTo>
                  <a:pt x="3610841" y="952500"/>
                  <a:pt x="3619500" y="969818"/>
                  <a:pt x="3619500" y="978477"/>
                </a:cubicBezTo>
                <a:cubicBezTo>
                  <a:pt x="3610841" y="978477"/>
                  <a:pt x="3593523" y="969818"/>
                  <a:pt x="3576205" y="978477"/>
                </a:cubicBezTo>
                <a:cubicBezTo>
                  <a:pt x="3593523" y="1013114"/>
                  <a:pt x="3619500" y="1039091"/>
                  <a:pt x="3662796" y="1056409"/>
                </a:cubicBezTo>
                <a:cubicBezTo>
                  <a:pt x="3662796" y="1056409"/>
                  <a:pt x="3662796" y="1065068"/>
                  <a:pt x="3645478" y="1065068"/>
                </a:cubicBezTo>
                <a:cubicBezTo>
                  <a:pt x="3619500" y="1065068"/>
                  <a:pt x="3584864" y="995795"/>
                  <a:pt x="3558887" y="995795"/>
                </a:cubicBezTo>
                <a:cubicBezTo>
                  <a:pt x="3541569" y="995795"/>
                  <a:pt x="3446319" y="1091046"/>
                  <a:pt x="3394364" y="1134341"/>
                </a:cubicBezTo>
                <a:cubicBezTo>
                  <a:pt x="3394364" y="1099705"/>
                  <a:pt x="3420341" y="1082386"/>
                  <a:pt x="3420341" y="1056409"/>
                </a:cubicBezTo>
                <a:cubicBezTo>
                  <a:pt x="3446319" y="1021773"/>
                  <a:pt x="3480955" y="987136"/>
                  <a:pt x="3498273" y="952500"/>
                </a:cubicBezTo>
                <a:cubicBezTo>
                  <a:pt x="3489614" y="943841"/>
                  <a:pt x="3498273" y="943841"/>
                  <a:pt x="3472296" y="943841"/>
                </a:cubicBezTo>
                <a:cubicBezTo>
                  <a:pt x="3454978" y="943841"/>
                  <a:pt x="3290455" y="1117023"/>
                  <a:pt x="3255819" y="1143000"/>
                </a:cubicBezTo>
                <a:cubicBezTo>
                  <a:pt x="3299114" y="1073727"/>
                  <a:pt x="3437659" y="961159"/>
                  <a:pt x="3437659" y="909205"/>
                </a:cubicBezTo>
                <a:cubicBezTo>
                  <a:pt x="3420341" y="917864"/>
                  <a:pt x="3377046" y="926523"/>
                  <a:pt x="3377046" y="952500"/>
                </a:cubicBezTo>
                <a:cubicBezTo>
                  <a:pt x="3377046" y="969818"/>
                  <a:pt x="3385705" y="961159"/>
                  <a:pt x="3394364" y="961159"/>
                </a:cubicBezTo>
                <a:cubicBezTo>
                  <a:pt x="3299114" y="952500"/>
                  <a:pt x="3229841" y="1134341"/>
                  <a:pt x="3151909" y="1134341"/>
                </a:cubicBezTo>
                <a:cubicBezTo>
                  <a:pt x="3264478" y="1039091"/>
                  <a:pt x="3368387" y="952500"/>
                  <a:pt x="3446319" y="874568"/>
                </a:cubicBezTo>
                <a:cubicBezTo>
                  <a:pt x="3454978" y="865909"/>
                  <a:pt x="3454978" y="848591"/>
                  <a:pt x="3454978" y="839932"/>
                </a:cubicBezTo>
                <a:cubicBezTo>
                  <a:pt x="3463637" y="839932"/>
                  <a:pt x="3472296" y="839932"/>
                  <a:pt x="3480955" y="848591"/>
                </a:cubicBezTo>
                <a:cubicBezTo>
                  <a:pt x="3480955" y="822614"/>
                  <a:pt x="3472296" y="822614"/>
                  <a:pt x="3515591" y="787977"/>
                </a:cubicBezTo>
                <a:cubicBezTo>
                  <a:pt x="3515591" y="805295"/>
                  <a:pt x="3524250" y="831273"/>
                  <a:pt x="3532909" y="848591"/>
                </a:cubicBezTo>
                <a:cubicBezTo>
                  <a:pt x="3541569" y="848591"/>
                  <a:pt x="3558887" y="857250"/>
                  <a:pt x="3558887" y="831273"/>
                </a:cubicBezTo>
                <a:cubicBezTo>
                  <a:pt x="3558887" y="813955"/>
                  <a:pt x="3541569" y="813955"/>
                  <a:pt x="3532909" y="796636"/>
                </a:cubicBezTo>
                <a:cubicBezTo>
                  <a:pt x="3532909" y="787977"/>
                  <a:pt x="3550228" y="779318"/>
                  <a:pt x="3550228" y="770659"/>
                </a:cubicBezTo>
                <a:lnTo>
                  <a:pt x="3567546" y="787977"/>
                </a:lnTo>
                <a:cubicBezTo>
                  <a:pt x="3576205" y="779318"/>
                  <a:pt x="3576205" y="770659"/>
                  <a:pt x="3576205" y="762000"/>
                </a:cubicBezTo>
                <a:lnTo>
                  <a:pt x="3602182" y="762000"/>
                </a:lnTo>
                <a:lnTo>
                  <a:pt x="3602182" y="813955"/>
                </a:lnTo>
                <a:cubicBezTo>
                  <a:pt x="3602182" y="813955"/>
                  <a:pt x="3584864" y="805295"/>
                  <a:pt x="3584864" y="831273"/>
                </a:cubicBezTo>
                <a:cubicBezTo>
                  <a:pt x="3584864" y="848591"/>
                  <a:pt x="3602182" y="848591"/>
                  <a:pt x="3602182" y="857250"/>
                </a:cubicBezTo>
                <a:cubicBezTo>
                  <a:pt x="3584864" y="848591"/>
                  <a:pt x="3567546" y="839932"/>
                  <a:pt x="3550228" y="865909"/>
                </a:cubicBezTo>
                <a:cubicBezTo>
                  <a:pt x="3567546" y="874568"/>
                  <a:pt x="3593523" y="874568"/>
                  <a:pt x="3610841" y="883227"/>
                </a:cubicBezTo>
                <a:lnTo>
                  <a:pt x="3619500" y="632114"/>
                </a:lnTo>
                <a:cubicBezTo>
                  <a:pt x="3654137" y="528205"/>
                  <a:pt x="3801341" y="432955"/>
                  <a:pt x="3896591" y="389659"/>
                </a:cubicBezTo>
                <a:cubicBezTo>
                  <a:pt x="3939887" y="363682"/>
                  <a:pt x="4009159" y="337705"/>
                  <a:pt x="4061114" y="311727"/>
                </a:cubicBezTo>
                <a:cubicBezTo>
                  <a:pt x="4069773" y="303068"/>
                  <a:pt x="4069773" y="285750"/>
                  <a:pt x="4069773" y="268432"/>
                </a:cubicBezTo>
                <a:lnTo>
                  <a:pt x="4069773" y="51955"/>
                </a:lnTo>
                <a:cubicBezTo>
                  <a:pt x="4078432" y="51955"/>
                  <a:pt x="4069773" y="43295"/>
                  <a:pt x="4095750" y="43295"/>
                </a:cubicBezTo>
                <a:cubicBezTo>
                  <a:pt x="4113069" y="43295"/>
                  <a:pt x="4104409" y="60614"/>
                  <a:pt x="4113069" y="69273"/>
                </a:cubicBezTo>
                <a:cubicBezTo>
                  <a:pt x="4130387" y="60614"/>
                  <a:pt x="4130387" y="34636"/>
                  <a:pt x="4156364" y="34636"/>
                </a:cubicBezTo>
                <a:cubicBezTo>
                  <a:pt x="4173682" y="34636"/>
                  <a:pt x="4165023" y="51955"/>
                  <a:pt x="4191000" y="51955"/>
                </a:cubicBezTo>
                <a:cubicBezTo>
                  <a:pt x="4208319" y="51955"/>
                  <a:pt x="4216978" y="25977"/>
                  <a:pt x="4234296" y="17318"/>
                </a:cubicBezTo>
                <a:cubicBezTo>
                  <a:pt x="4242955" y="17318"/>
                  <a:pt x="4251614" y="25977"/>
                  <a:pt x="4242955" y="34636"/>
                </a:cubicBezTo>
                <a:cubicBezTo>
                  <a:pt x="4286251" y="43295"/>
                  <a:pt x="4260273" y="8659"/>
                  <a:pt x="4303569" y="8659"/>
                </a:cubicBezTo>
                <a:cubicBezTo>
                  <a:pt x="4320887" y="8659"/>
                  <a:pt x="4312228" y="17318"/>
                  <a:pt x="4329546" y="34636"/>
                </a:cubicBezTo>
                <a:cubicBezTo>
                  <a:pt x="4338205" y="34636"/>
                  <a:pt x="4346864" y="17318"/>
                  <a:pt x="4355523" y="0"/>
                </a:cubicBezTo>
                <a:lnTo>
                  <a:pt x="4390160" y="0"/>
                </a:lnTo>
                <a:cubicBezTo>
                  <a:pt x="4398819" y="0"/>
                  <a:pt x="4424796" y="0"/>
                  <a:pt x="4450773" y="17318"/>
                </a:cubicBezTo>
                <a:close/>
              </a:path>
            </a:pathLst>
          </a:custGeom>
          <a:gradFill>
            <a:gsLst>
              <a:gs pos="0">
                <a:srgbClr val="FE0306">
                  <a:alpha val="40000"/>
                </a:srgbClr>
              </a:gs>
              <a:gs pos="100000">
                <a:srgbClr val="FE0306">
                  <a:alpha val="0"/>
                </a:srgbClr>
              </a:gs>
            </a:gsLst>
            <a:lin ang="5400000" scaled="1"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" name="矩形: 剪去对角 52">
            <a:extLst>
              <a:ext uri="{FF2B5EF4-FFF2-40B4-BE49-F238E27FC236}">
                <a16:creationId xmlns:a16="http://schemas.microsoft.com/office/drawing/2014/main" id="{F259CB1E-59B7-19DE-2005-0EC14DF42E2A}"/>
              </a:ext>
            </a:extLst>
          </p:cNvPr>
          <p:cNvSpPr/>
          <p:nvPr/>
        </p:nvSpPr>
        <p:spPr bwMode="auto">
          <a:xfrm flipH="1">
            <a:off x="2941563" y="3483381"/>
            <a:ext cx="6300954" cy="495063"/>
          </a:xfrm>
          <a:prstGeom prst="snip2DiagRect">
            <a:avLst>
              <a:gd name="adj1" fmla="val 0"/>
              <a:gd name="adj2" fmla="val 22376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5" name="文本框 4" hidden="1">
            <a:extLst>
              <a:ext uri="{FF2B5EF4-FFF2-40B4-BE49-F238E27FC236}">
                <a16:creationId xmlns:a16="http://schemas.microsoft.com/office/drawing/2014/main" id="{330CE1CD-B5EC-A0E1-B6E2-34EA63BA3B3B}"/>
              </a:ext>
            </a:extLst>
          </p:cNvPr>
          <p:cNvSpPr txBox="1"/>
          <p:nvPr/>
        </p:nvSpPr>
        <p:spPr>
          <a:xfrm>
            <a:off x="2567607" y="1701602"/>
            <a:ext cx="705678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>
                <a:latin typeface="钟齐志莽行书" panose="00000500000000000000" pitchFamily="2" charset="0"/>
                <a:ea typeface="钟齐志莽行书" panose="00000500000000000000" pitchFamily="2" charset="0"/>
                <a:cs typeface="阿里巴巴普惠体 2.0 65 Medium" panose="00020600040101010101" pitchFamily="18" charset="-122"/>
              </a:rPr>
              <a:t>从严治党</a:t>
            </a:r>
          </a:p>
        </p:txBody>
      </p:sp>
      <p:pic>
        <p:nvPicPr>
          <p:cNvPr id="73" name="图片 72">
            <a:extLst>
              <a:ext uri="{FF2B5EF4-FFF2-40B4-BE49-F238E27FC236}">
                <a16:creationId xmlns:a16="http://schemas.microsoft.com/office/drawing/2014/main" id="{60D65A07-D991-C717-9C33-067006D1AB8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54846" y="5390398"/>
            <a:ext cx="6547054" cy="1466708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B7A36D8C-3BA1-3BA4-D382-76BEC100C8B6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738638"/>
            <a:ext cx="5087658" cy="2118467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C9D753E6-A3E7-B970-C75B-A69FEA669D1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725013"/>
            <a:ext cx="12191206" cy="1134575"/>
          </a:xfrm>
          <a:prstGeom prst="rect">
            <a:avLst/>
          </a:prstGeom>
        </p:spPr>
      </p:pic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id="{44715011-CF56-EA15-CF19-4268D9AFEBC6}"/>
              </a:ext>
            </a:extLst>
          </p:cNvPr>
          <p:cNvSpPr/>
          <p:nvPr/>
        </p:nvSpPr>
        <p:spPr>
          <a:xfrm>
            <a:off x="1198662" y="805208"/>
            <a:ext cx="2076745" cy="1112231"/>
          </a:xfrm>
          <a:custGeom>
            <a:avLst/>
            <a:gdLst>
              <a:gd name="connsiteX0" fmla="*/ 12010160 w 12417137"/>
              <a:gd name="connsiteY0" fmla="*/ 5775614 h 6650181"/>
              <a:gd name="connsiteX1" fmla="*/ 12321887 w 12417137"/>
              <a:gd name="connsiteY1" fmla="*/ 5723659 h 6650181"/>
              <a:gd name="connsiteX2" fmla="*/ 12356524 w 12417137"/>
              <a:gd name="connsiteY2" fmla="*/ 5732318 h 6650181"/>
              <a:gd name="connsiteX3" fmla="*/ 12417137 w 12417137"/>
              <a:gd name="connsiteY3" fmla="*/ 5844887 h 6650181"/>
              <a:gd name="connsiteX4" fmla="*/ 12399819 w 12417137"/>
              <a:gd name="connsiteY4" fmla="*/ 5896841 h 6650181"/>
              <a:gd name="connsiteX5" fmla="*/ 12417137 w 12417137"/>
              <a:gd name="connsiteY5" fmla="*/ 5974773 h 6650181"/>
              <a:gd name="connsiteX6" fmla="*/ 12399819 w 12417137"/>
              <a:gd name="connsiteY6" fmla="*/ 6044046 h 6650181"/>
              <a:gd name="connsiteX7" fmla="*/ 12373842 w 12417137"/>
              <a:gd name="connsiteY7" fmla="*/ 6070023 h 6650181"/>
              <a:gd name="connsiteX8" fmla="*/ 12391160 w 12417137"/>
              <a:gd name="connsiteY8" fmla="*/ 6096000 h 6650181"/>
              <a:gd name="connsiteX9" fmla="*/ 12365183 w 12417137"/>
              <a:gd name="connsiteY9" fmla="*/ 6096000 h 6650181"/>
              <a:gd name="connsiteX10" fmla="*/ 12365183 w 12417137"/>
              <a:gd name="connsiteY10" fmla="*/ 6139296 h 6650181"/>
              <a:gd name="connsiteX11" fmla="*/ 12321887 w 12417137"/>
              <a:gd name="connsiteY11" fmla="*/ 6217228 h 6650181"/>
              <a:gd name="connsiteX12" fmla="*/ 12278592 w 12417137"/>
              <a:gd name="connsiteY12" fmla="*/ 6269182 h 6650181"/>
              <a:gd name="connsiteX13" fmla="*/ 12226637 w 12417137"/>
              <a:gd name="connsiteY13" fmla="*/ 6286500 h 6650181"/>
              <a:gd name="connsiteX14" fmla="*/ 12183342 w 12417137"/>
              <a:gd name="connsiteY14" fmla="*/ 6312478 h 6650181"/>
              <a:gd name="connsiteX15" fmla="*/ 11906251 w 12417137"/>
              <a:gd name="connsiteY15" fmla="*/ 6018068 h 6650181"/>
              <a:gd name="connsiteX16" fmla="*/ 11776364 w 12417137"/>
              <a:gd name="connsiteY16" fmla="*/ 6009409 h 6650181"/>
              <a:gd name="connsiteX17" fmla="*/ 11750387 w 12417137"/>
              <a:gd name="connsiteY17" fmla="*/ 6026728 h 6650181"/>
              <a:gd name="connsiteX18" fmla="*/ 11845637 w 12417137"/>
              <a:gd name="connsiteY18" fmla="*/ 6087341 h 6650181"/>
              <a:gd name="connsiteX19" fmla="*/ 11836978 w 12417137"/>
              <a:gd name="connsiteY19" fmla="*/ 6130637 h 6650181"/>
              <a:gd name="connsiteX20" fmla="*/ 11802342 w 12417137"/>
              <a:gd name="connsiteY20" fmla="*/ 6191250 h 6650181"/>
              <a:gd name="connsiteX21" fmla="*/ 11759046 w 12417137"/>
              <a:gd name="connsiteY21" fmla="*/ 6208568 h 6650181"/>
              <a:gd name="connsiteX22" fmla="*/ 11793683 w 12417137"/>
              <a:gd name="connsiteY22" fmla="*/ 6234546 h 6650181"/>
              <a:gd name="connsiteX23" fmla="*/ 11759046 w 12417137"/>
              <a:gd name="connsiteY23" fmla="*/ 6260523 h 6650181"/>
              <a:gd name="connsiteX24" fmla="*/ 11750387 w 12417137"/>
              <a:gd name="connsiteY24" fmla="*/ 6295159 h 6650181"/>
              <a:gd name="connsiteX25" fmla="*/ 11620501 w 12417137"/>
              <a:gd name="connsiteY25" fmla="*/ 6390409 h 6650181"/>
              <a:gd name="connsiteX26" fmla="*/ 11551228 w 12417137"/>
              <a:gd name="connsiteY26" fmla="*/ 6373091 h 6650181"/>
              <a:gd name="connsiteX27" fmla="*/ 11551228 w 12417137"/>
              <a:gd name="connsiteY27" fmla="*/ 6416387 h 6650181"/>
              <a:gd name="connsiteX28" fmla="*/ 11499274 w 12417137"/>
              <a:gd name="connsiteY28" fmla="*/ 6468341 h 6650181"/>
              <a:gd name="connsiteX29" fmla="*/ 11464637 w 12417137"/>
              <a:gd name="connsiteY29" fmla="*/ 6451023 h 6650181"/>
              <a:gd name="connsiteX30" fmla="*/ 11412683 w 12417137"/>
              <a:gd name="connsiteY30" fmla="*/ 6485659 h 6650181"/>
              <a:gd name="connsiteX31" fmla="*/ 11369387 w 12417137"/>
              <a:gd name="connsiteY31" fmla="*/ 6494318 h 6650181"/>
              <a:gd name="connsiteX32" fmla="*/ 11326092 w 12417137"/>
              <a:gd name="connsiteY32" fmla="*/ 6528955 h 6650181"/>
              <a:gd name="connsiteX33" fmla="*/ 11274137 w 12417137"/>
              <a:gd name="connsiteY33" fmla="*/ 6528955 h 6650181"/>
              <a:gd name="connsiteX34" fmla="*/ 11213523 w 12417137"/>
              <a:gd name="connsiteY34" fmla="*/ 6580909 h 6650181"/>
              <a:gd name="connsiteX35" fmla="*/ 11170228 w 12417137"/>
              <a:gd name="connsiteY35" fmla="*/ 6554932 h 6650181"/>
              <a:gd name="connsiteX36" fmla="*/ 11126933 w 12417137"/>
              <a:gd name="connsiteY36" fmla="*/ 6598228 h 6650181"/>
              <a:gd name="connsiteX37" fmla="*/ 11083637 w 12417137"/>
              <a:gd name="connsiteY37" fmla="*/ 6520296 h 6650181"/>
              <a:gd name="connsiteX38" fmla="*/ 11014364 w 12417137"/>
              <a:gd name="connsiteY38" fmla="*/ 6615546 h 6650181"/>
              <a:gd name="connsiteX39" fmla="*/ 10953751 w 12417137"/>
              <a:gd name="connsiteY39" fmla="*/ 6650182 h 6650181"/>
              <a:gd name="connsiteX40" fmla="*/ 10945092 w 12417137"/>
              <a:gd name="connsiteY40" fmla="*/ 6598228 h 6650181"/>
              <a:gd name="connsiteX41" fmla="*/ 10884478 w 12417137"/>
              <a:gd name="connsiteY41" fmla="*/ 6641523 h 6650181"/>
              <a:gd name="connsiteX42" fmla="*/ 10849842 w 12417137"/>
              <a:gd name="connsiteY42" fmla="*/ 6641523 h 6650181"/>
              <a:gd name="connsiteX43" fmla="*/ 10841183 w 12417137"/>
              <a:gd name="connsiteY43" fmla="*/ 6598228 h 6650181"/>
              <a:gd name="connsiteX44" fmla="*/ 10780569 w 12417137"/>
              <a:gd name="connsiteY44" fmla="*/ 6580909 h 6650181"/>
              <a:gd name="connsiteX45" fmla="*/ 10728614 w 12417137"/>
              <a:gd name="connsiteY45" fmla="*/ 6615546 h 6650181"/>
              <a:gd name="connsiteX46" fmla="*/ 10728614 w 12417137"/>
              <a:gd name="connsiteY46" fmla="*/ 6598228 h 6650181"/>
              <a:gd name="connsiteX47" fmla="*/ 10719955 w 12417137"/>
              <a:gd name="connsiteY47" fmla="*/ 6502978 h 6650181"/>
              <a:gd name="connsiteX48" fmla="*/ 11144251 w 12417137"/>
              <a:gd name="connsiteY48" fmla="*/ 6018068 h 6650181"/>
              <a:gd name="connsiteX49" fmla="*/ 11378046 w 12417137"/>
              <a:gd name="connsiteY49" fmla="*/ 5905500 h 6650181"/>
              <a:gd name="connsiteX50" fmla="*/ 11118273 w 12417137"/>
              <a:gd name="connsiteY50" fmla="*/ 5732318 h 6650181"/>
              <a:gd name="connsiteX51" fmla="*/ 11222183 w 12417137"/>
              <a:gd name="connsiteY51" fmla="*/ 5628409 h 6650181"/>
              <a:gd name="connsiteX52" fmla="*/ 11308774 w 12417137"/>
              <a:gd name="connsiteY52" fmla="*/ 5654387 h 6650181"/>
              <a:gd name="connsiteX53" fmla="*/ 11516592 w 12417137"/>
              <a:gd name="connsiteY53" fmla="*/ 5585114 h 6650181"/>
              <a:gd name="connsiteX54" fmla="*/ 12010160 w 12417137"/>
              <a:gd name="connsiteY54" fmla="*/ 5775614 h 6650181"/>
              <a:gd name="connsiteX55" fmla="*/ 4113069 w 12417137"/>
              <a:gd name="connsiteY55" fmla="*/ 3827318 h 6650181"/>
              <a:gd name="connsiteX56" fmla="*/ 4017819 w 12417137"/>
              <a:gd name="connsiteY56" fmla="*/ 3957205 h 6650181"/>
              <a:gd name="connsiteX57" fmla="*/ 4026478 w 12417137"/>
              <a:gd name="connsiteY57" fmla="*/ 3983182 h 6650181"/>
              <a:gd name="connsiteX58" fmla="*/ 4130387 w 12417137"/>
              <a:gd name="connsiteY58" fmla="*/ 3931227 h 6650181"/>
              <a:gd name="connsiteX59" fmla="*/ 4139046 w 12417137"/>
              <a:gd name="connsiteY59" fmla="*/ 3948546 h 6650181"/>
              <a:gd name="connsiteX60" fmla="*/ 4095750 w 12417137"/>
              <a:gd name="connsiteY60" fmla="*/ 4035136 h 6650181"/>
              <a:gd name="connsiteX61" fmla="*/ 4113069 w 12417137"/>
              <a:gd name="connsiteY61" fmla="*/ 4052455 h 6650181"/>
              <a:gd name="connsiteX62" fmla="*/ 4165023 w 12417137"/>
              <a:gd name="connsiteY62" fmla="*/ 4035136 h 6650181"/>
              <a:gd name="connsiteX63" fmla="*/ 4173682 w 12417137"/>
              <a:gd name="connsiteY63" fmla="*/ 4078432 h 6650181"/>
              <a:gd name="connsiteX64" fmla="*/ 4156364 w 12417137"/>
              <a:gd name="connsiteY64" fmla="*/ 4147705 h 6650181"/>
              <a:gd name="connsiteX65" fmla="*/ 4173682 w 12417137"/>
              <a:gd name="connsiteY65" fmla="*/ 4165023 h 6650181"/>
              <a:gd name="connsiteX66" fmla="*/ 4199660 w 12417137"/>
              <a:gd name="connsiteY66" fmla="*/ 4139046 h 6650181"/>
              <a:gd name="connsiteX67" fmla="*/ 4225637 w 12417137"/>
              <a:gd name="connsiteY67" fmla="*/ 4139046 h 6650181"/>
              <a:gd name="connsiteX68" fmla="*/ 4242955 w 12417137"/>
              <a:gd name="connsiteY68" fmla="*/ 4182341 h 6650181"/>
              <a:gd name="connsiteX69" fmla="*/ 4234296 w 12417137"/>
              <a:gd name="connsiteY69" fmla="*/ 4242955 h 6650181"/>
              <a:gd name="connsiteX70" fmla="*/ 4294910 w 12417137"/>
              <a:gd name="connsiteY70" fmla="*/ 4225637 h 6650181"/>
              <a:gd name="connsiteX71" fmla="*/ 4294910 w 12417137"/>
              <a:gd name="connsiteY71" fmla="*/ 4329546 h 6650181"/>
              <a:gd name="connsiteX72" fmla="*/ 4338205 w 12417137"/>
              <a:gd name="connsiteY72" fmla="*/ 4416137 h 6650181"/>
              <a:gd name="connsiteX73" fmla="*/ 4381501 w 12417137"/>
              <a:gd name="connsiteY73" fmla="*/ 4502728 h 6650181"/>
              <a:gd name="connsiteX74" fmla="*/ 4329546 w 12417137"/>
              <a:gd name="connsiteY74" fmla="*/ 4580659 h 6650181"/>
              <a:gd name="connsiteX75" fmla="*/ 4424796 w 12417137"/>
              <a:gd name="connsiteY75" fmla="*/ 4658591 h 6650181"/>
              <a:gd name="connsiteX76" fmla="*/ 4381501 w 12417137"/>
              <a:gd name="connsiteY76" fmla="*/ 4693228 h 6650181"/>
              <a:gd name="connsiteX77" fmla="*/ 4424796 w 12417137"/>
              <a:gd name="connsiteY77" fmla="*/ 4736523 h 6650181"/>
              <a:gd name="connsiteX78" fmla="*/ 4381501 w 12417137"/>
              <a:gd name="connsiteY78" fmla="*/ 4779818 h 6650181"/>
              <a:gd name="connsiteX79" fmla="*/ 4433455 w 12417137"/>
              <a:gd name="connsiteY79" fmla="*/ 4849091 h 6650181"/>
              <a:gd name="connsiteX80" fmla="*/ 4390160 w 12417137"/>
              <a:gd name="connsiteY80" fmla="*/ 4892387 h 6650181"/>
              <a:gd name="connsiteX81" fmla="*/ 4390160 w 12417137"/>
              <a:gd name="connsiteY81" fmla="*/ 5004955 h 6650181"/>
              <a:gd name="connsiteX82" fmla="*/ 4260273 w 12417137"/>
              <a:gd name="connsiteY82" fmla="*/ 5152159 h 6650181"/>
              <a:gd name="connsiteX83" fmla="*/ 4303569 w 12417137"/>
              <a:gd name="connsiteY83" fmla="*/ 5195455 h 6650181"/>
              <a:gd name="connsiteX84" fmla="*/ 4719205 w 12417137"/>
              <a:gd name="connsiteY84" fmla="*/ 5437909 h 6650181"/>
              <a:gd name="connsiteX85" fmla="*/ 4693228 w 12417137"/>
              <a:gd name="connsiteY85" fmla="*/ 5541818 h 6650181"/>
              <a:gd name="connsiteX86" fmla="*/ 4658591 w 12417137"/>
              <a:gd name="connsiteY86" fmla="*/ 5593773 h 6650181"/>
              <a:gd name="connsiteX87" fmla="*/ 4632614 w 12417137"/>
              <a:gd name="connsiteY87" fmla="*/ 5689023 h 6650181"/>
              <a:gd name="connsiteX88" fmla="*/ 4416137 w 12417137"/>
              <a:gd name="connsiteY88" fmla="*/ 5870864 h 6650181"/>
              <a:gd name="connsiteX89" fmla="*/ 4277591 w 12417137"/>
              <a:gd name="connsiteY89" fmla="*/ 5706341 h 6650181"/>
              <a:gd name="connsiteX90" fmla="*/ 4191000 w 12417137"/>
              <a:gd name="connsiteY90" fmla="*/ 5481205 h 6650181"/>
              <a:gd name="connsiteX91" fmla="*/ 4130387 w 12417137"/>
              <a:gd name="connsiteY91" fmla="*/ 5437909 h 6650181"/>
              <a:gd name="connsiteX92" fmla="*/ 4069773 w 12417137"/>
              <a:gd name="connsiteY92" fmla="*/ 5550478 h 6650181"/>
              <a:gd name="connsiteX93" fmla="*/ 3965864 w 12417137"/>
              <a:gd name="connsiteY93" fmla="*/ 5671705 h 6650181"/>
              <a:gd name="connsiteX94" fmla="*/ 3550228 w 12417137"/>
              <a:gd name="connsiteY94" fmla="*/ 5888182 h 6650181"/>
              <a:gd name="connsiteX95" fmla="*/ 3446319 w 12417137"/>
              <a:gd name="connsiteY95" fmla="*/ 5896841 h 6650181"/>
              <a:gd name="connsiteX96" fmla="*/ 3290455 w 12417137"/>
              <a:gd name="connsiteY96" fmla="*/ 5931478 h 6650181"/>
              <a:gd name="connsiteX97" fmla="*/ 3212523 w 12417137"/>
              <a:gd name="connsiteY97" fmla="*/ 5931478 h 6650181"/>
              <a:gd name="connsiteX98" fmla="*/ 3056659 w 12417137"/>
              <a:gd name="connsiteY98" fmla="*/ 5992091 h 6650181"/>
              <a:gd name="connsiteX99" fmla="*/ 2883478 w 12417137"/>
              <a:gd name="connsiteY99" fmla="*/ 6035387 h 6650181"/>
              <a:gd name="connsiteX100" fmla="*/ 2944091 w 12417137"/>
              <a:gd name="connsiteY100" fmla="*/ 5931478 h 6650181"/>
              <a:gd name="connsiteX101" fmla="*/ 2918114 w 12417137"/>
              <a:gd name="connsiteY101" fmla="*/ 5922818 h 6650181"/>
              <a:gd name="connsiteX102" fmla="*/ 2788228 w 12417137"/>
              <a:gd name="connsiteY102" fmla="*/ 5966114 h 6650181"/>
              <a:gd name="connsiteX103" fmla="*/ 2744932 w 12417137"/>
              <a:gd name="connsiteY103" fmla="*/ 5966114 h 6650181"/>
              <a:gd name="connsiteX104" fmla="*/ 2779568 w 12417137"/>
              <a:gd name="connsiteY104" fmla="*/ 5957455 h 6650181"/>
              <a:gd name="connsiteX105" fmla="*/ 2796887 w 12417137"/>
              <a:gd name="connsiteY105" fmla="*/ 5931478 h 6650181"/>
              <a:gd name="connsiteX106" fmla="*/ 2770909 w 12417137"/>
              <a:gd name="connsiteY106" fmla="*/ 5922818 h 6650181"/>
              <a:gd name="connsiteX107" fmla="*/ 2727614 w 12417137"/>
              <a:gd name="connsiteY107" fmla="*/ 5940137 h 6650181"/>
              <a:gd name="connsiteX108" fmla="*/ 2692978 w 12417137"/>
              <a:gd name="connsiteY108" fmla="*/ 5940137 h 6650181"/>
              <a:gd name="connsiteX109" fmla="*/ 2770909 w 12417137"/>
              <a:gd name="connsiteY109" fmla="*/ 5888182 h 6650181"/>
              <a:gd name="connsiteX110" fmla="*/ 2667000 w 12417137"/>
              <a:gd name="connsiteY110" fmla="*/ 5879523 h 6650181"/>
              <a:gd name="connsiteX111" fmla="*/ 3203864 w 12417137"/>
              <a:gd name="connsiteY111" fmla="*/ 5524500 h 6650181"/>
              <a:gd name="connsiteX112" fmla="*/ 3342409 w 12417137"/>
              <a:gd name="connsiteY112" fmla="*/ 5394614 h 6650181"/>
              <a:gd name="connsiteX113" fmla="*/ 3645478 w 12417137"/>
              <a:gd name="connsiteY113" fmla="*/ 5160818 h 6650181"/>
              <a:gd name="connsiteX114" fmla="*/ 3472296 w 12417137"/>
              <a:gd name="connsiteY114" fmla="*/ 4927023 h 6650181"/>
              <a:gd name="connsiteX115" fmla="*/ 3377046 w 12417137"/>
              <a:gd name="connsiteY115" fmla="*/ 4901046 h 6650181"/>
              <a:gd name="connsiteX116" fmla="*/ 3532909 w 12417137"/>
              <a:gd name="connsiteY116" fmla="*/ 4823114 h 6650181"/>
              <a:gd name="connsiteX117" fmla="*/ 3740728 w 12417137"/>
              <a:gd name="connsiteY117" fmla="*/ 4901046 h 6650181"/>
              <a:gd name="connsiteX118" fmla="*/ 3801341 w 12417137"/>
              <a:gd name="connsiteY118" fmla="*/ 4849091 h 6650181"/>
              <a:gd name="connsiteX119" fmla="*/ 3732069 w 12417137"/>
              <a:gd name="connsiteY119" fmla="*/ 4684568 h 6650181"/>
              <a:gd name="connsiteX120" fmla="*/ 3697432 w 12417137"/>
              <a:gd name="connsiteY120" fmla="*/ 4372841 h 6650181"/>
              <a:gd name="connsiteX121" fmla="*/ 3688773 w 12417137"/>
              <a:gd name="connsiteY121" fmla="*/ 4147705 h 6650181"/>
              <a:gd name="connsiteX122" fmla="*/ 3931228 w 12417137"/>
              <a:gd name="connsiteY122" fmla="*/ 3835977 h 6650181"/>
              <a:gd name="connsiteX123" fmla="*/ 3957205 w 12417137"/>
              <a:gd name="connsiteY123" fmla="*/ 3835977 h 6650181"/>
              <a:gd name="connsiteX124" fmla="*/ 3957205 w 12417137"/>
              <a:gd name="connsiteY124" fmla="*/ 3879273 h 6650181"/>
              <a:gd name="connsiteX125" fmla="*/ 4104409 w 12417137"/>
              <a:gd name="connsiteY125" fmla="*/ 3810000 h 6650181"/>
              <a:gd name="connsiteX126" fmla="*/ 4113069 w 12417137"/>
              <a:gd name="connsiteY126" fmla="*/ 3827318 h 6650181"/>
              <a:gd name="connsiteX127" fmla="*/ 7749887 w 12417137"/>
              <a:gd name="connsiteY127" fmla="*/ 1402773 h 6650181"/>
              <a:gd name="connsiteX128" fmla="*/ 7749887 w 12417137"/>
              <a:gd name="connsiteY128" fmla="*/ 1463386 h 6650181"/>
              <a:gd name="connsiteX129" fmla="*/ 7663296 w 12417137"/>
              <a:gd name="connsiteY129" fmla="*/ 1688523 h 6650181"/>
              <a:gd name="connsiteX130" fmla="*/ 7801842 w 12417137"/>
              <a:gd name="connsiteY130" fmla="*/ 1567296 h 6650181"/>
              <a:gd name="connsiteX131" fmla="*/ 7845137 w 12417137"/>
              <a:gd name="connsiteY131" fmla="*/ 1584614 h 6650181"/>
              <a:gd name="connsiteX132" fmla="*/ 7810501 w 12417137"/>
              <a:gd name="connsiteY132" fmla="*/ 1757796 h 6650181"/>
              <a:gd name="connsiteX133" fmla="*/ 7888433 w 12417137"/>
              <a:gd name="connsiteY133" fmla="*/ 1714500 h 6650181"/>
              <a:gd name="connsiteX134" fmla="*/ 7914410 w 12417137"/>
              <a:gd name="connsiteY134" fmla="*/ 1714500 h 6650181"/>
              <a:gd name="connsiteX135" fmla="*/ 7940387 w 12417137"/>
              <a:gd name="connsiteY135" fmla="*/ 1887682 h 6650181"/>
              <a:gd name="connsiteX136" fmla="*/ 7957705 w 12417137"/>
              <a:gd name="connsiteY136" fmla="*/ 1896341 h 6650181"/>
              <a:gd name="connsiteX137" fmla="*/ 8026978 w 12417137"/>
              <a:gd name="connsiteY137" fmla="*/ 1835727 h 6650181"/>
              <a:gd name="connsiteX138" fmla="*/ 8070274 w 12417137"/>
              <a:gd name="connsiteY138" fmla="*/ 1982932 h 6650181"/>
              <a:gd name="connsiteX139" fmla="*/ 8087592 w 12417137"/>
              <a:gd name="connsiteY139" fmla="*/ 1991591 h 6650181"/>
              <a:gd name="connsiteX140" fmla="*/ 8148205 w 12417137"/>
              <a:gd name="connsiteY140" fmla="*/ 1939636 h 6650181"/>
              <a:gd name="connsiteX141" fmla="*/ 8200160 w 12417137"/>
              <a:gd name="connsiteY141" fmla="*/ 2034886 h 6650181"/>
              <a:gd name="connsiteX142" fmla="*/ 8200160 w 12417137"/>
              <a:gd name="connsiteY142" fmla="*/ 2078182 h 6650181"/>
              <a:gd name="connsiteX143" fmla="*/ 8278092 w 12417137"/>
              <a:gd name="connsiteY143" fmla="*/ 2112818 h 6650181"/>
              <a:gd name="connsiteX144" fmla="*/ 8321387 w 12417137"/>
              <a:gd name="connsiteY144" fmla="*/ 2242705 h 6650181"/>
              <a:gd name="connsiteX145" fmla="*/ 8347364 w 12417137"/>
              <a:gd name="connsiteY145" fmla="*/ 2251364 h 6650181"/>
              <a:gd name="connsiteX146" fmla="*/ 8399319 w 12417137"/>
              <a:gd name="connsiteY146" fmla="*/ 2329296 h 6650181"/>
              <a:gd name="connsiteX147" fmla="*/ 8407978 w 12417137"/>
              <a:gd name="connsiteY147" fmla="*/ 2363932 h 6650181"/>
              <a:gd name="connsiteX148" fmla="*/ 8356024 w 12417137"/>
              <a:gd name="connsiteY148" fmla="*/ 2459182 h 6650181"/>
              <a:gd name="connsiteX149" fmla="*/ 8356024 w 12417137"/>
              <a:gd name="connsiteY149" fmla="*/ 2485159 h 6650181"/>
              <a:gd name="connsiteX150" fmla="*/ 8529205 w 12417137"/>
              <a:gd name="connsiteY150" fmla="*/ 2545773 h 6650181"/>
              <a:gd name="connsiteX151" fmla="*/ 8477251 w 12417137"/>
              <a:gd name="connsiteY151" fmla="*/ 2589068 h 6650181"/>
              <a:gd name="connsiteX152" fmla="*/ 8555182 w 12417137"/>
              <a:gd name="connsiteY152" fmla="*/ 2675659 h 6650181"/>
              <a:gd name="connsiteX153" fmla="*/ 8503228 w 12417137"/>
              <a:gd name="connsiteY153" fmla="*/ 2727614 h 6650181"/>
              <a:gd name="connsiteX154" fmla="*/ 8615796 w 12417137"/>
              <a:gd name="connsiteY154" fmla="*/ 2831523 h 6650181"/>
              <a:gd name="connsiteX155" fmla="*/ 8563841 w 12417137"/>
              <a:gd name="connsiteY155" fmla="*/ 2892136 h 6650181"/>
              <a:gd name="connsiteX156" fmla="*/ 8589819 w 12417137"/>
              <a:gd name="connsiteY156" fmla="*/ 2952750 h 6650181"/>
              <a:gd name="connsiteX157" fmla="*/ 8572501 w 12417137"/>
              <a:gd name="connsiteY157" fmla="*/ 3004705 h 6650181"/>
              <a:gd name="connsiteX158" fmla="*/ 8615796 w 12417137"/>
              <a:gd name="connsiteY158" fmla="*/ 3091296 h 6650181"/>
              <a:gd name="connsiteX159" fmla="*/ 8589819 w 12417137"/>
              <a:gd name="connsiteY159" fmla="*/ 3117273 h 6650181"/>
              <a:gd name="connsiteX160" fmla="*/ 8520546 w 12417137"/>
              <a:gd name="connsiteY160" fmla="*/ 3229841 h 6650181"/>
              <a:gd name="connsiteX161" fmla="*/ 8459932 w 12417137"/>
              <a:gd name="connsiteY161" fmla="*/ 3351068 h 6650181"/>
              <a:gd name="connsiteX162" fmla="*/ 8650432 w 12417137"/>
              <a:gd name="connsiteY162" fmla="*/ 3429000 h 6650181"/>
              <a:gd name="connsiteX163" fmla="*/ 8901546 w 12417137"/>
              <a:gd name="connsiteY163" fmla="*/ 3454977 h 6650181"/>
              <a:gd name="connsiteX164" fmla="*/ 9074728 w 12417137"/>
              <a:gd name="connsiteY164" fmla="*/ 3454977 h 6650181"/>
              <a:gd name="connsiteX165" fmla="*/ 9230592 w 12417137"/>
              <a:gd name="connsiteY165" fmla="*/ 3532909 h 6650181"/>
              <a:gd name="connsiteX166" fmla="*/ 9273887 w 12417137"/>
              <a:gd name="connsiteY166" fmla="*/ 3680114 h 6650181"/>
              <a:gd name="connsiteX167" fmla="*/ 9256569 w 12417137"/>
              <a:gd name="connsiteY167" fmla="*/ 3784023 h 6650181"/>
              <a:gd name="connsiteX168" fmla="*/ 9230592 w 12417137"/>
              <a:gd name="connsiteY168" fmla="*/ 3818659 h 6650181"/>
              <a:gd name="connsiteX169" fmla="*/ 9230592 w 12417137"/>
              <a:gd name="connsiteY169" fmla="*/ 3991841 h 6650181"/>
              <a:gd name="connsiteX170" fmla="*/ 9187296 w 12417137"/>
              <a:gd name="connsiteY170" fmla="*/ 4069773 h 6650181"/>
              <a:gd name="connsiteX171" fmla="*/ 9109364 w 12417137"/>
              <a:gd name="connsiteY171" fmla="*/ 4225637 h 6650181"/>
              <a:gd name="connsiteX172" fmla="*/ 8936182 w 12417137"/>
              <a:gd name="connsiteY172" fmla="*/ 4346864 h 6650181"/>
              <a:gd name="connsiteX173" fmla="*/ 8485910 w 12417137"/>
              <a:gd name="connsiteY173" fmla="*/ 3844636 h 6650181"/>
              <a:gd name="connsiteX174" fmla="*/ 8407978 w 12417137"/>
              <a:gd name="connsiteY174" fmla="*/ 3818659 h 6650181"/>
              <a:gd name="connsiteX175" fmla="*/ 8364683 w 12417137"/>
              <a:gd name="connsiteY175" fmla="*/ 3818659 h 6650181"/>
              <a:gd name="connsiteX176" fmla="*/ 8321387 w 12417137"/>
              <a:gd name="connsiteY176" fmla="*/ 4043796 h 6650181"/>
              <a:gd name="connsiteX177" fmla="*/ 8304069 w 12417137"/>
              <a:gd name="connsiteY177" fmla="*/ 4113068 h 6650181"/>
              <a:gd name="connsiteX178" fmla="*/ 8252114 w 12417137"/>
              <a:gd name="connsiteY178" fmla="*/ 4182341 h 6650181"/>
              <a:gd name="connsiteX179" fmla="*/ 8113569 w 12417137"/>
              <a:gd name="connsiteY179" fmla="*/ 4372841 h 6650181"/>
              <a:gd name="connsiteX180" fmla="*/ 8096251 w 12417137"/>
              <a:gd name="connsiteY180" fmla="*/ 4407478 h 6650181"/>
              <a:gd name="connsiteX181" fmla="*/ 8018319 w 12417137"/>
              <a:gd name="connsiteY181" fmla="*/ 4468091 h 6650181"/>
              <a:gd name="connsiteX182" fmla="*/ 7637319 w 12417137"/>
              <a:gd name="connsiteY182" fmla="*/ 4736523 h 6650181"/>
              <a:gd name="connsiteX183" fmla="*/ 7550728 w 12417137"/>
              <a:gd name="connsiteY183" fmla="*/ 4753841 h 6650181"/>
              <a:gd name="connsiteX184" fmla="*/ 7290955 w 12417137"/>
              <a:gd name="connsiteY184" fmla="*/ 4883728 h 6650181"/>
              <a:gd name="connsiteX185" fmla="*/ 7230342 w 12417137"/>
              <a:gd name="connsiteY185" fmla="*/ 4883728 h 6650181"/>
              <a:gd name="connsiteX186" fmla="*/ 7083137 w 12417137"/>
              <a:gd name="connsiteY186" fmla="*/ 4961659 h 6650181"/>
              <a:gd name="connsiteX187" fmla="*/ 7013864 w 12417137"/>
              <a:gd name="connsiteY187" fmla="*/ 5030932 h 6650181"/>
              <a:gd name="connsiteX188" fmla="*/ 6736773 w 12417137"/>
              <a:gd name="connsiteY188" fmla="*/ 5160818 h 6650181"/>
              <a:gd name="connsiteX189" fmla="*/ 6806046 w 12417137"/>
              <a:gd name="connsiteY189" fmla="*/ 4996296 h 6650181"/>
              <a:gd name="connsiteX190" fmla="*/ 6780069 w 12417137"/>
              <a:gd name="connsiteY190" fmla="*/ 4987637 h 6650181"/>
              <a:gd name="connsiteX191" fmla="*/ 6598228 w 12417137"/>
              <a:gd name="connsiteY191" fmla="*/ 5091546 h 6650181"/>
              <a:gd name="connsiteX192" fmla="*/ 6502978 w 12417137"/>
              <a:gd name="connsiteY192" fmla="*/ 5126182 h 6650181"/>
              <a:gd name="connsiteX193" fmla="*/ 6589569 w 12417137"/>
              <a:gd name="connsiteY193" fmla="*/ 5022273 h 6650181"/>
              <a:gd name="connsiteX194" fmla="*/ 6442364 w 12417137"/>
              <a:gd name="connsiteY194" fmla="*/ 5100205 h 6650181"/>
              <a:gd name="connsiteX195" fmla="*/ 6416387 w 12417137"/>
              <a:gd name="connsiteY195" fmla="*/ 5100205 h 6650181"/>
              <a:gd name="connsiteX196" fmla="*/ 6537614 w 12417137"/>
              <a:gd name="connsiteY196" fmla="*/ 4987637 h 6650181"/>
              <a:gd name="connsiteX197" fmla="*/ 6520296 w 12417137"/>
              <a:gd name="connsiteY197" fmla="*/ 4978978 h 6650181"/>
              <a:gd name="connsiteX198" fmla="*/ 6347114 w 12417137"/>
              <a:gd name="connsiteY198" fmla="*/ 5030932 h 6650181"/>
              <a:gd name="connsiteX199" fmla="*/ 6961910 w 12417137"/>
              <a:gd name="connsiteY199" fmla="*/ 4381500 h 6650181"/>
              <a:gd name="connsiteX200" fmla="*/ 7083137 w 12417137"/>
              <a:gd name="connsiteY200" fmla="*/ 4191000 h 6650181"/>
              <a:gd name="connsiteX201" fmla="*/ 7498773 w 12417137"/>
              <a:gd name="connsiteY201" fmla="*/ 3688773 h 6650181"/>
              <a:gd name="connsiteX202" fmla="*/ 7559387 w 12417137"/>
              <a:gd name="connsiteY202" fmla="*/ 3584864 h 6650181"/>
              <a:gd name="connsiteX203" fmla="*/ 7334251 w 12417137"/>
              <a:gd name="connsiteY203" fmla="*/ 3359727 h 6650181"/>
              <a:gd name="connsiteX204" fmla="*/ 7221683 w 12417137"/>
              <a:gd name="connsiteY204" fmla="*/ 3307773 h 6650181"/>
              <a:gd name="connsiteX205" fmla="*/ 7135092 w 12417137"/>
              <a:gd name="connsiteY205" fmla="*/ 3290455 h 6650181"/>
              <a:gd name="connsiteX206" fmla="*/ 7074478 w 12417137"/>
              <a:gd name="connsiteY206" fmla="*/ 3307773 h 6650181"/>
              <a:gd name="connsiteX207" fmla="*/ 7057160 w 12417137"/>
              <a:gd name="connsiteY207" fmla="*/ 3299114 h 6650181"/>
              <a:gd name="connsiteX208" fmla="*/ 7308273 w 12417137"/>
              <a:gd name="connsiteY208" fmla="*/ 3117273 h 6650181"/>
              <a:gd name="connsiteX209" fmla="*/ 7542069 w 12417137"/>
              <a:gd name="connsiteY209" fmla="*/ 3169227 h 6650181"/>
              <a:gd name="connsiteX210" fmla="*/ 7689274 w 12417137"/>
              <a:gd name="connsiteY210" fmla="*/ 3117273 h 6650181"/>
              <a:gd name="connsiteX211" fmla="*/ 7568046 w 12417137"/>
              <a:gd name="connsiteY211" fmla="*/ 2900796 h 6650181"/>
              <a:gd name="connsiteX212" fmla="*/ 7498773 w 12417137"/>
              <a:gd name="connsiteY212" fmla="*/ 2831523 h 6650181"/>
              <a:gd name="connsiteX213" fmla="*/ 7221683 w 12417137"/>
              <a:gd name="connsiteY213" fmla="*/ 1905000 h 6650181"/>
              <a:gd name="connsiteX214" fmla="*/ 7507433 w 12417137"/>
              <a:gd name="connsiteY214" fmla="*/ 1489364 h 6650181"/>
              <a:gd name="connsiteX215" fmla="*/ 7516092 w 12417137"/>
              <a:gd name="connsiteY215" fmla="*/ 1549977 h 6650181"/>
              <a:gd name="connsiteX216" fmla="*/ 7533410 w 12417137"/>
              <a:gd name="connsiteY216" fmla="*/ 1558636 h 6650181"/>
              <a:gd name="connsiteX217" fmla="*/ 7715251 w 12417137"/>
              <a:gd name="connsiteY217" fmla="*/ 1402773 h 6650181"/>
              <a:gd name="connsiteX218" fmla="*/ 7749887 w 12417137"/>
              <a:gd name="connsiteY218" fmla="*/ 1402773 h 6650181"/>
              <a:gd name="connsiteX219" fmla="*/ 2060864 w 12417137"/>
              <a:gd name="connsiteY219" fmla="*/ 0 h 6650181"/>
              <a:gd name="connsiteX220" fmla="*/ 2043546 w 12417137"/>
              <a:gd name="connsiteY220" fmla="*/ 25977 h 6650181"/>
              <a:gd name="connsiteX221" fmla="*/ 2208068 w 12417137"/>
              <a:gd name="connsiteY221" fmla="*/ 43295 h 6650181"/>
              <a:gd name="connsiteX222" fmla="*/ 2052205 w 12417137"/>
              <a:gd name="connsiteY222" fmla="*/ 155864 h 6650181"/>
              <a:gd name="connsiteX223" fmla="*/ 2182091 w 12417137"/>
              <a:gd name="connsiteY223" fmla="*/ 173182 h 6650181"/>
              <a:gd name="connsiteX224" fmla="*/ 2104159 w 12417137"/>
              <a:gd name="connsiteY224" fmla="*/ 242455 h 6650181"/>
              <a:gd name="connsiteX225" fmla="*/ 2104159 w 12417137"/>
              <a:gd name="connsiteY225" fmla="*/ 268432 h 6650181"/>
              <a:gd name="connsiteX226" fmla="*/ 2164773 w 12417137"/>
              <a:gd name="connsiteY226" fmla="*/ 268432 h 6650181"/>
              <a:gd name="connsiteX227" fmla="*/ 2104159 w 12417137"/>
              <a:gd name="connsiteY227" fmla="*/ 389659 h 6650181"/>
              <a:gd name="connsiteX228" fmla="*/ 2173432 w 12417137"/>
              <a:gd name="connsiteY228" fmla="*/ 389659 h 6650181"/>
              <a:gd name="connsiteX229" fmla="*/ 2173432 w 12417137"/>
              <a:gd name="connsiteY229" fmla="*/ 432955 h 6650181"/>
              <a:gd name="connsiteX230" fmla="*/ 2130137 w 12417137"/>
              <a:gd name="connsiteY230" fmla="*/ 493568 h 6650181"/>
              <a:gd name="connsiteX231" fmla="*/ 2190750 w 12417137"/>
              <a:gd name="connsiteY231" fmla="*/ 493568 h 6650181"/>
              <a:gd name="connsiteX232" fmla="*/ 2147455 w 12417137"/>
              <a:gd name="connsiteY232" fmla="*/ 588818 h 6650181"/>
              <a:gd name="connsiteX233" fmla="*/ 2182091 w 12417137"/>
              <a:gd name="connsiteY233" fmla="*/ 640773 h 6650181"/>
              <a:gd name="connsiteX234" fmla="*/ 2147455 w 12417137"/>
              <a:gd name="connsiteY234" fmla="*/ 701386 h 6650181"/>
              <a:gd name="connsiteX235" fmla="*/ 2156114 w 12417137"/>
              <a:gd name="connsiteY235" fmla="*/ 753341 h 6650181"/>
              <a:gd name="connsiteX236" fmla="*/ 2060864 w 12417137"/>
              <a:gd name="connsiteY236" fmla="*/ 839932 h 6650181"/>
              <a:gd name="connsiteX237" fmla="*/ 2112818 w 12417137"/>
              <a:gd name="connsiteY237" fmla="*/ 917864 h 6650181"/>
              <a:gd name="connsiteX238" fmla="*/ 2112818 w 12417137"/>
              <a:gd name="connsiteY238" fmla="*/ 952500 h 6650181"/>
              <a:gd name="connsiteX239" fmla="*/ 2078182 w 12417137"/>
              <a:gd name="connsiteY239" fmla="*/ 952500 h 6650181"/>
              <a:gd name="connsiteX240" fmla="*/ 2078182 w 12417137"/>
              <a:gd name="connsiteY240" fmla="*/ 1030432 h 6650181"/>
              <a:gd name="connsiteX241" fmla="*/ 2034887 w 12417137"/>
              <a:gd name="connsiteY241" fmla="*/ 1030432 h 6650181"/>
              <a:gd name="connsiteX242" fmla="*/ 2026227 w 12417137"/>
              <a:gd name="connsiteY242" fmla="*/ 1047750 h 6650181"/>
              <a:gd name="connsiteX243" fmla="*/ 2043546 w 12417137"/>
              <a:gd name="connsiteY243" fmla="*/ 1125682 h 6650181"/>
              <a:gd name="connsiteX244" fmla="*/ 2000250 w 12417137"/>
              <a:gd name="connsiteY244" fmla="*/ 1134341 h 6650181"/>
              <a:gd name="connsiteX245" fmla="*/ 1974273 w 12417137"/>
              <a:gd name="connsiteY245" fmla="*/ 1177636 h 6650181"/>
              <a:gd name="connsiteX246" fmla="*/ 1930977 w 12417137"/>
              <a:gd name="connsiteY246" fmla="*/ 1246909 h 6650181"/>
              <a:gd name="connsiteX247" fmla="*/ 1749137 w 12417137"/>
              <a:gd name="connsiteY247" fmla="*/ 1333500 h 6650181"/>
              <a:gd name="connsiteX248" fmla="*/ 1792432 w 12417137"/>
              <a:gd name="connsiteY248" fmla="*/ 1428750 h 6650181"/>
              <a:gd name="connsiteX249" fmla="*/ 2052205 w 12417137"/>
              <a:gd name="connsiteY249" fmla="*/ 1723159 h 6650181"/>
              <a:gd name="connsiteX250" fmla="*/ 2043546 w 12417137"/>
              <a:gd name="connsiteY250" fmla="*/ 1757796 h 6650181"/>
              <a:gd name="connsiteX251" fmla="*/ 2008909 w 12417137"/>
              <a:gd name="connsiteY251" fmla="*/ 1818409 h 6650181"/>
              <a:gd name="connsiteX252" fmla="*/ 1930977 w 12417137"/>
              <a:gd name="connsiteY252" fmla="*/ 1879023 h 6650181"/>
              <a:gd name="connsiteX253" fmla="*/ 1835727 w 12417137"/>
              <a:gd name="connsiteY253" fmla="*/ 1974273 h 6650181"/>
              <a:gd name="connsiteX254" fmla="*/ 1645227 w 12417137"/>
              <a:gd name="connsiteY254" fmla="*/ 2034886 h 6650181"/>
              <a:gd name="connsiteX255" fmla="*/ 1524000 w 12417137"/>
              <a:gd name="connsiteY255" fmla="*/ 1913659 h 6650181"/>
              <a:gd name="connsiteX256" fmla="*/ 1558637 w 12417137"/>
              <a:gd name="connsiteY256" fmla="*/ 1575955 h 6650181"/>
              <a:gd name="connsiteX257" fmla="*/ 1498023 w 12417137"/>
              <a:gd name="connsiteY257" fmla="*/ 1515341 h 6650181"/>
              <a:gd name="connsiteX258" fmla="*/ 1385455 w 12417137"/>
              <a:gd name="connsiteY258" fmla="*/ 1601932 h 6650181"/>
              <a:gd name="connsiteX259" fmla="*/ 1091046 w 12417137"/>
              <a:gd name="connsiteY259" fmla="*/ 1697182 h 6650181"/>
              <a:gd name="connsiteX260" fmla="*/ 744682 w 12417137"/>
              <a:gd name="connsiteY260" fmla="*/ 1653886 h 6650181"/>
              <a:gd name="connsiteX261" fmla="*/ 692727 w 12417137"/>
              <a:gd name="connsiteY261" fmla="*/ 1627909 h 6650181"/>
              <a:gd name="connsiteX262" fmla="*/ 519546 w 12417137"/>
              <a:gd name="connsiteY262" fmla="*/ 1584614 h 6650181"/>
              <a:gd name="connsiteX263" fmla="*/ 476250 w 12417137"/>
              <a:gd name="connsiteY263" fmla="*/ 1558636 h 6650181"/>
              <a:gd name="connsiteX264" fmla="*/ 129886 w 12417137"/>
              <a:gd name="connsiteY264" fmla="*/ 1498023 h 6650181"/>
              <a:gd name="connsiteX265" fmla="*/ 225136 w 12417137"/>
              <a:gd name="connsiteY265" fmla="*/ 1437409 h 6650181"/>
              <a:gd name="connsiteX266" fmla="*/ 34636 w 12417137"/>
              <a:gd name="connsiteY266" fmla="*/ 1376796 h 6650181"/>
              <a:gd name="connsiteX267" fmla="*/ 95250 w 12417137"/>
              <a:gd name="connsiteY267" fmla="*/ 1350818 h 6650181"/>
              <a:gd name="connsiteX268" fmla="*/ 0 w 12417137"/>
              <a:gd name="connsiteY268" fmla="*/ 1333500 h 6650181"/>
              <a:gd name="connsiteX269" fmla="*/ 77932 w 12417137"/>
              <a:gd name="connsiteY269" fmla="*/ 1333500 h 6650181"/>
              <a:gd name="connsiteX270" fmla="*/ 95250 w 12417137"/>
              <a:gd name="connsiteY270" fmla="*/ 1316182 h 6650181"/>
              <a:gd name="connsiteX271" fmla="*/ 0 w 12417137"/>
              <a:gd name="connsiteY271" fmla="*/ 1264227 h 6650181"/>
              <a:gd name="connsiteX272" fmla="*/ 129886 w 12417137"/>
              <a:gd name="connsiteY272" fmla="*/ 1290205 h 6650181"/>
              <a:gd name="connsiteX273" fmla="*/ 753341 w 12417137"/>
              <a:gd name="connsiteY273" fmla="*/ 1143000 h 6650181"/>
              <a:gd name="connsiteX274" fmla="*/ 1065068 w 12417137"/>
              <a:gd name="connsiteY274" fmla="*/ 1099705 h 6650181"/>
              <a:gd name="connsiteX275" fmla="*/ 1203614 w 12417137"/>
              <a:gd name="connsiteY275" fmla="*/ 1039091 h 6650181"/>
              <a:gd name="connsiteX276" fmla="*/ 1073727 w 12417137"/>
              <a:gd name="connsiteY276" fmla="*/ 701386 h 6650181"/>
              <a:gd name="connsiteX277" fmla="*/ 1203614 w 12417137"/>
              <a:gd name="connsiteY277" fmla="*/ 692727 h 6650181"/>
              <a:gd name="connsiteX278" fmla="*/ 1446068 w 12417137"/>
              <a:gd name="connsiteY278" fmla="*/ 883227 h 6650181"/>
              <a:gd name="connsiteX279" fmla="*/ 1489364 w 12417137"/>
              <a:gd name="connsiteY279" fmla="*/ 666750 h 6650181"/>
              <a:gd name="connsiteX280" fmla="*/ 1549977 w 12417137"/>
              <a:gd name="connsiteY280" fmla="*/ 484909 h 6650181"/>
              <a:gd name="connsiteX281" fmla="*/ 1775114 w 12417137"/>
              <a:gd name="connsiteY281" fmla="*/ 43295 h 6650181"/>
              <a:gd name="connsiteX282" fmla="*/ 1930977 w 12417137"/>
              <a:gd name="connsiteY282" fmla="*/ 0 h 6650181"/>
              <a:gd name="connsiteX283" fmla="*/ 2060864 w 12417137"/>
              <a:gd name="connsiteY283" fmla="*/ 0 h 6650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</a:cxnLst>
            <a:rect l="l" t="t" r="r" b="b"/>
            <a:pathLst>
              <a:path w="12417137" h="6650181">
                <a:moveTo>
                  <a:pt x="12010160" y="5775614"/>
                </a:moveTo>
                <a:cubicBezTo>
                  <a:pt x="12027478" y="5775614"/>
                  <a:pt x="12295910" y="5723659"/>
                  <a:pt x="12321887" y="5723659"/>
                </a:cubicBezTo>
                <a:cubicBezTo>
                  <a:pt x="12339205" y="5723659"/>
                  <a:pt x="12347864" y="5723659"/>
                  <a:pt x="12356524" y="5732318"/>
                </a:cubicBezTo>
                <a:cubicBezTo>
                  <a:pt x="12382501" y="5766955"/>
                  <a:pt x="12417137" y="5827568"/>
                  <a:pt x="12417137" y="5844887"/>
                </a:cubicBezTo>
                <a:cubicBezTo>
                  <a:pt x="12417137" y="5870864"/>
                  <a:pt x="12399819" y="5879523"/>
                  <a:pt x="12399819" y="5896841"/>
                </a:cubicBezTo>
                <a:cubicBezTo>
                  <a:pt x="12399819" y="5922818"/>
                  <a:pt x="12417137" y="5957455"/>
                  <a:pt x="12417137" y="5974773"/>
                </a:cubicBezTo>
                <a:cubicBezTo>
                  <a:pt x="12417137" y="6000750"/>
                  <a:pt x="12417137" y="6026728"/>
                  <a:pt x="12399819" y="6044046"/>
                </a:cubicBezTo>
                <a:cubicBezTo>
                  <a:pt x="12399819" y="6052705"/>
                  <a:pt x="12373842" y="6044046"/>
                  <a:pt x="12373842" y="6070023"/>
                </a:cubicBezTo>
                <a:cubicBezTo>
                  <a:pt x="12373842" y="6087341"/>
                  <a:pt x="12382501" y="6087341"/>
                  <a:pt x="12391160" y="6096000"/>
                </a:cubicBezTo>
                <a:lnTo>
                  <a:pt x="12365183" y="6096000"/>
                </a:lnTo>
                <a:cubicBezTo>
                  <a:pt x="12356524" y="6104659"/>
                  <a:pt x="12365183" y="6113318"/>
                  <a:pt x="12365183" y="6139296"/>
                </a:cubicBezTo>
                <a:cubicBezTo>
                  <a:pt x="12365183" y="6165273"/>
                  <a:pt x="12347864" y="6182591"/>
                  <a:pt x="12321887" y="6217228"/>
                </a:cubicBezTo>
                <a:cubicBezTo>
                  <a:pt x="12304569" y="6225887"/>
                  <a:pt x="12295910" y="6260523"/>
                  <a:pt x="12278592" y="6269182"/>
                </a:cubicBezTo>
                <a:cubicBezTo>
                  <a:pt x="12261274" y="6277841"/>
                  <a:pt x="12235296" y="6277841"/>
                  <a:pt x="12226637" y="6286500"/>
                </a:cubicBezTo>
                <a:cubicBezTo>
                  <a:pt x="12209319" y="6286500"/>
                  <a:pt x="12209319" y="6312478"/>
                  <a:pt x="12183342" y="6312478"/>
                </a:cubicBezTo>
                <a:cubicBezTo>
                  <a:pt x="12114069" y="6312478"/>
                  <a:pt x="11949546" y="6026728"/>
                  <a:pt x="11906251" y="6018068"/>
                </a:cubicBezTo>
                <a:cubicBezTo>
                  <a:pt x="11862955" y="6009409"/>
                  <a:pt x="11793683" y="6009409"/>
                  <a:pt x="11776364" y="6009409"/>
                </a:cubicBezTo>
                <a:cubicBezTo>
                  <a:pt x="11750387" y="6009409"/>
                  <a:pt x="11759046" y="6018068"/>
                  <a:pt x="11750387" y="6026728"/>
                </a:cubicBezTo>
                <a:cubicBezTo>
                  <a:pt x="11776364" y="6044046"/>
                  <a:pt x="11845637" y="6044046"/>
                  <a:pt x="11845637" y="6087341"/>
                </a:cubicBezTo>
                <a:cubicBezTo>
                  <a:pt x="11845637" y="6113318"/>
                  <a:pt x="11836978" y="6104659"/>
                  <a:pt x="11836978" y="6130637"/>
                </a:cubicBezTo>
                <a:cubicBezTo>
                  <a:pt x="11836978" y="6147955"/>
                  <a:pt x="11819660" y="6173932"/>
                  <a:pt x="11802342" y="6191250"/>
                </a:cubicBezTo>
                <a:cubicBezTo>
                  <a:pt x="11793683" y="6199909"/>
                  <a:pt x="11776364" y="6199909"/>
                  <a:pt x="11759046" y="6208568"/>
                </a:cubicBezTo>
                <a:cubicBezTo>
                  <a:pt x="11767705" y="6217228"/>
                  <a:pt x="11785024" y="6234546"/>
                  <a:pt x="11793683" y="6234546"/>
                </a:cubicBezTo>
                <a:cubicBezTo>
                  <a:pt x="11793683" y="6243205"/>
                  <a:pt x="11767705" y="6243205"/>
                  <a:pt x="11759046" y="6260523"/>
                </a:cubicBezTo>
                <a:cubicBezTo>
                  <a:pt x="11750387" y="6260523"/>
                  <a:pt x="11759046" y="6286500"/>
                  <a:pt x="11750387" y="6295159"/>
                </a:cubicBezTo>
                <a:cubicBezTo>
                  <a:pt x="11655137" y="6364432"/>
                  <a:pt x="11681114" y="6390409"/>
                  <a:pt x="11620501" y="6390409"/>
                </a:cubicBezTo>
                <a:cubicBezTo>
                  <a:pt x="11603183" y="6390409"/>
                  <a:pt x="11577205" y="6381750"/>
                  <a:pt x="11551228" y="6373091"/>
                </a:cubicBezTo>
                <a:cubicBezTo>
                  <a:pt x="11542569" y="6390409"/>
                  <a:pt x="11551228" y="6399068"/>
                  <a:pt x="11551228" y="6416387"/>
                </a:cubicBezTo>
                <a:cubicBezTo>
                  <a:pt x="11551228" y="6433705"/>
                  <a:pt x="11499274" y="6468341"/>
                  <a:pt x="11499274" y="6468341"/>
                </a:cubicBezTo>
                <a:cubicBezTo>
                  <a:pt x="11473296" y="6468341"/>
                  <a:pt x="11481955" y="6451023"/>
                  <a:pt x="11464637" y="6451023"/>
                </a:cubicBezTo>
                <a:cubicBezTo>
                  <a:pt x="11438660" y="6451023"/>
                  <a:pt x="11430001" y="6477000"/>
                  <a:pt x="11412683" y="6485659"/>
                </a:cubicBezTo>
                <a:cubicBezTo>
                  <a:pt x="11404024" y="6494318"/>
                  <a:pt x="11378046" y="6485659"/>
                  <a:pt x="11369387" y="6494318"/>
                </a:cubicBezTo>
                <a:cubicBezTo>
                  <a:pt x="11343410" y="6502978"/>
                  <a:pt x="11343410" y="6520296"/>
                  <a:pt x="11326092" y="6528955"/>
                </a:cubicBezTo>
                <a:cubicBezTo>
                  <a:pt x="11308774" y="6537614"/>
                  <a:pt x="11291455" y="6528955"/>
                  <a:pt x="11274137" y="6528955"/>
                </a:cubicBezTo>
                <a:cubicBezTo>
                  <a:pt x="11265478" y="6546273"/>
                  <a:pt x="11239501" y="6580909"/>
                  <a:pt x="11213523" y="6580909"/>
                </a:cubicBezTo>
                <a:cubicBezTo>
                  <a:pt x="11196205" y="6580909"/>
                  <a:pt x="11187546" y="6554932"/>
                  <a:pt x="11170228" y="6554932"/>
                </a:cubicBezTo>
                <a:cubicBezTo>
                  <a:pt x="11161569" y="6572250"/>
                  <a:pt x="11152910" y="6598228"/>
                  <a:pt x="11126933" y="6598228"/>
                </a:cubicBezTo>
                <a:cubicBezTo>
                  <a:pt x="11074978" y="6598228"/>
                  <a:pt x="11109614" y="6546273"/>
                  <a:pt x="11083637" y="6520296"/>
                </a:cubicBezTo>
                <a:cubicBezTo>
                  <a:pt x="11066319" y="6554932"/>
                  <a:pt x="11040342" y="6589568"/>
                  <a:pt x="11014364" y="6615546"/>
                </a:cubicBezTo>
                <a:cubicBezTo>
                  <a:pt x="10997046" y="6632864"/>
                  <a:pt x="10971069" y="6641523"/>
                  <a:pt x="10953751" y="6650182"/>
                </a:cubicBezTo>
                <a:cubicBezTo>
                  <a:pt x="10945092" y="6641523"/>
                  <a:pt x="10953751" y="6606887"/>
                  <a:pt x="10945092" y="6598228"/>
                </a:cubicBezTo>
                <a:cubicBezTo>
                  <a:pt x="10927773" y="6606887"/>
                  <a:pt x="10901796" y="6632864"/>
                  <a:pt x="10884478" y="6641523"/>
                </a:cubicBezTo>
                <a:lnTo>
                  <a:pt x="10849842" y="6641523"/>
                </a:lnTo>
                <a:cubicBezTo>
                  <a:pt x="10841183" y="6632864"/>
                  <a:pt x="10841183" y="6615546"/>
                  <a:pt x="10841183" y="6598228"/>
                </a:cubicBezTo>
                <a:cubicBezTo>
                  <a:pt x="10823864" y="6589568"/>
                  <a:pt x="10806546" y="6580909"/>
                  <a:pt x="10780569" y="6580909"/>
                </a:cubicBezTo>
                <a:cubicBezTo>
                  <a:pt x="10763251" y="6580909"/>
                  <a:pt x="10745933" y="6615546"/>
                  <a:pt x="10728614" y="6615546"/>
                </a:cubicBezTo>
                <a:lnTo>
                  <a:pt x="10728614" y="6598228"/>
                </a:lnTo>
                <a:cubicBezTo>
                  <a:pt x="10737273" y="6537614"/>
                  <a:pt x="10719955" y="6520296"/>
                  <a:pt x="10719955" y="6502978"/>
                </a:cubicBezTo>
                <a:cubicBezTo>
                  <a:pt x="10719955" y="6329796"/>
                  <a:pt x="10997046" y="6104659"/>
                  <a:pt x="11144251" y="6018068"/>
                </a:cubicBezTo>
                <a:cubicBezTo>
                  <a:pt x="11213523" y="5974773"/>
                  <a:pt x="11300114" y="5966114"/>
                  <a:pt x="11378046" y="5905500"/>
                </a:cubicBezTo>
                <a:cubicBezTo>
                  <a:pt x="11308774" y="5792932"/>
                  <a:pt x="11213523" y="5715000"/>
                  <a:pt x="11118273" y="5732318"/>
                </a:cubicBezTo>
                <a:cubicBezTo>
                  <a:pt x="11161569" y="5671705"/>
                  <a:pt x="11152910" y="5628409"/>
                  <a:pt x="11222183" y="5628409"/>
                </a:cubicBezTo>
                <a:cubicBezTo>
                  <a:pt x="11248160" y="5628409"/>
                  <a:pt x="11282796" y="5654387"/>
                  <a:pt x="11308774" y="5654387"/>
                </a:cubicBezTo>
                <a:cubicBezTo>
                  <a:pt x="11360728" y="5654387"/>
                  <a:pt x="11386705" y="5585114"/>
                  <a:pt x="11516592" y="5585114"/>
                </a:cubicBezTo>
                <a:cubicBezTo>
                  <a:pt x="11698433" y="5585114"/>
                  <a:pt x="11984183" y="5775614"/>
                  <a:pt x="12010160" y="5775614"/>
                </a:cubicBezTo>
                <a:close/>
                <a:moveTo>
                  <a:pt x="4113069" y="3827318"/>
                </a:moveTo>
                <a:cubicBezTo>
                  <a:pt x="4113069" y="3844636"/>
                  <a:pt x="4043796" y="3913909"/>
                  <a:pt x="4017819" y="3957205"/>
                </a:cubicBezTo>
                <a:cubicBezTo>
                  <a:pt x="4017819" y="3965864"/>
                  <a:pt x="4017819" y="3974523"/>
                  <a:pt x="4026478" y="3983182"/>
                </a:cubicBezTo>
                <a:lnTo>
                  <a:pt x="4130387" y="3931227"/>
                </a:lnTo>
                <a:cubicBezTo>
                  <a:pt x="4130387" y="3931227"/>
                  <a:pt x="4139046" y="3922568"/>
                  <a:pt x="4139046" y="3948546"/>
                </a:cubicBezTo>
                <a:cubicBezTo>
                  <a:pt x="4139046" y="3965864"/>
                  <a:pt x="4113069" y="4009159"/>
                  <a:pt x="4095750" y="4035136"/>
                </a:cubicBezTo>
                <a:lnTo>
                  <a:pt x="4113069" y="4052455"/>
                </a:lnTo>
                <a:cubicBezTo>
                  <a:pt x="4130387" y="4043796"/>
                  <a:pt x="4147705" y="4035136"/>
                  <a:pt x="4165023" y="4035136"/>
                </a:cubicBezTo>
                <a:cubicBezTo>
                  <a:pt x="4173682" y="4043796"/>
                  <a:pt x="4173682" y="4052455"/>
                  <a:pt x="4173682" y="4078432"/>
                </a:cubicBezTo>
                <a:cubicBezTo>
                  <a:pt x="4173682" y="4095750"/>
                  <a:pt x="4165023" y="4121727"/>
                  <a:pt x="4156364" y="4147705"/>
                </a:cubicBezTo>
                <a:lnTo>
                  <a:pt x="4173682" y="4165023"/>
                </a:lnTo>
                <a:lnTo>
                  <a:pt x="4199660" y="4139046"/>
                </a:lnTo>
                <a:lnTo>
                  <a:pt x="4225637" y="4139046"/>
                </a:lnTo>
                <a:cubicBezTo>
                  <a:pt x="4234296" y="4156364"/>
                  <a:pt x="4242955" y="4165023"/>
                  <a:pt x="4242955" y="4182341"/>
                </a:cubicBezTo>
                <a:cubicBezTo>
                  <a:pt x="4242955" y="4191000"/>
                  <a:pt x="4225637" y="4208318"/>
                  <a:pt x="4234296" y="4242955"/>
                </a:cubicBezTo>
                <a:cubicBezTo>
                  <a:pt x="4251614" y="4234296"/>
                  <a:pt x="4268932" y="4225637"/>
                  <a:pt x="4294910" y="4225637"/>
                </a:cubicBezTo>
                <a:cubicBezTo>
                  <a:pt x="4294910" y="4260273"/>
                  <a:pt x="4303569" y="4294909"/>
                  <a:pt x="4294910" y="4329546"/>
                </a:cubicBezTo>
                <a:cubicBezTo>
                  <a:pt x="4381501" y="4346864"/>
                  <a:pt x="4338205" y="4390159"/>
                  <a:pt x="4338205" y="4416137"/>
                </a:cubicBezTo>
                <a:cubicBezTo>
                  <a:pt x="4338205" y="4442114"/>
                  <a:pt x="4381501" y="4485409"/>
                  <a:pt x="4381501" y="4502728"/>
                </a:cubicBezTo>
                <a:cubicBezTo>
                  <a:pt x="4381501" y="4537364"/>
                  <a:pt x="4346864" y="4563341"/>
                  <a:pt x="4329546" y="4580659"/>
                </a:cubicBezTo>
                <a:cubicBezTo>
                  <a:pt x="4355523" y="4606637"/>
                  <a:pt x="4390160" y="4623955"/>
                  <a:pt x="4424796" y="4658591"/>
                </a:cubicBezTo>
                <a:cubicBezTo>
                  <a:pt x="4416137" y="4667250"/>
                  <a:pt x="4398819" y="4675909"/>
                  <a:pt x="4381501" y="4693228"/>
                </a:cubicBezTo>
                <a:lnTo>
                  <a:pt x="4424796" y="4736523"/>
                </a:lnTo>
                <a:cubicBezTo>
                  <a:pt x="4416137" y="4753841"/>
                  <a:pt x="4381501" y="4753841"/>
                  <a:pt x="4381501" y="4779818"/>
                </a:cubicBezTo>
                <a:cubicBezTo>
                  <a:pt x="4381501" y="4797137"/>
                  <a:pt x="4433455" y="4823114"/>
                  <a:pt x="4433455" y="4849091"/>
                </a:cubicBezTo>
                <a:cubicBezTo>
                  <a:pt x="4433455" y="4866409"/>
                  <a:pt x="4407478" y="4875068"/>
                  <a:pt x="4390160" y="4892387"/>
                </a:cubicBezTo>
                <a:cubicBezTo>
                  <a:pt x="4398819" y="4927023"/>
                  <a:pt x="4390160" y="4987637"/>
                  <a:pt x="4390160" y="5004955"/>
                </a:cubicBezTo>
                <a:cubicBezTo>
                  <a:pt x="4390160" y="5030932"/>
                  <a:pt x="4260273" y="5134841"/>
                  <a:pt x="4260273" y="5152159"/>
                </a:cubicBezTo>
                <a:cubicBezTo>
                  <a:pt x="4260273" y="5178137"/>
                  <a:pt x="4286251" y="5178137"/>
                  <a:pt x="4303569" y="5195455"/>
                </a:cubicBezTo>
                <a:cubicBezTo>
                  <a:pt x="4398819" y="5299364"/>
                  <a:pt x="4719205" y="5273387"/>
                  <a:pt x="4719205" y="5437909"/>
                </a:cubicBezTo>
                <a:cubicBezTo>
                  <a:pt x="4719205" y="5455228"/>
                  <a:pt x="4701887" y="5507182"/>
                  <a:pt x="4693228" y="5541818"/>
                </a:cubicBezTo>
                <a:cubicBezTo>
                  <a:pt x="4693228" y="5550478"/>
                  <a:pt x="4667251" y="5567796"/>
                  <a:pt x="4658591" y="5593773"/>
                </a:cubicBezTo>
                <a:cubicBezTo>
                  <a:pt x="4649932" y="5611091"/>
                  <a:pt x="4649932" y="5654387"/>
                  <a:pt x="4632614" y="5689023"/>
                </a:cubicBezTo>
                <a:cubicBezTo>
                  <a:pt x="4623955" y="5715000"/>
                  <a:pt x="4485410" y="5870864"/>
                  <a:pt x="4416137" y="5870864"/>
                </a:cubicBezTo>
                <a:cubicBezTo>
                  <a:pt x="4338205" y="5870864"/>
                  <a:pt x="4303569" y="5740978"/>
                  <a:pt x="4277591" y="5706341"/>
                </a:cubicBezTo>
                <a:cubicBezTo>
                  <a:pt x="4242955" y="5637068"/>
                  <a:pt x="4225637" y="5550478"/>
                  <a:pt x="4191000" y="5481205"/>
                </a:cubicBezTo>
                <a:cubicBezTo>
                  <a:pt x="4182341" y="5455228"/>
                  <a:pt x="4147705" y="5437909"/>
                  <a:pt x="4130387" y="5437909"/>
                </a:cubicBezTo>
                <a:cubicBezTo>
                  <a:pt x="4095750" y="5437909"/>
                  <a:pt x="4069773" y="5533159"/>
                  <a:pt x="4069773" y="5550478"/>
                </a:cubicBezTo>
                <a:cubicBezTo>
                  <a:pt x="4069773" y="5576455"/>
                  <a:pt x="3974523" y="5663046"/>
                  <a:pt x="3965864" y="5671705"/>
                </a:cubicBezTo>
                <a:cubicBezTo>
                  <a:pt x="3827319" y="5810250"/>
                  <a:pt x="3688773" y="5827568"/>
                  <a:pt x="3550228" y="5888182"/>
                </a:cubicBezTo>
                <a:cubicBezTo>
                  <a:pt x="3515591" y="5905500"/>
                  <a:pt x="3480955" y="5888182"/>
                  <a:pt x="3446319" y="5896841"/>
                </a:cubicBezTo>
                <a:cubicBezTo>
                  <a:pt x="3385705" y="5896841"/>
                  <a:pt x="3342409" y="5922818"/>
                  <a:pt x="3290455" y="5931478"/>
                </a:cubicBezTo>
                <a:cubicBezTo>
                  <a:pt x="3264478" y="5940137"/>
                  <a:pt x="3229841" y="5922818"/>
                  <a:pt x="3212523" y="5931478"/>
                </a:cubicBezTo>
                <a:cubicBezTo>
                  <a:pt x="3160569" y="5940137"/>
                  <a:pt x="3117273" y="5966114"/>
                  <a:pt x="3056659" y="5992091"/>
                </a:cubicBezTo>
                <a:cubicBezTo>
                  <a:pt x="3004705" y="6009409"/>
                  <a:pt x="2944091" y="6018068"/>
                  <a:pt x="2883478" y="6035387"/>
                </a:cubicBezTo>
                <a:cubicBezTo>
                  <a:pt x="2900796" y="6009409"/>
                  <a:pt x="2926773" y="5966114"/>
                  <a:pt x="2944091" y="5931478"/>
                </a:cubicBezTo>
                <a:cubicBezTo>
                  <a:pt x="2935432" y="5922818"/>
                  <a:pt x="2935432" y="5922818"/>
                  <a:pt x="2918114" y="5922818"/>
                </a:cubicBezTo>
                <a:cubicBezTo>
                  <a:pt x="2892137" y="5922818"/>
                  <a:pt x="2814205" y="5966114"/>
                  <a:pt x="2788228" y="5966114"/>
                </a:cubicBezTo>
                <a:lnTo>
                  <a:pt x="2744932" y="5966114"/>
                </a:lnTo>
                <a:cubicBezTo>
                  <a:pt x="2744932" y="5957455"/>
                  <a:pt x="2762250" y="5957455"/>
                  <a:pt x="2779568" y="5957455"/>
                </a:cubicBezTo>
                <a:cubicBezTo>
                  <a:pt x="2779568" y="5948796"/>
                  <a:pt x="2788228" y="5940137"/>
                  <a:pt x="2796887" y="5931478"/>
                </a:cubicBezTo>
                <a:cubicBezTo>
                  <a:pt x="2788228" y="5922818"/>
                  <a:pt x="2796887" y="5922818"/>
                  <a:pt x="2770909" y="5922818"/>
                </a:cubicBezTo>
                <a:cubicBezTo>
                  <a:pt x="2753591" y="5922818"/>
                  <a:pt x="2753591" y="5940137"/>
                  <a:pt x="2727614" y="5940137"/>
                </a:cubicBezTo>
                <a:lnTo>
                  <a:pt x="2692978" y="5940137"/>
                </a:lnTo>
                <a:cubicBezTo>
                  <a:pt x="2710296" y="5931478"/>
                  <a:pt x="2744932" y="5905500"/>
                  <a:pt x="2770909" y="5888182"/>
                </a:cubicBezTo>
                <a:cubicBezTo>
                  <a:pt x="2736273" y="5879523"/>
                  <a:pt x="2701637" y="5888182"/>
                  <a:pt x="2667000" y="5879523"/>
                </a:cubicBezTo>
                <a:cubicBezTo>
                  <a:pt x="2831523" y="5879523"/>
                  <a:pt x="3030682" y="5654387"/>
                  <a:pt x="3203864" y="5524500"/>
                </a:cubicBezTo>
                <a:cubicBezTo>
                  <a:pt x="3247159" y="5489864"/>
                  <a:pt x="3290455" y="5429250"/>
                  <a:pt x="3342409" y="5394614"/>
                </a:cubicBezTo>
                <a:cubicBezTo>
                  <a:pt x="3342409" y="5385955"/>
                  <a:pt x="3645478" y="5212773"/>
                  <a:pt x="3645478" y="5160818"/>
                </a:cubicBezTo>
                <a:cubicBezTo>
                  <a:pt x="3645478" y="5134841"/>
                  <a:pt x="3532909" y="4961659"/>
                  <a:pt x="3472296" y="4927023"/>
                </a:cubicBezTo>
                <a:cubicBezTo>
                  <a:pt x="3446319" y="4909705"/>
                  <a:pt x="3411682" y="4909705"/>
                  <a:pt x="3377046" y="4901046"/>
                </a:cubicBezTo>
                <a:cubicBezTo>
                  <a:pt x="3429000" y="4875068"/>
                  <a:pt x="3506932" y="4823114"/>
                  <a:pt x="3532909" y="4823114"/>
                </a:cubicBezTo>
                <a:cubicBezTo>
                  <a:pt x="3610841" y="4823114"/>
                  <a:pt x="3645478" y="4901046"/>
                  <a:pt x="3740728" y="4901046"/>
                </a:cubicBezTo>
                <a:cubicBezTo>
                  <a:pt x="3792682" y="4901046"/>
                  <a:pt x="3801341" y="4892387"/>
                  <a:pt x="3801341" y="4849091"/>
                </a:cubicBezTo>
                <a:cubicBezTo>
                  <a:pt x="3801341" y="4805796"/>
                  <a:pt x="3740728" y="4736523"/>
                  <a:pt x="3732069" y="4684568"/>
                </a:cubicBezTo>
                <a:cubicBezTo>
                  <a:pt x="3706091" y="4580659"/>
                  <a:pt x="3697432" y="4476750"/>
                  <a:pt x="3697432" y="4372841"/>
                </a:cubicBezTo>
                <a:cubicBezTo>
                  <a:pt x="3680114" y="4208318"/>
                  <a:pt x="3688773" y="4173682"/>
                  <a:pt x="3688773" y="4147705"/>
                </a:cubicBezTo>
                <a:cubicBezTo>
                  <a:pt x="3688773" y="4000500"/>
                  <a:pt x="3732069" y="3939886"/>
                  <a:pt x="3931228" y="3835977"/>
                </a:cubicBezTo>
                <a:lnTo>
                  <a:pt x="3957205" y="3835977"/>
                </a:lnTo>
                <a:cubicBezTo>
                  <a:pt x="3957205" y="3844636"/>
                  <a:pt x="3939887" y="3879273"/>
                  <a:pt x="3957205" y="3879273"/>
                </a:cubicBezTo>
                <a:cubicBezTo>
                  <a:pt x="3983182" y="3879273"/>
                  <a:pt x="4061114" y="3835977"/>
                  <a:pt x="4104409" y="3810000"/>
                </a:cubicBezTo>
                <a:cubicBezTo>
                  <a:pt x="4104409" y="3810000"/>
                  <a:pt x="4113069" y="3801341"/>
                  <a:pt x="4113069" y="3827318"/>
                </a:cubicBezTo>
                <a:close/>
                <a:moveTo>
                  <a:pt x="7749887" y="1402773"/>
                </a:moveTo>
                <a:lnTo>
                  <a:pt x="7749887" y="1463386"/>
                </a:lnTo>
                <a:cubicBezTo>
                  <a:pt x="7689274" y="1524000"/>
                  <a:pt x="7663296" y="1610591"/>
                  <a:pt x="7663296" y="1688523"/>
                </a:cubicBezTo>
                <a:cubicBezTo>
                  <a:pt x="7706592" y="1662546"/>
                  <a:pt x="7758546" y="1619250"/>
                  <a:pt x="7801842" y="1567296"/>
                </a:cubicBezTo>
                <a:cubicBezTo>
                  <a:pt x="7819160" y="1567296"/>
                  <a:pt x="7827819" y="1584614"/>
                  <a:pt x="7845137" y="1584614"/>
                </a:cubicBezTo>
                <a:cubicBezTo>
                  <a:pt x="7819160" y="1636568"/>
                  <a:pt x="7801842" y="1705841"/>
                  <a:pt x="7810501" y="1757796"/>
                </a:cubicBezTo>
                <a:cubicBezTo>
                  <a:pt x="7836478" y="1749136"/>
                  <a:pt x="7862455" y="1731818"/>
                  <a:pt x="7888433" y="1714500"/>
                </a:cubicBezTo>
                <a:lnTo>
                  <a:pt x="7914410" y="1714500"/>
                </a:lnTo>
                <a:cubicBezTo>
                  <a:pt x="7949046" y="1757796"/>
                  <a:pt x="7957705" y="1827068"/>
                  <a:pt x="7940387" y="1887682"/>
                </a:cubicBezTo>
                <a:cubicBezTo>
                  <a:pt x="7940387" y="1887682"/>
                  <a:pt x="7931728" y="1896341"/>
                  <a:pt x="7957705" y="1896341"/>
                </a:cubicBezTo>
                <a:cubicBezTo>
                  <a:pt x="7975024" y="1896341"/>
                  <a:pt x="8001001" y="1853046"/>
                  <a:pt x="8026978" y="1835727"/>
                </a:cubicBezTo>
                <a:cubicBezTo>
                  <a:pt x="8061614" y="1870364"/>
                  <a:pt x="8087592" y="1930977"/>
                  <a:pt x="8070274" y="1982932"/>
                </a:cubicBezTo>
                <a:cubicBezTo>
                  <a:pt x="8070274" y="1982932"/>
                  <a:pt x="8061614" y="1991591"/>
                  <a:pt x="8087592" y="1991591"/>
                </a:cubicBezTo>
                <a:cubicBezTo>
                  <a:pt x="8104910" y="1991591"/>
                  <a:pt x="8130887" y="1956955"/>
                  <a:pt x="8148205" y="1939636"/>
                </a:cubicBezTo>
                <a:cubicBezTo>
                  <a:pt x="8174183" y="1965614"/>
                  <a:pt x="8182842" y="1991591"/>
                  <a:pt x="8200160" y="2034886"/>
                </a:cubicBezTo>
                <a:cubicBezTo>
                  <a:pt x="8208819" y="2034886"/>
                  <a:pt x="8200160" y="2052205"/>
                  <a:pt x="8200160" y="2078182"/>
                </a:cubicBezTo>
                <a:cubicBezTo>
                  <a:pt x="8200160" y="2112818"/>
                  <a:pt x="8252114" y="2095500"/>
                  <a:pt x="8278092" y="2112818"/>
                </a:cubicBezTo>
                <a:cubicBezTo>
                  <a:pt x="8321387" y="2138796"/>
                  <a:pt x="8304069" y="2199409"/>
                  <a:pt x="8321387" y="2242705"/>
                </a:cubicBezTo>
                <a:cubicBezTo>
                  <a:pt x="8330046" y="2251364"/>
                  <a:pt x="8338705" y="2251364"/>
                  <a:pt x="8347364" y="2251364"/>
                </a:cubicBezTo>
                <a:cubicBezTo>
                  <a:pt x="8373342" y="2277341"/>
                  <a:pt x="8390660" y="2303318"/>
                  <a:pt x="8399319" y="2329296"/>
                </a:cubicBezTo>
                <a:cubicBezTo>
                  <a:pt x="8407978" y="2337955"/>
                  <a:pt x="8407978" y="2337955"/>
                  <a:pt x="8407978" y="2363932"/>
                </a:cubicBezTo>
                <a:cubicBezTo>
                  <a:pt x="8407978" y="2389909"/>
                  <a:pt x="8416637" y="2398568"/>
                  <a:pt x="8356024" y="2459182"/>
                </a:cubicBezTo>
                <a:lnTo>
                  <a:pt x="8356024" y="2485159"/>
                </a:lnTo>
                <a:cubicBezTo>
                  <a:pt x="8399319" y="2476500"/>
                  <a:pt x="8468591" y="2493818"/>
                  <a:pt x="8529205" y="2545773"/>
                </a:cubicBezTo>
                <a:cubicBezTo>
                  <a:pt x="8520546" y="2563091"/>
                  <a:pt x="8494569" y="2580409"/>
                  <a:pt x="8477251" y="2589068"/>
                </a:cubicBezTo>
                <a:cubicBezTo>
                  <a:pt x="8494569" y="2615046"/>
                  <a:pt x="8555182" y="2658341"/>
                  <a:pt x="8555182" y="2675659"/>
                </a:cubicBezTo>
                <a:cubicBezTo>
                  <a:pt x="8555182" y="2701636"/>
                  <a:pt x="8520546" y="2718955"/>
                  <a:pt x="8503228" y="2727614"/>
                </a:cubicBezTo>
                <a:cubicBezTo>
                  <a:pt x="8537864" y="2762250"/>
                  <a:pt x="8615796" y="2814205"/>
                  <a:pt x="8615796" y="2831523"/>
                </a:cubicBezTo>
                <a:cubicBezTo>
                  <a:pt x="8615796" y="2857500"/>
                  <a:pt x="8581160" y="2874818"/>
                  <a:pt x="8563841" y="2892136"/>
                </a:cubicBezTo>
                <a:cubicBezTo>
                  <a:pt x="8572501" y="2909455"/>
                  <a:pt x="8589819" y="2935432"/>
                  <a:pt x="8589819" y="2952750"/>
                </a:cubicBezTo>
                <a:cubicBezTo>
                  <a:pt x="8589819" y="2978727"/>
                  <a:pt x="8572501" y="2987386"/>
                  <a:pt x="8572501" y="3004705"/>
                </a:cubicBezTo>
                <a:cubicBezTo>
                  <a:pt x="8572501" y="3030682"/>
                  <a:pt x="8615796" y="3065318"/>
                  <a:pt x="8615796" y="3091296"/>
                </a:cubicBezTo>
                <a:cubicBezTo>
                  <a:pt x="8615796" y="3108614"/>
                  <a:pt x="8598478" y="3108614"/>
                  <a:pt x="8589819" y="3117273"/>
                </a:cubicBezTo>
                <a:cubicBezTo>
                  <a:pt x="8563841" y="3195205"/>
                  <a:pt x="8589819" y="3134591"/>
                  <a:pt x="8520546" y="3229841"/>
                </a:cubicBezTo>
                <a:cubicBezTo>
                  <a:pt x="8485910" y="3264477"/>
                  <a:pt x="8477251" y="3307773"/>
                  <a:pt x="8459932" y="3351068"/>
                </a:cubicBezTo>
                <a:cubicBezTo>
                  <a:pt x="8520546" y="3377046"/>
                  <a:pt x="8581160" y="3411682"/>
                  <a:pt x="8650432" y="3429000"/>
                </a:cubicBezTo>
                <a:cubicBezTo>
                  <a:pt x="8719705" y="3446318"/>
                  <a:pt x="8875569" y="3454977"/>
                  <a:pt x="8901546" y="3454977"/>
                </a:cubicBezTo>
                <a:lnTo>
                  <a:pt x="9074728" y="3454977"/>
                </a:lnTo>
                <a:cubicBezTo>
                  <a:pt x="9126682" y="3472296"/>
                  <a:pt x="9195955" y="3463636"/>
                  <a:pt x="9230592" y="3532909"/>
                </a:cubicBezTo>
                <a:cubicBezTo>
                  <a:pt x="9256569" y="3567546"/>
                  <a:pt x="9273887" y="3654136"/>
                  <a:pt x="9273887" y="3680114"/>
                </a:cubicBezTo>
                <a:cubicBezTo>
                  <a:pt x="9273887" y="3697432"/>
                  <a:pt x="9265228" y="3749386"/>
                  <a:pt x="9256569" y="3784023"/>
                </a:cubicBezTo>
                <a:cubicBezTo>
                  <a:pt x="9256569" y="3792682"/>
                  <a:pt x="9230592" y="3801341"/>
                  <a:pt x="9230592" y="3818659"/>
                </a:cubicBezTo>
                <a:cubicBezTo>
                  <a:pt x="9213273" y="3861955"/>
                  <a:pt x="9247910" y="3931227"/>
                  <a:pt x="9230592" y="3991841"/>
                </a:cubicBezTo>
                <a:cubicBezTo>
                  <a:pt x="9230592" y="4017818"/>
                  <a:pt x="9204614" y="4035136"/>
                  <a:pt x="9187296" y="4069773"/>
                </a:cubicBezTo>
                <a:cubicBezTo>
                  <a:pt x="9161319" y="4113068"/>
                  <a:pt x="9144001" y="4182341"/>
                  <a:pt x="9109364" y="4225637"/>
                </a:cubicBezTo>
                <a:cubicBezTo>
                  <a:pt x="9040092" y="4294909"/>
                  <a:pt x="9005455" y="4346864"/>
                  <a:pt x="8936182" y="4346864"/>
                </a:cubicBezTo>
                <a:cubicBezTo>
                  <a:pt x="8780319" y="4346864"/>
                  <a:pt x="8520546" y="3887932"/>
                  <a:pt x="8485910" y="3844636"/>
                </a:cubicBezTo>
                <a:cubicBezTo>
                  <a:pt x="8468591" y="3818659"/>
                  <a:pt x="8416637" y="3818659"/>
                  <a:pt x="8407978" y="3818659"/>
                </a:cubicBezTo>
                <a:lnTo>
                  <a:pt x="8364683" y="3818659"/>
                </a:lnTo>
                <a:cubicBezTo>
                  <a:pt x="8312728" y="3896591"/>
                  <a:pt x="8338705" y="3974523"/>
                  <a:pt x="8321387" y="4043796"/>
                </a:cubicBezTo>
                <a:cubicBezTo>
                  <a:pt x="8312728" y="4087091"/>
                  <a:pt x="8304069" y="4087091"/>
                  <a:pt x="8304069" y="4113068"/>
                </a:cubicBezTo>
                <a:cubicBezTo>
                  <a:pt x="8304069" y="4130386"/>
                  <a:pt x="8269433" y="4147705"/>
                  <a:pt x="8252114" y="4182341"/>
                </a:cubicBezTo>
                <a:cubicBezTo>
                  <a:pt x="8226137" y="4225637"/>
                  <a:pt x="8174183" y="4320887"/>
                  <a:pt x="8113569" y="4372841"/>
                </a:cubicBezTo>
                <a:cubicBezTo>
                  <a:pt x="8113569" y="4381500"/>
                  <a:pt x="8104910" y="4398818"/>
                  <a:pt x="8096251" y="4407478"/>
                </a:cubicBezTo>
                <a:cubicBezTo>
                  <a:pt x="8078933" y="4433455"/>
                  <a:pt x="8035637" y="4450773"/>
                  <a:pt x="8018319" y="4468091"/>
                </a:cubicBezTo>
                <a:cubicBezTo>
                  <a:pt x="7888433" y="4546023"/>
                  <a:pt x="7767205" y="4641273"/>
                  <a:pt x="7637319" y="4736523"/>
                </a:cubicBezTo>
                <a:cubicBezTo>
                  <a:pt x="7611342" y="4753841"/>
                  <a:pt x="7568046" y="4745182"/>
                  <a:pt x="7550728" y="4753841"/>
                </a:cubicBezTo>
                <a:cubicBezTo>
                  <a:pt x="7455478" y="4797137"/>
                  <a:pt x="7377546" y="4840432"/>
                  <a:pt x="7290955" y="4883728"/>
                </a:cubicBezTo>
                <a:cubicBezTo>
                  <a:pt x="7273637" y="4892387"/>
                  <a:pt x="7247660" y="4892387"/>
                  <a:pt x="7230342" y="4883728"/>
                </a:cubicBezTo>
                <a:cubicBezTo>
                  <a:pt x="7187046" y="4918364"/>
                  <a:pt x="7126433" y="4935682"/>
                  <a:pt x="7083137" y="4961659"/>
                </a:cubicBezTo>
                <a:cubicBezTo>
                  <a:pt x="7048501" y="4978978"/>
                  <a:pt x="7039842" y="5013614"/>
                  <a:pt x="7013864" y="5030932"/>
                </a:cubicBezTo>
                <a:cubicBezTo>
                  <a:pt x="6935933" y="5091546"/>
                  <a:pt x="6788728" y="5143500"/>
                  <a:pt x="6736773" y="5160818"/>
                </a:cubicBezTo>
                <a:cubicBezTo>
                  <a:pt x="6788728" y="5117523"/>
                  <a:pt x="6788728" y="5030932"/>
                  <a:pt x="6806046" y="4996296"/>
                </a:cubicBezTo>
                <a:cubicBezTo>
                  <a:pt x="6797387" y="4987637"/>
                  <a:pt x="6806046" y="4987637"/>
                  <a:pt x="6780069" y="4987637"/>
                </a:cubicBezTo>
                <a:cubicBezTo>
                  <a:pt x="6762751" y="4987637"/>
                  <a:pt x="6658842" y="5056909"/>
                  <a:pt x="6598228" y="5091546"/>
                </a:cubicBezTo>
                <a:cubicBezTo>
                  <a:pt x="6572251" y="5108864"/>
                  <a:pt x="6537614" y="5117523"/>
                  <a:pt x="6502978" y="5126182"/>
                </a:cubicBezTo>
                <a:cubicBezTo>
                  <a:pt x="6546273" y="5065568"/>
                  <a:pt x="6589569" y="5082887"/>
                  <a:pt x="6589569" y="5022273"/>
                </a:cubicBezTo>
                <a:cubicBezTo>
                  <a:pt x="6546273" y="5048250"/>
                  <a:pt x="6494319" y="5074228"/>
                  <a:pt x="6442364" y="5100205"/>
                </a:cubicBezTo>
                <a:lnTo>
                  <a:pt x="6416387" y="5100205"/>
                </a:lnTo>
                <a:cubicBezTo>
                  <a:pt x="6459683" y="5065568"/>
                  <a:pt x="6502978" y="5030932"/>
                  <a:pt x="6537614" y="4987637"/>
                </a:cubicBezTo>
                <a:cubicBezTo>
                  <a:pt x="6537614" y="4987637"/>
                  <a:pt x="6537614" y="4978978"/>
                  <a:pt x="6520296" y="4978978"/>
                </a:cubicBezTo>
                <a:cubicBezTo>
                  <a:pt x="6494319" y="4978978"/>
                  <a:pt x="6407728" y="5022273"/>
                  <a:pt x="6347114" y="5030932"/>
                </a:cubicBezTo>
                <a:cubicBezTo>
                  <a:pt x="6598228" y="4970318"/>
                  <a:pt x="6780069" y="4597978"/>
                  <a:pt x="6961910" y="4381500"/>
                </a:cubicBezTo>
                <a:cubicBezTo>
                  <a:pt x="7013864" y="4320887"/>
                  <a:pt x="7039842" y="4242955"/>
                  <a:pt x="7083137" y="4191000"/>
                </a:cubicBezTo>
                <a:cubicBezTo>
                  <a:pt x="7187046" y="4026477"/>
                  <a:pt x="7412183" y="3861955"/>
                  <a:pt x="7498773" y="3688773"/>
                </a:cubicBezTo>
                <a:cubicBezTo>
                  <a:pt x="7516092" y="3645477"/>
                  <a:pt x="7559387" y="3610841"/>
                  <a:pt x="7559387" y="3584864"/>
                </a:cubicBezTo>
                <a:cubicBezTo>
                  <a:pt x="7559387" y="3567546"/>
                  <a:pt x="7412183" y="3429000"/>
                  <a:pt x="7334251" y="3359727"/>
                </a:cubicBezTo>
                <a:cubicBezTo>
                  <a:pt x="7299614" y="3333750"/>
                  <a:pt x="7256319" y="3316432"/>
                  <a:pt x="7221683" y="3307773"/>
                </a:cubicBezTo>
                <a:cubicBezTo>
                  <a:pt x="7195705" y="3299114"/>
                  <a:pt x="7152410" y="3290455"/>
                  <a:pt x="7135092" y="3290455"/>
                </a:cubicBezTo>
                <a:cubicBezTo>
                  <a:pt x="7109114" y="3290455"/>
                  <a:pt x="7091796" y="3299114"/>
                  <a:pt x="7074478" y="3307773"/>
                </a:cubicBezTo>
                <a:cubicBezTo>
                  <a:pt x="7074478" y="3307773"/>
                  <a:pt x="7065819" y="3299114"/>
                  <a:pt x="7057160" y="3299114"/>
                </a:cubicBezTo>
                <a:cubicBezTo>
                  <a:pt x="7230342" y="3151909"/>
                  <a:pt x="7169728" y="3117273"/>
                  <a:pt x="7308273" y="3117273"/>
                </a:cubicBezTo>
                <a:cubicBezTo>
                  <a:pt x="7325592" y="3117273"/>
                  <a:pt x="7524751" y="3169227"/>
                  <a:pt x="7542069" y="3169227"/>
                </a:cubicBezTo>
                <a:cubicBezTo>
                  <a:pt x="7594023" y="3169227"/>
                  <a:pt x="7628660" y="3160568"/>
                  <a:pt x="7689274" y="3117273"/>
                </a:cubicBezTo>
                <a:cubicBezTo>
                  <a:pt x="7663296" y="3048000"/>
                  <a:pt x="7628660" y="2961409"/>
                  <a:pt x="7568046" y="2900796"/>
                </a:cubicBezTo>
                <a:cubicBezTo>
                  <a:pt x="7550728" y="2874818"/>
                  <a:pt x="7516092" y="2857500"/>
                  <a:pt x="7498773" y="2831523"/>
                </a:cubicBezTo>
                <a:cubicBezTo>
                  <a:pt x="7481455" y="2796886"/>
                  <a:pt x="7221683" y="2121477"/>
                  <a:pt x="7221683" y="1905000"/>
                </a:cubicBezTo>
                <a:cubicBezTo>
                  <a:pt x="7221683" y="1775114"/>
                  <a:pt x="7351569" y="1601932"/>
                  <a:pt x="7507433" y="1489364"/>
                </a:cubicBezTo>
                <a:cubicBezTo>
                  <a:pt x="7516092" y="1515341"/>
                  <a:pt x="7533410" y="1524000"/>
                  <a:pt x="7516092" y="1549977"/>
                </a:cubicBezTo>
                <a:cubicBezTo>
                  <a:pt x="7516092" y="1549977"/>
                  <a:pt x="7507433" y="1558636"/>
                  <a:pt x="7533410" y="1558636"/>
                </a:cubicBezTo>
                <a:cubicBezTo>
                  <a:pt x="7568046" y="1558636"/>
                  <a:pt x="7706592" y="1428750"/>
                  <a:pt x="7715251" y="1402773"/>
                </a:cubicBezTo>
                <a:lnTo>
                  <a:pt x="7749887" y="1402773"/>
                </a:lnTo>
                <a:close/>
                <a:moveTo>
                  <a:pt x="2060864" y="0"/>
                </a:moveTo>
                <a:cubicBezTo>
                  <a:pt x="2060864" y="8659"/>
                  <a:pt x="2052205" y="17318"/>
                  <a:pt x="2043546" y="25977"/>
                </a:cubicBezTo>
                <a:cubicBezTo>
                  <a:pt x="2078182" y="69273"/>
                  <a:pt x="2121478" y="43295"/>
                  <a:pt x="2208068" y="43295"/>
                </a:cubicBezTo>
                <a:cubicBezTo>
                  <a:pt x="2190750" y="95250"/>
                  <a:pt x="2112818" y="95250"/>
                  <a:pt x="2052205" y="155864"/>
                </a:cubicBezTo>
                <a:cubicBezTo>
                  <a:pt x="2095500" y="164523"/>
                  <a:pt x="2138796" y="164523"/>
                  <a:pt x="2182091" y="173182"/>
                </a:cubicBezTo>
                <a:cubicBezTo>
                  <a:pt x="2164773" y="199159"/>
                  <a:pt x="2130137" y="225136"/>
                  <a:pt x="2104159" y="242455"/>
                </a:cubicBezTo>
                <a:lnTo>
                  <a:pt x="2104159" y="268432"/>
                </a:lnTo>
                <a:lnTo>
                  <a:pt x="2164773" y="268432"/>
                </a:lnTo>
                <a:cubicBezTo>
                  <a:pt x="2138796" y="337705"/>
                  <a:pt x="2121478" y="337705"/>
                  <a:pt x="2104159" y="389659"/>
                </a:cubicBezTo>
                <a:lnTo>
                  <a:pt x="2173432" y="389659"/>
                </a:lnTo>
                <a:lnTo>
                  <a:pt x="2173432" y="432955"/>
                </a:lnTo>
                <a:cubicBezTo>
                  <a:pt x="2164773" y="450273"/>
                  <a:pt x="2138796" y="467591"/>
                  <a:pt x="2130137" y="493568"/>
                </a:cubicBezTo>
                <a:lnTo>
                  <a:pt x="2190750" y="493568"/>
                </a:lnTo>
                <a:cubicBezTo>
                  <a:pt x="2182091" y="528205"/>
                  <a:pt x="2147455" y="571500"/>
                  <a:pt x="2147455" y="588818"/>
                </a:cubicBezTo>
                <a:cubicBezTo>
                  <a:pt x="2147455" y="614795"/>
                  <a:pt x="2182091" y="614795"/>
                  <a:pt x="2182091" y="640773"/>
                </a:cubicBezTo>
                <a:cubicBezTo>
                  <a:pt x="2182091" y="658091"/>
                  <a:pt x="2147455" y="675409"/>
                  <a:pt x="2147455" y="701386"/>
                </a:cubicBezTo>
                <a:cubicBezTo>
                  <a:pt x="2138796" y="718705"/>
                  <a:pt x="2156114" y="727364"/>
                  <a:pt x="2156114" y="753341"/>
                </a:cubicBezTo>
                <a:cubicBezTo>
                  <a:pt x="2156114" y="787977"/>
                  <a:pt x="2112818" y="848591"/>
                  <a:pt x="2060864" y="839932"/>
                </a:cubicBezTo>
                <a:lnTo>
                  <a:pt x="2112818" y="917864"/>
                </a:lnTo>
                <a:lnTo>
                  <a:pt x="2112818" y="952500"/>
                </a:lnTo>
                <a:lnTo>
                  <a:pt x="2078182" y="952500"/>
                </a:lnTo>
                <a:cubicBezTo>
                  <a:pt x="2069523" y="978477"/>
                  <a:pt x="2078182" y="1004455"/>
                  <a:pt x="2078182" y="1030432"/>
                </a:cubicBezTo>
                <a:lnTo>
                  <a:pt x="2034887" y="1030432"/>
                </a:lnTo>
                <a:cubicBezTo>
                  <a:pt x="2034887" y="1030432"/>
                  <a:pt x="2026227" y="1021773"/>
                  <a:pt x="2026227" y="1047750"/>
                </a:cubicBezTo>
                <a:cubicBezTo>
                  <a:pt x="2026227" y="1065068"/>
                  <a:pt x="2034887" y="1091046"/>
                  <a:pt x="2043546" y="1125682"/>
                </a:cubicBezTo>
                <a:cubicBezTo>
                  <a:pt x="2034887" y="1134341"/>
                  <a:pt x="2017568" y="1134341"/>
                  <a:pt x="2000250" y="1134341"/>
                </a:cubicBezTo>
                <a:cubicBezTo>
                  <a:pt x="1991591" y="1143000"/>
                  <a:pt x="1982932" y="1160318"/>
                  <a:pt x="1974273" y="1177636"/>
                </a:cubicBezTo>
                <a:cubicBezTo>
                  <a:pt x="1974273" y="1186296"/>
                  <a:pt x="1930977" y="1229591"/>
                  <a:pt x="1930977" y="1246909"/>
                </a:cubicBezTo>
                <a:cubicBezTo>
                  <a:pt x="1844387" y="1316182"/>
                  <a:pt x="1749137" y="1264227"/>
                  <a:pt x="1749137" y="1333500"/>
                </a:cubicBezTo>
                <a:cubicBezTo>
                  <a:pt x="1749137" y="1350818"/>
                  <a:pt x="1766455" y="1394114"/>
                  <a:pt x="1792432" y="1428750"/>
                </a:cubicBezTo>
                <a:cubicBezTo>
                  <a:pt x="1870364" y="1532659"/>
                  <a:pt x="2052205" y="1619250"/>
                  <a:pt x="2052205" y="1723159"/>
                </a:cubicBezTo>
                <a:cubicBezTo>
                  <a:pt x="2052205" y="1749136"/>
                  <a:pt x="2052205" y="1749136"/>
                  <a:pt x="2043546" y="1757796"/>
                </a:cubicBezTo>
                <a:cubicBezTo>
                  <a:pt x="2034887" y="1775114"/>
                  <a:pt x="2026227" y="1801091"/>
                  <a:pt x="2008909" y="1818409"/>
                </a:cubicBezTo>
                <a:cubicBezTo>
                  <a:pt x="1982932" y="1853046"/>
                  <a:pt x="1939637" y="1861705"/>
                  <a:pt x="1930977" y="1879023"/>
                </a:cubicBezTo>
                <a:cubicBezTo>
                  <a:pt x="1896341" y="1905000"/>
                  <a:pt x="1870364" y="1965614"/>
                  <a:pt x="1835727" y="1974273"/>
                </a:cubicBezTo>
                <a:cubicBezTo>
                  <a:pt x="1740477" y="2000250"/>
                  <a:pt x="1705841" y="2034886"/>
                  <a:pt x="1645227" y="2034886"/>
                </a:cubicBezTo>
                <a:cubicBezTo>
                  <a:pt x="1549977" y="2034886"/>
                  <a:pt x="1524000" y="1982932"/>
                  <a:pt x="1524000" y="1913659"/>
                </a:cubicBezTo>
                <a:cubicBezTo>
                  <a:pt x="1524000" y="1887682"/>
                  <a:pt x="1558637" y="1601932"/>
                  <a:pt x="1558637" y="1575955"/>
                </a:cubicBezTo>
                <a:cubicBezTo>
                  <a:pt x="1558637" y="1558636"/>
                  <a:pt x="1515341" y="1515341"/>
                  <a:pt x="1498023" y="1515341"/>
                </a:cubicBezTo>
                <a:cubicBezTo>
                  <a:pt x="1472046" y="1515341"/>
                  <a:pt x="1420091" y="1567296"/>
                  <a:pt x="1385455" y="1601932"/>
                </a:cubicBezTo>
                <a:cubicBezTo>
                  <a:pt x="1350818" y="1627909"/>
                  <a:pt x="1151659" y="1697182"/>
                  <a:pt x="1091046" y="1697182"/>
                </a:cubicBezTo>
                <a:cubicBezTo>
                  <a:pt x="1073727" y="1697182"/>
                  <a:pt x="848591" y="1671205"/>
                  <a:pt x="744682" y="1653886"/>
                </a:cubicBezTo>
                <a:cubicBezTo>
                  <a:pt x="727364" y="1653886"/>
                  <a:pt x="710046" y="1627909"/>
                  <a:pt x="692727" y="1627909"/>
                </a:cubicBezTo>
                <a:cubicBezTo>
                  <a:pt x="640773" y="1610591"/>
                  <a:pt x="580159" y="1601932"/>
                  <a:pt x="519546" y="1584614"/>
                </a:cubicBezTo>
                <a:cubicBezTo>
                  <a:pt x="510886" y="1584614"/>
                  <a:pt x="493568" y="1558636"/>
                  <a:pt x="476250" y="1558636"/>
                </a:cubicBezTo>
                <a:cubicBezTo>
                  <a:pt x="363682" y="1532659"/>
                  <a:pt x="225136" y="1541318"/>
                  <a:pt x="129886" y="1498023"/>
                </a:cubicBezTo>
                <a:cubicBezTo>
                  <a:pt x="147205" y="1480705"/>
                  <a:pt x="190500" y="1480705"/>
                  <a:pt x="225136" y="1437409"/>
                </a:cubicBezTo>
                <a:cubicBezTo>
                  <a:pt x="181841" y="1385455"/>
                  <a:pt x="95250" y="1420091"/>
                  <a:pt x="34636" y="1376796"/>
                </a:cubicBezTo>
                <a:cubicBezTo>
                  <a:pt x="60614" y="1368136"/>
                  <a:pt x="60614" y="1402773"/>
                  <a:pt x="95250" y="1350818"/>
                </a:cubicBezTo>
                <a:cubicBezTo>
                  <a:pt x="69273" y="1350818"/>
                  <a:pt x="34636" y="1350818"/>
                  <a:pt x="0" y="1333500"/>
                </a:cubicBezTo>
                <a:cubicBezTo>
                  <a:pt x="25977" y="1324841"/>
                  <a:pt x="51955" y="1324841"/>
                  <a:pt x="77932" y="1333500"/>
                </a:cubicBezTo>
                <a:lnTo>
                  <a:pt x="95250" y="1316182"/>
                </a:lnTo>
                <a:cubicBezTo>
                  <a:pt x="60614" y="1290205"/>
                  <a:pt x="25977" y="1281546"/>
                  <a:pt x="0" y="1264227"/>
                </a:cubicBezTo>
                <a:cubicBezTo>
                  <a:pt x="43295" y="1272886"/>
                  <a:pt x="112568" y="1290205"/>
                  <a:pt x="129886" y="1290205"/>
                </a:cubicBezTo>
                <a:cubicBezTo>
                  <a:pt x="268432" y="1290205"/>
                  <a:pt x="675409" y="1151659"/>
                  <a:pt x="753341" y="1143000"/>
                </a:cubicBezTo>
                <a:cubicBezTo>
                  <a:pt x="848591" y="1125682"/>
                  <a:pt x="961159" y="1125682"/>
                  <a:pt x="1065068" y="1099705"/>
                </a:cubicBezTo>
                <a:cubicBezTo>
                  <a:pt x="1091046" y="1091046"/>
                  <a:pt x="1203614" y="1065068"/>
                  <a:pt x="1203614" y="1039091"/>
                </a:cubicBezTo>
                <a:cubicBezTo>
                  <a:pt x="1203614" y="943841"/>
                  <a:pt x="1186296" y="762000"/>
                  <a:pt x="1073727" y="701386"/>
                </a:cubicBezTo>
                <a:cubicBezTo>
                  <a:pt x="1117023" y="701386"/>
                  <a:pt x="1186296" y="692727"/>
                  <a:pt x="1203614" y="692727"/>
                </a:cubicBezTo>
                <a:cubicBezTo>
                  <a:pt x="1333500" y="692727"/>
                  <a:pt x="1324841" y="891886"/>
                  <a:pt x="1446068" y="883227"/>
                </a:cubicBezTo>
                <a:cubicBezTo>
                  <a:pt x="1532659" y="796636"/>
                  <a:pt x="1489364" y="727364"/>
                  <a:pt x="1489364" y="666750"/>
                </a:cubicBezTo>
                <a:cubicBezTo>
                  <a:pt x="1489364" y="649432"/>
                  <a:pt x="1532659" y="536864"/>
                  <a:pt x="1549977" y="484909"/>
                </a:cubicBezTo>
                <a:cubicBezTo>
                  <a:pt x="1610591" y="329045"/>
                  <a:pt x="1619250" y="173182"/>
                  <a:pt x="1775114" y="43295"/>
                </a:cubicBezTo>
                <a:cubicBezTo>
                  <a:pt x="1809750" y="8659"/>
                  <a:pt x="1879023" y="8659"/>
                  <a:pt x="1930977" y="0"/>
                </a:cubicBezTo>
                <a:lnTo>
                  <a:pt x="2060864" y="0"/>
                </a:lnTo>
                <a:close/>
              </a:path>
            </a:pathLst>
          </a:custGeom>
          <a:gradFill>
            <a:gsLst>
              <a:gs pos="0">
                <a:srgbClr val="FE0306">
                  <a:alpha val="40000"/>
                </a:srgbClr>
              </a:gs>
              <a:gs pos="100000">
                <a:srgbClr val="FE0306">
                  <a:alpha val="72000"/>
                </a:srgbClr>
              </a:gs>
            </a:gsLst>
            <a:lin ang="5400000" scaled="1"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3" name="文本框 2" hidden="1">
            <a:extLst>
              <a:ext uri="{FF2B5EF4-FFF2-40B4-BE49-F238E27FC236}">
                <a16:creationId xmlns:a16="http://schemas.microsoft.com/office/drawing/2014/main" id="{47400439-824D-6CDE-0728-27D95DD1AC59}"/>
              </a:ext>
            </a:extLst>
          </p:cNvPr>
          <p:cNvSpPr txBox="1"/>
          <p:nvPr/>
        </p:nvSpPr>
        <p:spPr>
          <a:xfrm>
            <a:off x="4213223" y="1507165"/>
            <a:ext cx="611505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800">
                <a:latin typeface="钟齐志莽行书" panose="00000500000000000000" pitchFamily="2" charset="0"/>
                <a:ea typeface="钟齐志莽行书" panose="00000500000000000000" pitchFamily="2" charset="0"/>
              </a:rPr>
              <a:t>目录</a:t>
            </a:r>
            <a:endParaRPr lang="zh-CN" altLang="en-US" sz="4800" dirty="0">
              <a:latin typeface="钟齐志莽行书" panose="00000500000000000000" pitchFamily="2" charset="0"/>
              <a:ea typeface="钟齐志莽行书" panose="00000500000000000000" pitchFamily="2" charset="0"/>
            </a:endParaRPr>
          </a:p>
        </p:txBody>
      </p:sp>
      <p:sp>
        <p:nvSpPr>
          <p:cNvPr id="28" name="TextBox 55">
            <a:extLst>
              <a:ext uri="{FF2B5EF4-FFF2-40B4-BE49-F238E27FC236}">
                <a16:creationId xmlns:a16="http://schemas.microsoft.com/office/drawing/2014/main" id="{CD13D550-78D2-A425-1821-35CC455C8003}"/>
              </a:ext>
            </a:extLst>
          </p:cNvPr>
          <p:cNvSpPr txBox="1"/>
          <p:nvPr/>
        </p:nvSpPr>
        <p:spPr bwMode="auto">
          <a:xfrm>
            <a:off x="4694808" y="3593541"/>
            <a:ext cx="280238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 defTabSz="1625479" fontAlgn="auto">
              <a:spcBef>
                <a:spcPts val="0"/>
              </a:spcBef>
              <a:spcAft>
                <a:spcPts val="0"/>
              </a:spcAft>
              <a:defRPr sz="2000" b="1" spc="3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2000" dirty="0">
                <a:sym typeface="HarmonyOS Sans SC Light" panose="00000400000000000000" pitchFamily="2" charset="-122"/>
              </a:rPr>
              <a:t>工作存在不足缺点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5B63B91D-57D2-11E0-0073-D7CF9E646ED7}"/>
              </a:ext>
            </a:extLst>
          </p:cNvPr>
          <p:cNvSpPr txBox="1"/>
          <p:nvPr/>
        </p:nvSpPr>
        <p:spPr>
          <a:xfrm>
            <a:off x="4295756" y="555765"/>
            <a:ext cx="3576620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gradFill>
                  <a:gsLst>
                    <a:gs pos="0">
                      <a:schemeClr val="accent1"/>
                    </a:gs>
                    <a:gs pos="100000">
                      <a:schemeClr val="accent3">
                        <a:lumMod val="60000"/>
                        <a:lumOff val="40000"/>
                      </a:schemeClr>
                    </a:gs>
                  </a:gsLst>
                  <a:lin ang="162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19900" dirty="0">
              <a:gradFill>
                <a:gsLst>
                  <a:gs pos="0">
                    <a:schemeClr val="accent1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162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2C0208FF-106D-A8AE-1DE8-CB8F8D8DC511}"/>
              </a:ext>
            </a:extLst>
          </p:cNvPr>
          <p:cNvSpPr/>
          <p:nvPr/>
        </p:nvSpPr>
        <p:spPr bwMode="auto">
          <a:xfrm>
            <a:off x="5421212" y="3520227"/>
            <a:ext cx="1341655" cy="4571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6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3CD4C97-4CAB-7BDF-321A-D090E061E9A9}"/>
              </a:ext>
            </a:extLst>
          </p:cNvPr>
          <p:cNvSpPr txBox="1"/>
          <p:nvPr/>
        </p:nvSpPr>
        <p:spPr>
          <a:xfrm>
            <a:off x="2655499" y="4217706"/>
            <a:ext cx="6873080" cy="5777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410878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EF0DD0D-2B63-CCDF-D7A0-ABAC64B66621}"/>
              </a:ext>
            </a:extLst>
          </p:cNvPr>
          <p:cNvSpPr txBox="1"/>
          <p:nvPr/>
        </p:nvSpPr>
        <p:spPr>
          <a:xfrm>
            <a:off x="444172" y="211471"/>
            <a:ext cx="593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" name="TextBox 55">
            <a:extLst>
              <a:ext uri="{FF2B5EF4-FFF2-40B4-BE49-F238E27FC236}">
                <a16:creationId xmlns:a16="http://schemas.microsoft.com/office/drawing/2014/main" id="{A2DBDFCC-A623-F2FD-6B61-E4137D2D3F35}"/>
              </a:ext>
            </a:extLst>
          </p:cNvPr>
          <p:cNvSpPr txBox="1"/>
          <p:nvPr/>
        </p:nvSpPr>
        <p:spPr bwMode="auto">
          <a:xfrm>
            <a:off x="1270670" y="301676"/>
            <a:ext cx="2802384" cy="44627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 defTabSz="1625479" fontAlgn="auto">
              <a:spcBef>
                <a:spcPts val="0"/>
              </a:spcBef>
              <a:spcAft>
                <a:spcPts val="0"/>
              </a:spcAft>
              <a:defRPr sz="2000" b="1" spc="3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l"/>
            <a:r>
              <a:rPr lang="zh-CN" altLang="en-US" sz="2300" dirty="0">
                <a:gradFill flip="none" rotWithShape="1">
                  <a:gsLst>
                    <a:gs pos="0">
                      <a:srgbClr val="F87358"/>
                    </a:gs>
                    <a:gs pos="100000">
                      <a:srgbClr val="D93312"/>
                    </a:gs>
                  </a:gsLst>
                  <a:lin ang="5400000" scaled="1"/>
                  <a:tileRect/>
                </a:gradFill>
                <a:effectLst>
                  <a:outerShdw blurRad="50800" dist="114300" dir="2700000" algn="tl" rotWithShape="0">
                    <a:prstClr val="black">
                      <a:alpha val="7000"/>
                    </a:prstClr>
                  </a:outerShdw>
                </a:effectLst>
                <a:sym typeface="HarmonyOS Sans SC Light" panose="00000400000000000000" pitchFamily="2" charset="-122"/>
              </a:rPr>
              <a:t>工作存在不足缺点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AB0A82D9-7A08-BFC1-EF2E-3E613CBADD06}"/>
              </a:ext>
            </a:extLst>
          </p:cNvPr>
          <p:cNvGrpSpPr/>
          <p:nvPr/>
        </p:nvGrpSpPr>
        <p:grpSpPr>
          <a:xfrm>
            <a:off x="1236390" y="1556792"/>
            <a:ext cx="37967" cy="2493652"/>
            <a:chOff x="1331651" y="1597980"/>
            <a:chExt cx="36000" cy="2364481"/>
          </a:xfrm>
          <a:solidFill>
            <a:srgbClr val="43CAE5"/>
          </a:solidFill>
        </p:grpSpPr>
        <p:cxnSp>
          <p:nvCxnSpPr>
            <p:cNvPr id="5" name="直接连接符 4">
              <a:extLst>
                <a:ext uri="{FF2B5EF4-FFF2-40B4-BE49-F238E27FC236}">
                  <a16:creationId xmlns:a16="http://schemas.microsoft.com/office/drawing/2014/main" id="{4BBFFCFC-09C8-B0DD-BEC6-D2B0888D39F2}"/>
                </a:ext>
              </a:extLst>
            </p:cNvPr>
            <p:cNvCxnSpPr/>
            <p:nvPr/>
          </p:nvCxnSpPr>
          <p:spPr>
            <a:xfrm>
              <a:off x="1331651" y="1597980"/>
              <a:ext cx="0" cy="2364481"/>
            </a:xfrm>
            <a:prstGeom prst="line">
              <a:avLst/>
            </a:prstGeom>
            <a:grpFill/>
            <a:ln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4C778621-A094-49AF-E45D-1C66F29D6954}"/>
                </a:ext>
              </a:extLst>
            </p:cNvPr>
            <p:cNvSpPr/>
            <p:nvPr/>
          </p:nvSpPr>
          <p:spPr>
            <a:xfrm>
              <a:off x="1331651" y="1597980"/>
              <a:ext cx="36000" cy="10800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2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7" name="矩形 6">
            <a:extLst>
              <a:ext uri="{FF2B5EF4-FFF2-40B4-BE49-F238E27FC236}">
                <a16:creationId xmlns:a16="http://schemas.microsoft.com/office/drawing/2014/main" id="{4332F617-B8E0-6631-5865-263866B16FFC}"/>
              </a:ext>
            </a:extLst>
          </p:cNvPr>
          <p:cNvSpPr/>
          <p:nvPr/>
        </p:nvSpPr>
        <p:spPr>
          <a:xfrm>
            <a:off x="1236391" y="2987620"/>
            <a:ext cx="2214639" cy="1072869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 b="1">
              <a:solidFill>
                <a:srgbClr val="FFFFFF"/>
              </a:solidFill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TextBox 34">
            <a:extLst>
              <a:ext uri="{FF2B5EF4-FFF2-40B4-BE49-F238E27FC236}">
                <a16:creationId xmlns:a16="http://schemas.microsoft.com/office/drawing/2014/main" id="{41E249B0-6E9C-8FE6-267C-1BF3A7076F6C}"/>
              </a:ext>
            </a:extLst>
          </p:cNvPr>
          <p:cNvSpPr txBox="1"/>
          <p:nvPr/>
        </p:nvSpPr>
        <p:spPr>
          <a:xfrm>
            <a:off x="1876465" y="3300068"/>
            <a:ext cx="939681" cy="3665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just" defTabSz="1562567" fontAlgn="base">
              <a:lnSpc>
                <a:spcPts val="2051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步骤一</a:t>
            </a:r>
            <a:endParaRPr lang="en-US" altLang="zh-CN" sz="2000" b="1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CE266E83-1CC0-0EA5-DD20-1AD6B9A37ED7}"/>
              </a:ext>
            </a:extLst>
          </p:cNvPr>
          <p:cNvGrpSpPr/>
          <p:nvPr/>
        </p:nvGrpSpPr>
        <p:grpSpPr>
          <a:xfrm flipV="1">
            <a:off x="3778738" y="2987622"/>
            <a:ext cx="37967" cy="2520910"/>
            <a:chOff x="1331651" y="1572132"/>
            <a:chExt cx="36000" cy="2390327"/>
          </a:xfrm>
          <a:solidFill>
            <a:srgbClr val="92D050"/>
          </a:solidFill>
        </p:grpSpPr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1BC5C2BD-53BE-78A6-209B-90E80F5E29BF}"/>
                </a:ext>
              </a:extLst>
            </p:cNvPr>
            <p:cNvCxnSpPr/>
            <p:nvPr/>
          </p:nvCxnSpPr>
          <p:spPr>
            <a:xfrm>
              <a:off x="1331651" y="1576008"/>
              <a:ext cx="0" cy="2386451"/>
            </a:xfrm>
            <a:prstGeom prst="line">
              <a:avLst/>
            </a:prstGeom>
            <a:grpFill/>
            <a:ln>
              <a:gradFill>
                <a:gsLst>
                  <a:gs pos="0">
                    <a:srgbClr val="F87358"/>
                  </a:gs>
                  <a:gs pos="100000">
                    <a:srgbClr val="D9331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id="{CDF6CF36-4751-BFEA-0410-B0D730A958D1}"/>
                </a:ext>
              </a:extLst>
            </p:cNvPr>
            <p:cNvSpPr/>
            <p:nvPr/>
          </p:nvSpPr>
          <p:spPr>
            <a:xfrm>
              <a:off x="1331651" y="1572132"/>
              <a:ext cx="36000" cy="1080000"/>
            </a:xfrm>
            <a:prstGeom prst="rect">
              <a:avLst/>
            </a:prstGeom>
            <a:gradFill>
              <a:gsLst>
                <a:gs pos="0">
                  <a:srgbClr val="F87358"/>
                </a:gs>
                <a:gs pos="100000">
                  <a:srgbClr val="D9331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2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14" name="矩形 13">
            <a:extLst>
              <a:ext uri="{FF2B5EF4-FFF2-40B4-BE49-F238E27FC236}">
                <a16:creationId xmlns:a16="http://schemas.microsoft.com/office/drawing/2014/main" id="{D17FCA58-BA14-CDD8-3B92-45FB87A26206}"/>
              </a:ext>
            </a:extLst>
          </p:cNvPr>
          <p:cNvSpPr/>
          <p:nvPr/>
        </p:nvSpPr>
        <p:spPr>
          <a:xfrm flipV="1">
            <a:off x="3778739" y="2987620"/>
            <a:ext cx="2214639" cy="1072869"/>
          </a:xfrm>
          <a:prstGeom prst="rect">
            <a:avLst/>
          </a:prstGeom>
          <a:solidFill>
            <a:schemeClr val="bg1"/>
          </a:solidFill>
          <a:ln w="9525" cap="flat" cmpd="sng" algn="ctr">
            <a:gradFill>
              <a:gsLst>
                <a:gs pos="0">
                  <a:srgbClr val="F87358"/>
                </a:gs>
                <a:gs pos="100000">
                  <a:srgbClr val="FF101C"/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TextBox 34">
            <a:extLst>
              <a:ext uri="{FF2B5EF4-FFF2-40B4-BE49-F238E27FC236}">
                <a16:creationId xmlns:a16="http://schemas.microsoft.com/office/drawing/2014/main" id="{7FDFE63F-98C5-369C-4EE4-6A3E3CA7416D}"/>
              </a:ext>
            </a:extLst>
          </p:cNvPr>
          <p:cNvSpPr txBox="1"/>
          <p:nvPr/>
        </p:nvSpPr>
        <p:spPr>
          <a:xfrm>
            <a:off x="4341677" y="3300068"/>
            <a:ext cx="10887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600" b="1">
                <a:gradFill>
                  <a:gsLst>
                    <a:gs pos="100000">
                      <a:srgbClr val="C00000"/>
                    </a:gs>
                    <a:gs pos="0">
                      <a:srgbClr val="F87358"/>
                    </a:gs>
                  </a:gsLst>
                  <a:lin ang="162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2000" dirty="0">
                <a:sym typeface="HarmonyOS Sans SC Light" panose="00000400000000000000" pitchFamily="2" charset="-122"/>
              </a:rPr>
              <a:t>步骤二</a:t>
            </a:r>
            <a:endParaRPr lang="en-US" altLang="zh-CN" sz="2000" dirty="0">
              <a:sym typeface="HarmonyOS Sans SC Light" panose="00000400000000000000" pitchFamily="2" charset="-122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77A07B33-F9DF-4085-67B5-4C3C17E9A8DF}"/>
              </a:ext>
            </a:extLst>
          </p:cNvPr>
          <p:cNvGrpSpPr/>
          <p:nvPr/>
        </p:nvGrpSpPr>
        <p:grpSpPr>
          <a:xfrm>
            <a:off x="6321087" y="1556792"/>
            <a:ext cx="37967" cy="2493652"/>
            <a:chOff x="1331651" y="1597980"/>
            <a:chExt cx="36000" cy="2364481"/>
          </a:xfrm>
          <a:solidFill>
            <a:srgbClr val="43CAE5"/>
          </a:solidFill>
        </p:grpSpPr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8C69264B-2087-1A70-6C68-A7F1C641ACFC}"/>
                </a:ext>
              </a:extLst>
            </p:cNvPr>
            <p:cNvCxnSpPr/>
            <p:nvPr/>
          </p:nvCxnSpPr>
          <p:spPr>
            <a:xfrm>
              <a:off x="1331651" y="1597980"/>
              <a:ext cx="0" cy="2364481"/>
            </a:xfrm>
            <a:prstGeom prst="line">
              <a:avLst/>
            </a:prstGeom>
            <a:grpFill/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矩形 19">
              <a:extLst>
                <a:ext uri="{FF2B5EF4-FFF2-40B4-BE49-F238E27FC236}">
                  <a16:creationId xmlns:a16="http://schemas.microsoft.com/office/drawing/2014/main" id="{87043D47-B2F2-FACD-3B01-7111015A585F}"/>
                </a:ext>
              </a:extLst>
            </p:cNvPr>
            <p:cNvSpPr/>
            <p:nvPr/>
          </p:nvSpPr>
          <p:spPr>
            <a:xfrm>
              <a:off x="1331651" y="1597980"/>
              <a:ext cx="36000" cy="10800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2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21" name="矩形 20">
            <a:extLst>
              <a:ext uri="{FF2B5EF4-FFF2-40B4-BE49-F238E27FC236}">
                <a16:creationId xmlns:a16="http://schemas.microsoft.com/office/drawing/2014/main" id="{9EFF53D1-B506-355E-FD6F-007C49BCDB84}"/>
              </a:ext>
            </a:extLst>
          </p:cNvPr>
          <p:cNvSpPr/>
          <p:nvPr/>
        </p:nvSpPr>
        <p:spPr>
          <a:xfrm>
            <a:off x="6321087" y="2987620"/>
            <a:ext cx="2214639" cy="1072869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 b="1">
              <a:solidFill>
                <a:srgbClr val="FFFFFF"/>
              </a:solidFill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22" name="TextBox 34">
            <a:extLst>
              <a:ext uri="{FF2B5EF4-FFF2-40B4-BE49-F238E27FC236}">
                <a16:creationId xmlns:a16="http://schemas.microsoft.com/office/drawing/2014/main" id="{FF36D332-6B08-26E4-6333-C1D89AAA841C}"/>
              </a:ext>
            </a:extLst>
          </p:cNvPr>
          <p:cNvSpPr txBox="1"/>
          <p:nvPr/>
        </p:nvSpPr>
        <p:spPr>
          <a:xfrm>
            <a:off x="6958565" y="3300785"/>
            <a:ext cx="939681" cy="3665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just" defTabSz="1562567" fontAlgn="base">
              <a:lnSpc>
                <a:spcPts val="2051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步骤三</a:t>
            </a:r>
            <a:endParaRPr lang="en-US" altLang="zh-CN" sz="2000" b="1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D7BC7DD-91D0-6BA3-5F3F-3E47BBB83E94}"/>
              </a:ext>
            </a:extLst>
          </p:cNvPr>
          <p:cNvGrpSpPr/>
          <p:nvPr/>
        </p:nvGrpSpPr>
        <p:grpSpPr>
          <a:xfrm flipV="1">
            <a:off x="8863434" y="2987620"/>
            <a:ext cx="37967" cy="2520911"/>
            <a:chOff x="1331651" y="1572132"/>
            <a:chExt cx="36000" cy="2390328"/>
          </a:xfrm>
          <a:gradFill>
            <a:gsLst>
              <a:gs pos="0">
                <a:srgbClr val="F87358"/>
              </a:gs>
              <a:gs pos="100000">
                <a:srgbClr val="D93312"/>
              </a:gs>
            </a:gsLst>
            <a:lin ang="5400000" scaled="1"/>
          </a:gradFill>
        </p:grpSpPr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id="{ADF7B767-1776-C86C-CF66-E7B6C20A46A4}"/>
                </a:ext>
              </a:extLst>
            </p:cNvPr>
            <p:cNvCxnSpPr/>
            <p:nvPr/>
          </p:nvCxnSpPr>
          <p:spPr>
            <a:xfrm>
              <a:off x="1331651" y="1576008"/>
              <a:ext cx="0" cy="2386452"/>
            </a:xfrm>
            <a:prstGeom prst="line">
              <a:avLst/>
            </a:prstGeom>
            <a:grpFill/>
            <a:ln>
              <a:gradFill>
                <a:gsLst>
                  <a:gs pos="0">
                    <a:srgbClr val="F87358"/>
                  </a:gs>
                  <a:gs pos="100000">
                    <a:srgbClr val="D93312"/>
                  </a:gs>
                </a:gsLst>
                <a:lin ang="5400000" scaled="1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06CC54D4-6E1A-E183-C248-D742D170FE11}"/>
                </a:ext>
              </a:extLst>
            </p:cNvPr>
            <p:cNvSpPr/>
            <p:nvPr/>
          </p:nvSpPr>
          <p:spPr>
            <a:xfrm>
              <a:off x="1331651" y="1572132"/>
              <a:ext cx="36000" cy="1080000"/>
            </a:xfrm>
            <a:prstGeom prst="rect">
              <a:avLst/>
            </a:prstGeom>
            <a:gradFill>
              <a:gsLst>
                <a:gs pos="0">
                  <a:srgbClr val="F87358"/>
                </a:gs>
                <a:gs pos="100000">
                  <a:srgbClr val="D93312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30000"/>
                </a:lnSpc>
              </a:pPr>
              <a:endParaRPr lang="zh-CN" altLang="en-US" sz="2002"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28" name="矩形 27">
            <a:extLst>
              <a:ext uri="{FF2B5EF4-FFF2-40B4-BE49-F238E27FC236}">
                <a16:creationId xmlns:a16="http://schemas.microsoft.com/office/drawing/2014/main" id="{EAD3BC63-3464-B678-0096-4B9DB6B255BB}"/>
              </a:ext>
            </a:extLst>
          </p:cNvPr>
          <p:cNvSpPr/>
          <p:nvPr/>
        </p:nvSpPr>
        <p:spPr>
          <a:xfrm flipV="1">
            <a:off x="8863434" y="2987620"/>
            <a:ext cx="2214639" cy="1072869"/>
          </a:xfrm>
          <a:prstGeom prst="rect">
            <a:avLst/>
          </a:prstGeom>
          <a:solidFill>
            <a:schemeClr val="bg1"/>
          </a:solidFill>
          <a:ln w="9525" cap="flat" cmpd="sng" algn="ctr">
            <a:gradFill>
              <a:gsLst>
                <a:gs pos="0">
                  <a:srgbClr val="F87358"/>
                </a:gs>
                <a:gs pos="100000">
                  <a:srgbClr val="FF101C"/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29" name="TextBox 34">
            <a:extLst>
              <a:ext uri="{FF2B5EF4-FFF2-40B4-BE49-F238E27FC236}">
                <a16:creationId xmlns:a16="http://schemas.microsoft.com/office/drawing/2014/main" id="{BBC37DD8-7006-6C46-8E0D-F2415078BB98}"/>
              </a:ext>
            </a:extLst>
          </p:cNvPr>
          <p:cNvSpPr txBox="1"/>
          <p:nvPr/>
        </p:nvSpPr>
        <p:spPr>
          <a:xfrm>
            <a:off x="9537487" y="3323934"/>
            <a:ext cx="93968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000" b="1">
                <a:gradFill>
                  <a:gsLst>
                    <a:gs pos="100000">
                      <a:srgbClr val="C00000"/>
                    </a:gs>
                    <a:gs pos="0">
                      <a:srgbClr val="F87358"/>
                    </a:gs>
                  </a:gsLst>
                  <a:lin ang="16200000" scaled="1"/>
                </a:gra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>
                <a:sym typeface="HarmonyOS Sans SC Light" panose="00000400000000000000" pitchFamily="2" charset="-122"/>
              </a:rPr>
              <a:t>步骤四</a:t>
            </a:r>
            <a:endParaRPr lang="en-US" altLang="zh-CN" dirty="0">
              <a:sym typeface="HarmonyOS Sans SC Light" panose="00000400000000000000" pitchFamily="2" charset="-122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2235B558-A7EC-76A4-BD01-78C5D85127C0}"/>
              </a:ext>
            </a:extLst>
          </p:cNvPr>
          <p:cNvGrpSpPr/>
          <p:nvPr/>
        </p:nvGrpSpPr>
        <p:grpSpPr>
          <a:xfrm>
            <a:off x="1390514" y="1556792"/>
            <a:ext cx="2349884" cy="1092199"/>
            <a:chOff x="1699389" y="2180305"/>
            <a:chExt cx="2349884" cy="1092199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0E787B82-25FF-BD6A-ABC6-77F808BC223D}"/>
                </a:ext>
              </a:extLst>
            </p:cNvPr>
            <p:cNvSpPr txBox="1"/>
            <p:nvPr/>
          </p:nvSpPr>
          <p:spPr>
            <a:xfrm>
              <a:off x="1708726" y="2180305"/>
              <a:ext cx="15531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gradFill flip="none" rotWithShape="1">
                    <a:gsLst>
                      <a:gs pos="54000">
                        <a:srgbClr val="FFF0AE"/>
                      </a:gs>
                      <a:gs pos="100000">
                        <a:srgbClr val="BB9F64"/>
                      </a:gs>
                      <a:gs pos="0">
                        <a:srgbClr val="BB9F64"/>
                      </a:gs>
                    </a:gsLst>
                    <a:lin ang="16200000" scaled="1"/>
                    <a:tileRect/>
                  </a:gradFill>
                  <a:latin typeface="+mn-lt"/>
                  <a:ea typeface="+mn-ea"/>
                  <a:cs typeface="+mn-ea"/>
                </a:defRPr>
              </a:lvl1pPr>
            </a:lstStyle>
            <a:p>
              <a:r>
                <a:rPr lang="zh-CN" altLang="en-US" sz="1600" dirty="0">
                  <a:gradFill>
                    <a:gsLst>
                      <a:gs pos="100000">
                        <a:srgbClr val="C00000"/>
                      </a:gs>
                      <a:gs pos="0">
                        <a:srgbClr val="F87358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92A68D18-F8DE-A113-A77F-16D03D321D98}"/>
                </a:ext>
              </a:extLst>
            </p:cNvPr>
            <p:cNvSpPr txBox="1"/>
            <p:nvPr/>
          </p:nvSpPr>
          <p:spPr>
            <a:xfrm>
              <a:off x="1699389" y="2440801"/>
              <a:ext cx="2349884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44F0BE7B-1D7F-3B98-6486-FCCDDB1D9A6F}"/>
              </a:ext>
            </a:extLst>
          </p:cNvPr>
          <p:cNvGrpSpPr/>
          <p:nvPr/>
        </p:nvGrpSpPr>
        <p:grpSpPr>
          <a:xfrm>
            <a:off x="6481626" y="1556792"/>
            <a:ext cx="2349884" cy="1092199"/>
            <a:chOff x="1699389" y="2180305"/>
            <a:chExt cx="2349884" cy="1092199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B13C32F0-EE8B-3ED7-15CF-B55B1C516D4D}"/>
                </a:ext>
              </a:extLst>
            </p:cNvPr>
            <p:cNvSpPr txBox="1"/>
            <p:nvPr/>
          </p:nvSpPr>
          <p:spPr>
            <a:xfrm>
              <a:off x="1708726" y="2180305"/>
              <a:ext cx="15531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gradFill flip="none" rotWithShape="1">
                    <a:gsLst>
                      <a:gs pos="54000">
                        <a:srgbClr val="FFF0AE"/>
                      </a:gs>
                      <a:gs pos="100000">
                        <a:srgbClr val="BB9F64"/>
                      </a:gs>
                      <a:gs pos="0">
                        <a:srgbClr val="BB9F64"/>
                      </a:gs>
                    </a:gsLst>
                    <a:lin ang="16200000" scaled="1"/>
                    <a:tileRect/>
                  </a:gradFill>
                  <a:latin typeface="+mn-lt"/>
                  <a:ea typeface="+mn-ea"/>
                  <a:cs typeface="+mn-ea"/>
                </a:defRPr>
              </a:lvl1pPr>
            </a:lstStyle>
            <a:p>
              <a:r>
                <a:rPr lang="zh-CN" altLang="en-US" sz="1600" dirty="0">
                  <a:gradFill>
                    <a:gsLst>
                      <a:gs pos="100000">
                        <a:srgbClr val="C00000"/>
                      </a:gs>
                      <a:gs pos="0">
                        <a:srgbClr val="F87358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C20822FE-6ACA-A4BD-1A81-33B88D4DBB18}"/>
                </a:ext>
              </a:extLst>
            </p:cNvPr>
            <p:cNvSpPr txBox="1"/>
            <p:nvPr/>
          </p:nvSpPr>
          <p:spPr>
            <a:xfrm>
              <a:off x="1699389" y="2440801"/>
              <a:ext cx="2349884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2A8BB887-334A-E788-F0FA-C3D1910FFF55}"/>
              </a:ext>
            </a:extLst>
          </p:cNvPr>
          <p:cNvGrpSpPr/>
          <p:nvPr/>
        </p:nvGrpSpPr>
        <p:grpSpPr>
          <a:xfrm>
            <a:off x="3874971" y="4412244"/>
            <a:ext cx="2349884" cy="1092199"/>
            <a:chOff x="1699389" y="2180305"/>
            <a:chExt cx="2349884" cy="1092199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7DAD9290-9F80-5E96-9F1B-4D4127CC64D4}"/>
                </a:ext>
              </a:extLst>
            </p:cNvPr>
            <p:cNvSpPr txBox="1"/>
            <p:nvPr/>
          </p:nvSpPr>
          <p:spPr>
            <a:xfrm>
              <a:off x="1708726" y="2180305"/>
              <a:ext cx="15531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gradFill flip="none" rotWithShape="1">
                    <a:gsLst>
                      <a:gs pos="54000">
                        <a:srgbClr val="FFF0AE"/>
                      </a:gs>
                      <a:gs pos="100000">
                        <a:srgbClr val="BB9F64"/>
                      </a:gs>
                      <a:gs pos="0">
                        <a:srgbClr val="BB9F64"/>
                      </a:gs>
                    </a:gsLst>
                    <a:lin ang="16200000" scaled="1"/>
                    <a:tileRect/>
                  </a:gradFill>
                  <a:latin typeface="+mn-lt"/>
                  <a:ea typeface="+mn-ea"/>
                  <a:cs typeface="+mn-ea"/>
                </a:defRPr>
              </a:lvl1pPr>
            </a:lstStyle>
            <a:p>
              <a:r>
                <a:rPr lang="zh-CN" altLang="en-US" sz="1600" dirty="0">
                  <a:gradFill>
                    <a:gsLst>
                      <a:gs pos="100000">
                        <a:srgbClr val="C00000"/>
                      </a:gs>
                      <a:gs pos="0">
                        <a:srgbClr val="F87358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EE4B2368-D0A6-B641-DC7B-386714B42511}"/>
                </a:ext>
              </a:extLst>
            </p:cNvPr>
            <p:cNvSpPr txBox="1"/>
            <p:nvPr/>
          </p:nvSpPr>
          <p:spPr>
            <a:xfrm>
              <a:off x="1699389" y="2440801"/>
              <a:ext cx="2349884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951D60AF-FBB5-1A59-26C1-03C3BBF6AD8D}"/>
              </a:ext>
            </a:extLst>
          </p:cNvPr>
          <p:cNvGrpSpPr/>
          <p:nvPr/>
        </p:nvGrpSpPr>
        <p:grpSpPr>
          <a:xfrm>
            <a:off x="8975526" y="4412244"/>
            <a:ext cx="2349884" cy="1092199"/>
            <a:chOff x="1699389" y="2180305"/>
            <a:chExt cx="2349884" cy="1092199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698FCB2F-36D4-8B09-895D-135086D00512}"/>
                </a:ext>
              </a:extLst>
            </p:cNvPr>
            <p:cNvSpPr txBox="1"/>
            <p:nvPr/>
          </p:nvSpPr>
          <p:spPr>
            <a:xfrm>
              <a:off x="1708726" y="2180305"/>
              <a:ext cx="15531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gradFill flip="none" rotWithShape="1">
                    <a:gsLst>
                      <a:gs pos="54000">
                        <a:srgbClr val="FFF0AE"/>
                      </a:gs>
                      <a:gs pos="100000">
                        <a:srgbClr val="BB9F64"/>
                      </a:gs>
                      <a:gs pos="0">
                        <a:srgbClr val="BB9F64"/>
                      </a:gs>
                    </a:gsLst>
                    <a:lin ang="16200000" scaled="1"/>
                    <a:tileRect/>
                  </a:gradFill>
                  <a:latin typeface="+mn-lt"/>
                  <a:ea typeface="+mn-ea"/>
                  <a:cs typeface="+mn-ea"/>
                </a:defRPr>
              </a:lvl1pPr>
            </a:lstStyle>
            <a:p>
              <a:r>
                <a:rPr lang="zh-CN" altLang="en-US" sz="1600" dirty="0">
                  <a:gradFill>
                    <a:gsLst>
                      <a:gs pos="100000">
                        <a:srgbClr val="C00000"/>
                      </a:gs>
                      <a:gs pos="0">
                        <a:srgbClr val="F87358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80A6DBB4-0734-98E9-8DAB-77CE04834813}"/>
                </a:ext>
              </a:extLst>
            </p:cNvPr>
            <p:cNvSpPr txBox="1"/>
            <p:nvPr/>
          </p:nvSpPr>
          <p:spPr>
            <a:xfrm>
              <a:off x="1699389" y="2440801"/>
              <a:ext cx="2349884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589937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EF0DD0D-2B63-CCDF-D7A0-ABAC64B66621}"/>
              </a:ext>
            </a:extLst>
          </p:cNvPr>
          <p:cNvSpPr txBox="1"/>
          <p:nvPr/>
        </p:nvSpPr>
        <p:spPr>
          <a:xfrm>
            <a:off x="444172" y="211471"/>
            <a:ext cx="593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" name="TextBox 55">
            <a:extLst>
              <a:ext uri="{FF2B5EF4-FFF2-40B4-BE49-F238E27FC236}">
                <a16:creationId xmlns:a16="http://schemas.microsoft.com/office/drawing/2014/main" id="{A2DBDFCC-A623-F2FD-6B61-E4137D2D3F35}"/>
              </a:ext>
            </a:extLst>
          </p:cNvPr>
          <p:cNvSpPr txBox="1"/>
          <p:nvPr/>
        </p:nvSpPr>
        <p:spPr bwMode="auto">
          <a:xfrm>
            <a:off x="1270670" y="301676"/>
            <a:ext cx="2802384" cy="44627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 defTabSz="1625479" fontAlgn="auto">
              <a:spcBef>
                <a:spcPts val="0"/>
              </a:spcBef>
              <a:spcAft>
                <a:spcPts val="0"/>
              </a:spcAft>
              <a:defRPr sz="2000" b="1" spc="3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l"/>
            <a:r>
              <a:rPr lang="zh-CN" altLang="en-US" sz="2300" dirty="0">
                <a:gradFill flip="none" rotWithShape="1">
                  <a:gsLst>
                    <a:gs pos="0">
                      <a:srgbClr val="F87358"/>
                    </a:gs>
                    <a:gs pos="100000">
                      <a:srgbClr val="D93312"/>
                    </a:gs>
                  </a:gsLst>
                  <a:lin ang="5400000" scaled="1"/>
                  <a:tileRect/>
                </a:gradFill>
                <a:effectLst>
                  <a:outerShdw blurRad="50800" dist="114300" dir="2700000" algn="tl" rotWithShape="0">
                    <a:prstClr val="black">
                      <a:alpha val="7000"/>
                    </a:prstClr>
                  </a:outerShdw>
                </a:effectLst>
                <a:sym typeface="HarmonyOS Sans SC Light" panose="00000400000000000000" pitchFamily="2" charset="-122"/>
              </a:rPr>
              <a:t>工作存在不足缺点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E8F37B99-8E4F-0AE1-21FE-BF79B3228FD8}"/>
              </a:ext>
            </a:extLst>
          </p:cNvPr>
          <p:cNvGrpSpPr/>
          <p:nvPr/>
        </p:nvGrpSpPr>
        <p:grpSpPr>
          <a:xfrm>
            <a:off x="6092949" y="1557586"/>
            <a:ext cx="879262" cy="958118"/>
            <a:chOff x="6092949" y="1341563"/>
            <a:chExt cx="879262" cy="958118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86B1BFF-D61E-1662-6ACA-280260282640}"/>
                </a:ext>
              </a:extLst>
            </p:cNvPr>
            <p:cNvGrpSpPr/>
            <p:nvPr/>
          </p:nvGrpSpPr>
          <p:grpSpPr>
            <a:xfrm>
              <a:off x="6092949" y="1341563"/>
              <a:ext cx="879262" cy="958118"/>
              <a:chOff x="1335393" y="1916298"/>
              <a:chExt cx="1578693" cy="1720278"/>
            </a:xfrm>
          </p:grpSpPr>
          <p:sp>
            <p:nvSpPr>
              <p:cNvPr id="7" name="矩形 6">
                <a:extLst>
                  <a:ext uri="{FF2B5EF4-FFF2-40B4-BE49-F238E27FC236}">
                    <a16:creationId xmlns:a16="http://schemas.microsoft.com/office/drawing/2014/main" id="{228DAB72-118A-4466-886C-A33808105A73}"/>
                  </a:ext>
                </a:extLst>
              </p:cNvPr>
              <p:cNvSpPr/>
              <p:nvPr/>
            </p:nvSpPr>
            <p:spPr>
              <a:xfrm rot="18790382">
                <a:off x="1335393" y="1916298"/>
                <a:ext cx="1349829" cy="1349829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76200" dir="2700000" algn="tl" rotWithShape="0">
                  <a:prstClr val="black">
                    <a:alpha val="7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 b="1">
                  <a:solidFill>
                    <a:srgbClr val="FFFFFF"/>
                  </a:solidFill>
                  <a:latin typeface="Arial" pitchFamily="34" charset="0"/>
                  <a:ea typeface="华文细黑" pitchFamily="2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8" name="矩形 7">
                <a:extLst>
                  <a:ext uri="{FF2B5EF4-FFF2-40B4-BE49-F238E27FC236}">
                    <a16:creationId xmlns:a16="http://schemas.microsoft.com/office/drawing/2014/main" id="{821DF48F-6D36-6D15-266B-871E58F0E5F5}"/>
                  </a:ext>
                </a:extLst>
              </p:cNvPr>
              <p:cNvSpPr/>
              <p:nvPr/>
            </p:nvSpPr>
            <p:spPr>
              <a:xfrm rot="18790382">
                <a:off x="2429185" y="3296380"/>
                <a:ext cx="340196" cy="340196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76200" dir="2700000" algn="tl" rotWithShape="0">
                  <a:prstClr val="black">
                    <a:alpha val="7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 b="1">
                  <a:solidFill>
                    <a:srgbClr val="FFFFFF"/>
                  </a:solidFill>
                  <a:latin typeface="Arial" pitchFamily="34" charset="0"/>
                  <a:ea typeface="华文细黑" pitchFamily="2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9" name="矩形 8">
                <a:extLst>
                  <a:ext uri="{FF2B5EF4-FFF2-40B4-BE49-F238E27FC236}">
                    <a16:creationId xmlns:a16="http://schemas.microsoft.com/office/drawing/2014/main" id="{662B84B6-6EBF-9F03-2CF6-E1DE583C2894}"/>
                  </a:ext>
                </a:extLst>
              </p:cNvPr>
              <p:cNvSpPr/>
              <p:nvPr/>
            </p:nvSpPr>
            <p:spPr>
              <a:xfrm rot="18790382">
                <a:off x="2573890" y="2692153"/>
                <a:ext cx="340196" cy="340196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76200" dir="2700000" algn="tl" rotWithShape="0">
                  <a:prstClr val="black">
                    <a:alpha val="7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chemeClr val="tx1"/>
                  </a:solidFill>
                  <a:latin typeface="Arial" pitchFamily="34" charset="0"/>
                  <a:ea typeface="华文细黑" pitchFamily="2" charset="-122"/>
                  <a:sym typeface="HarmonyOS Sans SC Light" panose="00000400000000000000" pitchFamily="2" charset="-122"/>
                </a:endParaRPr>
              </a:p>
            </p:txBody>
          </p:sp>
        </p:grpSp>
        <p:sp>
          <p:nvSpPr>
            <p:cNvPr id="6" name="文本框 99">
              <a:extLst>
                <a:ext uri="{FF2B5EF4-FFF2-40B4-BE49-F238E27FC236}">
                  <a16:creationId xmlns:a16="http://schemas.microsoft.com/office/drawing/2014/main" id="{578FE6D4-9B9A-FBD2-2536-C1AADFACDD4E}"/>
                </a:ext>
              </a:extLst>
            </p:cNvPr>
            <p:cNvSpPr txBox="1"/>
            <p:nvPr/>
          </p:nvSpPr>
          <p:spPr>
            <a:xfrm>
              <a:off x="6156396" y="1413570"/>
              <a:ext cx="6404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3939D43-72B7-063A-6CEE-E40331963781}"/>
              </a:ext>
            </a:extLst>
          </p:cNvPr>
          <p:cNvGrpSpPr/>
          <p:nvPr/>
        </p:nvGrpSpPr>
        <p:grpSpPr>
          <a:xfrm>
            <a:off x="7198147" y="1626530"/>
            <a:ext cx="3800286" cy="838283"/>
            <a:chOff x="1699389" y="2180305"/>
            <a:chExt cx="3800286" cy="838283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8ABB426A-F28C-3D83-2AB1-84D94FB5CF4A}"/>
                </a:ext>
              </a:extLst>
            </p:cNvPr>
            <p:cNvSpPr txBox="1"/>
            <p:nvPr/>
          </p:nvSpPr>
          <p:spPr>
            <a:xfrm>
              <a:off x="1708726" y="2180305"/>
              <a:ext cx="15531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gradFill flip="none" rotWithShape="1">
                    <a:gsLst>
                      <a:gs pos="54000">
                        <a:srgbClr val="FFF0AE"/>
                      </a:gs>
                      <a:gs pos="100000">
                        <a:srgbClr val="BB9F64"/>
                      </a:gs>
                      <a:gs pos="0">
                        <a:srgbClr val="BB9F64"/>
                      </a:gs>
                    </a:gsLst>
                    <a:lin ang="16200000" scaled="1"/>
                    <a:tileRect/>
                  </a:gradFill>
                  <a:latin typeface="+mn-lt"/>
                  <a:ea typeface="+mn-ea"/>
                  <a:cs typeface="+mn-ea"/>
                </a:defRPr>
              </a:lvl1pPr>
            </a:lstStyle>
            <a:p>
              <a:r>
                <a:rPr lang="zh-CN" altLang="en-US" sz="1600" dirty="0">
                  <a:gradFill>
                    <a:gsLst>
                      <a:gs pos="100000">
                        <a:srgbClr val="C00000"/>
                      </a:gs>
                      <a:gs pos="0">
                        <a:srgbClr val="F87358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03C31B63-7BC1-DA10-9AB2-3F337C61C6A7}"/>
                </a:ext>
              </a:extLst>
            </p:cNvPr>
            <p:cNvSpPr txBox="1"/>
            <p:nvPr/>
          </p:nvSpPr>
          <p:spPr>
            <a:xfrm>
              <a:off x="1699389" y="2440801"/>
              <a:ext cx="3800286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24327711-3B14-81C3-E1B3-338EB669A500}"/>
              </a:ext>
            </a:extLst>
          </p:cNvPr>
          <p:cNvGrpSpPr/>
          <p:nvPr/>
        </p:nvGrpSpPr>
        <p:grpSpPr>
          <a:xfrm>
            <a:off x="6092949" y="2856794"/>
            <a:ext cx="879262" cy="958118"/>
            <a:chOff x="6092949" y="1341563"/>
            <a:chExt cx="879262" cy="958118"/>
          </a:xfrm>
        </p:grpSpPr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43D4F1A0-2F80-F999-398F-D9EB1BBF34D0}"/>
                </a:ext>
              </a:extLst>
            </p:cNvPr>
            <p:cNvGrpSpPr/>
            <p:nvPr/>
          </p:nvGrpSpPr>
          <p:grpSpPr>
            <a:xfrm>
              <a:off x="6092949" y="1341563"/>
              <a:ext cx="879262" cy="958118"/>
              <a:chOff x="1335393" y="1916298"/>
              <a:chExt cx="1578693" cy="1720278"/>
            </a:xfrm>
          </p:grpSpPr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D8FE4A3F-5D11-6211-D0C1-0C3C892C765B}"/>
                  </a:ext>
                </a:extLst>
              </p:cNvPr>
              <p:cNvSpPr/>
              <p:nvPr/>
            </p:nvSpPr>
            <p:spPr>
              <a:xfrm rot="18790382">
                <a:off x="1335393" y="1916298"/>
                <a:ext cx="1349829" cy="1349829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gradFill>
                  <a:gsLst>
                    <a:gs pos="0">
                      <a:srgbClr val="F87358"/>
                    </a:gs>
                    <a:gs pos="100000">
                      <a:srgbClr val="FF101C"/>
                    </a:gs>
                  </a:gsLst>
                  <a:lin ang="5400000" scaled="1"/>
                </a:gradFill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76200" dir="2700000" algn="tl" rotWithShape="0">
                  <a:prstClr val="black">
                    <a:alpha val="7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latin typeface="Arial" pitchFamily="34" charset="0"/>
                  <a:ea typeface="华文细黑" pitchFamily="2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67ACAEDC-D6DA-491B-F011-F355F153F540}"/>
                  </a:ext>
                </a:extLst>
              </p:cNvPr>
              <p:cNvSpPr/>
              <p:nvPr/>
            </p:nvSpPr>
            <p:spPr>
              <a:xfrm rot="18790382">
                <a:off x="2429185" y="3296380"/>
                <a:ext cx="340196" cy="340196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76200" dir="2700000" algn="tl" rotWithShape="0">
                  <a:prstClr val="black">
                    <a:alpha val="7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latin typeface="Arial" pitchFamily="34" charset="0"/>
                  <a:ea typeface="华文细黑" pitchFamily="2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2CCA6EA7-66C0-AFE1-EC3B-2410CE3A8CCB}"/>
                  </a:ext>
                </a:extLst>
              </p:cNvPr>
              <p:cNvSpPr/>
              <p:nvPr/>
            </p:nvSpPr>
            <p:spPr>
              <a:xfrm rot="18790382">
                <a:off x="2573890" y="2692153"/>
                <a:ext cx="340196" cy="340196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76200" dir="2700000" algn="tl" rotWithShape="0">
                  <a:prstClr val="black">
                    <a:alpha val="7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 b="1">
                  <a:solidFill>
                    <a:srgbClr val="FFFFFF"/>
                  </a:solidFill>
                  <a:latin typeface="Arial" pitchFamily="34" charset="0"/>
                  <a:ea typeface="华文细黑" pitchFamily="2" charset="-122"/>
                  <a:sym typeface="HarmonyOS Sans SC Light" panose="00000400000000000000" pitchFamily="2" charset="-122"/>
                </a:endParaRPr>
              </a:p>
            </p:txBody>
          </p:sp>
        </p:grpSp>
        <p:sp>
          <p:nvSpPr>
            <p:cNvPr id="16" name="文本框 99">
              <a:extLst>
                <a:ext uri="{FF2B5EF4-FFF2-40B4-BE49-F238E27FC236}">
                  <a16:creationId xmlns:a16="http://schemas.microsoft.com/office/drawing/2014/main" id="{1CCBDC2C-38C5-4817-8719-644C809C0DC2}"/>
                </a:ext>
              </a:extLst>
            </p:cNvPr>
            <p:cNvSpPr txBox="1"/>
            <p:nvPr/>
          </p:nvSpPr>
          <p:spPr>
            <a:xfrm>
              <a:off x="6156396" y="1413570"/>
              <a:ext cx="6404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gradFill>
                    <a:gsLst>
                      <a:gs pos="0">
                        <a:schemeClr val="accent1"/>
                      </a:gs>
                      <a:gs pos="100000">
                        <a:schemeClr val="accent3">
                          <a:lumMod val="60000"/>
                          <a:lumOff val="40000"/>
                        </a:schemeClr>
                      </a:gs>
                    </a:gsLst>
                    <a:lin ang="162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02</a:t>
              </a:r>
              <a:endParaRPr lang="zh-CN" altLang="en-US" sz="3200" dirty="0">
                <a:gradFill>
                  <a:gsLst>
                    <a:gs pos="0">
                      <a:schemeClr val="accent1"/>
                    </a:gs>
                    <a:gs pos="100000">
                      <a:schemeClr val="accent3">
                        <a:lumMod val="60000"/>
                        <a:lumOff val="40000"/>
                      </a:schemeClr>
                    </a:gs>
                  </a:gsLst>
                  <a:lin ang="1620000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3B9D49C-52F3-80EE-A354-99776F00CF75}"/>
              </a:ext>
            </a:extLst>
          </p:cNvPr>
          <p:cNvGrpSpPr/>
          <p:nvPr/>
        </p:nvGrpSpPr>
        <p:grpSpPr>
          <a:xfrm>
            <a:off x="7198147" y="2925738"/>
            <a:ext cx="3800286" cy="838283"/>
            <a:chOff x="1699389" y="2180305"/>
            <a:chExt cx="3800286" cy="838283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0912C4EA-0B09-A2C6-E7A7-BBDB8A4EE238}"/>
                </a:ext>
              </a:extLst>
            </p:cNvPr>
            <p:cNvSpPr txBox="1"/>
            <p:nvPr/>
          </p:nvSpPr>
          <p:spPr>
            <a:xfrm>
              <a:off x="1708726" y="2180305"/>
              <a:ext cx="15531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gradFill flip="none" rotWithShape="1">
                    <a:gsLst>
                      <a:gs pos="54000">
                        <a:srgbClr val="FFF0AE"/>
                      </a:gs>
                      <a:gs pos="100000">
                        <a:srgbClr val="BB9F64"/>
                      </a:gs>
                      <a:gs pos="0">
                        <a:srgbClr val="BB9F64"/>
                      </a:gs>
                    </a:gsLst>
                    <a:lin ang="16200000" scaled="1"/>
                    <a:tileRect/>
                  </a:gradFill>
                  <a:latin typeface="+mn-lt"/>
                  <a:ea typeface="+mn-ea"/>
                  <a:cs typeface="+mn-ea"/>
                </a:defRPr>
              </a:lvl1pPr>
            </a:lstStyle>
            <a:p>
              <a:r>
                <a:rPr lang="zh-CN" altLang="en-US" sz="1600" dirty="0">
                  <a:gradFill>
                    <a:gsLst>
                      <a:gs pos="100000">
                        <a:srgbClr val="C00000"/>
                      </a:gs>
                      <a:gs pos="0">
                        <a:srgbClr val="F87358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B66D80B8-7802-5834-F579-1EC7C79E93F0}"/>
                </a:ext>
              </a:extLst>
            </p:cNvPr>
            <p:cNvSpPr txBox="1"/>
            <p:nvPr/>
          </p:nvSpPr>
          <p:spPr>
            <a:xfrm>
              <a:off x="1699389" y="2440801"/>
              <a:ext cx="3800286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EDE23249-C88E-B8C3-E614-3A900F38DFC3}"/>
              </a:ext>
            </a:extLst>
          </p:cNvPr>
          <p:cNvGrpSpPr/>
          <p:nvPr/>
        </p:nvGrpSpPr>
        <p:grpSpPr>
          <a:xfrm>
            <a:off x="6092949" y="4156002"/>
            <a:ext cx="879262" cy="958118"/>
            <a:chOff x="6092949" y="1341563"/>
            <a:chExt cx="879262" cy="958118"/>
          </a:xfrm>
        </p:grpSpPr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84874326-A9C5-85F8-7E96-EE53B03C529F}"/>
                </a:ext>
              </a:extLst>
            </p:cNvPr>
            <p:cNvGrpSpPr/>
            <p:nvPr/>
          </p:nvGrpSpPr>
          <p:grpSpPr>
            <a:xfrm>
              <a:off x="6092949" y="1341563"/>
              <a:ext cx="879262" cy="958118"/>
              <a:chOff x="1335393" y="1916298"/>
              <a:chExt cx="1578693" cy="1720278"/>
            </a:xfrm>
          </p:grpSpPr>
          <p:sp>
            <p:nvSpPr>
              <p:cNvPr id="26" name="矩形 25">
                <a:extLst>
                  <a:ext uri="{FF2B5EF4-FFF2-40B4-BE49-F238E27FC236}">
                    <a16:creationId xmlns:a16="http://schemas.microsoft.com/office/drawing/2014/main" id="{7A142372-EFB1-2C91-9557-DDBB25D99770}"/>
                  </a:ext>
                </a:extLst>
              </p:cNvPr>
              <p:cNvSpPr/>
              <p:nvPr/>
            </p:nvSpPr>
            <p:spPr>
              <a:xfrm rot="18790382">
                <a:off x="1335393" y="1916298"/>
                <a:ext cx="1349829" cy="1349829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76200" dir="2700000" algn="tl" rotWithShape="0">
                  <a:prstClr val="black">
                    <a:alpha val="7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 b="1">
                  <a:solidFill>
                    <a:srgbClr val="FFFFFF"/>
                  </a:solidFill>
                  <a:latin typeface="Arial" pitchFamily="34" charset="0"/>
                  <a:ea typeface="华文细黑" pitchFamily="2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7" name="矩形 26">
                <a:extLst>
                  <a:ext uri="{FF2B5EF4-FFF2-40B4-BE49-F238E27FC236}">
                    <a16:creationId xmlns:a16="http://schemas.microsoft.com/office/drawing/2014/main" id="{46E9141A-4728-6548-38B1-4A9BF80D37C7}"/>
                  </a:ext>
                </a:extLst>
              </p:cNvPr>
              <p:cNvSpPr/>
              <p:nvPr/>
            </p:nvSpPr>
            <p:spPr>
              <a:xfrm rot="18790382">
                <a:off x="2429185" y="3296380"/>
                <a:ext cx="340196" cy="340196"/>
              </a:xfrm>
              <a:prstGeom prst="rect">
                <a:avLst/>
              </a:prstGeom>
              <a:gradFill flip="none" rotWithShape="1">
                <a:gsLst>
                  <a:gs pos="0">
                    <a:schemeClr val="accent1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16200000" scaled="1"/>
                <a:tileRect/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76200" dir="2700000" algn="tl" rotWithShape="0">
                  <a:prstClr val="black">
                    <a:alpha val="7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 b="1">
                  <a:solidFill>
                    <a:srgbClr val="FFFFFF"/>
                  </a:solidFill>
                  <a:latin typeface="Arial" pitchFamily="34" charset="0"/>
                  <a:ea typeface="华文细黑" pitchFamily="2" charset="-122"/>
                  <a:sym typeface="HarmonyOS Sans SC Light" panose="00000400000000000000" pitchFamily="2" charset="-122"/>
                </a:endParaRPr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id="{B9CECE14-2426-FD9C-1920-586AB03CC3E2}"/>
                  </a:ext>
                </a:extLst>
              </p:cNvPr>
              <p:cNvSpPr/>
              <p:nvPr/>
            </p:nvSpPr>
            <p:spPr>
              <a:xfrm rot="18790382">
                <a:off x="2573890" y="2692153"/>
                <a:ext cx="340196" cy="340196"/>
              </a:xfrm>
              <a:prstGeom prst="rect">
                <a:avLst/>
              </a:prstGeom>
              <a:solidFill>
                <a:schemeClr val="bg1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>
                <a:outerShdw blurRad="50800" dist="76200" dir="2700000" algn="tl" rotWithShape="0">
                  <a:prstClr val="black">
                    <a:alpha val="7000"/>
                  </a:prstClr>
                </a:outerShdw>
              </a:effectLst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defTabSz="91440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1800">
                  <a:solidFill>
                    <a:schemeClr val="tx1"/>
                  </a:solidFill>
                  <a:latin typeface="Arial" pitchFamily="34" charset="0"/>
                  <a:ea typeface="华文细黑" pitchFamily="2" charset="-122"/>
                  <a:sym typeface="HarmonyOS Sans SC Light" panose="00000400000000000000" pitchFamily="2" charset="-122"/>
                </a:endParaRPr>
              </a:p>
            </p:txBody>
          </p:sp>
        </p:grpSp>
        <p:sp>
          <p:nvSpPr>
            <p:cNvPr id="25" name="文本框 99">
              <a:extLst>
                <a:ext uri="{FF2B5EF4-FFF2-40B4-BE49-F238E27FC236}">
                  <a16:creationId xmlns:a16="http://schemas.microsoft.com/office/drawing/2014/main" id="{4A80C67E-6A5D-BD13-517A-C821EA8C5C1C}"/>
                </a:ext>
              </a:extLst>
            </p:cNvPr>
            <p:cNvSpPr txBox="1"/>
            <p:nvPr/>
          </p:nvSpPr>
          <p:spPr>
            <a:xfrm>
              <a:off x="6156396" y="1413570"/>
              <a:ext cx="64048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AE8759C-149D-2E8F-3E23-EA783F16D86A}"/>
              </a:ext>
            </a:extLst>
          </p:cNvPr>
          <p:cNvGrpSpPr/>
          <p:nvPr/>
        </p:nvGrpSpPr>
        <p:grpSpPr>
          <a:xfrm>
            <a:off x="7198147" y="4224946"/>
            <a:ext cx="3800286" cy="838283"/>
            <a:chOff x="1699389" y="2180305"/>
            <a:chExt cx="3800286" cy="838283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1D7EEB9-8068-2E23-CD2B-D65223EFEAF5}"/>
                </a:ext>
              </a:extLst>
            </p:cNvPr>
            <p:cNvSpPr txBox="1"/>
            <p:nvPr/>
          </p:nvSpPr>
          <p:spPr>
            <a:xfrm>
              <a:off x="1708726" y="2180305"/>
              <a:ext cx="15531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gradFill flip="none" rotWithShape="1">
                    <a:gsLst>
                      <a:gs pos="54000">
                        <a:srgbClr val="FFF0AE"/>
                      </a:gs>
                      <a:gs pos="100000">
                        <a:srgbClr val="BB9F64"/>
                      </a:gs>
                      <a:gs pos="0">
                        <a:srgbClr val="BB9F64"/>
                      </a:gs>
                    </a:gsLst>
                    <a:lin ang="16200000" scaled="1"/>
                    <a:tileRect/>
                  </a:gradFill>
                  <a:latin typeface="+mn-lt"/>
                  <a:ea typeface="+mn-ea"/>
                  <a:cs typeface="+mn-ea"/>
                </a:defRPr>
              </a:lvl1pPr>
            </a:lstStyle>
            <a:p>
              <a:r>
                <a:rPr lang="zh-CN" altLang="en-US" sz="1600" dirty="0">
                  <a:gradFill>
                    <a:gsLst>
                      <a:gs pos="100000">
                        <a:srgbClr val="C00000"/>
                      </a:gs>
                      <a:gs pos="0">
                        <a:srgbClr val="F87358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C59A49C3-1180-0F5A-378E-5542E07C5AC3}"/>
                </a:ext>
              </a:extLst>
            </p:cNvPr>
            <p:cNvSpPr txBox="1"/>
            <p:nvPr/>
          </p:nvSpPr>
          <p:spPr>
            <a:xfrm>
              <a:off x="1699389" y="2440801"/>
              <a:ext cx="3800286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</p:grpSp>
      <p:pic>
        <p:nvPicPr>
          <p:cNvPr id="34" name="图片 33">
            <a:extLst>
              <a:ext uri="{FF2B5EF4-FFF2-40B4-BE49-F238E27FC236}">
                <a16:creationId xmlns:a16="http://schemas.microsoft.com/office/drawing/2014/main" id="{7FBC04D2-FD85-48F1-3366-6040F9B1B8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622" y="1114756"/>
            <a:ext cx="4381847" cy="3417143"/>
          </a:xfrm>
          <a:prstGeom prst="rect">
            <a:avLst/>
          </a:prstGeom>
          <a:effectLst>
            <a:reflection blurRad="6350" stA="18000" endPos="35000" dist="254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2855448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3BB18CEF-7CB7-EC60-348F-A1E91EB2A261}"/>
              </a:ext>
            </a:extLst>
          </p:cNvPr>
          <p:cNvSpPr/>
          <p:nvPr/>
        </p:nvSpPr>
        <p:spPr bwMode="auto">
          <a:xfrm rot="5400000">
            <a:off x="5941646" y="1908910"/>
            <a:ext cx="518444" cy="2801014"/>
          </a:xfrm>
          <a:custGeom>
            <a:avLst/>
            <a:gdLst>
              <a:gd name="connsiteX0" fmla="*/ 0 w 518444"/>
              <a:gd name="connsiteY0" fmla="*/ 2801014 h 2801014"/>
              <a:gd name="connsiteX1" fmla="*/ 0 w 518444"/>
              <a:gd name="connsiteY1" fmla="*/ 209738 h 2801014"/>
              <a:gd name="connsiteX2" fmla="*/ 175471 w 518444"/>
              <a:gd name="connsiteY2" fmla="*/ 209738 h 2801014"/>
              <a:gd name="connsiteX3" fmla="*/ 247335 w 518444"/>
              <a:gd name="connsiteY3" fmla="*/ 0 h 2801014"/>
              <a:gd name="connsiteX4" fmla="*/ 319199 w 518444"/>
              <a:gd name="connsiteY4" fmla="*/ 209738 h 2801014"/>
              <a:gd name="connsiteX5" fmla="*/ 518444 w 518444"/>
              <a:gd name="connsiteY5" fmla="*/ 209738 h 2801014"/>
              <a:gd name="connsiteX6" fmla="*/ 518444 w 518444"/>
              <a:gd name="connsiteY6" fmla="*/ 2801014 h 28010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8444" h="2801014">
                <a:moveTo>
                  <a:pt x="0" y="2801014"/>
                </a:moveTo>
                <a:lnTo>
                  <a:pt x="0" y="209738"/>
                </a:lnTo>
                <a:lnTo>
                  <a:pt x="175471" y="209738"/>
                </a:lnTo>
                <a:lnTo>
                  <a:pt x="247335" y="0"/>
                </a:lnTo>
                <a:lnTo>
                  <a:pt x="319199" y="209738"/>
                </a:lnTo>
                <a:lnTo>
                  <a:pt x="518444" y="209738"/>
                </a:lnTo>
                <a:lnTo>
                  <a:pt x="518444" y="2801014"/>
                </a:lnTo>
                <a:close/>
              </a:path>
            </a:pathLst>
          </a:custGeom>
          <a:solidFill>
            <a:schemeClr val="bg1"/>
          </a:solidFill>
          <a:ln w="9525" cap="flat" cmpd="sng" algn="ctr">
            <a:gradFill>
              <a:gsLst>
                <a:gs pos="0">
                  <a:srgbClr val="F87358"/>
                </a:gs>
                <a:gs pos="100000">
                  <a:srgbClr val="FF101C"/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16" name="等腰三角形 15">
            <a:extLst>
              <a:ext uri="{FF2B5EF4-FFF2-40B4-BE49-F238E27FC236}">
                <a16:creationId xmlns:a16="http://schemas.microsoft.com/office/drawing/2014/main" id="{330B065C-E5D4-8FB1-24D2-678B69B88F9D}"/>
              </a:ext>
            </a:extLst>
          </p:cNvPr>
          <p:cNvSpPr/>
          <p:nvPr/>
        </p:nvSpPr>
        <p:spPr bwMode="auto">
          <a:xfrm rot="16200000">
            <a:off x="4679599" y="1300066"/>
            <a:ext cx="295289" cy="430904"/>
          </a:xfrm>
          <a:prstGeom prst="triangl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 b="1">
              <a:solidFill>
                <a:srgbClr val="FFFFFF"/>
              </a:solidFill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EF0DD0D-2B63-CCDF-D7A0-ABAC64B66621}"/>
              </a:ext>
            </a:extLst>
          </p:cNvPr>
          <p:cNvSpPr txBox="1"/>
          <p:nvPr/>
        </p:nvSpPr>
        <p:spPr>
          <a:xfrm>
            <a:off x="444172" y="211471"/>
            <a:ext cx="593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" name="TextBox 55">
            <a:extLst>
              <a:ext uri="{FF2B5EF4-FFF2-40B4-BE49-F238E27FC236}">
                <a16:creationId xmlns:a16="http://schemas.microsoft.com/office/drawing/2014/main" id="{A2DBDFCC-A623-F2FD-6B61-E4137D2D3F35}"/>
              </a:ext>
            </a:extLst>
          </p:cNvPr>
          <p:cNvSpPr txBox="1"/>
          <p:nvPr/>
        </p:nvSpPr>
        <p:spPr bwMode="auto">
          <a:xfrm>
            <a:off x="1270670" y="301676"/>
            <a:ext cx="2802384" cy="44627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 defTabSz="1625479" fontAlgn="auto">
              <a:spcBef>
                <a:spcPts val="0"/>
              </a:spcBef>
              <a:spcAft>
                <a:spcPts val="0"/>
              </a:spcAft>
              <a:defRPr sz="2000" b="1" spc="3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l"/>
            <a:r>
              <a:rPr lang="zh-CN" altLang="en-US" sz="2300" dirty="0">
                <a:gradFill flip="none" rotWithShape="1">
                  <a:gsLst>
                    <a:gs pos="0">
                      <a:srgbClr val="F87358"/>
                    </a:gs>
                    <a:gs pos="100000">
                      <a:srgbClr val="D93312"/>
                    </a:gs>
                  </a:gsLst>
                  <a:lin ang="5400000" scaled="1"/>
                  <a:tileRect/>
                </a:gradFill>
                <a:effectLst>
                  <a:outerShdw blurRad="50800" dist="114300" dir="2700000" algn="tl" rotWithShape="0">
                    <a:prstClr val="black">
                      <a:alpha val="7000"/>
                    </a:prstClr>
                  </a:outerShdw>
                </a:effectLst>
                <a:sym typeface="HarmonyOS Sans SC Light" panose="00000400000000000000" pitchFamily="2" charset="-122"/>
              </a:rPr>
              <a:t>工作存在不足缺点</a:t>
            </a: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905D480-5928-6C53-C206-16FD1B84DC9B}"/>
              </a:ext>
            </a:extLst>
          </p:cNvPr>
          <p:cNvSpPr/>
          <p:nvPr/>
        </p:nvSpPr>
        <p:spPr>
          <a:xfrm>
            <a:off x="1813308" y="1813170"/>
            <a:ext cx="2625739" cy="2278741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 b="1">
              <a:solidFill>
                <a:srgbClr val="FFFFFF"/>
              </a:solidFill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E4C7C35B-7F65-D005-7CC0-C140AE56C26F}"/>
              </a:ext>
            </a:extLst>
          </p:cNvPr>
          <p:cNvSpPr/>
          <p:nvPr/>
        </p:nvSpPr>
        <p:spPr>
          <a:xfrm>
            <a:off x="982663" y="1269554"/>
            <a:ext cx="2961787" cy="2376264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330200" dist="190500" dir="2700000" algn="tl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77877E56-1DB1-1EC0-FA33-4B6B478B8CD3}"/>
              </a:ext>
            </a:extLst>
          </p:cNvPr>
          <p:cNvGrpSpPr/>
          <p:nvPr/>
        </p:nvGrpSpPr>
        <p:grpSpPr>
          <a:xfrm>
            <a:off x="4800362" y="1269554"/>
            <a:ext cx="2591276" cy="518443"/>
            <a:chOff x="527312" y="1614772"/>
            <a:chExt cx="2591951" cy="518578"/>
          </a:xfrm>
        </p:grpSpPr>
        <p:sp>
          <p:nvSpPr>
            <p:cNvPr id="7" name="矩形 6">
              <a:extLst>
                <a:ext uri="{FF2B5EF4-FFF2-40B4-BE49-F238E27FC236}">
                  <a16:creationId xmlns:a16="http://schemas.microsoft.com/office/drawing/2014/main" id="{3585C402-95D9-5D4A-A454-12FEE7A7521B}"/>
                </a:ext>
              </a:extLst>
            </p:cNvPr>
            <p:cNvSpPr/>
            <p:nvPr/>
          </p:nvSpPr>
          <p:spPr>
            <a:xfrm>
              <a:off x="527312" y="1614772"/>
              <a:ext cx="2591951" cy="518578"/>
            </a:xfrm>
            <a:prstGeom prst="rect">
              <a:avLst/>
            </a:prstGeom>
            <a:gradFill flip="none" rotWithShape="1">
              <a:gsLst>
                <a:gs pos="0">
                  <a:schemeClr val="accent1"/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 b="1">
                <a:solidFill>
                  <a:srgbClr val="FFFFFF"/>
                </a:solidFill>
                <a:latin typeface="Arial" pitchFamily="34" charset="0"/>
                <a:ea typeface="华文细黑" pitchFamily="2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8" name="矩形 7">
              <a:extLst>
                <a:ext uri="{FF2B5EF4-FFF2-40B4-BE49-F238E27FC236}">
                  <a16:creationId xmlns:a16="http://schemas.microsoft.com/office/drawing/2014/main" id="{3CF73008-7C6C-10CF-1454-7D4B7DB079C5}"/>
                </a:ext>
              </a:extLst>
            </p:cNvPr>
            <p:cNvSpPr/>
            <p:nvPr/>
          </p:nvSpPr>
          <p:spPr>
            <a:xfrm>
              <a:off x="696704" y="1635398"/>
              <a:ext cx="2253165" cy="417649"/>
            </a:xfrm>
            <a:prstGeom prst="rect">
              <a:avLst/>
            </a:prstGeom>
          </p:spPr>
          <p:txBody>
            <a:bodyPr wrap="square" lIns="156200" tIns="78100" rIns="156200" bIns="78100">
              <a:spAutoFit/>
            </a:bodyPr>
            <a:lstStyle/>
            <a:p>
              <a:pPr algn="ctr" defTabSz="1562098" fontAlgn="base">
                <a:lnSpc>
                  <a:spcPts val="2050"/>
                </a:lnSpc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1600" b="1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添加标题文本</a:t>
              </a:r>
              <a:endParaRPr lang="en-US" altLang="zh-CN" sz="16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sp>
        <p:nvSpPr>
          <p:cNvPr id="9" name="矩形 8">
            <a:extLst>
              <a:ext uri="{FF2B5EF4-FFF2-40B4-BE49-F238E27FC236}">
                <a16:creationId xmlns:a16="http://schemas.microsoft.com/office/drawing/2014/main" id="{0B864989-29C7-6CAD-C654-0D7E349CE5E5}"/>
              </a:ext>
            </a:extLst>
          </p:cNvPr>
          <p:cNvSpPr/>
          <p:nvPr/>
        </p:nvSpPr>
        <p:spPr>
          <a:xfrm>
            <a:off x="7731631" y="1363890"/>
            <a:ext cx="2625739" cy="2278741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816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 b="1">
              <a:solidFill>
                <a:srgbClr val="FFFFFF"/>
              </a:solidFill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5CC7E835-53D8-5B54-B6AF-E582311BD9CD}"/>
              </a:ext>
            </a:extLst>
          </p:cNvPr>
          <p:cNvSpPr/>
          <p:nvPr/>
        </p:nvSpPr>
        <p:spPr>
          <a:xfrm>
            <a:off x="8245963" y="1808618"/>
            <a:ext cx="2961787" cy="2376264"/>
          </a:xfrm>
          <a:prstGeom prst="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  <a:effectLst>
            <a:outerShdw blurRad="330200" dist="190500" dir="2700000" algn="tl" rotWithShape="0">
              <a:prstClr val="black">
                <a:alpha val="1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5C8C5B43-B59B-A9E4-37E2-D62B3140FBF3}"/>
              </a:ext>
            </a:extLst>
          </p:cNvPr>
          <p:cNvSpPr/>
          <p:nvPr/>
        </p:nvSpPr>
        <p:spPr>
          <a:xfrm>
            <a:off x="4969710" y="3070817"/>
            <a:ext cx="2252578" cy="417540"/>
          </a:xfrm>
          <a:prstGeom prst="rect">
            <a:avLst/>
          </a:prstGeom>
        </p:spPr>
        <p:txBody>
          <a:bodyPr wrap="square" lIns="156200" tIns="78100" rIns="156200" bIns="78100">
            <a:spAutoFit/>
          </a:bodyPr>
          <a:lstStyle/>
          <a:p>
            <a:pPr algn="ctr" defTabSz="1562098" fontAlgn="base">
              <a:lnSpc>
                <a:spcPts val="205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600" b="1" dirty="0">
                <a:gradFill>
                  <a:gsLst>
                    <a:gs pos="0">
                      <a:srgbClr val="F87358"/>
                    </a:gs>
                    <a:gs pos="100000">
                      <a:srgbClr val="FF101C"/>
                    </a:gs>
                  </a:gsLst>
                  <a:lin ang="540000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  <a:endParaRPr lang="en-US" altLang="zh-CN" sz="1600" b="1" dirty="0">
              <a:gradFill>
                <a:gsLst>
                  <a:gs pos="0">
                    <a:srgbClr val="F87358"/>
                  </a:gs>
                  <a:gs pos="100000">
                    <a:srgbClr val="FF101C"/>
                  </a:gs>
                </a:gsLst>
                <a:lin ang="5400000" scaled="1"/>
              </a:gra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999B03A-F99F-FC26-3873-BD14607D70FA}"/>
              </a:ext>
            </a:extLst>
          </p:cNvPr>
          <p:cNvSpPr txBox="1"/>
          <p:nvPr/>
        </p:nvSpPr>
        <p:spPr>
          <a:xfrm>
            <a:off x="4715962" y="1962437"/>
            <a:ext cx="3035405" cy="57778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90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pPr algn="l"/>
            <a:r>
              <a:rPr lang="zh-CN" altLang="en-US" sz="11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... ...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566A865-5D76-0E40-3963-4582BA4668A5}"/>
              </a:ext>
            </a:extLst>
          </p:cNvPr>
          <p:cNvSpPr txBox="1"/>
          <p:nvPr/>
        </p:nvSpPr>
        <p:spPr>
          <a:xfrm>
            <a:off x="4436532" y="3703122"/>
            <a:ext cx="3035405" cy="57778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r">
              <a:lnSpc>
                <a:spcPct val="150000"/>
              </a:lnSpc>
              <a:defRPr sz="90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11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根据自己的需要添加适当的文字，此处添加详细文本描述，建议与标题相关尽量简洁</a:t>
            </a:r>
            <a:r>
              <a:rPr lang="en-US" altLang="zh-CN" sz="11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... ...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7DF1D916-CCC0-DF0B-1AEB-FFCFC2AAE392}"/>
              </a:ext>
            </a:extLst>
          </p:cNvPr>
          <p:cNvGrpSpPr/>
          <p:nvPr/>
        </p:nvGrpSpPr>
        <p:grpSpPr>
          <a:xfrm>
            <a:off x="975073" y="4711036"/>
            <a:ext cx="10223340" cy="838283"/>
            <a:chOff x="1691799" y="2180305"/>
            <a:chExt cx="10223340" cy="838283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B449F0F0-59B3-9B32-77E7-50B93EBB697F}"/>
                </a:ext>
              </a:extLst>
            </p:cNvPr>
            <p:cNvSpPr txBox="1"/>
            <p:nvPr/>
          </p:nvSpPr>
          <p:spPr>
            <a:xfrm>
              <a:off x="1691799" y="2180305"/>
              <a:ext cx="296178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gradFill flip="none" rotWithShape="1">
                    <a:gsLst>
                      <a:gs pos="54000">
                        <a:srgbClr val="FFF0AE"/>
                      </a:gs>
                      <a:gs pos="100000">
                        <a:srgbClr val="BB9F64"/>
                      </a:gs>
                      <a:gs pos="0">
                        <a:srgbClr val="BB9F64"/>
                      </a:gs>
                    </a:gsLst>
                    <a:lin ang="16200000" scaled="1"/>
                    <a:tileRect/>
                  </a:gradFill>
                  <a:latin typeface="+mn-lt"/>
                  <a:ea typeface="+mn-ea"/>
                  <a:cs typeface="+mn-ea"/>
                </a:defRPr>
              </a:lvl1pPr>
            </a:lstStyle>
            <a:p>
              <a:r>
                <a:rPr lang="zh-CN" altLang="en-US" sz="1600" dirty="0">
                  <a:gradFill>
                    <a:gsLst>
                      <a:gs pos="100000">
                        <a:srgbClr val="C00000"/>
                      </a:gs>
                      <a:gs pos="0">
                        <a:srgbClr val="F87358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B98B92C0-06F6-3D00-1992-292292B1A0C4}"/>
                </a:ext>
              </a:extLst>
            </p:cNvPr>
            <p:cNvSpPr txBox="1"/>
            <p:nvPr/>
          </p:nvSpPr>
          <p:spPr>
            <a:xfrm>
              <a:off x="1699389" y="2440801"/>
              <a:ext cx="10215750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200</a:t>
              </a:r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字以内，据统计每页幻灯片的最好控制在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5</a:t>
              </a:r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1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933671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EF0DD0D-2B63-CCDF-D7A0-ABAC64B66621}"/>
              </a:ext>
            </a:extLst>
          </p:cNvPr>
          <p:cNvSpPr txBox="1"/>
          <p:nvPr/>
        </p:nvSpPr>
        <p:spPr>
          <a:xfrm>
            <a:off x="444172" y="211471"/>
            <a:ext cx="5934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" name="TextBox 55">
            <a:extLst>
              <a:ext uri="{FF2B5EF4-FFF2-40B4-BE49-F238E27FC236}">
                <a16:creationId xmlns:a16="http://schemas.microsoft.com/office/drawing/2014/main" id="{A2DBDFCC-A623-F2FD-6B61-E4137D2D3F35}"/>
              </a:ext>
            </a:extLst>
          </p:cNvPr>
          <p:cNvSpPr txBox="1"/>
          <p:nvPr/>
        </p:nvSpPr>
        <p:spPr bwMode="auto">
          <a:xfrm>
            <a:off x="1270670" y="301676"/>
            <a:ext cx="2802384" cy="44627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 defTabSz="1625479" fontAlgn="auto">
              <a:spcBef>
                <a:spcPts val="0"/>
              </a:spcBef>
              <a:spcAft>
                <a:spcPts val="0"/>
              </a:spcAft>
              <a:defRPr sz="2000" b="1" spc="3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l"/>
            <a:r>
              <a:rPr lang="zh-CN" altLang="en-US" sz="2300" dirty="0">
                <a:gradFill flip="none" rotWithShape="1">
                  <a:gsLst>
                    <a:gs pos="0">
                      <a:srgbClr val="F87358"/>
                    </a:gs>
                    <a:gs pos="100000">
                      <a:srgbClr val="D93312"/>
                    </a:gs>
                  </a:gsLst>
                  <a:lin ang="5400000" scaled="1"/>
                  <a:tileRect/>
                </a:gradFill>
                <a:effectLst>
                  <a:outerShdw blurRad="50800" dist="114300" dir="2700000" algn="tl" rotWithShape="0">
                    <a:prstClr val="black">
                      <a:alpha val="7000"/>
                    </a:prstClr>
                  </a:outerShdw>
                </a:effectLst>
                <a:sym typeface="HarmonyOS Sans SC Light" panose="00000400000000000000" pitchFamily="2" charset="-122"/>
              </a:rPr>
              <a:t>工作存在不足缺点</a:t>
            </a:r>
          </a:p>
        </p:txBody>
      </p:sp>
      <p:sp>
        <p:nvSpPr>
          <p:cNvPr id="4" name="圆角矩形 123">
            <a:extLst>
              <a:ext uri="{FF2B5EF4-FFF2-40B4-BE49-F238E27FC236}">
                <a16:creationId xmlns:a16="http://schemas.microsoft.com/office/drawing/2014/main" id="{EC131C6D-B1AC-7B5F-A7F0-F997E3D11583}"/>
              </a:ext>
            </a:extLst>
          </p:cNvPr>
          <p:cNvSpPr/>
          <p:nvPr/>
        </p:nvSpPr>
        <p:spPr>
          <a:xfrm>
            <a:off x="1409653" y="2709714"/>
            <a:ext cx="2765764" cy="3167591"/>
          </a:xfrm>
          <a:prstGeom prst="roundRect">
            <a:avLst>
              <a:gd name="adj" fmla="val 5441"/>
            </a:avLst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B9A9E8A4-AF1E-CDAD-E21F-0E261DCE51A5}"/>
              </a:ext>
            </a:extLst>
          </p:cNvPr>
          <p:cNvSpPr/>
          <p:nvPr/>
        </p:nvSpPr>
        <p:spPr>
          <a:xfrm>
            <a:off x="1869695" y="1242657"/>
            <a:ext cx="1845680" cy="184568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 b="1">
              <a:solidFill>
                <a:srgbClr val="FFFFFF"/>
              </a:solidFill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7C5AACAF-D68A-1B7D-365D-3A378AB4984D}"/>
              </a:ext>
            </a:extLst>
          </p:cNvPr>
          <p:cNvSpPr/>
          <p:nvPr/>
        </p:nvSpPr>
        <p:spPr>
          <a:xfrm>
            <a:off x="3272157" y="2460840"/>
            <a:ext cx="497747" cy="497747"/>
          </a:xfrm>
          <a:prstGeom prst="ellipse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 dirty="0">
              <a:gradFill>
                <a:gsLst>
                  <a:gs pos="0">
                    <a:schemeClr val="accent1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16200000" scaled="1"/>
              </a:gradFill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C248799-5A74-3905-8A96-DA6E90CA5263}"/>
              </a:ext>
            </a:extLst>
          </p:cNvPr>
          <p:cNvSpPr/>
          <p:nvPr/>
        </p:nvSpPr>
        <p:spPr>
          <a:xfrm>
            <a:off x="2066884" y="1873110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关键字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57E17CB-1CEA-C1B4-14AF-6B849A149EFC}"/>
              </a:ext>
            </a:extLst>
          </p:cNvPr>
          <p:cNvSpPr txBox="1"/>
          <p:nvPr/>
        </p:nvSpPr>
        <p:spPr>
          <a:xfrm>
            <a:off x="3298657" y="2490925"/>
            <a:ext cx="44933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3">
                        <a:lumMod val="60000"/>
                        <a:lumOff val="40000"/>
                      </a:schemeClr>
                    </a:gs>
                  </a:gsLst>
                  <a:lin ang="16200000" scaled="1"/>
                </a:gradFill>
                <a:latin typeface="Arial" pitchFamily="34" charset="0"/>
                <a:ea typeface="华文细黑" pitchFamily="2" charset="-122"/>
                <a:sym typeface="HarmonyOS Sans SC Light" panose="00000400000000000000" pitchFamily="2" charset="-122"/>
              </a:rPr>
              <a:t>1</a:t>
            </a:r>
            <a:endParaRPr lang="zh-CN" altLang="en-US" sz="2400" dirty="0">
              <a:gradFill>
                <a:gsLst>
                  <a:gs pos="0">
                    <a:schemeClr val="accent1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16200000" scaled="1"/>
              </a:gradFill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467BA7F8-6458-118D-0E1B-556C15E9AEEC}"/>
              </a:ext>
            </a:extLst>
          </p:cNvPr>
          <p:cNvGrpSpPr/>
          <p:nvPr/>
        </p:nvGrpSpPr>
        <p:grpSpPr>
          <a:xfrm>
            <a:off x="1599828" y="3335769"/>
            <a:ext cx="2349884" cy="2067153"/>
            <a:chOff x="1533809" y="2180305"/>
            <a:chExt cx="2349884" cy="2067153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2A85A0D-38EC-4536-7F3A-42A670BD860E}"/>
                </a:ext>
              </a:extLst>
            </p:cNvPr>
            <p:cNvSpPr txBox="1"/>
            <p:nvPr/>
          </p:nvSpPr>
          <p:spPr>
            <a:xfrm>
              <a:off x="1708726" y="2180305"/>
              <a:ext cx="18456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gradFill flip="none" rotWithShape="1">
                    <a:gsLst>
                      <a:gs pos="54000">
                        <a:srgbClr val="FFF0AE"/>
                      </a:gs>
                      <a:gs pos="100000">
                        <a:srgbClr val="BB9F64"/>
                      </a:gs>
                      <a:gs pos="0">
                        <a:srgbClr val="BB9F64"/>
                      </a:gs>
                    </a:gsLst>
                    <a:lin ang="16200000" scaled="1"/>
                    <a:tileRect/>
                  </a:gradFill>
                  <a:latin typeface="+mn-lt"/>
                  <a:ea typeface="+mn-ea"/>
                  <a:cs typeface="+mn-ea"/>
                </a:defRPr>
              </a:lvl1pPr>
            </a:lstStyle>
            <a:p>
              <a:r>
                <a:rPr lang="zh-CN" altLang="en-US" sz="1600" dirty="0">
                  <a:gradFill>
                    <a:gsLst>
                      <a:gs pos="100000">
                        <a:srgbClr val="C00000"/>
                      </a:gs>
                      <a:gs pos="0">
                        <a:srgbClr val="F87358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83D27253-CDD1-B010-53EB-8889B435EA09}"/>
                </a:ext>
              </a:extLst>
            </p:cNvPr>
            <p:cNvSpPr txBox="1"/>
            <p:nvPr/>
          </p:nvSpPr>
          <p:spPr>
            <a:xfrm>
              <a:off x="1533809" y="2541894"/>
              <a:ext cx="2349884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marL="171450" indent="-171450" algn="l">
                <a:buFont typeface="Wingdings" panose="05000000000000000000" pitchFamily="2" charset="2"/>
                <a:buChar char="ü"/>
              </a:pPr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A3569E57-D7EB-9A8C-A730-43C720E4A8C0}"/>
                </a:ext>
              </a:extLst>
            </p:cNvPr>
            <p:cNvSpPr txBox="1"/>
            <p:nvPr/>
          </p:nvSpPr>
          <p:spPr>
            <a:xfrm>
              <a:off x="1533809" y="3415755"/>
              <a:ext cx="2349884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marL="171450" indent="-171450" algn="l">
                <a:buFont typeface="Wingdings" panose="05000000000000000000" pitchFamily="2" charset="2"/>
                <a:buChar char="ü"/>
              </a:pPr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</p:grpSp>
      <p:sp>
        <p:nvSpPr>
          <p:cNvPr id="17" name="圆角矩形 123">
            <a:extLst>
              <a:ext uri="{FF2B5EF4-FFF2-40B4-BE49-F238E27FC236}">
                <a16:creationId xmlns:a16="http://schemas.microsoft.com/office/drawing/2014/main" id="{CBC67D0E-EE21-B6FB-1031-CAAE27ADECC1}"/>
              </a:ext>
            </a:extLst>
          </p:cNvPr>
          <p:cNvSpPr/>
          <p:nvPr/>
        </p:nvSpPr>
        <p:spPr>
          <a:xfrm>
            <a:off x="4712324" y="2709714"/>
            <a:ext cx="2765764" cy="3167591"/>
          </a:xfrm>
          <a:prstGeom prst="roundRect">
            <a:avLst>
              <a:gd name="adj" fmla="val 5441"/>
            </a:avLst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8" name="椭圆 17">
            <a:extLst>
              <a:ext uri="{FF2B5EF4-FFF2-40B4-BE49-F238E27FC236}">
                <a16:creationId xmlns:a16="http://schemas.microsoft.com/office/drawing/2014/main" id="{467724AE-79FB-0D15-781E-9480A166D48A}"/>
              </a:ext>
            </a:extLst>
          </p:cNvPr>
          <p:cNvSpPr/>
          <p:nvPr/>
        </p:nvSpPr>
        <p:spPr>
          <a:xfrm>
            <a:off x="5172366" y="1242657"/>
            <a:ext cx="1845680" cy="1845680"/>
          </a:xfrm>
          <a:prstGeom prst="ellipse">
            <a:avLst/>
          </a:prstGeom>
          <a:solidFill>
            <a:schemeClr val="bg1"/>
          </a:solidFill>
          <a:ln w="9525" cap="flat" cmpd="sng" algn="ctr">
            <a:gradFill>
              <a:gsLst>
                <a:gs pos="0">
                  <a:srgbClr val="F87358"/>
                </a:gs>
                <a:gs pos="100000">
                  <a:srgbClr val="FF101C"/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F27A9476-D6E4-E845-0C5D-A83C28470951}"/>
              </a:ext>
            </a:extLst>
          </p:cNvPr>
          <p:cNvSpPr/>
          <p:nvPr/>
        </p:nvSpPr>
        <p:spPr>
          <a:xfrm>
            <a:off x="6574828" y="2460840"/>
            <a:ext cx="497747" cy="497747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 b="1" dirty="0">
              <a:solidFill>
                <a:srgbClr val="FFFFFF"/>
              </a:solidFill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6D1FDBFF-BE30-579B-4FCC-E0E82A39A594}"/>
              </a:ext>
            </a:extLst>
          </p:cNvPr>
          <p:cNvSpPr/>
          <p:nvPr/>
        </p:nvSpPr>
        <p:spPr>
          <a:xfrm>
            <a:off x="5369555" y="1873110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gradFill>
                  <a:gsLst>
                    <a:gs pos="0">
                      <a:srgbClr val="F87358"/>
                    </a:gs>
                    <a:gs pos="100000">
                      <a:srgbClr val="FF101C"/>
                    </a:gs>
                  </a:gsLst>
                  <a:lin ang="540000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关键字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5343D89-7AB9-5DDF-0116-D10450E857DC}"/>
              </a:ext>
            </a:extLst>
          </p:cNvPr>
          <p:cNvSpPr txBox="1"/>
          <p:nvPr/>
        </p:nvSpPr>
        <p:spPr>
          <a:xfrm>
            <a:off x="6601328" y="2490925"/>
            <a:ext cx="44933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solidFill>
                  <a:schemeClr val="bg1"/>
                </a:solidFill>
                <a:latin typeface="Arial" pitchFamily="34" charset="0"/>
                <a:ea typeface="华文细黑" pitchFamily="2" charset="-122"/>
                <a:sym typeface="HarmonyOS Sans SC Light" panose="00000400000000000000" pitchFamily="2" charset="-122"/>
              </a:rPr>
              <a:t>2</a:t>
            </a:r>
            <a:endParaRPr lang="zh-CN" altLang="en-US" sz="2400" dirty="0">
              <a:solidFill>
                <a:schemeClr val="bg1"/>
              </a:solidFill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743CAC2-02ED-61B3-AB1D-F3D8AB1865DB}"/>
              </a:ext>
            </a:extLst>
          </p:cNvPr>
          <p:cNvGrpSpPr/>
          <p:nvPr/>
        </p:nvGrpSpPr>
        <p:grpSpPr>
          <a:xfrm>
            <a:off x="4902499" y="3335769"/>
            <a:ext cx="2349884" cy="2067153"/>
            <a:chOff x="1533809" y="2180305"/>
            <a:chExt cx="2349884" cy="2067153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6E3F566-D572-8216-60AB-FEAA2F55D0E1}"/>
                </a:ext>
              </a:extLst>
            </p:cNvPr>
            <p:cNvSpPr txBox="1"/>
            <p:nvPr/>
          </p:nvSpPr>
          <p:spPr>
            <a:xfrm>
              <a:off x="1708726" y="2180305"/>
              <a:ext cx="18456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gradFill flip="none" rotWithShape="1">
                    <a:gsLst>
                      <a:gs pos="54000">
                        <a:srgbClr val="FFF0AE"/>
                      </a:gs>
                      <a:gs pos="100000">
                        <a:srgbClr val="BB9F64"/>
                      </a:gs>
                      <a:gs pos="0">
                        <a:srgbClr val="BB9F64"/>
                      </a:gs>
                    </a:gsLst>
                    <a:lin ang="16200000" scaled="1"/>
                    <a:tileRect/>
                  </a:gradFill>
                  <a:latin typeface="+mn-lt"/>
                  <a:ea typeface="+mn-ea"/>
                  <a:cs typeface="+mn-ea"/>
                </a:defRPr>
              </a:lvl1pPr>
            </a:lstStyle>
            <a:p>
              <a:r>
                <a:rPr lang="zh-CN" altLang="en-US" sz="1600" dirty="0">
                  <a:gradFill>
                    <a:gsLst>
                      <a:gs pos="100000">
                        <a:srgbClr val="C00000"/>
                      </a:gs>
                      <a:gs pos="0">
                        <a:srgbClr val="F87358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824C2678-5C53-1235-32BD-7244CCC1B2EA}"/>
                </a:ext>
              </a:extLst>
            </p:cNvPr>
            <p:cNvSpPr txBox="1"/>
            <p:nvPr/>
          </p:nvSpPr>
          <p:spPr>
            <a:xfrm>
              <a:off x="1533809" y="2541894"/>
              <a:ext cx="2349884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marL="171450" indent="-171450" algn="l">
                <a:buFont typeface="Wingdings" panose="05000000000000000000" pitchFamily="2" charset="2"/>
                <a:buChar char="ü"/>
              </a:pPr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9FB42953-140B-6498-C950-402A0B11A17F}"/>
                </a:ext>
              </a:extLst>
            </p:cNvPr>
            <p:cNvSpPr txBox="1"/>
            <p:nvPr/>
          </p:nvSpPr>
          <p:spPr>
            <a:xfrm>
              <a:off x="1533809" y="3415755"/>
              <a:ext cx="2349884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marL="171450" indent="-171450" algn="l">
                <a:buFont typeface="Wingdings" panose="05000000000000000000" pitchFamily="2" charset="2"/>
                <a:buChar char="ü"/>
              </a:pPr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</p:grpSp>
      <p:sp>
        <p:nvSpPr>
          <p:cNvPr id="26" name="圆角矩形 123">
            <a:extLst>
              <a:ext uri="{FF2B5EF4-FFF2-40B4-BE49-F238E27FC236}">
                <a16:creationId xmlns:a16="http://schemas.microsoft.com/office/drawing/2014/main" id="{2D7E414E-699A-123C-C43F-92A561076DF7}"/>
              </a:ext>
            </a:extLst>
          </p:cNvPr>
          <p:cNvSpPr/>
          <p:nvPr/>
        </p:nvSpPr>
        <p:spPr>
          <a:xfrm>
            <a:off x="8014995" y="2709714"/>
            <a:ext cx="2765764" cy="3167591"/>
          </a:xfrm>
          <a:prstGeom prst="roundRect">
            <a:avLst>
              <a:gd name="adj" fmla="val 5441"/>
            </a:avLst>
          </a:prstGeom>
          <a:noFill/>
          <a:ln w="127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7" name="椭圆 26">
            <a:extLst>
              <a:ext uri="{FF2B5EF4-FFF2-40B4-BE49-F238E27FC236}">
                <a16:creationId xmlns:a16="http://schemas.microsoft.com/office/drawing/2014/main" id="{D1F86AA6-7F2D-6876-CD3E-27E4E1795DF7}"/>
              </a:ext>
            </a:extLst>
          </p:cNvPr>
          <p:cNvSpPr/>
          <p:nvPr/>
        </p:nvSpPr>
        <p:spPr>
          <a:xfrm>
            <a:off x="8475037" y="1242657"/>
            <a:ext cx="1845680" cy="1845680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 b="1">
              <a:solidFill>
                <a:srgbClr val="FFFFFF"/>
              </a:solidFill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28" name="椭圆 27">
            <a:extLst>
              <a:ext uri="{FF2B5EF4-FFF2-40B4-BE49-F238E27FC236}">
                <a16:creationId xmlns:a16="http://schemas.microsoft.com/office/drawing/2014/main" id="{CE6E2E09-6D46-23C1-E6E1-B569A1F5F5F9}"/>
              </a:ext>
            </a:extLst>
          </p:cNvPr>
          <p:cNvSpPr/>
          <p:nvPr/>
        </p:nvSpPr>
        <p:spPr>
          <a:xfrm>
            <a:off x="9877499" y="2460840"/>
            <a:ext cx="497747" cy="497747"/>
          </a:xfrm>
          <a:prstGeom prst="ellipse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 dirty="0">
              <a:gradFill>
                <a:gsLst>
                  <a:gs pos="0">
                    <a:schemeClr val="accent1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16200000" scaled="1"/>
              </a:gradFill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D3086B87-9541-D8A1-AF23-F8D84D41E35F}"/>
              </a:ext>
            </a:extLst>
          </p:cNvPr>
          <p:cNvSpPr/>
          <p:nvPr/>
        </p:nvSpPr>
        <p:spPr>
          <a:xfrm>
            <a:off x="8672226" y="1873110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关键字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08001A3B-C623-3704-0338-096EFCD5487A}"/>
              </a:ext>
            </a:extLst>
          </p:cNvPr>
          <p:cNvSpPr txBox="1"/>
          <p:nvPr/>
        </p:nvSpPr>
        <p:spPr>
          <a:xfrm>
            <a:off x="9903999" y="2490925"/>
            <a:ext cx="44933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>
                <a:gradFill>
                  <a:gsLst>
                    <a:gs pos="0">
                      <a:schemeClr val="accent1"/>
                    </a:gs>
                    <a:gs pos="100000">
                      <a:schemeClr val="accent3">
                        <a:lumMod val="60000"/>
                        <a:lumOff val="40000"/>
                      </a:schemeClr>
                    </a:gs>
                  </a:gsLst>
                  <a:lin ang="16200000" scaled="1"/>
                </a:gradFill>
                <a:latin typeface="Arial" pitchFamily="34" charset="0"/>
                <a:ea typeface="华文细黑" pitchFamily="2" charset="-122"/>
                <a:sym typeface="HarmonyOS Sans SC Light" panose="00000400000000000000" pitchFamily="2" charset="-122"/>
              </a:rPr>
              <a:t>3</a:t>
            </a:r>
            <a:endParaRPr lang="zh-CN" altLang="en-US" sz="2400" dirty="0">
              <a:gradFill>
                <a:gsLst>
                  <a:gs pos="0">
                    <a:schemeClr val="accent1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16200000" scaled="1"/>
              </a:gradFill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CE58A541-E3E2-51BA-64E9-3585B1F97C08}"/>
              </a:ext>
            </a:extLst>
          </p:cNvPr>
          <p:cNvGrpSpPr/>
          <p:nvPr/>
        </p:nvGrpSpPr>
        <p:grpSpPr>
          <a:xfrm>
            <a:off x="8205170" y="3335769"/>
            <a:ext cx="2349884" cy="2067153"/>
            <a:chOff x="1533809" y="2180305"/>
            <a:chExt cx="2349884" cy="2067153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2068E397-898A-99B4-1C8B-48FA4CC961BF}"/>
                </a:ext>
              </a:extLst>
            </p:cNvPr>
            <p:cNvSpPr txBox="1"/>
            <p:nvPr/>
          </p:nvSpPr>
          <p:spPr>
            <a:xfrm>
              <a:off x="1708726" y="2180305"/>
              <a:ext cx="18456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gradFill flip="none" rotWithShape="1">
                    <a:gsLst>
                      <a:gs pos="54000">
                        <a:srgbClr val="FFF0AE"/>
                      </a:gs>
                      <a:gs pos="100000">
                        <a:srgbClr val="BB9F64"/>
                      </a:gs>
                      <a:gs pos="0">
                        <a:srgbClr val="BB9F64"/>
                      </a:gs>
                    </a:gsLst>
                    <a:lin ang="16200000" scaled="1"/>
                    <a:tileRect/>
                  </a:gradFill>
                  <a:latin typeface="+mn-lt"/>
                  <a:ea typeface="+mn-ea"/>
                  <a:cs typeface="+mn-ea"/>
                </a:defRPr>
              </a:lvl1pPr>
            </a:lstStyle>
            <a:p>
              <a:r>
                <a:rPr lang="zh-CN" altLang="en-US" sz="1600" dirty="0">
                  <a:gradFill>
                    <a:gsLst>
                      <a:gs pos="100000">
                        <a:srgbClr val="C00000"/>
                      </a:gs>
                      <a:gs pos="0">
                        <a:srgbClr val="F87358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0A7C35F7-25BD-319C-7DEC-3A074ED490B2}"/>
                </a:ext>
              </a:extLst>
            </p:cNvPr>
            <p:cNvSpPr txBox="1"/>
            <p:nvPr/>
          </p:nvSpPr>
          <p:spPr>
            <a:xfrm>
              <a:off x="1533809" y="2541894"/>
              <a:ext cx="2349884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marL="171450" indent="-171450" algn="l">
                <a:buFont typeface="Wingdings" panose="05000000000000000000" pitchFamily="2" charset="2"/>
                <a:buChar char="ü"/>
              </a:pPr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4B0D0C02-7929-6523-F141-BFA90A79EEA1}"/>
                </a:ext>
              </a:extLst>
            </p:cNvPr>
            <p:cNvSpPr txBox="1"/>
            <p:nvPr/>
          </p:nvSpPr>
          <p:spPr>
            <a:xfrm>
              <a:off x="1533809" y="3415755"/>
              <a:ext cx="2349884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marL="171450" indent="-171450" algn="l">
                <a:buFont typeface="Wingdings" panose="05000000000000000000" pitchFamily="2" charset="2"/>
                <a:buChar char="ü"/>
              </a:pPr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6567081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0413" cy="6857106"/>
          </a:xfrm>
          <a:prstGeom prst="rect">
            <a:avLst/>
          </a:prstGeom>
        </p:spPr>
      </p:pic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08CA5A43-14F0-073C-32C4-49B83174D2FF}"/>
              </a:ext>
            </a:extLst>
          </p:cNvPr>
          <p:cNvSpPr/>
          <p:nvPr/>
        </p:nvSpPr>
        <p:spPr bwMode="auto">
          <a:xfrm>
            <a:off x="-1" y="2497240"/>
            <a:ext cx="12192000" cy="1996206"/>
          </a:xfrm>
          <a:custGeom>
            <a:avLst/>
            <a:gdLst>
              <a:gd name="connsiteX0" fmla="*/ 4859373 w 12192000"/>
              <a:gd name="connsiteY0" fmla="*/ 0 h 1996206"/>
              <a:gd name="connsiteX1" fmla="*/ 4864935 w 12192000"/>
              <a:gd name="connsiteY1" fmla="*/ 167459 h 1996206"/>
              <a:gd name="connsiteX2" fmla="*/ 4915920 w 12192000"/>
              <a:gd name="connsiteY2" fmla="*/ 262169 h 1996206"/>
              <a:gd name="connsiteX3" fmla="*/ 4940949 w 12192000"/>
              <a:gd name="connsiteY3" fmla="*/ 262169 h 1996206"/>
              <a:gd name="connsiteX4" fmla="*/ 4940949 w 12192000"/>
              <a:gd name="connsiteY4" fmla="*/ 288249 h 1996206"/>
              <a:gd name="connsiteX5" fmla="*/ 4947438 w 12192000"/>
              <a:gd name="connsiteY5" fmla="*/ 290994 h 1996206"/>
              <a:gd name="connsiteX6" fmla="*/ 4947438 w 12192000"/>
              <a:gd name="connsiteY6" fmla="*/ 385705 h 1996206"/>
              <a:gd name="connsiteX7" fmla="*/ 4966905 w 12192000"/>
              <a:gd name="connsiteY7" fmla="*/ 385705 h 1996206"/>
              <a:gd name="connsiteX8" fmla="*/ 4966905 w 12192000"/>
              <a:gd name="connsiteY8" fmla="*/ 528457 h 1996206"/>
              <a:gd name="connsiteX9" fmla="*/ 4998424 w 12192000"/>
              <a:gd name="connsiteY9" fmla="*/ 528457 h 1996206"/>
              <a:gd name="connsiteX10" fmla="*/ 4998424 w 12192000"/>
              <a:gd name="connsiteY10" fmla="*/ 473552 h 1996206"/>
              <a:gd name="connsiteX11" fmla="*/ 5111518 w 12192000"/>
              <a:gd name="connsiteY11" fmla="*/ 473552 h 1996206"/>
              <a:gd name="connsiteX12" fmla="*/ 5111518 w 12192000"/>
              <a:gd name="connsiteY12" fmla="*/ 654737 h 1996206"/>
              <a:gd name="connsiteX13" fmla="*/ 5132840 w 12192000"/>
              <a:gd name="connsiteY13" fmla="*/ 654737 h 1996206"/>
              <a:gd name="connsiteX14" fmla="*/ 5132840 w 12192000"/>
              <a:gd name="connsiteY14" fmla="*/ 598460 h 1996206"/>
              <a:gd name="connsiteX15" fmla="*/ 5193096 w 12192000"/>
              <a:gd name="connsiteY15" fmla="*/ 599833 h 1996206"/>
              <a:gd name="connsiteX16" fmla="*/ 5193096 w 12192000"/>
              <a:gd name="connsiteY16" fmla="*/ 561399 h 1996206"/>
              <a:gd name="connsiteX17" fmla="*/ 5275599 w 12192000"/>
              <a:gd name="connsiteY17" fmla="*/ 561399 h 1996206"/>
              <a:gd name="connsiteX18" fmla="*/ 5275599 w 12192000"/>
              <a:gd name="connsiteY18" fmla="*/ 359625 h 1996206"/>
              <a:gd name="connsiteX19" fmla="*/ 5306190 w 12192000"/>
              <a:gd name="connsiteY19" fmla="*/ 343154 h 1996206"/>
              <a:gd name="connsiteX20" fmla="*/ 5306190 w 12192000"/>
              <a:gd name="connsiteY20" fmla="*/ 284131 h 1996206"/>
              <a:gd name="connsiteX21" fmla="*/ 5352540 w 12192000"/>
              <a:gd name="connsiteY21" fmla="*/ 263542 h 1996206"/>
              <a:gd name="connsiteX22" fmla="*/ 5354394 w 12192000"/>
              <a:gd name="connsiteY22" fmla="*/ 168831 h 1996206"/>
              <a:gd name="connsiteX23" fmla="*/ 5359957 w 12192000"/>
              <a:gd name="connsiteY23" fmla="*/ 263542 h 1996206"/>
              <a:gd name="connsiteX24" fmla="*/ 5408161 w 12192000"/>
              <a:gd name="connsiteY24" fmla="*/ 282759 h 1996206"/>
              <a:gd name="connsiteX25" fmla="*/ 5408161 w 12192000"/>
              <a:gd name="connsiteY25" fmla="*/ 343154 h 1996206"/>
              <a:gd name="connsiteX26" fmla="*/ 5439679 w 12192000"/>
              <a:gd name="connsiteY26" fmla="*/ 355507 h 1996206"/>
              <a:gd name="connsiteX27" fmla="*/ 5439679 w 12192000"/>
              <a:gd name="connsiteY27" fmla="*/ 616304 h 1996206"/>
              <a:gd name="connsiteX28" fmla="*/ 5511059 w 12192000"/>
              <a:gd name="connsiteY28" fmla="*/ 616304 h 1996206"/>
              <a:gd name="connsiteX29" fmla="*/ 5511059 w 12192000"/>
              <a:gd name="connsiteY29" fmla="*/ 487278 h 1996206"/>
              <a:gd name="connsiteX30" fmla="*/ 5562044 w 12192000"/>
              <a:gd name="connsiteY30" fmla="*/ 487278 h 1996206"/>
              <a:gd name="connsiteX31" fmla="*/ 5562044 w 12192000"/>
              <a:gd name="connsiteY31" fmla="*/ 432374 h 1996206"/>
              <a:gd name="connsiteX32" fmla="*/ 5608394 w 12192000"/>
              <a:gd name="connsiteY32" fmla="*/ 432374 h 1996206"/>
              <a:gd name="connsiteX33" fmla="*/ 5608394 w 12192000"/>
              <a:gd name="connsiteY33" fmla="*/ 317074 h 1996206"/>
              <a:gd name="connsiteX34" fmla="*/ 5720562 w 12192000"/>
              <a:gd name="connsiteY34" fmla="*/ 317074 h 1996206"/>
              <a:gd name="connsiteX35" fmla="*/ 5720562 w 12192000"/>
              <a:gd name="connsiteY35" fmla="*/ 499632 h 1996206"/>
              <a:gd name="connsiteX36" fmla="*/ 5777110 w 12192000"/>
              <a:gd name="connsiteY36" fmla="*/ 499632 h 1996206"/>
              <a:gd name="connsiteX37" fmla="*/ 5777110 w 12192000"/>
              <a:gd name="connsiteY37" fmla="*/ 392568 h 1996206"/>
              <a:gd name="connsiteX38" fmla="*/ 5905037 w 12192000"/>
              <a:gd name="connsiteY38" fmla="*/ 392568 h 1996206"/>
              <a:gd name="connsiteX39" fmla="*/ 6032964 w 12192000"/>
              <a:gd name="connsiteY39" fmla="*/ 355507 h 1996206"/>
              <a:gd name="connsiteX40" fmla="*/ 6032964 w 12192000"/>
              <a:gd name="connsiteY40" fmla="*/ 532575 h 1996206"/>
              <a:gd name="connsiteX41" fmla="*/ 6092292 w 12192000"/>
              <a:gd name="connsiteY41" fmla="*/ 576498 h 1996206"/>
              <a:gd name="connsiteX42" fmla="*/ 6092292 w 12192000"/>
              <a:gd name="connsiteY42" fmla="*/ 473552 h 1996206"/>
              <a:gd name="connsiteX43" fmla="*/ 6121956 w 12192000"/>
              <a:gd name="connsiteY43" fmla="*/ 459826 h 1996206"/>
              <a:gd name="connsiteX44" fmla="*/ 6121956 w 12192000"/>
              <a:gd name="connsiteY44" fmla="*/ 469434 h 1996206"/>
              <a:gd name="connsiteX45" fmla="*/ 6139570 w 12192000"/>
              <a:gd name="connsiteY45" fmla="*/ 469434 h 1996206"/>
              <a:gd name="connsiteX46" fmla="*/ 6139570 w 12192000"/>
              <a:gd name="connsiteY46" fmla="*/ 483160 h 1996206"/>
              <a:gd name="connsiteX47" fmla="*/ 6150694 w 12192000"/>
              <a:gd name="connsiteY47" fmla="*/ 483160 h 1996206"/>
              <a:gd name="connsiteX48" fmla="*/ 6150694 w 12192000"/>
              <a:gd name="connsiteY48" fmla="*/ 492769 h 1996206"/>
              <a:gd name="connsiteX49" fmla="*/ 6162745 w 12192000"/>
              <a:gd name="connsiteY49" fmla="*/ 492769 h 1996206"/>
              <a:gd name="connsiteX50" fmla="*/ 6162745 w 12192000"/>
              <a:gd name="connsiteY50" fmla="*/ 540810 h 1996206"/>
              <a:gd name="connsiteX51" fmla="*/ 6173869 w 12192000"/>
              <a:gd name="connsiteY51" fmla="*/ 540810 h 1996206"/>
              <a:gd name="connsiteX52" fmla="*/ 6173869 w 12192000"/>
              <a:gd name="connsiteY52" fmla="*/ 564145 h 1996206"/>
              <a:gd name="connsiteX53" fmla="*/ 6185920 w 12192000"/>
              <a:gd name="connsiteY53" fmla="*/ 564145 h 1996206"/>
              <a:gd name="connsiteX54" fmla="*/ 6185920 w 12192000"/>
              <a:gd name="connsiteY54" fmla="*/ 392568 h 1996206"/>
              <a:gd name="connsiteX55" fmla="*/ 6214657 w 12192000"/>
              <a:gd name="connsiteY55" fmla="*/ 392568 h 1996206"/>
              <a:gd name="connsiteX56" fmla="*/ 6214657 w 12192000"/>
              <a:gd name="connsiteY56" fmla="*/ 334918 h 1996206"/>
              <a:gd name="connsiteX57" fmla="*/ 6237832 w 12192000"/>
              <a:gd name="connsiteY57" fmla="*/ 334918 h 1996206"/>
              <a:gd name="connsiteX58" fmla="*/ 6237832 w 12192000"/>
              <a:gd name="connsiteY58" fmla="*/ 321192 h 1996206"/>
              <a:gd name="connsiteX59" fmla="*/ 6348146 w 12192000"/>
              <a:gd name="connsiteY59" fmla="*/ 278641 h 1996206"/>
              <a:gd name="connsiteX60" fmla="*/ 6457533 w 12192000"/>
              <a:gd name="connsiteY60" fmla="*/ 321192 h 1996206"/>
              <a:gd name="connsiteX61" fmla="*/ 6457533 w 12192000"/>
              <a:gd name="connsiteY61" fmla="*/ 334918 h 1996206"/>
              <a:gd name="connsiteX62" fmla="*/ 6475146 w 12192000"/>
              <a:gd name="connsiteY62" fmla="*/ 334918 h 1996206"/>
              <a:gd name="connsiteX63" fmla="*/ 6475146 w 12192000"/>
              <a:gd name="connsiteY63" fmla="*/ 392568 h 1996206"/>
              <a:gd name="connsiteX64" fmla="*/ 6491832 w 12192000"/>
              <a:gd name="connsiteY64" fmla="*/ 396686 h 1996206"/>
              <a:gd name="connsiteX65" fmla="*/ 6491832 w 12192000"/>
              <a:gd name="connsiteY65" fmla="*/ 511985 h 1996206"/>
              <a:gd name="connsiteX66" fmla="*/ 6509446 w 12192000"/>
              <a:gd name="connsiteY66" fmla="*/ 511985 h 1996206"/>
              <a:gd name="connsiteX67" fmla="*/ 6527059 w 12192000"/>
              <a:gd name="connsiteY67" fmla="*/ 554536 h 1996206"/>
              <a:gd name="connsiteX68" fmla="*/ 6527059 w 12192000"/>
              <a:gd name="connsiteY68" fmla="*/ 450218 h 1996206"/>
              <a:gd name="connsiteX69" fmla="*/ 6555796 w 12192000"/>
              <a:gd name="connsiteY69" fmla="*/ 450218 h 1996206"/>
              <a:gd name="connsiteX70" fmla="*/ 6555796 w 12192000"/>
              <a:gd name="connsiteY70" fmla="*/ 415902 h 1996206"/>
              <a:gd name="connsiteX71" fmla="*/ 6567847 w 12192000"/>
              <a:gd name="connsiteY71" fmla="*/ 415902 h 1996206"/>
              <a:gd name="connsiteX72" fmla="*/ 6567847 w 12192000"/>
              <a:gd name="connsiteY72" fmla="*/ 389823 h 1996206"/>
              <a:gd name="connsiteX73" fmla="*/ 6799599 w 12192000"/>
              <a:gd name="connsiteY73" fmla="*/ 388450 h 1996206"/>
              <a:gd name="connsiteX74" fmla="*/ 6799599 w 12192000"/>
              <a:gd name="connsiteY74" fmla="*/ 410412 h 1996206"/>
              <a:gd name="connsiteX75" fmla="*/ 6816285 w 12192000"/>
              <a:gd name="connsiteY75" fmla="*/ 410412 h 1996206"/>
              <a:gd name="connsiteX76" fmla="*/ 6816285 w 12192000"/>
              <a:gd name="connsiteY76" fmla="*/ 450218 h 1996206"/>
              <a:gd name="connsiteX77" fmla="*/ 6833898 w 12192000"/>
              <a:gd name="connsiteY77" fmla="*/ 450218 h 1996206"/>
              <a:gd name="connsiteX78" fmla="*/ 6833898 w 12192000"/>
              <a:gd name="connsiteY78" fmla="*/ 544928 h 1996206"/>
              <a:gd name="connsiteX79" fmla="*/ 6850584 w 12192000"/>
              <a:gd name="connsiteY79" fmla="*/ 544928 h 1996206"/>
              <a:gd name="connsiteX80" fmla="*/ 6850584 w 12192000"/>
              <a:gd name="connsiteY80" fmla="*/ 45296 h 1996206"/>
              <a:gd name="connsiteX81" fmla="*/ 7022081 w 12192000"/>
              <a:gd name="connsiteY81" fmla="*/ 8235 h 1996206"/>
              <a:gd name="connsiteX82" fmla="*/ 7157424 w 12192000"/>
              <a:gd name="connsiteY82" fmla="*/ 35688 h 1996206"/>
              <a:gd name="connsiteX83" fmla="*/ 7158351 w 12192000"/>
              <a:gd name="connsiteY83" fmla="*/ 432374 h 1996206"/>
              <a:gd name="connsiteX84" fmla="*/ 7164840 w 12192000"/>
              <a:gd name="connsiteY84" fmla="*/ 440609 h 1996206"/>
              <a:gd name="connsiteX85" fmla="*/ 7186161 w 12192000"/>
              <a:gd name="connsiteY85" fmla="*/ 382959 h 1996206"/>
              <a:gd name="connsiteX86" fmla="*/ 7209336 w 12192000"/>
              <a:gd name="connsiteY86" fmla="*/ 440609 h 1996206"/>
              <a:gd name="connsiteX87" fmla="*/ 7215825 w 12192000"/>
              <a:gd name="connsiteY87" fmla="*/ 425511 h 1996206"/>
              <a:gd name="connsiteX88" fmla="*/ 7221387 w 12192000"/>
              <a:gd name="connsiteY88" fmla="*/ 455708 h 1996206"/>
              <a:gd name="connsiteX89" fmla="*/ 7221387 w 12192000"/>
              <a:gd name="connsiteY89" fmla="*/ 525711 h 1996206"/>
              <a:gd name="connsiteX90" fmla="*/ 7226949 w 12192000"/>
              <a:gd name="connsiteY90" fmla="*/ 531202 h 1996206"/>
              <a:gd name="connsiteX91" fmla="*/ 7226949 w 12192000"/>
              <a:gd name="connsiteY91" fmla="*/ 630030 h 1996206"/>
              <a:gd name="connsiteX92" fmla="*/ 7238073 w 12192000"/>
              <a:gd name="connsiteY92" fmla="*/ 630030 h 1996206"/>
              <a:gd name="connsiteX93" fmla="*/ 7238073 w 12192000"/>
              <a:gd name="connsiteY93" fmla="*/ 507867 h 1996206"/>
              <a:gd name="connsiteX94" fmla="*/ 7250124 w 12192000"/>
              <a:gd name="connsiteY94" fmla="*/ 507867 h 1996206"/>
              <a:gd name="connsiteX95" fmla="*/ 7250124 w 12192000"/>
              <a:gd name="connsiteY95" fmla="*/ 222363 h 1996206"/>
              <a:gd name="connsiteX96" fmla="*/ 7434599 w 12192000"/>
              <a:gd name="connsiteY96" fmla="*/ 189421 h 1996206"/>
              <a:gd name="connsiteX97" fmla="*/ 7562526 w 12192000"/>
              <a:gd name="connsiteY97" fmla="*/ 218246 h 1996206"/>
              <a:gd name="connsiteX98" fmla="*/ 7562526 w 12192000"/>
              <a:gd name="connsiteY98" fmla="*/ 411784 h 1996206"/>
              <a:gd name="connsiteX99" fmla="*/ 7585701 w 12192000"/>
              <a:gd name="connsiteY99" fmla="*/ 429628 h 1996206"/>
              <a:gd name="connsiteX100" fmla="*/ 7585701 w 12192000"/>
              <a:gd name="connsiteY100" fmla="*/ 465316 h 1996206"/>
              <a:gd name="connsiteX101" fmla="*/ 7596825 w 12192000"/>
              <a:gd name="connsiteY101" fmla="*/ 465316 h 1996206"/>
              <a:gd name="connsiteX102" fmla="*/ 7596825 w 12192000"/>
              <a:gd name="connsiteY102" fmla="*/ 488651 h 1996206"/>
              <a:gd name="connsiteX103" fmla="*/ 7602387 w 12192000"/>
              <a:gd name="connsiteY103" fmla="*/ 488651 h 1996206"/>
              <a:gd name="connsiteX104" fmla="*/ 7602387 w 12192000"/>
              <a:gd name="connsiteY104" fmla="*/ 606696 h 1996206"/>
              <a:gd name="connsiteX105" fmla="*/ 7614438 w 12192000"/>
              <a:gd name="connsiteY105" fmla="*/ 606696 h 1996206"/>
              <a:gd name="connsiteX106" fmla="*/ 7614438 w 12192000"/>
              <a:gd name="connsiteY106" fmla="*/ 569635 h 1996206"/>
              <a:gd name="connsiteX107" fmla="*/ 7701577 w 12192000"/>
              <a:gd name="connsiteY107" fmla="*/ 569635 h 1996206"/>
              <a:gd name="connsiteX108" fmla="*/ 7701577 w 12192000"/>
              <a:gd name="connsiteY108" fmla="*/ 459826 h 1996206"/>
              <a:gd name="connsiteX109" fmla="*/ 7741438 w 12192000"/>
              <a:gd name="connsiteY109" fmla="*/ 459826 h 1996206"/>
              <a:gd name="connsiteX110" fmla="*/ 7741438 w 12192000"/>
              <a:gd name="connsiteY110" fmla="*/ 406294 h 1996206"/>
              <a:gd name="connsiteX111" fmla="*/ 7747927 w 12192000"/>
              <a:gd name="connsiteY111" fmla="*/ 406294 h 1996206"/>
              <a:gd name="connsiteX112" fmla="*/ 7747927 w 12192000"/>
              <a:gd name="connsiteY112" fmla="*/ 387077 h 1996206"/>
              <a:gd name="connsiteX113" fmla="*/ 7753489 w 12192000"/>
              <a:gd name="connsiteY113" fmla="*/ 387077 h 1996206"/>
              <a:gd name="connsiteX114" fmla="*/ 7753489 w 12192000"/>
              <a:gd name="connsiteY114" fmla="*/ 373351 h 1996206"/>
              <a:gd name="connsiteX115" fmla="*/ 7932402 w 12192000"/>
              <a:gd name="connsiteY115" fmla="*/ 367861 h 1996206"/>
              <a:gd name="connsiteX116" fmla="*/ 7932402 w 12192000"/>
              <a:gd name="connsiteY116" fmla="*/ 532575 h 1996206"/>
              <a:gd name="connsiteX117" fmla="*/ 8013051 w 12192000"/>
              <a:gd name="connsiteY117" fmla="*/ 532575 h 1996206"/>
              <a:gd name="connsiteX118" fmla="*/ 8013051 w 12192000"/>
              <a:gd name="connsiteY118" fmla="*/ 551791 h 1996206"/>
              <a:gd name="connsiteX119" fmla="*/ 8077942 w 12192000"/>
              <a:gd name="connsiteY119" fmla="*/ 525711 h 1996206"/>
              <a:gd name="connsiteX120" fmla="*/ 8094628 w 12192000"/>
              <a:gd name="connsiteY120" fmla="*/ 525711 h 1996206"/>
              <a:gd name="connsiteX121" fmla="*/ 8094628 w 12192000"/>
              <a:gd name="connsiteY121" fmla="*/ 446100 h 1996206"/>
              <a:gd name="connsiteX122" fmla="*/ 8280029 w 12192000"/>
              <a:gd name="connsiteY122" fmla="*/ 446100 h 1996206"/>
              <a:gd name="connsiteX123" fmla="*/ 8280029 w 12192000"/>
              <a:gd name="connsiteY123" fmla="*/ 492769 h 1996206"/>
              <a:gd name="connsiteX124" fmla="*/ 8285591 w 12192000"/>
              <a:gd name="connsiteY124" fmla="*/ 492769 h 1996206"/>
              <a:gd name="connsiteX125" fmla="*/ 8285591 w 12192000"/>
              <a:gd name="connsiteY125" fmla="*/ 517476 h 1996206"/>
              <a:gd name="connsiteX126" fmla="*/ 8303205 w 12192000"/>
              <a:gd name="connsiteY126" fmla="*/ 517476 h 1996206"/>
              <a:gd name="connsiteX127" fmla="*/ 8303205 w 12192000"/>
              <a:gd name="connsiteY127" fmla="*/ 531202 h 1996206"/>
              <a:gd name="connsiteX128" fmla="*/ 8314329 w 12192000"/>
              <a:gd name="connsiteY128" fmla="*/ 531202 h 1996206"/>
              <a:gd name="connsiteX129" fmla="*/ 8315256 w 12192000"/>
              <a:gd name="connsiteY129" fmla="*/ 396686 h 1996206"/>
              <a:gd name="connsiteX130" fmla="*/ 8539591 w 12192000"/>
              <a:gd name="connsiteY130" fmla="*/ 396686 h 1996206"/>
              <a:gd name="connsiteX131" fmla="*/ 8539591 w 12192000"/>
              <a:gd name="connsiteY131" fmla="*/ 573753 h 1996206"/>
              <a:gd name="connsiteX132" fmla="*/ 8573891 w 12192000"/>
              <a:gd name="connsiteY132" fmla="*/ 573753 h 1996206"/>
              <a:gd name="connsiteX133" fmla="*/ 8572964 w 12192000"/>
              <a:gd name="connsiteY133" fmla="*/ 429628 h 1996206"/>
              <a:gd name="connsiteX134" fmla="*/ 8649905 w 12192000"/>
              <a:gd name="connsiteY134" fmla="*/ 429628 h 1996206"/>
              <a:gd name="connsiteX135" fmla="*/ 8649905 w 12192000"/>
              <a:gd name="connsiteY135" fmla="*/ 483160 h 1996206"/>
              <a:gd name="connsiteX136" fmla="*/ 8661029 w 12192000"/>
              <a:gd name="connsiteY136" fmla="*/ 483160 h 1996206"/>
              <a:gd name="connsiteX137" fmla="*/ 8661029 w 12192000"/>
              <a:gd name="connsiteY137" fmla="*/ 459826 h 1996206"/>
              <a:gd name="connsiteX138" fmla="*/ 8667518 w 12192000"/>
              <a:gd name="connsiteY138" fmla="*/ 459826 h 1996206"/>
              <a:gd name="connsiteX139" fmla="*/ 8667518 w 12192000"/>
              <a:gd name="connsiteY139" fmla="*/ 414530 h 1996206"/>
              <a:gd name="connsiteX140" fmla="*/ 8673080 w 12192000"/>
              <a:gd name="connsiteY140" fmla="*/ 414530 h 1996206"/>
              <a:gd name="connsiteX141" fmla="*/ 8701818 w 12192000"/>
              <a:gd name="connsiteY141" fmla="*/ 350017 h 1996206"/>
              <a:gd name="connsiteX142" fmla="*/ 8712942 w 12192000"/>
              <a:gd name="connsiteY142" fmla="*/ 282759 h 1996206"/>
              <a:gd name="connsiteX143" fmla="*/ 8725920 w 12192000"/>
              <a:gd name="connsiteY143" fmla="*/ 350017 h 1996206"/>
              <a:gd name="connsiteX144" fmla="*/ 8756511 w 12192000"/>
              <a:gd name="connsiteY144" fmla="*/ 415902 h 1996206"/>
              <a:gd name="connsiteX145" fmla="*/ 8764854 w 12192000"/>
              <a:gd name="connsiteY145" fmla="*/ 415902 h 1996206"/>
              <a:gd name="connsiteX146" fmla="*/ 8764854 w 12192000"/>
              <a:gd name="connsiteY146" fmla="*/ 440609 h 1996206"/>
              <a:gd name="connsiteX147" fmla="*/ 8771343 w 12192000"/>
              <a:gd name="connsiteY147" fmla="*/ 440609 h 1996206"/>
              <a:gd name="connsiteX148" fmla="*/ 8771343 w 12192000"/>
              <a:gd name="connsiteY148" fmla="*/ 479043 h 1996206"/>
              <a:gd name="connsiteX149" fmla="*/ 8775978 w 12192000"/>
              <a:gd name="connsiteY149" fmla="*/ 479043 h 1996206"/>
              <a:gd name="connsiteX150" fmla="*/ 8781540 w 12192000"/>
              <a:gd name="connsiteY150" fmla="*/ 473552 h 1996206"/>
              <a:gd name="connsiteX151" fmla="*/ 8799153 w 12192000"/>
              <a:gd name="connsiteY151" fmla="*/ 473552 h 1996206"/>
              <a:gd name="connsiteX152" fmla="*/ 8799153 w 12192000"/>
              <a:gd name="connsiteY152" fmla="*/ 465316 h 1996206"/>
              <a:gd name="connsiteX153" fmla="*/ 8805642 w 12192000"/>
              <a:gd name="connsiteY153" fmla="*/ 465316 h 1996206"/>
              <a:gd name="connsiteX154" fmla="*/ 8805642 w 12192000"/>
              <a:gd name="connsiteY154" fmla="*/ 425511 h 1996206"/>
              <a:gd name="connsiteX155" fmla="*/ 8811204 w 12192000"/>
              <a:gd name="connsiteY155" fmla="*/ 425511 h 1996206"/>
              <a:gd name="connsiteX156" fmla="*/ 8831599 w 12192000"/>
              <a:gd name="connsiteY156" fmla="*/ 244325 h 1996206"/>
              <a:gd name="connsiteX157" fmla="*/ 8851993 w 12192000"/>
              <a:gd name="connsiteY157" fmla="*/ 421393 h 1996206"/>
              <a:gd name="connsiteX158" fmla="*/ 8864044 w 12192000"/>
              <a:gd name="connsiteY158" fmla="*/ 425511 h 1996206"/>
              <a:gd name="connsiteX159" fmla="*/ 8864044 w 12192000"/>
              <a:gd name="connsiteY159" fmla="*/ 440609 h 1996206"/>
              <a:gd name="connsiteX160" fmla="*/ 8892781 w 12192000"/>
              <a:gd name="connsiteY160" fmla="*/ 440609 h 1996206"/>
              <a:gd name="connsiteX161" fmla="*/ 8892781 w 12192000"/>
              <a:gd name="connsiteY161" fmla="*/ 459826 h 1996206"/>
              <a:gd name="connsiteX162" fmla="*/ 8962307 w 12192000"/>
              <a:gd name="connsiteY162" fmla="*/ 459826 h 1996206"/>
              <a:gd name="connsiteX163" fmla="*/ 8962307 w 12192000"/>
              <a:gd name="connsiteY163" fmla="*/ 473552 h 1996206"/>
              <a:gd name="connsiteX164" fmla="*/ 9060569 w 12192000"/>
              <a:gd name="connsiteY164" fmla="*/ 498259 h 1996206"/>
              <a:gd name="connsiteX165" fmla="*/ 9060569 w 12192000"/>
              <a:gd name="connsiteY165" fmla="*/ 560027 h 1996206"/>
              <a:gd name="connsiteX166" fmla="*/ 9089307 w 12192000"/>
              <a:gd name="connsiteY166" fmla="*/ 560027 h 1996206"/>
              <a:gd name="connsiteX167" fmla="*/ 9089307 w 12192000"/>
              <a:gd name="connsiteY167" fmla="*/ 573753 h 1996206"/>
              <a:gd name="connsiteX168" fmla="*/ 9120825 w 12192000"/>
              <a:gd name="connsiteY168" fmla="*/ 573753 h 1996206"/>
              <a:gd name="connsiteX169" fmla="*/ 9120825 w 12192000"/>
              <a:gd name="connsiteY169" fmla="*/ 557282 h 1996206"/>
              <a:gd name="connsiteX170" fmla="*/ 9186642 w 12192000"/>
              <a:gd name="connsiteY170" fmla="*/ 557282 h 1996206"/>
              <a:gd name="connsiteX171" fmla="*/ 9186642 w 12192000"/>
              <a:gd name="connsiteY171" fmla="*/ 448845 h 1996206"/>
              <a:gd name="connsiteX172" fmla="*/ 9334964 w 12192000"/>
              <a:gd name="connsiteY172" fmla="*/ 448845 h 1996206"/>
              <a:gd name="connsiteX173" fmla="*/ 9334964 w 12192000"/>
              <a:gd name="connsiteY173" fmla="*/ 511985 h 1996206"/>
              <a:gd name="connsiteX174" fmla="*/ 9341453 w 12192000"/>
              <a:gd name="connsiteY174" fmla="*/ 510613 h 1996206"/>
              <a:gd name="connsiteX175" fmla="*/ 9341453 w 12192000"/>
              <a:gd name="connsiteY175" fmla="*/ 490023 h 1996206"/>
              <a:gd name="connsiteX176" fmla="*/ 9351650 w 12192000"/>
              <a:gd name="connsiteY176" fmla="*/ 490023 h 1996206"/>
              <a:gd name="connsiteX177" fmla="*/ 9355358 w 12192000"/>
              <a:gd name="connsiteY177" fmla="*/ 388450 h 1996206"/>
              <a:gd name="connsiteX178" fmla="*/ 9422102 w 12192000"/>
              <a:gd name="connsiteY178" fmla="*/ 341781 h 1996206"/>
              <a:gd name="connsiteX179" fmla="*/ 9486066 w 12192000"/>
              <a:gd name="connsiteY179" fmla="*/ 391195 h 1996206"/>
              <a:gd name="connsiteX180" fmla="*/ 9486066 w 12192000"/>
              <a:gd name="connsiteY180" fmla="*/ 557282 h 1996206"/>
              <a:gd name="connsiteX181" fmla="*/ 9565788 w 12192000"/>
              <a:gd name="connsiteY181" fmla="*/ 595715 h 1996206"/>
              <a:gd name="connsiteX182" fmla="*/ 9565788 w 12192000"/>
              <a:gd name="connsiteY182" fmla="*/ 404921 h 1996206"/>
              <a:gd name="connsiteX183" fmla="*/ 9611212 w 12192000"/>
              <a:gd name="connsiteY183" fmla="*/ 404921 h 1996206"/>
              <a:gd name="connsiteX184" fmla="*/ 9611212 w 12192000"/>
              <a:gd name="connsiteY184" fmla="*/ 43923 h 1996206"/>
              <a:gd name="connsiteX185" fmla="*/ 9816080 w 12192000"/>
              <a:gd name="connsiteY185" fmla="*/ 43923 h 1996206"/>
              <a:gd name="connsiteX186" fmla="*/ 9816080 w 12192000"/>
              <a:gd name="connsiteY186" fmla="*/ 646502 h 1996206"/>
              <a:gd name="connsiteX187" fmla="*/ 9883752 w 12192000"/>
              <a:gd name="connsiteY187" fmla="*/ 646502 h 1996206"/>
              <a:gd name="connsiteX188" fmla="*/ 9883752 w 12192000"/>
              <a:gd name="connsiteY188" fmla="*/ 43923 h 1996206"/>
              <a:gd name="connsiteX189" fmla="*/ 10072861 w 12192000"/>
              <a:gd name="connsiteY189" fmla="*/ 43923 h 1996206"/>
              <a:gd name="connsiteX190" fmla="*/ 10072861 w 12192000"/>
              <a:gd name="connsiteY190" fmla="*/ 603951 h 1996206"/>
              <a:gd name="connsiteX191" fmla="*/ 10097891 w 12192000"/>
              <a:gd name="connsiteY191" fmla="*/ 603951 h 1996206"/>
              <a:gd name="connsiteX192" fmla="*/ 10097891 w 12192000"/>
              <a:gd name="connsiteY192" fmla="*/ 503750 h 1996206"/>
              <a:gd name="connsiteX193" fmla="*/ 10211912 w 12192000"/>
              <a:gd name="connsiteY193" fmla="*/ 503750 h 1996206"/>
              <a:gd name="connsiteX194" fmla="*/ 10211912 w 12192000"/>
              <a:gd name="connsiteY194" fmla="*/ 506495 h 1996206"/>
              <a:gd name="connsiteX195" fmla="*/ 10225818 w 12192000"/>
              <a:gd name="connsiteY195" fmla="*/ 506495 h 1996206"/>
              <a:gd name="connsiteX196" fmla="*/ 10226745 w 12192000"/>
              <a:gd name="connsiteY196" fmla="*/ 595715 h 1996206"/>
              <a:gd name="connsiteX197" fmla="*/ 10277730 w 12192000"/>
              <a:gd name="connsiteY197" fmla="*/ 595715 h 1996206"/>
              <a:gd name="connsiteX198" fmla="*/ 10277730 w 12192000"/>
              <a:gd name="connsiteY198" fmla="*/ 624540 h 1996206"/>
              <a:gd name="connsiteX199" fmla="*/ 10328715 w 12192000"/>
              <a:gd name="connsiteY199" fmla="*/ 624540 h 1996206"/>
              <a:gd name="connsiteX200" fmla="*/ 10328715 w 12192000"/>
              <a:gd name="connsiteY200" fmla="*/ 638266 h 1996206"/>
              <a:gd name="connsiteX201" fmla="*/ 10426051 w 12192000"/>
              <a:gd name="connsiteY201" fmla="*/ 638266 h 1996206"/>
              <a:gd name="connsiteX202" fmla="*/ 10426051 w 12192000"/>
              <a:gd name="connsiteY202" fmla="*/ 616304 h 1996206"/>
              <a:gd name="connsiteX203" fmla="*/ 10426978 w 12192000"/>
              <a:gd name="connsiteY203" fmla="*/ 616304 h 1996206"/>
              <a:gd name="connsiteX204" fmla="*/ 10426978 w 12192000"/>
              <a:gd name="connsiteY204" fmla="*/ 389823 h 1996206"/>
              <a:gd name="connsiteX205" fmla="*/ 10541000 w 12192000"/>
              <a:gd name="connsiteY205" fmla="*/ 389823 h 1996206"/>
              <a:gd name="connsiteX206" fmla="*/ 10540073 w 12192000"/>
              <a:gd name="connsiteY206" fmla="*/ 627285 h 1996206"/>
              <a:gd name="connsiteX207" fmla="*/ 10616088 w 12192000"/>
              <a:gd name="connsiteY207" fmla="*/ 627285 h 1996206"/>
              <a:gd name="connsiteX208" fmla="*/ 10616088 w 12192000"/>
              <a:gd name="connsiteY208" fmla="*/ 495514 h 1996206"/>
              <a:gd name="connsiteX209" fmla="*/ 10733818 w 12192000"/>
              <a:gd name="connsiteY209" fmla="*/ 495514 h 1996206"/>
              <a:gd name="connsiteX210" fmla="*/ 10733818 w 12192000"/>
              <a:gd name="connsiteY210" fmla="*/ 597087 h 1996206"/>
              <a:gd name="connsiteX211" fmla="*/ 10770898 w 12192000"/>
              <a:gd name="connsiteY211" fmla="*/ 597087 h 1996206"/>
              <a:gd name="connsiteX212" fmla="*/ 10770898 w 12192000"/>
              <a:gd name="connsiteY212" fmla="*/ 579243 h 1996206"/>
              <a:gd name="connsiteX213" fmla="*/ 10780168 w 12192000"/>
              <a:gd name="connsiteY213" fmla="*/ 579243 h 1996206"/>
              <a:gd name="connsiteX214" fmla="*/ 10780168 w 12192000"/>
              <a:gd name="connsiteY214" fmla="*/ 380214 h 1996206"/>
              <a:gd name="connsiteX215" fmla="*/ 10835788 w 12192000"/>
              <a:gd name="connsiteY215" fmla="*/ 395313 h 1996206"/>
              <a:gd name="connsiteX216" fmla="*/ 10835788 w 12192000"/>
              <a:gd name="connsiteY216" fmla="*/ 385705 h 1996206"/>
              <a:gd name="connsiteX217" fmla="*/ 10861745 w 12192000"/>
              <a:gd name="connsiteY217" fmla="*/ 385705 h 1996206"/>
              <a:gd name="connsiteX218" fmla="*/ 10861745 w 12192000"/>
              <a:gd name="connsiteY218" fmla="*/ 290994 h 1996206"/>
              <a:gd name="connsiteX219" fmla="*/ 10868234 w 12192000"/>
              <a:gd name="connsiteY219" fmla="*/ 286876 h 1996206"/>
              <a:gd name="connsiteX220" fmla="*/ 10868234 w 12192000"/>
              <a:gd name="connsiteY220" fmla="*/ 259424 h 1996206"/>
              <a:gd name="connsiteX221" fmla="*/ 10891409 w 12192000"/>
              <a:gd name="connsiteY221" fmla="*/ 258051 h 1996206"/>
              <a:gd name="connsiteX222" fmla="*/ 10947956 w 12192000"/>
              <a:gd name="connsiteY222" fmla="*/ 168831 h 1996206"/>
              <a:gd name="connsiteX223" fmla="*/ 10952591 w 12192000"/>
              <a:gd name="connsiteY223" fmla="*/ 0 h 1996206"/>
              <a:gd name="connsiteX224" fmla="*/ 10957226 w 12192000"/>
              <a:gd name="connsiteY224" fmla="*/ 167459 h 1996206"/>
              <a:gd name="connsiteX225" fmla="*/ 11009139 w 12192000"/>
              <a:gd name="connsiteY225" fmla="*/ 262169 h 1996206"/>
              <a:gd name="connsiteX226" fmla="*/ 11034168 w 12192000"/>
              <a:gd name="connsiteY226" fmla="*/ 262169 h 1996206"/>
              <a:gd name="connsiteX227" fmla="*/ 11034168 w 12192000"/>
              <a:gd name="connsiteY227" fmla="*/ 288249 h 1996206"/>
              <a:gd name="connsiteX228" fmla="*/ 11039730 w 12192000"/>
              <a:gd name="connsiteY228" fmla="*/ 290994 h 1996206"/>
              <a:gd name="connsiteX229" fmla="*/ 11039730 w 12192000"/>
              <a:gd name="connsiteY229" fmla="*/ 385705 h 1996206"/>
              <a:gd name="connsiteX230" fmla="*/ 11060124 w 12192000"/>
              <a:gd name="connsiteY230" fmla="*/ 385705 h 1996206"/>
              <a:gd name="connsiteX231" fmla="*/ 11060124 w 12192000"/>
              <a:gd name="connsiteY231" fmla="*/ 528457 h 1996206"/>
              <a:gd name="connsiteX232" fmla="*/ 11092569 w 12192000"/>
              <a:gd name="connsiteY232" fmla="*/ 528457 h 1996206"/>
              <a:gd name="connsiteX233" fmla="*/ 11092569 w 12192000"/>
              <a:gd name="connsiteY233" fmla="*/ 473552 h 1996206"/>
              <a:gd name="connsiteX234" fmla="*/ 11203810 w 12192000"/>
              <a:gd name="connsiteY234" fmla="*/ 473552 h 1996206"/>
              <a:gd name="connsiteX235" fmla="*/ 11203810 w 12192000"/>
              <a:gd name="connsiteY235" fmla="*/ 654737 h 1996206"/>
              <a:gd name="connsiteX236" fmla="*/ 11225131 w 12192000"/>
              <a:gd name="connsiteY236" fmla="*/ 654737 h 1996206"/>
              <a:gd name="connsiteX237" fmla="*/ 11225131 w 12192000"/>
              <a:gd name="connsiteY237" fmla="*/ 598460 h 1996206"/>
              <a:gd name="connsiteX238" fmla="*/ 11287241 w 12192000"/>
              <a:gd name="connsiteY238" fmla="*/ 599833 h 1996206"/>
              <a:gd name="connsiteX239" fmla="*/ 11287241 w 12192000"/>
              <a:gd name="connsiteY239" fmla="*/ 561399 h 1996206"/>
              <a:gd name="connsiteX240" fmla="*/ 11368818 w 12192000"/>
              <a:gd name="connsiteY240" fmla="*/ 561399 h 1996206"/>
              <a:gd name="connsiteX241" fmla="*/ 11368818 w 12192000"/>
              <a:gd name="connsiteY241" fmla="*/ 359625 h 1996206"/>
              <a:gd name="connsiteX242" fmla="*/ 11398482 w 12192000"/>
              <a:gd name="connsiteY242" fmla="*/ 343154 h 1996206"/>
              <a:gd name="connsiteX243" fmla="*/ 11398482 w 12192000"/>
              <a:gd name="connsiteY243" fmla="*/ 284131 h 1996206"/>
              <a:gd name="connsiteX244" fmla="*/ 11444832 w 12192000"/>
              <a:gd name="connsiteY244" fmla="*/ 263542 h 1996206"/>
              <a:gd name="connsiteX245" fmla="*/ 11447613 w 12192000"/>
              <a:gd name="connsiteY245" fmla="*/ 168831 h 1996206"/>
              <a:gd name="connsiteX246" fmla="*/ 11452248 w 12192000"/>
              <a:gd name="connsiteY246" fmla="*/ 263542 h 1996206"/>
              <a:gd name="connsiteX247" fmla="*/ 11501380 w 12192000"/>
              <a:gd name="connsiteY247" fmla="*/ 282759 h 1996206"/>
              <a:gd name="connsiteX248" fmla="*/ 11502307 w 12192000"/>
              <a:gd name="connsiteY248" fmla="*/ 343154 h 1996206"/>
              <a:gd name="connsiteX249" fmla="*/ 11531971 w 12192000"/>
              <a:gd name="connsiteY249" fmla="*/ 355507 h 1996206"/>
              <a:gd name="connsiteX250" fmla="*/ 11531971 w 12192000"/>
              <a:gd name="connsiteY250" fmla="*/ 616304 h 1996206"/>
              <a:gd name="connsiteX251" fmla="*/ 11603350 w 12192000"/>
              <a:gd name="connsiteY251" fmla="*/ 616304 h 1996206"/>
              <a:gd name="connsiteX252" fmla="*/ 11603350 w 12192000"/>
              <a:gd name="connsiteY252" fmla="*/ 487278 h 1996206"/>
              <a:gd name="connsiteX253" fmla="*/ 11655263 w 12192000"/>
              <a:gd name="connsiteY253" fmla="*/ 487278 h 1996206"/>
              <a:gd name="connsiteX254" fmla="*/ 11655263 w 12192000"/>
              <a:gd name="connsiteY254" fmla="*/ 432374 h 1996206"/>
              <a:gd name="connsiteX255" fmla="*/ 11701613 w 12192000"/>
              <a:gd name="connsiteY255" fmla="*/ 432374 h 1996206"/>
              <a:gd name="connsiteX256" fmla="*/ 11701613 w 12192000"/>
              <a:gd name="connsiteY256" fmla="*/ 317074 h 1996206"/>
              <a:gd name="connsiteX257" fmla="*/ 11813781 w 12192000"/>
              <a:gd name="connsiteY257" fmla="*/ 317074 h 1996206"/>
              <a:gd name="connsiteX258" fmla="*/ 11813781 w 12192000"/>
              <a:gd name="connsiteY258" fmla="*/ 499632 h 1996206"/>
              <a:gd name="connsiteX259" fmla="*/ 11870328 w 12192000"/>
              <a:gd name="connsiteY259" fmla="*/ 499632 h 1996206"/>
              <a:gd name="connsiteX260" fmla="*/ 11870328 w 12192000"/>
              <a:gd name="connsiteY260" fmla="*/ 392568 h 1996206"/>
              <a:gd name="connsiteX261" fmla="*/ 11998255 w 12192000"/>
              <a:gd name="connsiteY261" fmla="*/ 392568 h 1996206"/>
              <a:gd name="connsiteX262" fmla="*/ 12126182 w 12192000"/>
              <a:gd name="connsiteY262" fmla="*/ 355507 h 1996206"/>
              <a:gd name="connsiteX263" fmla="*/ 12126182 w 12192000"/>
              <a:gd name="connsiteY263" fmla="*/ 532575 h 1996206"/>
              <a:gd name="connsiteX264" fmla="*/ 12192000 w 12192000"/>
              <a:gd name="connsiteY264" fmla="*/ 580616 h 1996206"/>
              <a:gd name="connsiteX265" fmla="*/ 12192000 w 12192000"/>
              <a:gd name="connsiteY265" fmla="*/ 785136 h 1996206"/>
              <a:gd name="connsiteX266" fmla="*/ 12190413 w 12192000"/>
              <a:gd name="connsiteY266" fmla="*/ 785136 h 1996206"/>
              <a:gd name="connsiteX267" fmla="*/ 12190413 w 12192000"/>
              <a:gd name="connsiteY267" fmla="*/ 1996206 h 1996206"/>
              <a:gd name="connsiteX268" fmla="*/ 0 w 12192000"/>
              <a:gd name="connsiteY268" fmla="*/ 1996206 h 1996206"/>
              <a:gd name="connsiteX269" fmla="*/ 0 w 12192000"/>
              <a:gd name="connsiteY269" fmla="*/ 785136 h 1996206"/>
              <a:gd name="connsiteX270" fmla="*/ 0 w 12192000"/>
              <a:gd name="connsiteY270" fmla="*/ 785135 h 1996206"/>
              <a:gd name="connsiteX271" fmla="*/ 0 w 12192000"/>
              <a:gd name="connsiteY271" fmla="*/ 473552 h 1996206"/>
              <a:gd name="connsiteX272" fmla="*/ 29664 w 12192000"/>
              <a:gd name="connsiteY272" fmla="*/ 459826 h 1996206"/>
              <a:gd name="connsiteX273" fmla="*/ 29664 w 12192000"/>
              <a:gd name="connsiteY273" fmla="*/ 469434 h 1996206"/>
              <a:gd name="connsiteX274" fmla="*/ 47278 w 12192000"/>
              <a:gd name="connsiteY274" fmla="*/ 469434 h 1996206"/>
              <a:gd name="connsiteX275" fmla="*/ 47278 w 12192000"/>
              <a:gd name="connsiteY275" fmla="*/ 483160 h 1996206"/>
              <a:gd name="connsiteX276" fmla="*/ 58402 w 12192000"/>
              <a:gd name="connsiteY276" fmla="*/ 483160 h 1996206"/>
              <a:gd name="connsiteX277" fmla="*/ 58402 w 12192000"/>
              <a:gd name="connsiteY277" fmla="*/ 492769 h 1996206"/>
              <a:gd name="connsiteX278" fmla="*/ 69526 w 12192000"/>
              <a:gd name="connsiteY278" fmla="*/ 492769 h 1996206"/>
              <a:gd name="connsiteX279" fmla="*/ 69526 w 12192000"/>
              <a:gd name="connsiteY279" fmla="*/ 540810 h 1996206"/>
              <a:gd name="connsiteX280" fmla="*/ 80650 w 12192000"/>
              <a:gd name="connsiteY280" fmla="*/ 540810 h 1996206"/>
              <a:gd name="connsiteX281" fmla="*/ 80650 w 12192000"/>
              <a:gd name="connsiteY281" fmla="*/ 564145 h 1996206"/>
              <a:gd name="connsiteX282" fmla="*/ 92701 w 12192000"/>
              <a:gd name="connsiteY282" fmla="*/ 564145 h 1996206"/>
              <a:gd name="connsiteX283" fmla="*/ 92701 w 12192000"/>
              <a:gd name="connsiteY283" fmla="*/ 392568 h 1996206"/>
              <a:gd name="connsiteX284" fmla="*/ 121438 w 12192000"/>
              <a:gd name="connsiteY284" fmla="*/ 392568 h 1996206"/>
              <a:gd name="connsiteX285" fmla="*/ 121438 w 12192000"/>
              <a:gd name="connsiteY285" fmla="*/ 334918 h 1996206"/>
              <a:gd name="connsiteX286" fmla="*/ 145540 w 12192000"/>
              <a:gd name="connsiteY286" fmla="*/ 334918 h 1996206"/>
              <a:gd name="connsiteX287" fmla="*/ 145540 w 12192000"/>
              <a:gd name="connsiteY287" fmla="*/ 321192 h 1996206"/>
              <a:gd name="connsiteX288" fmla="*/ 254927 w 12192000"/>
              <a:gd name="connsiteY288" fmla="*/ 278641 h 1996206"/>
              <a:gd name="connsiteX289" fmla="*/ 365241 w 12192000"/>
              <a:gd name="connsiteY289" fmla="*/ 321192 h 1996206"/>
              <a:gd name="connsiteX290" fmla="*/ 365241 w 12192000"/>
              <a:gd name="connsiteY290" fmla="*/ 334918 h 1996206"/>
              <a:gd name="connsiteX291" fmla="*/ 381927 w 12192000"/>
              <a:gd name="connsiteY291" fmla="*/ 334918 h 1996206"/>
              <a:gd name="connsiteX292" fmla="*/ 381927 w 12192000"/>
              <a:gd name="connsiteY292" fmla="*/ 392568 h 1996206"/>
              <a:gd name="connsiteX293" fmla="*/ 399540 w 12192000"/>
              <a:gd name="connsiteY293" fmla="*/ 396686 h 1996206"/>
              <a:gd name="connsiteX294" fmla="*/ 399540 w 12192000"/>
              <a:gd name="connsiteY294" fmla="*/ 511985 h 1996206"/>
              <a:gd name="connsiteX295" fmla="*/ 417154 w 12192000"/>
              <a:gd name="connsiteY295" fmla="*/ 511985 h 1996206"/>
              <a:gd name="connsiteX296" fmla="*/ 433840 w 12192000"/>
              <a:gd name="connsiteY296" fmla="*/ 554536 h 1996206"/>
              <a:gd name="connsiteX297" fmla="*/ 433840 w 12192000"/>
              <a:gd name="connsiteY297" fmla="*/ 450218 h 1996206"/>
              <a:gd name="connsiteX298" fmla="*/ 462577 w 12192000"/>
              <a:gd name="connsiteY298" fmla="*/ 450218 h 1996206"/>
              <a:gd name="connsiteX299" fmla="*/ 462577 w 12192000"/>
              <a:gd name="connsiteY299" fmla="*/ 415902 h 1996206"/>
              <a:gd name="connsiteX300" fmla="*/ 473701 w 12192000"/>
              <a:gd name="connsiteY300" fmla="*/ 415902 h 1996206"/>
              <a:gd name="connsiteX301" fmla="*/ 473701 w 12192000"/>
              <a:gd name="connsiteY301" fmla="*/ 389823 h 1996206"/>
              <a:gd name="connsiteX302" fmla="*/ 706380 w 12192000"/>
              <a:gd name="connsiteY302" fmla="*/ 388450 h 1996206"/>
              <a:gd name="connsiteX303" fmla="*/ 706380 w 12192000"/>
              <a:gd name="connsiteY303" fmla="*/ 410412 h 1996206"/>
              <a:gd name="connsiteX304" fmla="*/ 723993 w 12192000"/>
              <a:gd name="connsiteY304" fmla="*/ 410412 h 1996206"/>
              <a:gd name="connsiteX305" fmla="*/ 723993 w 12192000"/>
              <a:gd name="connsiteY305" fmla="*/ 450218 h 1996206"/>
              <a:gd name="connsiteX306" fmla="*/ 741606 w 12192000"/>
              <a:gd name="connsiteY306" fmla="*/ 450218 h 1996206"/>
              <a:gd name="connsiteX307" fmla="*/ 741606 w 12192000"/>
              <a:gd name="connsiteY307" fmla="*/ 544928 h 1996206"/>
              <a:gd name="connsiteX308" fmla="*/ 758292 w 12192000"/>
              <a:gd name="connsiteY308" fmla="*/ 544928 h 1996206"/>
              <a:gd name="connsiteX309" fmla="*/ 758292 w 12192000"/>
              <a:gd name="connsiteY309" fmla="*/ 45296 h 1996206"/>
              <a:gd name="connsiteX310" fmla="*/ 929788 w 12192000"/>
              <a:gd name="connsiteY310" fmla="*/ 8235 h 1996206"/>
              <a:gd name="connsiteX311" fmla="*/ 1064205 w 12192000"/>
              <a:gd name="connsiteY311" fmla="*/ 35688 h 1996206"/>
              <a:gd name="connsiteX312" fmla="*/ 1064205 w 12192000"/>
              <a:gd name="connsiteY312" fmla="*/ 432374 h 1996206"/>
              <a:gd name="connsiteX313" fmla="*/ 1070694 w 12192000"/>
              <a:gd name="connsiteY313" fmla="*/ 440609 h 1996206"/>
              <a:gd name="connsiteX314" fmla="*/ 1093869 w 12192000"/>
              <a:gd name="connsiteY314" fmla="*/ 382959 h 1996206"/>
              <a:gd name="connsiteX315" fmla="*/ 1117044 w 12192000"/>
              <a:gd name="connsiteY315" fmla="*/ 440609 h 1996206"/>
              <a:gd name="connsiteX316" fmla="*/ 1122606 w 12192000"/>
              <a:gd name="connsiteY316" fmla="*/ 425511 h 1996206"/>
              <a:gd name="connsiteX317" fmla="*/ 1128168 w 12192000"/>
              <a:gd name="connsiteY317" fmla="*/ 455708 h 1996206"/>
              <a:gd name="connsiteX318" fmla="*/ 1128168 w 12192000"/>
              <a:gd name="connsiteY318" fmla="*/ 525711 h 1996206"/>
              <a:gd name="connsiteX319" fmla="*/ 1133730 w 12192000"/>
              <a:gd name="connsiteY319" fmla="*/ 531202 h 1996206"/>
              <a:gd name="connsiteX320" fmla="*/ 1133730 w 12192000"/>
              <a:gd name="connsiteY320" fmla="*/ 630030 h 1996206"/>
              <a:gd name="connsiteX321" fmla="*/ 1145781 w 12192000"/>
              <a:gd name="connsiteY321" fmla="*/ 630030 h 1996206"/>
              <a:gd name="connsiteX322" fmla="*/ 1145781 w 12192000"/>
              <a:gd name="connsiteY322" fmla="*/ 507867 h 1996206"/>
              <a:gd name="connsiteX323" fmla="*/ 1157832 w 12192000"/>
              <a:gd name="connsiteY323" fmla="*/ 507867 h 1996206"/>
              <a:gd name="connsiteX324" fmla="*/ 1157832 w 12192000"/>
              <a:gd name="connsiteY324" fmla="*/ 222363 h 1996206"/>
              <a:gd name="connsiteX325" fmla="*/ 1342307 w 12192000"/>
              <a:gd name="connsiteY325" fmla="*/ 189421 h 1996206"/>
              <a:gd name="connsiteX326" fmla="*/ 1470234 w 12192000"/>
              <a:gd name="connsiteY326" fmla="*/ 218246 h 1996206"/>
              <a:gd name="connsiteX327" fmla="*/ 1470234 w 12192000"/>
              <a:gd name="connsiteY327" fmla="*/ 411784 h 1996206"/>
              <a:gd name="connsiteX328" fmla="*/ 1492482 w 12192000"/>
              <a:gd name="connsiteY328" fmla="*/ 429628 h 1996206"/>
              <a:gd name="connsiteX329" fmla="*/ 1492482 w 12192000"/>
              <a:gd name="connsiteY329" fmla="*/ 465316 h 1996206"/>
              <a:gd name="connsiteX330" fmla="*/ 1504533 w 12192000"/>
              <a:gd name="connsiteY330" fmla="*/ 465316 h 1996206"/>
              <a:gd name="connsiteX331" fmla="*/ 1504533 w 12192000"/>
              <a:gd name="connsiteY331" fmla="*/ 488651 h 1996206"/>
              <a:gd name="connsiteX332" fmla="*/ 1510095 w 12192000"/>
              <a:gd name="connsiteY332" fmla="*/ 488651 h 1996206"/>
              <a:gd name="connsiteX333" fmla="*/ 1510095 w 12192000"/>
              <a:gd name="connsiteY333" fmla="*/ 606696 h 1996206"/>
              <a:gd name="connsiteX334" fmla="*/ 1521219 w 12192000"/>
              <a:gd name="connsiteY334" fmla="*/ 606696 h 1996206"/>
              <a:gd name="connsiteX335" fmla="*/ 1521219 w 12192000"/>
              <a:gd name="connsiteY335" fmla="*/ 569635 h 1996206"/>
              <a:gd name="connsiteX336" fmla="*/ 1608358 w 12192000"/>
              <a:gd name="connsiteY336" fmla="*/ 569635 h 1996206"/>
              <a:gd name="connsiteX337" fmla="*/ 1608358 w 12192000"/>
              <a:gd name="connsiteY337" fmla="*/ 459826 h 1996206"/>
              <a:gd name="connsiteX338" fmla="*/ 1648219 w 12192000"/>
              <a:gd name="connsiteY338" fmla="*/ 459826 h 1996206"/>
              <a:gd name="connsiteX339" fmla="*/ 1648219 w 12192000"/>
              <a:gd name="connsiteY339" fmla="*/ 406294 h 1996206"/>
              <a:gd name="connsiteX340" fmla="*/ 1655635 w 12192000"/>
              <a:gd name="connsiteY340" fmla="*/ 406294 h 1996206"/>
              <a:gd name="connsiteX341" fmla="*/ 1655635 w 12192000"/>
              <a:gd name="connsiteY341" fmla="*/ 387077 h 1996206"/>
              <a:gd name="connsiteX342" fmla="*/ 1661197 w 12192000"/>
              <a:gd name="connsiteY342" fmla="*/ 387077 h 1996206"/>
              <a:gd name="connsiteX343" fmla="*/ 1661197 w 12192000"/>
              <a:gd name="connsiteY343" fmla="*/ 373351 h 1996206"/>
              <a:gd name="connsiteX344" fmla="*/ 1839183 w 12192000"/>
              <a:gd name="connsiteY344" fmla="*/ 367861 h 1996206"/>
              <a:gd name="connsiteX345" fmla="*/ 1839183 w 12192000"/>
              <a:gd name="connsiteY345" fmla="*/ 532575 h 1996206"/>
              <a:gd name="connsiteX346" fmla="*/ 1920759 w 12192000"/>
              <a:gd name="connsiteY346" fmla="*/ 532575 h 1996206"/>
              <a:gd name="connsiteX347" fmla="*/ 1920759 w 12192000"/>
              <a:gd name="connsiteY347" fmla="*/ 551791 h 1996206"/>
              <a:gd name="connsiteX348" fmla="*/ 1983796 w 12192000"/>
              <a:gd name="connsiteY348" fmla="*/ 525711 h 1996206"/>
              <a:gd name="connsiteX349" fmla="*/ 2000482 w 12192000"/>
              <a:gd name="connsiteY349" fmla="*/ 525711 h 1996206"/>
              <a:gd name="connsiteX350" fmla="*/ 2000482 w 12192000"/>
              <a:gd name="connsiteY350" fmla="*/ 446100 h 1996206"/>
              <a:gd name="connsiteX351" fmla="*/ 2186811 w 12192000"/>
              <a:gd name="connsiteY351" fmla="*/ 446100 h 1996206"/>
              <a:gd name="connsiteX352" fmla="*/ 2185884 w 12192000"/>
              <a:gd name="connsiteY352" fmla="*/ 492769 h 1996206"/>
              <a:gd name="connsiteX353" fmla="*/ 2191446 w 12192000"/>
              <a:gd name="connsiteY353" fmla="*/ 492769 h 1996206"/>
              <a:gd name="connsiteX354" fmla="*/ 2191446 w 12192000"/>
              <a:gd name="connsiteY354" fmla="*/ 517476 h 1996206"/>
              <a:gd name="connsiteX355" fmla="*/ 2209059 w 12192000"/>
              <a:gd name="connsiteY355" fmla="*/ 517476 h 1996206"/>
              <a:gd name="connsiteX356" fmla="*/ 2209059 w 12192000"/>
              <a:gd name="connsiteY356" fmla="*/ 531202 h 1996206"/>
              <a:gd name="connsiteX357" fmla="*/ 2222037 w 12192000"/>
              <a:gd name="connsiteY357" fmla="*/ 531202 h 1996206"/>
              <a:gd name="connsiteX358" fmla="*/ 2222037 w 12192000"/>
              <a:gd name="connsiteY358" fmla="*/ 396686 h 1996206"/>
              <a:gd name="connsiteX359" fmla="*/ 2447300 w 12192000"/>
              <a:gd name="connsiteY359" fmla="*/ 396686 h 1996206"/>
              <a:gd name="connsiteX360" fmla="*/ 2447300 w 12192000"/>
              <a:gd name="connsiteY360" fmla="*/ 573753 h 1996206"/>
              <a:gd name="connsiteX361" fmla="*/ 2480672 w 12192000"/>
              <a:gd name="connsiteY361" fmla="*/ 573753 h 1996206"/>
              <a:gd name="connsiteX362" fmla="*/ 2480672 w 12192000"/>
              <a:gd name="connsiteY362" fmla="*/ 429628 h 1996206"/>
              <a:gd name="connsiteX363" fmla="*/ 2556687 w 12192000"/>
              <a:gd name="connsiteY363" fmla="*/ 429628 h 1996206"/>
              <a:gd name="connsiteX364" fmla="*/ 2556687 w 12192000"/>
              <a:gd name="connsiteY364" fmla="*/ 483160 h 1996206"/>
              <a:gd name="connsiteX365" fmla="*/ 2567811 w 12192000"/>
              <a:gd name="connsiteY365" fmla="*/ 483160 h 1996206"/>
              <a:gd name="connsiteX366" fmla="*/ 2567811 w 12192000"/>
              <a:gd name="connsiteY366" fmla="*/ 459826 h 1996206"/>
              <a:gd name="connsiteX367" fmla="*/ 2573372 w 12192000"/>
              <a:gd name="connsiteY367" fmla="*/ 459826 h 1996206"/>
              <a:gd name="connsiteX368" fmla="*/ 2573372 w 12192000"/>
              <a:gd name="connsiteY368" fmla="*/ 414530 h 1996206"/>
              <a:gd name="connsiteX369" fmla="*/ 2579862 w 12192000"/>
              <a:gd name="connsiteY369" fmla="*/ 414530 h 1996206"/>
              <a:gd name="connsiteX370" fmla="*/ 2609526 w 12192000"/>
              <a:gd name="connsiteY370" fmla="*/ 350017 h 1996206"/>
              <a:gd name="connsiteX371" fmla="*/ 2620650 w 12192000"/>
              <a:gd name="connsiteY371" fmla="*/ 282759 h 1996206"/>
              <a:gd name="connsiteX372" fmla="*/ 2633628 w 12192000"/>
              <a:gd name="connsiteY372" fmla="*/ 350017 h 1996206"/>
              <a:gd name="connsiteX373" fmla="*/ 2664219 w 12192000"/>
              <a:gd name="connsiteY373" fmla="*/ 415902 h 1996206"/>
              <a:gd name="connsiteX374" fmla="*/ 2672562 w 12192000"/>
              <a:gd name="connsiteY374" fmla="*/ 415902 h 1996206"/>
              <a:gd name="connsiteX375" fmla="*/ 2672562 w 12192000"/>
              <a:gd name="connsiteY375" fmla="*/ 440609 h 1996206"/>
              <a:gd name="connsiteX376" fmla="*/ 2678124 w 12192000"/>
              <a:gd name="connsiteY376" fmla="*/ 440609 h 1996206"/>
              <a:gd name="connsiteX377" fmla="*/ 2678124 w 12192000"/>
              <a:gd name="connsiteY377" fmla="*/ 479043 h 1996206"/>
              <a:gd name="connsiteX378" fmla="*/ 2682759 w 12192000"/>
              <a:gd name="connsiteY378" fmla="*/ 479043 h 1996206"/>
              <a:gd name="connsiteX379" fmla="*/ 2689249 w 12192000"/>
              <a:gd name="connsiteY379" fmla="*/ 473552 h 1996206"/>
              <a:gd name="connsiteX380" fmla="*/ 2706862 w 12192000"/>
              <a:gd name="connsiteY380" fmla="*/ 473552 h 1996206"/>
              <a:gd name="connsiteX381" fmla="*/ 2706862 w 12192000"/>
              <a:gd name="connsiteY381" fmla="*/ 465316 h 1996206"/>
              <a:gd name="connsiteX382" fmla="*/ 2712424 w 12192000"/>
              <a:gd name="connsiteY382" fmla="*/ 465316 h 1996206"/>
              <a:gd name="connsiteX383" fmla="*/ 2712424 w 12192000"/>
              <a:gd name="connsiteY383" fmla="*/ 425511 h 1996206"/>
              <a:gd name="connsiteX384" fmla="*/ 2718913 w 12192000"/>
              <a:gd name="connsiteY384" fmla="*/ 425511 h 1996206"/>
              <a:gd name="connsiteX385" fmla="*/ 2738380 w 12192000"/>
              <a:gd name="connsiteY385" fmla="*/ 244325 h 1996206"/>
              <a:gd name="connsiteX386" fmla="*/ 2758774 w 12192000"/>
              <a:gd name="connsiteY386" fmla="*/ 421393 h 1996206"/>
              <a:gd name="connsiteX387" fmla="*/ 2770825 w 12192000"/>
              <a:gd name="connsiteY387" fmla="*/ 425511 h 1996206"/>
              <a:gd name="connsiteX388" fmla="*/ 2770825 w 12192000"/>
              <a:gd name="connsiteY388" fmla="*/ 440609 h 1996206"/>
              <a:gd name="connsiteX389" fmla="*/ 2800489 w 12192000"/>
              <a:gd name="connsiteY389" fmla="*/ 440609 h 1996206"/>
              <a:gd name="connsiteX390" fmla="*/ 2800489 w 12192000"/>
              <a:gd name="connsiteY390" fmla="*/ 459826 h 1996206"/>
              <a:gd name="connsiteX391" fmla="*/ 2869088 w 12192000"/>
              <a:gd name="connsiteY391" fmla="*/ 459826 h 1996206"/>
              <a:gd name="connsiteX392" fmla="*/ 2869088 w 12192000"/>
              <a:gd name="connsiteY392" fmla="*/ 473552 h 1996206"/>
              <a:gd name="connsiteX393" fmla="*/ 2966424 w 12192000"/>
              <a:gd name="connsiteY393" fmla="*/ 498259 h 1996206"/>
              <a:gd name="connsiteX394" fmla="*/ 2966424 w 12192000"/>
              <a:gd name="connsiteY394" fmla="*/ 560027 h 1996206"/>
              <a:gd name="connsiteX395" fmla="*/ 2997015 w 12192000"/>
              <a:gd name="connsiteY395" fmla="*/ 560027 h 1996206"/>
              <a:gd name="connsiteX396" fmla="*/ 2997015 w 12192000"/>
              <a:gd name="connsiteY396" fmla="*/ 573753 h 1996206"/>
              <a:gd name="connsiteX397" fmla="*/ 3027606 w 12192000"/>
              <a:gd name="connsiteY397" fmla="*/ 573753 h 1996206"/>
              <a:gd name="connsiteX398" fmla="*/ 3027606 w 12192000"/>
              <a:gd name="connsiteY398" fmla="*/ 557282 h 1996206"/>
              <a:gd name="connsiteX399" fmla="*/ 3094350 w 12192000"/>
              <a:gd name="connsiteY399" fmla="*/ 557282 h 1996206"/>
              <a:gd name="connsiteX400" fmla="*/ 3094350 w 12192000"/>
              <a:gd name="connsiteY400" fmla="*/ 448845 h 1996206"/>
              <a:gd name="connsiteX401" fmla="*/ 3242672 w 12192000"/>
              <a:gd name="connsiteY401" fmla="*/ 448845 h 1996206"/>
              <a:gd name="connsiteX402" fmla="*/ 3242672 w 12192000"/>
              <a:gd name="connsiteY402" fmla="*/ 511985 h 1996206"/>
              <a:gd name="connsiteX403" fmla="*/ 3249161 w 12192000"/>
              <a:gd name="connsiteY403" fmla="*/ 510613 h 1996206"/>
              <a:gd name="connsiteX404" fmla="*/ 3249161 w 12192000"/>
              <a:gd name="connsiteY404" fmla="*/ 490023 h 1996206"/>
              <a:gd name="connsiteX405" fmla="*/ 3259358 w 12192000"/>
              <a:gd name="connsiteY405" fmla="*/ 490023 h 1996206"/>
              <a:gd name="connsiteX406" fmla="*/ 3262139 w 12192000"/>
              <a:gd name="connsiteY406" fmla="*/ 388450 h 1996206"/>
              <a:gd name="connsiteX407" fmla="*/ 3328884 w 12192000"/>
              <a:gd name="connsiteY407" fmla="*/ 341781 h 1996206"/>
              <a:gd name="connsiteX408" fmla="*/ 3392847 w 12192000"/>
              <a:gd name="connsiteY408" fmla="*/ 391195 h 1996206"/>
              <a:gd name="connsiteX409" fmla="*/ 3392847 w 12192000"/>
              <a:gd name="connsiteY409" fmla="*/ 557282 h 1996206"/>
              <a:gd name="connsiteX410" fmla="*/ 3472570 w 12192000"/>
              <a:gd name="connsiteY410" fmla="*/ 595715 h 1996206"/>
              <a:gd name="connsiteX411" fmla="*/ 3472570 w 12192000"/>
              <a:gd name="connsiteY411" fmla="*/ 404921 h 1996206"/>
              <a:gd name="connsiteX412" fmla="*/ 3517993 w 12192000"/>
              <a:gd name="connsiteY412" fmla="*/ 404921 h 1996206"/>
              <a:gd name="connsiteX413" fmla="*/ 3517993 w 12192000"/>
              <a:gd name="connsiteY413" fmla="*/ 43923 h 1996206"/>
              <a:gd name="connsiteX414" fmla="*/ 3722862 w 12192000"/>
              <a:gd name="connsiteY414" fmla="*/ 43923 h 1996206"/>
              <a:gd name="connsiteX415" fmla="*/ 3722862 w 12192000"/>
              <a:gd name="connsiteY415" fmla="*/ 646502 h 1996206"/>
              <a:gd name="connsiteX416" fmla="*/ 3790533 w 12192000"/>
              <a:gd name="connsiteY416" fmla="*/ 646502 h 1996206"/>
              <a:gd name="connsiteX417" fmla="*/ 3790533 w 12192000"/>
              <a:gd name="connsiteY417" fmla="*/ 43923 h 1996206"/>
              <a:gd name="connsiteX418" fmla="*/ 3979643 w 12192000"/>
              <a:gd name="connsiteY418" fmla="*/ 43923 h 1996206"/>
              <a:gd name="connsiteX419" fmla="*/ 3979643 w 12192000"/>
              <a:gd name="connsiteY419" fmla="*/ 603951 h 1996206"/>
              <a:gd name="connsiteX420" fmla="*/ 4005599 w 12192000"/>
              <a:gd name="connsiteY420" fmla="*/ 603951 h 1996206"/>
              <a:gd name="connsiteX421" fmla="*/ 4005599 w 12192000"/>
              <a:gd name="connsiteY421" fmla="*/ 503750 h 1996206"/>
              <a:gd name="connsiteX422" fmla="*/ 4118694 w 12192000"/>
              <a:gd name="connsiteY422" fmla="*/ 503750 h 1996206"/>
              <a:gd name="connsiteX423" fmla="*/ 4118694 w 12192000"/>
              <a:gd name="connsiteY423" fmla="*/ 506495 h 1996206"/>
              <a:gd name="connsiteX424" fmla="*/ 4133526 w 12192000"/>
              <a:gd name="connsiteY424" fmla="*/ 506495 h 1996206"/>
              <a:gd name="connsiteX425" fmla="*/ 4133526 w 12192000"/>
              <a:gd name="connsiteY425" fmla="*/ 595715 h 1996206"/>
              <a:gd name="connsiteX426" fmla="*/ 4184511 w 12192000"/>
              <a:gd name="connsiteY426" fmla="*/ 595715 h 1996206"/>
              <a:gd name="connsiteX427" fmla="*/ 4184511 w 12192000"/>
              <a:gd name="connsiteY427" fmla="*/ 624540 h 1996206"/>
              <a:gd name="connsiteX428" fmla="*/ 4235497 w 12192000"/>
              <a:gd name="connsiteY428" fmla="*/ 624540 h 1996206"/>
              <a:gd name="connsiteX429" fmla="*/ 4235497 w 12192000"/>
              <a:gd name="connsiteY429" fmla="*/ 638266 h 1996206"/>
              <a:gd name="connsiteX430" fmla="*/ 4333759 w 12192000"/>
              <a:gd name="connsiteY430" fmla="*/ 638266 h 1996206"/>
              <a:gd name="connsiteX431" fmla="*/ 4333759 w 12192000"/>
              <a:gd name="connsiteY431" fmla="*/ 616304 h 1996206"/>
              <a:gd name="connsiteX432" fmla="*/ 4333759 w 12192000"/>
              <a:gd name="connsiteY432" fmla="*/ 389823 h 1996206"/>
              <a:gd name="connsiteX433" fmla="*/ 4446854 w 12192000"/>
              <a:gd name="connsiteY433" fmla="*/ 389823 h 1996206"/>
              <a:gd name="connsiteX434" fmla="*/ 4446854 w 12192000"/>
              <a:gd name="connsiteY434" fmla="*/ 627285 h 1996206"/>
              <a:gd name="connsiteX435" fmla="*/ 4522869 w 12192000"/>
              <a:gd name="connsiteY435" fmla="*/ 627285 h 1996206"/>
              <a:gd name="connsiteX436" fmla="*/ 4522869 w 12192000"/>
              <a:gd name="connsiteY436" fmla="*/ 495514 h 1996206"/>
              <a:gd name="connsiteX437" fmla="*/ 4640599 w 12192000"/>
              <a:gd name="connsiteY437" fmla="*/ 495514 h 1996206"/>
              <a:gd name="connsiteX438" fmla="*/ 4640599 w 12192000"/>
              <a:gd name="connsiteY438" fmla="*/ 597087 h 1996206"/>
              <a:gd name="connsiteX439" fmla="*/ 4678606 w 12192000"/>
              <a:gd name="connsiteY439" fmla="*/ 597087 h 1996206"/>
              <a:gd name="connsiteX440" fmla="*/ 4678606 w 12192000"/>
              <a:gd name="connsiteY440" fmla="*/ 579243 h 1996206"/>
              <a:gd name="connsiteX441" fmla="*/ 4686949 w 12192000"/>
              <a:gd name="connsiteY441" fmla="*/ 579243 h 1996206"/>
              <a:gd name="connsiteX442" fmla="*/ 4686949 w 12192000"/>
              <a:gd name="connsiteY442" fmla="*/ 380214 h 1996206"/>
              <a:gd name="connsiteX443" fmla="*/ 4743497 w 12192000"/>
              <a:gd name="connsiteY443" fmla="*/ 395313 h 1996206"/>
              <a:gd name="connsiteX444" fmla="*/ 4743497 w 12192000"/>
              <a:gd name="connsiteY444" fmla="*/ 385705 h 1996206"/>
              <a:gd name="connsiteX445" fmla="*/ 4768526 w 12192000"/>
              <a:gd name="connsiteY445" fmla="*/ 385705 h 1996206"/>
              <a:gd name="connsiteX446" fmla="*/ 4768526 w 12192000"/>
              <a:gd name="connsiteY446" fmla="*/ 290994 h 1996206"/>
              <a:gd name="connsiteX447" fmla="*/ 4775942 w 12192000"/>
              <a:gd name="connsiteY447" fmla="*/ 286876 h 1996206"/>
              <a:gd name="connsiteX448" fmla="*/ 4775942 w 12192000"/>
              <a:gd name="connsiteY448" fmla="*/ 259424 h 1996206"/>
              <a:gd name="connsiteX449" fmla="*/ 4798190 w 12192000"/>
              <a:gd name="connsiteY449" fmla="*/ 258051 h 1996206"/>
              <a:gd name="connsiteX450" fmla="*/ 4854737 w 12192000"/>
              <a:gd name="connsiteY450" fmla="*/ 168831 h 1996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</a:cxnLst>
            <a:rect l="l" t="t" r="r" b="b"/>
            <a:pathLst>
              <a:path w="12192000" h="1996206">
                <a:moveTo>
                  <a:pt x="4859373" y="0"/>
                </a:moveTo>
                <a:lnTo>
                  <a:pt x="4864935" y="167459"/>
                </a:lnTo>
                <a:lnTo>
                  <a:pt x="4915920" y="262169"/>
                </a:lnTo>
                <a:lnTo>
                  <a:pt x="4940949" y="262169"/>
                </a:lnTo>
                <a:lnTo>
                  <a:pt x="4940949" y="288249"/>
                </a:lnTo>
                <a:lnTo>
                  <a:pt x="4947438" y="290994"/>
                </a:lnTo>
                <a:lnTo>
                  <a:pt x="4947438" y="385705"/>
                </a:lnTo>
                <a:lnTo>
                  <a:pt x="4966905" y="385705"/>
                </a:lnTo>
                <a:lnTo>
                  <a:pt x="4966905" y="528457"/>
                </a:lnTo>
                <a:lnTo>
                  <a:pt x="4998424" y="528457"/>
                </a:lnTo>
                <a:lnTo>
                  <a:pt x="4998424" y="473552"/>
                </a:lnTo>
                <a:lnTo>
                  <a:pt x="5111518" y="473552"/>
                </a:lnTo>
                <a:lnTo>
                  <a:pt x="5111518" y="654737"/>
                </a:lnTo>
                <a:lnTo>
                  <a:pt x="5132840" y="654737"/>
                </a:lnTo>
                <a:lnTo>
                  <a:pt x="5132840" y="598460"/>
                </a:lnTo>
                <a:lnTo>
                  <a:pt x="5193096" y="599833"/>
                </a:lnTo>
                <a:lnTo>
                  <a:pt x="5193096" y="561399"/>
                </a:lnTo>
                <a:lnTo>
                  <a:pt x="5275599" y="561399"/>
                </a:lnTo>
                <a:lnTo>
                  <a:pt x="5275599" y="359625"/>
                </a:lnTo>
                <a:lnTo>
                  <a:pt x="5306190" y="343154"/>
                </a:lnTo>
                <a:lnTo>
                  <a:pt x="5306190" y="284131"/>
                </a:lnTo>
                <a:lnTo>
                  <a:pt x="5352540" y="263542"/>
                </a:lnTo>
                <a:lnTo>
                  <a:pt x="5354394" y="168831"/>
                </a:lnTo>
                <a:lnTo>
                  <a:pt x="5359957" y="263542"/>
                </a:lnTo>
                <a:lnTo>
                  <a:pt x="5408161" y="282759"/>
                </a:lnTo>
                <a:lnTo>
                  <a:pt x="5408161" y="343154"/>
                </a:lnTo>
                <a:lnTo>
                  <a:pt x="5439679" y="355507"/>
                </a:lnTo>
                <a:lnTo>
                  <a:pt x="5439679" y="616304"/>
                </a:lnTo>
                <a:lnTo>
                  <a:pt x="5511059" y="616304"/>
                </a:lnTo>
                <a:lnTo>
                  <a:pt x="5511059" y="487278"/>
                </a:lnTo>
                <a:lnTo>
                  <a:pt x="5562044" y="487278"/>
                </a:lnTo>
                <a:lnTo>
                  <a:pt x="5562044" y="432374"/>
                </a:lnTo>
                <a:lnTo>
                  <a:pt x="5608394" y="432374"/>
                </a:lnTo>
                <a:lnTo>
                  <a:pt x="5608394" y="317074"/>
                </a:lnTo>
                <a:lnTo>
                  <a:pt x="5720562" y="317074"/>
                </a:lnTo>
                <a:lnTo>
                  <a:pt x="5720562" y="499632"/>
                </a:lnTo>
                <a:lnTo>
                  <a:pt x="5777110" y="499632"/>
                </a:lnTo>
                <a:lnTo>
                  <a:pt x="5777110" y="392568"/>
                </a:lnTo>
                <a:lnTo>
                  <a:pt x="5905037" y="392568"/>
                </a:lnTo>
                <a:lnTo>
                  <a:pt x="6032964" y="355507"/>
                </a:lnTo>
                <a:lnTo>
                  <a:pt x="6032964" y="532575"/>
                </a:lnTo>
                <a:lnTo>
                  <a:pt x="6092292" y="576498"/>
                </a:lnTo>
                <a:lnTo>
                  <a:pt x="6092292" y="473552"/>
                </a:lnTo>
                <a:lnTo>
                  <a:pt x="6121956" y="459826"/>
                </a:lnTo>
                <a:lnTo>
                  <a:pt x="6121956" y="469434"/>
                </a:lnTo>
                <a:lnTo>
                  <a:pt x="6139570" y="469434"/>
                </a:lnTo>
                <a:lnTo>
                  <a:pt x="6139570" y="483160"/>
                </a:lnTo>
                <a:lnTo>
                  <a:pt x="6150694" y="483160"/>
                </a:lnTo>
                <a:lnTo>
                  <a:pt x="6150694" y="492769"/>
                </a:lnTo>
                <a:lnTo>
                  <a:pt x="6162745" y="492769"/>
                </a:lnTo>
                <a:lnTo>
                  <a:pt x="6162745" y="540810"/>
                </a:lnTo>
                <a:lnTo>
                  <a:pt x="6173869" y="540810"/>
                </a:lnTo>
                <a:lnTo>
                  <a:pt x="6173869" y="564145"/>
                </a:lnTo>
                <a:lnTo>
                  <a:pt x="6185920" y="564145"/>
                </a:lnTo>
                <a:lnTo>
                  <a:pt x="6185920" y="392568"/>
                </a:lnTo>
                <a:lnTo>
                  <a:pt x="6214657" y="392568"/>
                </a:lnTo>
                <a:lnTo>
                  <a:pt x="6214657" y="334918"/>
                </a:lnTo>
                <a:lnTo>
                  <a:pt x="6237832" y="334918"/>
                </a:lnTo>
                <a:lnTo>
                  <a:pt x="6237832" y="321192"/>
                </a:lnTo>
                <a:lnTo>
                  <a:pt x="6348146" y="278641"/>
                </a:lnTo>
                <a:lnTo>
                  <a:pt x="6457533" y="321192"/>
                </a:lnTo>
                <a:lnTo>
                  <a:pt x="6457533" y="334918"/>
                </a:lnTo>
                <a:lnTo>
                  <a:pt x="6475146" y="334918"/>
                </a:lnTo>
                <a:lnTo>
                  <a:pt x="6475146" y="392568"/>
                </a:lnTo>
                <a:lnTo>
                  <a:pt x="6491832" y="396686"/>
                </a:lnTo>
                <a:lnTo>
                  <a:pt x="6491832" y="511985"/>
                </a:lnTo>
                <a:lnTo>
                  <a:pt x="6509446" y="511985"/>
                </a:lnTo>
                <a:lnTo>
                  <a:pt x="6527059" y="554536"/>
                </a:lnTo>
                <a:lnTo>
                  <a:pt x="6527059" y="450218"/>
                </a:lnTo>
                <a:lnTo>
                  <a:pt x="6555796" y="450218"/>
                </a:lnTo>
                <a:lnTo>
                  <a:pt x="6555796" y="415902"/>
                </a:lnTo>
                <a:lnTo>
                  <a:pt x="6567847" y="415902"/>
                </a:lnTo>
                <a:lnTo>
                  <a:pt x="6567847" y="389823"/>
                </a:lnTo>
                <a:lnTo>
                  <a:pt x="6799599" y="388450"/>
                </a:lnTo>
                <a:lnTo>
                  <a:pt x="6799599" y="410412"/>
                </a:lnTo>
                <a:lnTo>
                  <a:pt x="6816285" y="410412"/>
                </a:lnTo>
                <a:lnTo>
                  <a:pt x="6816285" y="450218"/>
                </a:lnTo>
                <a:lnTo>
                  <a:pt x="6833898" y="450218"/>
                </a:lnTo>
                <a:lnTo>
                  <a:pt x="6833898" y="544928"/>
                </a:lnTo>
                <a:lnTo>
                  <a:pt x="6850584" y="544928"/>
                </a:lnTo>
                <a:lnTo>
                  <a:pt x="6850584" y="45296"/>
                </a:lnTo>
                <a:lnTo>
                  <a:pt x="7022081" y="8235"/>
                </a:lnTo>
                <a:lnTo>
                  <a:pt x="7157424" y="35688"/>
                </a:lnTo>
                <a:lnTo>
                  <a:pt x="7158351" y="432374"/>
                </a:lnTo>
                <a:lnTo>
                  <a:pt x="7164840" y="440609"/>
                </a:lnTo>
                <a:lnTo>
                  <a:pt x="7186161" y="382959"/>
                </a:lnTo>
                <a:lnTo>
                  <a:pt x="7209336" y="440609"/>
                </a:lnTo>
                <a:lnTo>
                  <a:pt x="7215825" y="425511"/>
                </a:lnTo>
                <a:lnTo>
                  <a:pt x="7221387" y="455708"/>
                </a:lnTo>
                <a:lnTo>
                  <a:pt x="7221387" y="525711"/>
                </a:lnTo>
                <a:lnTo>
                  <a:pt x="7226949" y="531202"/>
                </a:lnTo>
                <a:lnTo>
                  <a:pt x="7226949" y="630030"/>
                </a:lnTo>
                <a:lnTo>
                  <a:pt x="7238073" y="630030"/>
                </a:lnTo>
                <a:lnTo>
                  <a:pt x="7238073" y="507867"/>
                </a:lnTo>
                <a:lnTo>
                  <a:pt x="7250124" y="507867"/>
                </a:lnTo>
                <a:lnTo>
                  <a:pt x="7250124" y="222363"/>
                </a:lnTo>
                <a:lnTo>
                  <a:pt x="7434599" y="189421"/>
                </a:lnTo>
                <a:lnTo>
                  <a:pt x="7562526" y="218246"/>
                </a:lnTo>
                <a:lnTo>
                  <a:pt x="7562526" y="411784"/>
                </a:lnTo>
                <a:lnTo>
                  <a:pt x="7585701" y="429628"/>
                </a:lnTo>
                <a:lnTo>
                  <a:pt x="7585701" y="465316"/>
                </a:lnTo>
                <a:lnTo>
                  <a:pt x="7596825" y="465316"/>
                </a:lnTo>
                <a:lnTo>
                  <a:pt x="7596825" y="488651"/>
                </a:lnTo>
                <a:lnTo>
                  <a:pt x="7602387" y="488651"/>
                </a:lnTo>
                <a:lnTo>
                  <a:pt x="7602387" y="606696"/>
                </a:lnTo>
                <a:lnTo>
                  <a:pt x="7614438" y="606696"/>
                </a:lnTo>
                <a:lnTo>
                  <a:pt x="7614438" y="569635"/>
                </a:lnTo>
                <a:lnTo>
                  <a:pt x="7701577" y="569635"/>
                </a:lnTo>
                <a:lnTo>
                  <a:pt x="7701577" y="459826"/>
                </a:lnTo>
                <a:lnTo>
                  <a:pt x="7741438" y="459826"/>
                </a:lnTo>
                <a:lnTo>
                  <a:pt x="7741438" y="406294"/>
                </a:lnTo>
                <a:lnTo>
                  <a:pt x="7747927" y="406294"/>
                </a:lnTo>
                <a:lnTo>
                  <a:pt x="7747927" y="387077"/>
                </a:lnTo>
                <a:lnTo>
                  <a:pt x="7753489" y="387077"/>
                </a:lnTo>
                <a:lnTo>
                  <a:pt x="7753489" y="373351"/>
                </a:lnTo>
                <a:lnTo>
                  <a:pt x="7932402" y="367861"/>
                </a:lnTo>
                <a:lnTo>
                  <a:pt x="7932402" y="532575"/>
                </a:lnTo>
                <a:lnTo>
                  <a:pt x="8013051" y="532575"/>
                </a:lnTo>
                <a:lnTo>
                  <a:pt x="8013051" y="551791"/>
                </a:lnTo>
                <a:lnTo>
                  <a:pt x="8077942" y="525711"/>
                </a:lnTo>
                <a:lnTo>
                  <a:pt x="8094628" y="525711"/>
                </a:lnTo>
                <a:lnTo>
                  <a:pt x="8094628" y="446100"/>
                </a:lnTo>
                <a:lnTo>
                  <a:pt x="8280029" y="446100"/>
                </a:lnTo>
                <a:lnTo>
                  <a:pt x="8280029" y="492769"/>
                </a:lnTo>
                <a:lnTo>
                  <a:pt x="8285591" y="492769"/>
                </a:lnTo>
                <a:lnTo>
                  <a:pt x="8285591" y="517476"/>
                </a:lnTo>
                <a:lnTo>
                  <a:pt x="8303205" y="517476"/>
                </a:lnTo>
                <a:lnTo>
                  <a:pt x="8303205" y="531202"/>
                </a:lnTo>
                <a:lnTo>
                  <a:pt x="8314329" y="531202"/>
                </a:lnTo>
                <a:lnTo>
                  <a:pt x="8315256" y="396686"/>
                </a:lnTo>
                <a:lnTo>
                  <a:pt x="8539591" y="396686"/>
                </a:lnTo>
                <a:lnTo>
                  <a:pt x="8539591" y="573753"/>
                </a:lnTo>
                <a:lnTo>
                  <a:pt x="8573891" y="573753"/>
                </a:lnTo>
                <a:lnTo>
                  <a:pt x="8572964" y="429628"/>
                </a:lnTo>
                <a:lnTo>
                  <a:pt x="8649905" y="429628"/>
                </a:lnTo>
                <a:lnTo>
                  <a:pt x="8649905" y="483160"/>
                </a:lnTo>
                <a:lnTo>
                  <a:pt x="8661029" y="483160"/>
                </a:lnTo>
                <a:lnTo>
                  <a:pt x="8661029" y="459826"/>
                </a:lnTo>
                <a:lnTo>
                  <a:pt x="8667518" y="459826"/>
                </a:lnTo>
                <a:lnTo>
                  <a:pt x="8667518" y="414530"/>
                </a:lnTo>
                <a:lnTo>
                  <a:pt x="8673080" y="414530"/>
                </a:lnTo>
                <a:lnTo>
                  <a:pt x="8701818" y="350017"/>
                </a:lnTo>
                <a:lnTo>
                  <a:pt x="8712942" y="282759"/>
                </a:lnTo>
                <a:lnTo>
                  <a:pt x="8725920" y="350017"/>
                </a:lnTo>
                <a:lnTo>
                  <a:pt x="8756511" y="415902"/>
                </a:lnTo>
                <a:lnTo>
                  <a:pt x="8764854" y="415902"/>
                </a:lnTo>
                <a:lnTo>
                  <a:pt x="8764854" y="440609"/>
                </a:lnTo>
                <a:lnTo>
                  <a:pt x="8771343" y="440609"/>
                </a:lnTo>
                <a:lnTo>
                  <a:pt x="8771343" y="479043"/>
                </a:lnTo>
                <a:lnTo>
                  <a:pt x="8775978" y="479043"/>
                </a:lnTo>
                <a:lnTo>
                  <a:pt x="8781540" y="473552"/>
                </a:lnTo>
                <a:lnTo>
                  <a:pt x="8799153" y="473552"/>
                </a:lnTo>
                <a:lnTo>
                  <a:pt x="8799153" y="465316"/>
                </a:lnTo>
                <a:lnTo>
                  <a:pt x="8805642" y="465316"/>
                </a:lnTo>
                <a:lnTo>
                  <a:pt x="8805642" y="425511"/>
                </a:lnTo>
                <a:lnTo>
                  <a:pt x="8811204" y="425511"/>
                </a:lnTo>
                <a:lnTo>
                  <a:pt x="8831599" y="244325"/>
                </a:lnTo>
                <a:lnTo>
                  <a:pt x="8851993" y="421393"/>
                </a:lnTo>
                <a:lnTo>
                  <a:pt x="8864044" y="425511"/>
                </a:lnTo>
                <a:lnTo>
                  <a:pt x="8864044" y="440609"/>
                </a:lnTo>
                <a:lnTo>
                  <a:pt x="8892781" y="440609"/>
                </a:lnTo>
                <a:lnTo>
                  <a:pt x="8892781" y="459826"/>
                </a:lnTo>
                <a:lnTo>
                  <a:pt x="8962307" y="459826"/>
                </a:lnTo>
                <a:lnTo>
                  <a:pt x="8962307" y="473552"/>
                </a:lnTo>
                <a:lnTo>
                  <a:pt x="9060569" y="498259"/>
                </a:lnTo>
                <a:lnTo>
                  <a:pt x="9060569" y="560027"/>
                </a:lnTo>
                <a:lnTo>
                  <a:pt x="9089307" y="560027"/>
                </a:lnTo>
                <a:lnTo>
                  <a:pt x="9089307" y="573753"/>
                </a:lnTo>
                <a:lnTo>
                  <a:pt x="9120825" y="573753"/>
                </a:lnTo>
                <a:lnTo>
                  <a:pt x="9120825" y="557282"/>
                </a:lnTo>
                <a:lnTo>
                  <a:pt x="9186642" y="557282"/>
                </a:lnTo>
                <a:lnTo>
                  <a:pt x="9186642" y="448845"/>
                </a:lnTo>
                <a:lnTo>
                  <a:pt x="9334964" y="448845"/>
                </a:lnTo>
                <a:lnTo>
                  <a:pt x="9334964" y="511985"/>
                </a:lnTo>
                <a:lnTo>
                  <a:pt x="9341453" y="510613"/>
                </a:lnTo>
                <a:lnTo>
                  <a:pt x="9341453" y="490023"/>
                </a:lnTo>
                <a:lnTo>
                  <a:pt x="9351650" y="490023"/>
                </a:lnTo>
                <a:lnTo>
                  <a:pt x="9355358" y="388450"/>
                </a:lnTo>
                <a:lnTo>
                  <a:pt x="9422102" y="341781"/>
                </a:lnTo>
                <a:lnTo>
                  <a:pt x="9486066" y="391195"/>
                </a:lnTo>
                <a:lnTo>
                  <a:pt x="9486066" y="557282"/>
                </a:lnTo>
                <a:lnTo>
                  <a:pt x="9565788" y="595715"/>
                </a:lnTo>
                <a:lnTo>
                  <a:pt x="9565788" y="404921"/>
                </a:lnTo>
                <a:lnTo>
                  <a:pt x="9611212" y="404921"/>
                </a:lnTo>
                <a:lnTo>
                  <a:pt x="9611212" y="43923"/>
                </a:lnTo>
                <a:lnTo>
                  <a:pt x="9816080" y="43923"/>
                </a:lnTo>
                <a:lnTo>
                  <a:pt x="9816080" y="646502"/>
                </a:lnTo>
                <a:lnTo>
                  <a:pt x="9883752" y="646502"/>
                </a:lnTo>
                <a:lnTo>
                  <a:pt x="9883752" y="43923"/>
                </a:lnTo>
                <a:lnTo>
                  <a:pt x="10072861" y="43923"/>
                </a:lnTo>
                <a:lnTo>
                  <a:pt x="10072861" y="603951"/>
                </a:lnTo>
                <a:lnTo>
                  <a:pt x="10097891" y="603951"/>
                </a:lnTo>
                <a:lnTo>
                  <a:pt x="10097891" y="503750"/>
                </a:lnTo>
                <a:lnTo>
                  <a:pt x="10211912" y="503750"/>
                </a:lnTo>
                <a:lnTo>
                  <a:pt x="10211912" y="506495"/>
                </a:lnTo>
                <a:lnTo>
                  <a:pt x="10225818" y="506495"/>
                </a:lnTo>
                <a:lnTo>
                  <a:pt x="10226745" y="595715"/>
                </a:lnTo>
                <a:lnTo>
                  <a:pt x="10277730" y="595715"/>
                </a:lnTo>
                <a:lnTo>
                  <a:pt x="10277730" y="624540"/>
                </a:lnTo>
                <a:lnTo>
                  <a:pt x="10328715" y="624540"/>
                </a:lnTo>
                <a:lnTo>
                  <a:pt x="10328715" y="638266"/>
                </a:lnTo>
                <a:lnTo>
                  <a:pt x="10426051" y="638266"/>
                </a:lnTo>
                <a:lnTo>
                  <a:pt x="10426051" y="616304"/>
                </a:lnTo>
                <a:lnTo>
                  <a:pt x="10426978" y="616304"/>
                </a:lnTo>
                <a:lnTo>
                  <a:pt x="10426978" y="389823"/>
                </a:lnTo>
                <a:lnTo>
                  <a:pt x="10541000" y="389823"/>
                </a:lnTo>
                <a:lnTo>
                  <a:pt x="10540073" y="627285"/>
                </a:lnTo>
                <a:lnTo>
                  <a:pt x="10616088" y="627285"/>
                </a:lnTo>
                <a:lnTo>
                  <a:pt x="10616088" y="495514"/>
                </a:lnTo>
                <a:lnTo>
                  <a:pt x="10733818" y="495514"/>
                </a:lnTo>
                <a:lnTo>
                  <a:pt x="10733818" y="597087"/>
                </a:lnTo>
                <a:lnTo>
                  <a:pt x="10770898" y="597087"/>
                </a:lnTo>
                <a:lnTo>
                  <a:pt x="10770898" y="579243"/>
                </a:lnTo>
                <a:lnTo>
                  <a:pt x="10780168" y="579243"/>
                </a:lnTo>
                <a:lnTo>
                  <a:pt x="10780168" y="380214"/>
                </a:lnTo>
                <a:lnTo>
                  <a:pt x="10835788" y="395313"/>
                </a:lnTo>
                <a:lnTo>
                  <a:pt x="10835788" y="385705"/>
                </a:lnTo>
                <a:lnTo>
                  <a:pt x="10861745" y="385705"/>
                </a:lnTo>
                <a:lnTo>
                  <a:pt x="10861745" y="290994"/>
                </a:lnTo>
                <a:lnTo>
                  <a:pt x="10868234" y="286876"/>
                </a:lnTo>
                <a:lnTo>
                  <a:pt x="10868234" y="259424"/>
                </a:lnTo>
                <a:lnTo>
                  <a:pt x="10891409" y="258051"/>
                </a:lnTo>
                <a:lnTo>
                  <a:pt x="10947956" y="168831"/>
                </a:lnTo>
                <a:lnTo>
                  <a:pt x="10952591" y="0"/>
                </a:lnTo>
                <a:lnTo>
                  <a:pt x="10957226" y="167459"/>
                </a:lnTo>
                <a:lnTo>
                  <a:pt x="11009139" y="262169"/>
                </a:lnTo>
                <a:lnTo>
                  <a:pt x="11034168" y="262169"/>
                </a:lnTo>
                <a:lnTo>
                  <a:pt x="11034168" y="288249"/>
                </a:lnTo>
                <a:lnTo>
                  <a:pt x="11039730" y="290994"/>
                </a:lnTo>
                <a:lnTo>
                  <a:pt x="11039730" y="385705"/>
                </a:lnTo>
                <a:lnTo>
                  <a:pt x="11060124" y="385705"/>
                </a:lnTo>
                <a:lnTo>
                  <a:pt x="11060124" y="528457"/>
                </a:lnTo>
                <a:lnTo>
                  <a:pt x="11092569" y="528457"/>
                </a:lnTo>
                <a:lnTo>
                  <a:pt x="11092569" y="473552"/>
                </a:lnTo>
                <a:lnTo>
                  <a:pt x="11203810" y="473552"/>
                </a:lnTo>
                <a:lnTo>
                  <a:pt x="11203810" y="654737"/>
                </a:lnTo>
                <a:lnTo>
                  <a:pt x="11225131" y="654737"/>
                </a:lnTo>
                <a:lnTo>
                  <a:pt x="11225131" y="598460"/>
                </a:lnTo>
                <a:lnTo>
                  <a:pt x="11287241" y="599833"/>
                </a:lnTo>
                <a:lnTo>
                  <a:pt x="11287241" y="561399"/>
                </a:lnTo>
                <a:lnTo>
                  <a:pt x="11368818" y="561399"/>
                </a:lnTo>
                <a:lnTo>
                  <a:pt x="11368818" y="359625"/>
                </a:lnTo>
                <a:lnTo>
                  <a:pt x="11398482" y="343154"/>
                </a:lnTo>
                <a:lnTo>
                  <a:pt x="11398482" y="284131"/>
                </a:lnTo>
                <a:lnTo>
                  <a:pt x="11444832" y="263542"/>
                </a:lnTo>
                <a:lnTo>
                  <a:pt x="11447613" y="168831"/>
                </a:lnTo>
                <a:lnTo>
                  <a:pt x="11452248" y="263542"/>
                </a:lnTo>
                <a:lnTo>
                  <a:pt x="11501380" y="282759"/>
                </a:lnTo>
                <a:lnTo>
                  <a:pt x="11502307" y="343154"/>
                </a:lnTo>
                <a:lnTo>
                  <a:pt x="11531971" y="355507"/>
                </a:lnTo>
                <a:lnTo>
                  <a:pt x="11531971" y="616304"/>
                </a:lnTo>
                <a:lnTo>
                  <a:pt x="11603350" y="616304"/>
                </a:lnTo>
                <a:lnTo>
                  <a:pt x="11603350" y="487278"/>
                </a:lnTo>
                <a:lnTo>
                  <a:pt x="11655263" y="487278"/>
                </a:lnTo>
                <a:lnTo>
                  <a:pt x="11655263" y="432374"/>
                </a:lnTo>
                <a:lnTo>
                  <a:pt x="11701613" y="432374"/>
                </a:lnTo>
                <a:lnTo>
                  <a:pt x="11701613" y="317074"/>
                </a:lnTo>
                <a:lnTo>
                  <a:pt x="11813781" y="317074"/>
                </a:lnTo>
                <a:lnTo>
                  <a:pt x="11813781" y="499632"/>
                </a:lnTo>
                <a:lnTo>
                  <a:pt x="11870328" y="499632"/>
                </a:lnTo>
                <a:lnTo>
                  <a:pt x="11870328" y="392568"/>
                </a:lnTo>
                <a:lnTo>
                  <a:pt x="11998255" y="392568"/>
                </a:lnTo>
                <a:lnTo>
                  <a:pt x="12126182" y="355507"/>
                </a:lnTo>
                <a:lnTo>
                  <a:pt x="12126182" y="532575"/>
                </a:lnTo>
                <a:lnTo>
                  <a:pt x="12192000" y="580616"/>
                </a:lnTo>
                <a:lnTo>
                  <a:pt x="12192000" y="785136"/>
                </a:lnTo>
                <a:lnTo>
                  <a:pt x="12190413" y="785136"/>
                </a:lnTo>
                <a:lnTo>
                  <a:pt x="12190413" y="1996206"/>
                </a:lnTo>
                <a:lnTo>
                  <a:pt x="0" y="1996206"/>
                </a:lnTo>
                <a:lnTo>
                  <a:pt x="0" y="785136"/>
                </a:lnTo>
                <a:lnTo>
                  <a:pt x="0" y="785135"/>
                </a:lnTo>
                <a:lnTo>
                  <a:pt x="0" y="473552"/>
                </a:lnTo>
                <a:lnTo>
                  <a:pt x="29664" y="459826"/>
                </a:lnTo>
                <a:lnTo>
                  <a:pt x="29664" y="469434"/>
                </a:lnTo>
                <a:lnTo>
                  <a:pt x="47278" y="469434"/>
                </a:lnTo>
                <a:lnTo>
                  <a:pt x="47278" y="483160"/>
                </a:lnTo>
                <a:lnTo>
                  <a:pt x="58402" y="483160"/>
                </a:lnTo>
                <a:lnTo>
                  <a:pt x="58402" y="492769"/>
                </a:lnTo>
                <a:lnTo>
                  <a:pt x="69526" y="492769"/>
                </a:lnTo>
                <a:lnTo>
                  <a:pt x="69526" y="540810"/>
                </a:lnTo>
                <a:lnTo>
                  <a:pt x="80650" y="540810"/>
                </a:lnTo>
                <a:lnTo>
                  <a:pt x="80650" y="564145"/>
                </a:lnTo>
                <a:lnTo>
                  <a:pt x="92701" y="564145"/>
                </a:lnTo>
                <a:lnTo>
                  <a:pt x="92701" y="392568"/>
                </a:lnTo>
                <a:lnTo>
                  <a:pt x="121438" y="392568"/>
                </a:lnTo>
                <a:lnTo>
                  <a:pt x="121438" y="334918"/>
                </a:lnTo>
                <a:lnTo>
                  <a:pt x="145540" y="334918"/>
                </a:lnTo>
                <a:lnTo>
                  <a:pt x="145540" y="321192"/>
                </a:lnTo>
                <a:lnTo>
                  <a:pt x="254927" y="278641"/>
                </a:lnTo>
                <a:lnTo>
                  <a:pt x="365241" y="321192"/>
                </a:lnTo>
                <a:lnTo>
                  <a:pt x="365241" y="334918"/>
                </a:lnTo>
                <a:lnTo>
                  <a:pt x="381927" y="334918"/>
                </a:lnTo>
                <a:lnTo>
                  <a:pt x="381927" y="392568"/>
                </a:lnTo>
                <a:lnTo>
                  <a:pt x="399540" y="396686"/>
                </a:lnTo>
                <a:lnTo>
                  <a:pt x="399540" y="511985"/>
                </a:lnTo>
                <a:lnTo>
                  <a:pt x="417154" y="511985"/>
                </a:lnTo>
                <a:lnTo>
                  <a:pt x="433840" y="554536"/>
                </a:lnTo>
                <a:lnTo>
                  <a:pt x="433840" y="450218"/>
                </a:lnTo>
                <a:lnTo>
                  <a:pt x="462577" y="450218"/>
                </a:lnTo>
                <a:lnTo>
                  <a:pt x="462577" y="415902"/>
                </a:lnTo>
                <a:lnTo>
                  <a:pt x="473701" y="415902"/>
                </a:lnTo>
                <a:lnTo>
                  <a:pt x="473701" y="389823"/>
                </a:lnTo>
                <a:lnTo>
                  <a:pt x="706380" y="388450"/>
                </a:lnTo>
                <a:lnTo>
                  <a:pt x="706380" y="410412"/>
                </a:lnTo>
                <a:lnTo>
                  <a:pt x="723993" y="410412"/>
                </a:lnTo>
                <a:lnTo>
                  <a:pt x="723993" y="450218"/>
                </a:lnTo>
                <a:lnTo>
                  <a:pt x="741606" y="450218"/>
                </a:lnTo>
                <a:lnTo>
                  <a:pt x="741606" y="544928"/>
                </a:lnTo>
                <a:lnTo>
                  <a:pt x="758292" y="544928"/>
                </a:lnTo>
                <a:lnTo>
                  <a:pt x="758292" y="45296"/>
                </a:lnTo>
                <a:lnTo>
                  <a:pt x="929788" y="8235"/>
                </a:lnTo>
                <a:lnTo>
                  <a:pt x="1064205" y="35688"/>
                </a:lnTo>
                <a:lnTo>
                  <a:pt x="1064205" y="432374"/>
                </a:lnTo>
                <a:lnTo>
                  <a:pt x="1070694" y="440609"/>
                </a:lnTo>
                <a:lnTo>
                  <a:pt x="1093869" y="382959"/>
                </a:lnTo>
                <a:lnTo>
                  <a:pt x="1117044" y="440609"/>
                </a:lnTo>
                <a:lnTo>
                  <a:pt x="1122606" y="425511"/>
                </a:lnTo>
                <a:lnTo>
                  <a:pt x="1128168" y="455708"/>
                </a:lnTo>
                <a:lnTo>
                  <a:pt x="1128168" y="525711"/>
                </a:lnTo>
                <a:lnTo>
                  <a:pt x="1133730" y="531202"/>
                </a:lnTo>
                <a:lnTo>
                  <a:pt x="1133730" y="630030"/>
                </a:lnTo>
                <a:lnTo>
                  <a:pt x="1145781" y="630030"/>
                </a:lnTo>
                <a:lnTo>
                  <a:pt x="1145781" y="507867"/>
                </a:lnTo>
                <a:lnTo>
                  <a:pt x="1157832" y="507867"/>
                </a:lnTo>
                <a:lnTo>
                  <a:pt x="1157832" y="222363"/>
                </a:lnTo>
                <a:lnTo>
                  <a:pt x="1342307" y="189421"/>
                </a:lnTo>
                <a:lnTo>
                  <a:pt x="1470234" y="218246"/>
                </a:lnTo>
                <a:lnTo>
                  <a:pt x="1470234" y="411784"/>
                </a:lnTo>
                <a:lnTo>
                  <a:pt x="1492482" y="429628"/>
                </a:lnTo>
                <a:lnTo>
                  <a:pt x="1492482" y="465316"/>
                </a:lnTo>
                <a:lnTo>
                  <a:pt x="1504533" y="465316"/>
                </a:lnTo>
                <a:lnTo>
                  <a:pt x="1504533" y="488651"/>
                </a:lnTo>
                <a:lnTo>
                  <a:pt x="1510095" y="488651"/>
                </a:lnTo>
                <a:lnTo>
                  <a:pt x="1510095" y="606696"/>
                </a:lnTo>
                <a:lnTo>
                  <a:pt x="1521219" y="606696"/>
                </a:lnTo>
                <a:lnTo>
                  <a:pt x="1521219" y="569635"/>
                </a:lnTo>
                <a:lnTo>
                  <a:pt x="1608358" y="569635"/>
                </a:lnTo>
                <a:lnTo>
                  <a:pt x="1608358" y="459826"/>
                </a:lnTo>
                <a:lnTo>
                  <a:pt x="1648219" y="459826"/>
                </a:lnTo>
                <a:lnTo>
                  <a:pt x="1648219" y="406294"/>
                </a:lnTo>
                <a:lnTo>
                  <a:pt x="1655635" y="406294"/>
                </a:lnTo>
                <a:lnTo>
                  <a:pt x="1655635" y="387077"/>
                </a:lnTo>
                <a:lnTo>
                  <a:pt x="1661197" y="387077"/>
                </a:lnTo>
                <a:lnTo>
                  <a:pt x="1661197" y="373351"/>
                </a:lnTo>
                <a:lnTo>
                  <a:pt x="1839183" y="367861"/>
                </a:lnTo>
                <a:lnTo>
                  <a:pt x="1839183" y="532575"/>
                </a:lnTo>
                <a:lnTo>
                  <a:pt x="1920759" y="532575"/>
                </a:lnTo>
                <a:lnTo>
                  <a:pt x="1920759" y="551791"/>
                </a:lnTo>
                <a:lnTo>
                  <a:pt x="1983796" y="525711"/>
                </a:lnTo>
                <a:lnTo>
                  <a:pt x="2000482" y="525711"/>
                </a:lnTo>
                <a:lnTo>
                  <a:pt x="2000482" y="446100"/>
                </a:lnTo>
                <a:lnTo>
                  <a:pt x="2186811" y="446100"/>
                </a:lnTo>
                <a:lnTo>
                  <a:pt x="2185884" y="492769"/>
                </a:lnTo>
                <a:lnTo>
                  <a:pt x="2191446" y="492769"/>
                </a:lnTo>
                <a:lnTo>
                  <a:pt x="2191446" y="517476"/>
                </a:lnTo>
                <a:lnTo>
                  <a:pt x="2209059" y="517476"/>
                </a:lnTo>
                <a:lnTo>
                  <a:pt x="2209059" y="531202"/>
                </a:lnTo>
                <a:lnTo>
                  <a:pt x="2222037" y="531202"/>
                </a:lnTo>
                <a:lnTo>
                  <a:pt x="2222037" y="396686"/>
                </a:lnTo>
                <a:lnTo>
                  <a:pt x="2447300" y="396686"/>
                </a:lnTo>
                <a:lnTo>
                  <a:pt x="2447300" y="573753"/>
                </a:lnTo>
                <a:lnTo>
                  <a:pt x="2480672" y="573753"/>
                </a:lnTo>
                <a:lnTo>
                  <a:pt x="2480672" y="429628"/>
                </a:lnTo>
                <a:lnTo>
                  <a:pt x="2556687" y="429628"/>
                </a:lnTo>
                <a:lnTo>
                  <a:pt x="2556687" y="483160"/>
                </a:lnTo>
                <a:lnTo>
                  <a:pt x="2567811" y="483160"/>
                </a:lnTo>
                <a:lnTo>
                  <a:pt x="2567811" y="459826"/>
                </a:lnTo>
                <a:lnTo>
                  <a:pt x="2573372" y="459826"/>
                </a:lnTo>
                <a:lnTo>
                  <a:pt x="2573372" y="414530"/>
                </a:lnTo>
                <a:lnTo>
                  <a:pt x="2579862" y="414530"/>
                </a:lnTo>
                <a:lnTo>
                  <a:pt x="2609526" y="350017"/>
                </a:lnTo>
                <a:lnTo>
                  <a:pt x="2620650" y="282759"/>
                </a:lnTo>
                <a:lnTo>
                  <a:pt x="2633628" y="350017"/>
                </a:lnTo>
                <a:lnTo>
                  <a:pt x="2664219" y="415902"/>
                </a:lnTo>
                <a:lnTo>
                  <a:pt x="2672562" y="415902"/>
                </a:lnTo>
                <a:lnTo>
                  <a:pt x="2672562" y="440609"/>
                </a:lnTo>
                <a:lnTo>
                  <a:pt x="2678124" y="440609"/>
                </a:lnTo>
                <a:lnTo>
                  <a:pt x="2678124" y="479043"/>
                </a:lnTo>
                <a:lnTo>
                  <a:pt x="2682759" y="479043"/>
                </a:lnTo>
                <a:lnTo>
                  <a:pt x="2689249" y="473552"/>
                </a:lnTo>
                <a:lnTo>
                  <a:pt x="2706862" y="473552"/>
                </a:lnTo>
                <a:lnTo>
                  <a:pt x="2706862" y="465316"/>
                </a:lnTo>
                <a:lnTo>
                  <a:pt x="2712424" y="465316"/>
                </a:lnTo>
                <a:lnTo>
                  <a:pt x="2712424" y="425511"/>
                </a:lnTo>
                <a:lnTo>
                  <a:pt x="2718913" y="425511"/>
                </a:lnTo>
                <a:lnTo>
                  <a:pt x="2738380" y="244325"/>
                </a:lnTo>
                <a:lnTo>
                  <a:pt x="2758774" y="421393"/>
                </a:lnTo>
                <a:lnTo>
                  <a:pt x="2770825" y="425511"/>
                </a:lnTo>
                <a:lnTo>
                  <a:pt x="2770825" y="440609"/>
                </a:lnTo>
                <a:lnTo>
                  <a:pt x="2800489" y="440609"/>
                </a:lnTo>
                <a:lnTo>
                  <a:pt x="2800489" y="459826"/>
                </a:lnTo>
                <a:lnTo>
                  <a:pt x="2869088" y="459826"/>
                </a:lnTo>
                <a:lnTo>
                  <a:pt x="2869088" y="473552"/>
                </a:lnTo>
                <a:lnTo>
                  <a:pt x="2966424" y="498259"/>
                </a:lnTo>
                <a:lnTo>
                  <a:pt x="2966424" y="560027"/>
                </a:lnTo>
                <a:lnTo>
                  <a:pt x="2997015" y="560027"/>
                </a:lnTo>
                <a:lnTo>
                  <a:pt x="2997015" y="573753"/>
                </a:lnTo>
                <a:lnTo>
                  <a:pt x="3027606" y="573753"/>
                </a:lnTo>
                <a:lnTo>
                  <a:pt x="3027606" y="557282"/>
                </a:lnTo>
                <a:lnTo>
                  <a:pt x="3094350" y="557282"/>
                </a:lnTo>
                <a:lnTo>
                  <a:pt x="3094350" y="448845"/>
                </a:lnTo>
                <a:lnTo>
                  <a:pt x="3242672" y="448845"/>
                </a:lnTo>
                <a:lnTo>
                  <a:pt x="3242672" y="511985"/>
                </a:lnTo>
                <a:lnTo>
                  <a:pt x="3249161" y="510613"/>
                </a:lnTo>
                <a:lnTo>
                  <a:pt x="3249161" y="490023"/>
                </a:lnTo>
                <a:lnTo>
                  <a:pt x="3259358" y="490023"/>
                </a:lnTo>
                <a:lnTo>
                  <a:pt x="3262139" y="388450"/>
                </a:lnTo>
                <a:lnTo>
                  <a:pt x="3328884" y="341781"/>
                </a:lnTo>
                <a:lnTo>
                  <a:pt x="3392847" y="391195"/>
                </a:lnTo>
                <a:lnTo>
                  <a:pt x="3392847" y="557282"/>
                </a:lnTo>
                <a:lnTo>
                  <a:pt x="3472570" y="595715"/>
                </a:lnTo>
                <a:lnTo>
                  <a:pt x="3472570" y="404921"/>
                </a:lnTo>
                <a:lnTo>
                  <a:pt x="3517993" y="404921"/>
                </a:lnTo>
                <a:lnTo>
                  <a:pt x="3517993" y="43923"/>
                </a:lnTo>
                <a:lnTo>
                  <a:pt x="3722862" y="43923"/>
                </a:lnTo>
                <a:lnTo>
                  <a:pt x="3722862" y="646502"/>
                </a:lnTo>
                <a:lnTo>
                  <a:pt x="3790533" y="646502"/>
                </a:lnTo>
                <a:lnTo>
                  <a:pt x="3790533" y="43923"/>
                </a:lnTo>
                <a:lnTo>
                  <a:pt x="3979643" y="43923"/>
                </a:lnTo>
                <a:lnTo>
                  <a:pt x="3979643" y="603951"/>
                </a:lnTo>
                <a:lnTo>
                  <a:pt x="4005599" y="603951"/>
                </a:lnTo>
                <a:lnTo>
                  <a:pt x="4005599" y="503750"/>
                </a:lnTo>
                <a:lnTo>
                  <a:pt x="4118694" y="503750"/>
                </a:lnTo>
                <a:lnTo>
                  <a:pt x="4118694" y="506495"/>
                </a:lnTo>
                <a:lnTo>
                  <a:pt x="4133526" y="506495"/>
                </a:lnTo>
                <a:lnTo>
                  <a:pt x="4133526" y="595715"/>
                </a:lnTo>
                <a:lnTo>
                  <a:pt x="4184511" y="595715"/>
                </a:lnTo>
                <a:lnTo>
                  <a:pt x="4184511" y="624540"/>
                </a:lnTo>
                <a:lnTo>
                  <a:pt x="4235497" y="624540"/>
                </a:lnTo>
                <a:lnTo>
                  <a:pt x="4235497" y="638266"/>
                </a:lnTo>
                <a:lnTo>
                  <a:pt x="4333759" y="638266"/>
                </a:lnTo>
                <a:lnTo>
                  <a:pt x="4333759" y="616304"/>
                </a:lnTo>
                <a:lnTo>
                  <a:pt x="4333759" y="389823"/>
                </a:lnTo>
                <a:lnTo>
                  <a:pt x="4446854" y="389823"/>
                </a:lnTo>
                <a:lnTo>
                  <a:pt x="4446854" y="627285"/>
                </a:lnTo>
                <a:lnTo>
                  <a:pt x="4522869" y="627285"/>
                </a:lnTo>
                <a:lnTo>
                  <a:pt x="4522869" y="495514"/>
                </a:lnTo>
                <a:lnTo>
                  <a:pt x="4640599" y="495514"/>
                </a:lnTo>
                <a:lnTo>
                  <a:pt x="4640599" y="597087"/>
                </a:lnTo>
                <a:lnTo>
                  <a:pt x="4678606" y="597087"/>
                </a:lnTo>
                <a:lnTo>
                  <a:pt x="4678606" y="579243"/>
                </a:lnTo>
                <a:lnTo>
                  <a:pt x="4686949" y="579243"/>
                </a:lnTo>
                <a:lnTo>
                  <a:pt x="4686949" y="380214"/>
                </a:lnTo>
                <a:lnTo>
                  <a:pt x="4743497" y="395313"/>
                </a:lnTo>
                <a:lnTo>
                  <a:pt x="4743497" y="385705"/>
                </a:lnTo>
                <a:lnTo>
                  <a:pt x="4768526" y="385705"/>
                </a:lnTo>
                <a:lnTo>
                  <a:pt x="4768526" y="290994"/>
                </a:lnTo>
                <a:lnTo>
                  <a:pt x="4775942" y="286876"/>
                </a:lnTo>
                <a:lnTo>
                  <a:pt x="4775942" y="259424"/>
                </a:lnTo>
                <a:lnTo>
                  <a:pt x="4798190" y="258051"/>
                </a:lnTo>
                <a:lnTo>
                  <a:pt x="4854737" y="168831"/>
                </a:lnTo>
                <a:close/>
              </a:path>
            </a:pathLst>
          </a:custGeom>
          <a:gradFill>
            <a:gsLst>
              <a:gs pos="0">
                <a:srgbClr val="FF0000">
                  <a:alpha val="17000"/>
                </a:srgbClr>
              </a:gs>
              <a:gs pos="100000">
                <a:srgbClr val="C00000">
                  <a:alpha val="0"/>
                </a:srgb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华文细黑" pitchFamily="2" charset="-122"/>
            </a:endParaRPr>
          </a:p>
        </p:txBody>
      </p:sp>
      <p:pic>
        <p:nvPicPr>
          <p:cNvPr id="61" name="图片 60">
            <a:extLst>
              <a:ext uri="{FF2B5EF4-FFF2-40B4-BE49-F238E27FC236}">
                <a16:creationId xmlns:a16="http://schemas.microsoft.com/office/drawing/2014/main" id="{7F8DAC7A-E455-403C-3874-7504625114D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7741" y="3612550"/>
            <a:ext cx="2976292" cy="2842481"/>
          </a:xfrm>
          <a:prstGeom prst="rect">
            <a:avLst/>
          </a:prstGeom>
        </p:spPr>
      </p:pic>
      <p:sp>
        <p:nvSpPr>
          <p:cNvPr id="97" name="图形 4">
            <a:extLst>
              <a:ext uri="{FF2B5EF4-FFF2-40B4-BE49-F238E27FC236}">
                <a16:creationId xmlns:a16="http://schemas.microsoft.com/office/drawing/2014/main" id="{ABDF6872-8392-46E5-E1B5-8D8FF7A1F91C}"/>
              </a:ext>
            </a:extLst>
          </p:cNvPr>
          <p:cNvSpPr/>
          <p:nvPr/>
        </p:nvSpPr>
        <p:spPr>
          <a:xfrm>
            <a:off x="8830413" y="403845"/>
            <a:ext cx="3345873" cy="2431036"/>
          </a:xfrm>
          <a:custGeom>
            <a:avLst/>
            <a:gdLst>
              <a:gd name="connsiteX0" fmla="*/ 337705 w 4528704"/>
              <a:gd name="connsiteY0" fmla="*/ 3203864 h 3290454"/>
              <a:gd name="connsiteX1" fmla="*/ 355023 w 4528704"/>
              <a:gd name="connsiteY1" fmla="*/ 3195205 h 3290454"/>
              <a:gd name="connsiteX2" fmla="*/ 337705 w 4528704"/>
              <a:gd name="connsiteY2" fmla="*/ 3203864 h 3290454"/>
              <a:gd name="connsiteX3" fmla="*/ 1099705 w 4528704"/>
              <a:gd name="connsiteY3" fmla="*/ 3177886 h 3290454"/>
              <a:gd name="connsiteX4" fmla="*/ 1065068 w 4528704"/>
              <a:gd name="connsiteY4" fmla="*/ 3203864 h 3290454"/>
              <a:gd name="connsiteX5" fmla="*/ 1073727 w 4528704"/>
              <a:gd name="connsiteY5" fmla="*/ 3177886 h 3290454"/>
              <a:gd name="connsiteX6" fmla="*/ 1099705 w 4528704"/>
              <a:gd name="connsiteY6" fmla="*/ 3177886 h 3290454"/>
              <a:gd name="connsiteX7" fmla="*/ 987136 w 4528704"/>
              <a:gd name="connsiteY7" fmla="*/ 3212523 h 3290454"/>
              <a:gd name="connsiteX8" fmla="*/ 1039091 w 4528704"/>
              <a:gd name="connsiteY8" fmla="*/ 3186546 h 3290454"/>
              <a:gd name="connsiteX9" fmla="*/ 987136 w 4528704"/>
              <a:gd name="connsiteY9" fmla="*/ 3212523 h 3290454"/>
              <a:gd name="connsiteX10" fmla="*/ 1177637 w 4528704"/>
              <a:gd name="connsiteY10" fmla="*/ 3099955 h 3290454"/>
              <a:gd name="connsiteX11" fmla="*/ 1117023 w 4528704"/>
              <a:gd name="connsiteY11" fmla="*/ 3125932 h 3290454"/>
              <a:gd name="connsiteX12" fmla="*/ 1151659 w 4528704"/>
              <a:gd name="connsiteY12" fmla="*/ 3099955 h 3290454"/>
              <a:gd name="connsiteX13" fmla="*/ 1177637 w 4528704"/>
              <a:gd name="connsiteY13" fmla="*/ 3099955 h 3290454"/>
              <a:gd name="connsiteX14" fmla="*/ 1212273 w 4528704"/>
              <a:gd name="connsiteY14" fmla="*/ 3108614 h 3290454"/>
              <a:gd name="connsiteX15" fmla="*/ 1229591 w 4528704"/>
              <a:gd name="connsiteY15" fmla="*/ 3091296 h 3290454"/>
              <a:gd name="connsiteX16" fmla="*/ 1212273 w 4528704"/>
              <a:gd name="connsiteY16" fmla="*/ 3108614 h 3290454"/>
              <a:gd name="connsiteX17" fmla="*/ 666750 w 4528704"/>
              <a:gd name="connsiteY17" fmla="*/ 3082636 h 3290454"/>
              <a:gd name="connsiteX18" fmla="*/ 1134341 w 4528704"/>
              <a:gd name="connsiteY18" fmla="*/ 3082636 h 3290454"/>
              <a:gd name="connsiteX19" fmla="*/ 1099705 w 4528704"/>
              <a:gd name="connsiteY19" fmla="*/ 3108614 h 3290454"/>
              <a:gd name="connsiteX20" fmla="*/ 528205 w 4528704"/>
              <a:gd name="connsiteY20" fmla="*/ 3108614 h 3290454"/>
              <a:gd name="connsiteX21" fmla="*/ 640773 w 4528704"/>
              <a:gd name="connsiteY21" fmla="*/ 3065318 h 3290454"/>
              <a:gd name="connsiteX22" fmla="*/ 666750 w 4528704"/>
              <a:gd name="connsiteY22" fmla="*/ 3082636 h 3290454"/>
              <a:gd name="connsiteX23" fmla="*/ 1246909 w 4528704"/>
              <a:gd name="connsiteY23" fmla="*/ 3048000 h 3290454"/>
              <a:gd name="connsiteX24" fmla="*/ 1290205 w 4528704"/>
              <a:gd name="connsiteY24" fmla="*/ 3022023 h 3290454"/>
              <a:gd name="connsiteX25" fmla="*/ 1246909 w 4528704"/>
              <a:gd name="connsiteY25" fmla="*/ 3048000 h 3290454"/>
              <a:gd name="connsiteX26" fmla="*/ 1333500 w 4528704"/>
              <a:gd name="connsiteY26" fmla="*/ 3030682 h 3290454"/>
              <a:gd name="connsiteX27" fmla="*/ 1350818 w 4528704"/>
              <a:gd name="connsiteY27" fmla="*/ 3022023 h 3290454"/>
              <a:gd name="connsiteX28" fmla="*/ 1333500 w 4528704"/>
              <a:gd name="connsiteY28" fmla="*/ 3030682 h 3290454"/>
              <a:gd name="connsiteX29" fmla="*/ 831273 w 4528704"/>
              <a:gd name="connsiteY29" fmla="*/ 3022023 h 3290454"/>
              <a:gd name="connsiteX30" fmla="*/ 1238250 w 4528704"/>
              <a:gd name="connsiteY30" fmla="*/ 3022023 h 3290454"/>
              <a:gd name="connsiteX31" fmla="*/ 1194955 w 4528704"/>
              <a:gd name="connsiteY31" fmla="*/ 3022023 h 3290454"/>
              <a:gd name="connsiteX32" fmla="*/ 1160318 w 4528704"/>
              <a:gd name="connsiteY32" fmla="*/ 3048000 h 3290454"/>
              <a:gd name="connsiteX33" fmla="*/ 692727 w 4528704"/>
              <a:gd name="connsiteY33" fmla="*/ 3048000 h 3290454"/>
              <a:gd name="connsiteX34" fmla="*/ 813955 w 4528704"/>
              <a:gd name="connsiteY34" fmla="*/ 3004705 h 3290454"/>
              <a:gd name="connsiteX35" fmla="*/ 831273 w 4528704"/>
              <a:gd name="connsiteY35" fmla="*/ 3022023 h 3290454"/>
              <a:gd name="connsiteX36" fmla="*/ 1359477 w 4528704"/>
              <a:gd name="connsiteY36" fmla="*/ 2970068 h 3290454"/>
              <a:gd name="connsiteX37" fmla="*/ 1402773 w 4528704"/>
              <a:gd name="connsiteY37" fmla="*/ 2944091 h 3290454"/>
              <a:gd name="connsiteX38" fmla="*/ 1359477 w 4528704"/>
              <a:gd name="connsiteY38" fmla="*/ 2970068 h 3290454"/>
              <a:gd name="connsiteX39" fmla="*/ 1281546 w 4528704"/>
              <a:gd name="connsiteY39" fmla="*/ 2952750 h 3290454"/>
              <a:gd name="connsiteX40" fmla="*/ 1255568 w 4528704"/>
              <a:gd name="connsiteY40" fmla="*/ 2987386 h 3290454"/>
              <a:gd name="connsiteX41" fmla="*/ 857250 w 4528704"/>
              <a:gd name="connsiteY41" fmla="*/ 2987386 h 3290454"/>
              <a:gd name="connsiteX42" fmla="*/ 943841 w 4528704"/>
              <a:gd name="connsiteY42" fmla="*/ 2944091 h 3290454"/>
              <a:gd name="connsiteX43" fmla="*/ 1281546 w 4528704"/>
              <a:gd name="connsiteY43" fmla="*/ 2952750 h 3290454"/>
              <a:gd name="connsiteX44" fmla="*/ 1454727 w 4528704"/>
              <a:gd name="connsiteY44" fmla="*/ 2952750 h 3290454"/>
              <a:gd name="connsiteX45" fmla="*/ 1463387 w 4528704"/>
              <a:gd name="connsiteY45" fmla="*/ 2935432 h 3290454"/>
              <a:gd name="connsiteX46" fmla="*/ 1454727 w 4528704"/>
              <a:gd name="connsiteY46" fmla="*/ 2952750 h 3290454"/>
              <a:gd name="connsiteX47" fmla="*/ 1359477 w 4528704"/>
              <a:gd name="connsiteY47" fmla="*/ 2883477 h 3290454"/>
              <a:gd name="connsiteX48" fmla="*/ 1342159 w 4528704"/>
              <a:gd name="connsiteY48" fmla="*/ 2900796 h 3290454"/>
              <a:gd name="connsiteX49" fmla="*/ 1368137 w 4528704"/>
              <a:gd name="connsiteY49" fmla="*/ 2909455 h 3290454"/>
              <a:gd name="connsiteX50" fmla="*/ 1342159 w 4528704"/>
              <a:gd name="connsiteY50" fmla="*/ 2926773 h 3290454"/>
              <a:gd name="connsiteX51" fmla="*/ 969818 w 4528704"/>
              <a:gd name="connsiteY51" fmla="*/ 2926773 h 3290454"/>
              <a:gd name="connsiteX52" fmla="*/ 1013114 w 4528704"/>
              <a:gd name="connsiteY52" fmla="*/ 2883477 h 3290454"/>
              <a:gd name="connsiteX53" fmla="*/ 1359477 w 4528704"/>
              <a:gd name="connsiteY53" fmla="*/ 2883477 h 3290454"/>
              <a:gd name="connsiteX54" fmla="*/ 1472046 w 4528704"/>
              <a:gd name="connsiteY54" fmla="*/ 2883477 h 3290454"/>
              <a:gd name="connsiteX55" fmla="*/ 1524000 w 4528704"/>
              <a:gd name="connsiteY55" fmla="*/ 2848841 h 3290454"/>
              <a:gd name="connsiteX56" fmla="*/ 1472046 w 4528704"/>
              <a:gd name="connsiteY56" fmla="*/ 2883477 h 3290454"/>
              <a:gd name="connsiteX57" fmla="*/ 1558637 w 4528704"/>
              <a:gd name="connsiteY57" fmla="*/ 2840182 h 3290454"/>
              <a:gd name="connsiteX58" fmla="*/ 1567296 w 4528704"/>
              <a:gd name="connsiteY58" fmla="*/ 2857500 h 3290454"/>
              <a:gd name="connsiteX59" fmla="*/ 1558637 w 4528704"/>
              <a:gd name="connsiteY59" fmla="*/ 2840182 h 3290454"/>
              <a:gd name="connsiteX60" fmla="*/ 1420091 w 4528704"/>
              <a:gd name="connsiteY60" fmla="*/ 2831523 h 3290454"/>
              <a:gd name="connsiteX61" fmla="*/ 1446068 w 4528704"/>
              <a:gd name="connsiteY61" fmla="*/ 2840182 h 3290454"/>
              <a:gd name="connsiteX62" fmla="*/ 1420091 w 4528704"/>
              <a:gd name="connsiteY62" fmla="*/ 2857500 h 3290454"/>
              <a:gd name="connsiteX63" fmla="*/ 1039091 w 4528704"/>
              <a:gd name="connsiteY63" fmla="*/ 2857500 h 3290454"/>
              <a:gd name="connsiteX64" fmla="*/ 1065068 w 4528704"/>
              <a:gd name="connsiteY64" fmla="*/ 2822864 h 3290454"/>
              <a:gd name="connsiteX65" fmla="*/ 1420091 w 4528704"/>
              <a:gd name="connsiteY65" fmla="*/ 2831523 h 3290454"/>
              <a:gd name="connsiteX66" fmla="*/ 1584614 w 4528704"/>
              <a:gd name="connsiteY66" fmla="*/ 2788227 h 3290454"/>
              <a:gd name="connsiteX67" fmla="*/ 1619250 w 4528704"/>
              <a:gd name="connsiteY67" fmla="*/ 2779568 h 3290454"/>
              <a:gd name="connsiteX68" fmla="*/ 1584614 w 4528704"/>
              <a:gd name="connsiteY68" fmla="*/ 2788227 h 3290454"/>
              <a:gd name="connsiteX69" fmla="*/ 1653887 w 4528704"/>
              <a:gd name="connsiteY69" fmla="*/ 2736273 h 3290454"/>
              <a:gd name="connsiteX70" fmla="*/ 1645227 w 4528704"/>
              <a:gd name="connsiteY70" fmla="*/ 2736273 h 3290454"/>
              <a:gd name="connsiteX71" fmla="*/ 1653887 w 4528704"/>
              <a:gd name="connsiteY71" fmla="*/ 2736273 h 3290454"/>
              <a:gd name="connsiteX72" fmla="*/ 1662546 w 4528704"/>
              <a:gd name="connsiteY72" fmla="*/ 2692977 h 3290454"/>
              <a:gd name="connsiteX73" fmla="*/ 1688523 w 4528704"/>
              <a:gd name="connsiteY73" fmla="*/ 2658341 h 3290454"/>
              <a:gd name="connsiteX74" fmla="*/ 1662546 w 4528704"/>
              <a:gd name="connsiteY74" fmla="*/ 2692977 h 3290454"/>
              <a:gd name="connsiteX75" fmla="*/ 1601932 w 4528704"/>
              <a:gd name="connsiteY75" fmla="*/ 2692977 h 3290454"/>
              <a:gd name="connsiteX76" fmla="*/ 1584614 w 4528704"/>
              <a:gd name="connsiteY76" fmla="*/ 2658341 h 3290454"/>
              <a:gd name="connsiteX77" fmla="*/ 1601932 w 4528704"/>
              <a:gd name="connsiteY77" fmla="*/ 2692977 h 3290454"/>
              <a:gd name="connsiteX78" fmla="*/ 692727 w 4528704"/>
              <a:gd name="connsiteY78" fmla="*/ 2658341 h 3290454"/>
              <a:gd name="connsiteX79" fmla="*/ 727364 w 4528704"/>
              <a:gd name="connsiteY79" fmla="*/ 2597727 h 3290454"/>
              <a:gd name="connsiteX80" fmla="*/ 692727 w 4528704"/>
              <a:gd name="connsiteY80" fmla="*/ 2658341 h 3290454"/>
              <a:gd name="connsiteX81" fmla="*/ 2926773 w 4528704"/>
              <a:gd name="connsiteY81" fmla="*/ 2589068 h 3290454"/>
              <a:gd name="connsiteX82" fmla="*/ 2935432 w 4528704"/>
              <a:gd name="connsiteY82" fmla="*/ 2563091 h 3290454"/>
              <a:gd name="connsiteX83" fmla="*/ 2944091 w 4528704"/>
              <a:gd name="connsiteY83" fmla="*/ 2597727 h 3290454"/>
              <a:gd name="connsiteX84" fmla="*/ 2918114 w 4528704"/>
              <a:gd name="connsiteY84" fmla="*/ 2606386 h 3290454"/>
              <a:gd name="connsiteX85" fmla="*/ 2892137 w 4528704"/>
              <a:gd name="connsiteY85" fmla="*/ 2563091 h 3290454"/>
              <a:gd name="connsiteX86" fmla="*/ 2926773 w 4528704"/>
              <a:gd name="connsiteY86" fmla="*/ 2589068 h 3290454"/>
              <a:gd name="connsiteX87" fmla="*/ 1688523 w 4528704"/>
              <a:gd name="connsiteY87" fmla="*/ 2597727 h 3290454"/>
              <a:gd name="connsiteX88" fmla="*/ 1688523 w 4528704"/>
              <a:gd name="connsiteY88" fmla="*/ 2563091 h 3290454"/>
              <a:gd name="connsiteX89" fmla="*/ 1688523 w 4528704"/>
              <a:gd name="connsiteY89" fmla="*/ 2597727 h 3290454"/>
              <a:gd name="connsiteX90" fmla="*/ 2796887 w 4528704"/>
              <a:gd name="connsiteY90" fmla="*/ 2589068 h 3290454"/>
              <a:gd name="connsiteX91" fmla="*/ 2796887 w 4528704"/>
              <a:gd name="connsiteY91" fmla="*/ 2554432 h 3290454"/>
              <a:gd name="connsiteX92" fmla="*/ 2796887 w 4528704"/>
              <a:gd name="connsiteY92" fmla="*/ 2589068 h 3290454"/>
              <a:gd name="connsiteX93" fmla="*/ 2892137 w 4528704"/>
              <a:gd name="connsiteY93" fmla="*/ 2537114 h 3290454"/>
              <a:gd name="connsiteX94" fmla="*/ 2866159 w 4528704"/>
              <a:gd name="connsiteY94" fmla="*/ 2554432 h 3290454"/>
              <a:gd name="connsiteX95" fmla="*/ 2883478 w 4528704"/>
              <a:gd name="connsiteY95" fmla="*/ 2571750 h 3290454"/>
              <a:gd name="connsiteX96" fmla="*/ 2857500 w 4528704"/>
              <a:gd name="connsiteY96" fmla="*/ 2563091 h 3290454"/>
              <a:gd name="connsiteX97" fmla="*/ 2866159 w 4528704"/>
              <a:gd name="connsiteY97" fmla="*/ 2537114 h 3290454"/>
              <a:gd name="connsiteX98" fmla="*/ 2892137 w 4528704"/>
              <a:gd name="connsiteY98" fmla="*/ 2537114 h 3290454"/>
              <a:gd name="connsiteX99" fmla="*/ 1420091 w 4528704"/>
              <a:gd name="connsiteY99" fmla="*/ 2563091 h 3290454"/>
              <a:gd name="connsiteX100" fmla="*/ 1342159 w 4528704"/>
              <a:gd name="connsiteY100" fmla="*/ 2537114 h 3290454"/>
              <a:gd name="connsiteX101" fmla="*/ 1420091 w 4528704"/>
              <a:gd name="connsiteY101" fmla="*/ 2563091 h 3290454"/>
              <a:gd name="connsiteX102" fmla="*/ 1212273 w 4528704"/>
              <a:gd name="connsiteY102" fmla="*/ 2537114 h 3290454"/>
              <a:gd name="connsiteX103" fmla="*/ 1272887 w 4528704"/>
              <a:gd name="connsiteY103" fmla="*/ 2563091 h 3290454"/>
              <a:gd name="connsiteX104" fmla="*/ 1125682 w 4528704"/>
              <a:gd name="connsiteY104" fmla="*/ 2580409 h 3290454"/>
              <a:gd name="connsiteX105" fmla="*/ 1272887 w 4528704"/>
              <a:gd name="connsiteY105" fmla="*/ 2589068 h 3290454"/>
              <a:gd name="connsiteX106" fmla="*/ 1307523 w 4528704"/>
              <a:gd name="connsiteY106" fmla="*/ 2606386 h 3290454"/>
              <a:gd name="connsiteX107" fmla="*/ 1333500 w 4528704"/>
              <a:gd name="connsiteY107" fmla="*/ 2589068 h 3290454"/>
              <a:gd name="connsiteX108" fmla="*/ 1359477 w 4528704"/>
              <a:gd name="connsiteY108" fmla="*/ 2606386 h 3290454"/>
              <a:gd name="connsiteX109" fmla="*/ 1342159 w 4528704"/>
              <a:gd name="connsiteY109" fmla="*/ 2615046 h 3290454"/>
              <a:gd name="connsiteX110" fmla="*/ 1437409 w 4528704"/>
              <a:gd name="connsiteY110" fmla="*/ 2641023 h 3290454"/>
              <a:gd name="connsiteX111" fmla="*/ 1428750 w 4528704"/>
              <a:gd name="connsiteY111" fmla="*/ 2658341 h 3290454"/>
              <a:gd name="connsiteX112" fmla="*/ 1480705 w 4528704"/>
              <a:gd name="connsiteY112" fmla="*/ 2701636 h 3290454"/>
              <a:gd name="connsiteX113" fmla="*/ 1463387 w 4528704"/>
              <a:gd name="connsiteY113" fmla="*/ 2736273 h 3290454"/>
              <a:gd name="connsiteX114" fmla="*/ 1125682 w 4528704"/>
              <a:gd name="connsiteY114" fmla="*/ 2744932 h 3290454"/>
              <a:gd name="connsiteX115" fmla="*/ 1125682 w 4528704"/>
              <a:gd name="connsiteY115" fmla="*/ 2762250 h 3290454"/>
              <a:gd name="connsiteX116" fmla="*/ 1480705 w 4528704"/>
              <a:gd name="connsiteY116" fmla="*/ 2762250 h 3290454"/>
              <a:gd name="connsiteX117" fmla="*/ 1463387 w 4528704"/>
              <a:gd name="connsiteY117" fmla="*/ 2796886 h 3290454"/>
              <a:gd name="connsiteX118" fmla="*/ 1091046 w 4528704"/>
              <a:gd name="connsiteY118" fmla="*/ 2796886 h 3290454"/>
              <a:gd name="connsiteX119" fmla="*/ 1099705 w 4528704"/>
              <a:gd name="connsiteY119" fmla="*/ 2701636 h 3290454"/>
              <a:gd name="connsiteX120" fmla="*/ 1402773 w 4528704"/>
              <a:gd name="connsiteY120" fmla="*/ 2684318 h 3290454"/>
              <a:gd name="connsiteX121" fmla="*/ 1099705 w 4528704"/>
              <a:gd name="connsiteY121" fmla="*/ 2675659 h 3290454"/>
              <a:gd name="connsiteX122" fmla="*/ 1099705 w 4528704"/>
              <a:gd name="connsiteY122" fmla="*/ 2632364 h 3290454"/>
              <a:gd name="connsiteX123" fmla="*/ 1298864 w 4528704"/>
              <a:gd name="connsiteY123" fmla="*/ 2641023 h 3290454"/>
              <a:gd name="connsiteX124" fmla="*/ 1333500 w 4528704"/>
              <a:gd name="connsiteY124" fmla="*/ 2623705 h 3290454"/>
              <a:gd name="connsiteX125" fmla="*/ 1099705 w 4528704"/>
              <a:gd name="connsiteY125" fmla="*/ 2615046 h 3290454"/>
              <a:gd name="connsiteX126" fmla="*/ 1091046 w 4528704"/>
              <a:gd name="connsiteY126" fmla="*/ 2537114 h 3290454"/>
              <a:gd name="connsiteX127" fmla="*/ 1212273 w 4528704"/>
              <a:gd name="connsiteY127" fmla="*/ 2537114 h 3290454"/>
              <a:gd name="connsiteX128" fmla="*/ 1333500 w 4528704"/>
              <a:gd name="connsiteY128" fmla="*/ 2528455 h 3290454"/>
              <a:gd name="connsiteX129" fmla="*/ 1298864 w 4528704"/>
              <a:gd name="connsiteY129" fmla="*/ 2519796 h 3290454"/>
              <a:gd name="connsiteX130" fmla="*/ 1333500 w 4528704"/>
              <a:gd name="connsiteY130" fmla="*/ 2528455 h 3290454"/>
              <a:gd name="connsiteX131" fmla="*/ 2978728 w 4528704"/>
              <a:gd name="connsiteY131" fmla="*/ 2528455 h 3290454"/>
              <a:gd name="connsiteX132" fmla="*/ 2978728 w 4528704"/>
              <a:gd name="connsiteY132" fmla="*/ 2554432 h 3290454"/>
              <a:gd name="connsiteX133" fmla="*/ 2944091 w 4528704"/>
              <a:gd name="connsiteY133" fmla="*/ 2554432 h 3290454"/>
              <a:gd name="connsiteX134" fmla="*/ 2952750 w 4528704"/>
              <a:gd name="connsiteY134" fmla="*/ 2545773 h 3290454"/>
              <a:gd name="connsiteX135" fmla="*/ 2952750 w 4528704"/>
              <a:gd name="connsiteY135" fmla="*/ 2502477 h 3290454"/>
              <a:gd name="connsiteX136" fmla="*/ 2978728 w 4528704"/>
              <a:gd name="connsiteY136" fmla="*/ 2528455 h 3290454"/>
              <a:gd name="connsiteX137" fmla="*/ 1151659 w 4528704"/>
              <a:gd name="connsiteY137" fmla="*/ 2493818 h 3290454"/>
              <a:gd name="connsiteX138" fmla="*/ 1186296 w 4528704"/>
              <a:gd name="connsiteY138" fmla="*/ 2519796 h 3290454"/>
              <a:gd name="connsiteX139" fmla="*/ 1065068 w 4528704"/>
              <a:gd name="connsiteY139" fmla="*/ 2493818 h 3290454"/>
              <a:gd name="connsiteX140" fmla="*/ 1151659 w 4528704"/>
              <a:gd name="connsiteY140" fmla="*/ 2493818 h 3290454"/>
              <a:gd name="connsiteX141" fmla="*/ 2909455 w 4528704"/>
              <a:gd name="connsiteY141" fmla="*/ 2485159 h 3290454"/>
              <a:gd name="connsiteX142" fmla="*/ 2900796 w 4528704"/>
              <a:gd name="connsiteY142" fmla="*/ 2485159 h 3290454"/>
              <a:gd name="connsiteX143" fmla="*/ 2909455 w 4528704"/>
              <a:gd name="connsiteY143" fmla="*/ 2485159 h 3290454"/>
              <a:gd name="connsiteX144" fmla="*/ 2814205 w 4528704"/>
              <a:gd name="connsiteY144" fmla="*/ 2519796 h 3290454"/>
              <a:gd name="connsiteX145" fmla="*/ 2779568 w 4528704"/>
              <a:gd name="connsiteY145" fmla="*/ 2528455 h 3290454"/>
              <a:gd name="connsiteX146" fmla="*/ 2796887 w 4528704"/>
              <a:gd name="connsiteY146" fmla="*/ 2511136 h 3290454"/>
              <a:gd name="connsiteX147" fmla="*/ 2770909 w 4528704"/>
              <a:gd name="connsiteY147" fmla="*/ 2485159 h 3290454"/>
              <a:gd name="connsiteX148" fmla="*/ 2814205 w 4528704"/>
              <a:gd name="connsiteY148" fmla="*/ 2519796 h 3290454"/>
              <a:gd name="connsiteX149" fmla="*/ 787977 w 4528704"/>
              <a:gd name="connsiteY149" fmla="*/ 2511136 h 3290454"/>
              <a:gd name="connsiteX150" fmla="*/ 796636 w 4528704"/>
              <a:gd name="connsiteY150" fmla="*/ 2485159 h 3290454"/>
              <a:gd name="connsiteX151" fmla="*/ 787977 w 4528704"/>
              <a:gd name="connsiteY151" fmla="*/ 2511136 h 3290454"/>
              <a:gd name="connsiteX152" fmla="*/ 753341 w 4528704"/>
              <a:gd name="connsiteY152" fmla="*/ 2511136 h 3290454"/>
              <a:gd name="connsiteX153" fmla="*/ 762000 w 4528704"/>
              <a:gd name="connsiteY153" fmla="*/ 2485159 h 3290454"/>
              <a:gd name="connsiteX154" fmla="*/ 753341 w 4528704"/>
              <a:gd name="connsiteY154" fmla="*/ 2511136 h 3290454"/>
              <a:gd name="connsiteX155" fmla="*/ 736023 w 4528704"/>
              <a:gd name="connsiteY155" fmla="*/ 2511136 h 3290454"/>
              <a:gd name="connsiteX156" fmla="*/ 692727 w 4528704"/>
              <a:gd name="connsiteY156" fmla="*/ 2485159 h 3290454"/>
              <a:gd name="connsiteX157" fmla="*/ 736023 w 4528704"/>
              <a:gd name="connsiteY157" fmla="*/ 2511136 h 3290454"/>
              <a:gd name="connsiteX158" fmla="*/ 2597728 w 4528704"/>
              <a:gd name="connsiteY158" fmla="*/ 2467841 h 3290454"/>
              <a:gd name="connsiteX159" fmla="*/ 2571750 w 4528704"/>
              <a:gd name="connsiteY159" fmla="*/ 2450523 h 3290454"/>
              <a:gd name="connsiteX160" fmla="*/ 2597728 w 4528704"/>
              <a:gd name="connsiteY160" fmla="*/ 2467841 h 3290454"/>
              <a:gd name="connsiteX161" fmla="*/ 1593273 w 4528704"/>
              <a:gd name="connsiteY161" fmla="*/ 2467841 h 3290454"/>
              <a:gd name="connsiteX162" fmla="*/ 1549977 w 4528704"/>
              <a:gd name="connsiteY162" fmla="*/ 2450523 h 3290454"/>
              <a:gd name="connsiteX163" fmla="*/ 1593273 w 4528704"/>
              <a:gd name="connsiteY163" fmla="*/ 2467841 h 3290454"/>
              <a:gd name="connsiteX164" fmla="*/ 2788228 w 4528704"/>
              <a:gd name="connsiteY164" fmla="*/ 2467841 h 3290454"/>
              <a:gd name="connsiteX165" fmla="*/ 2788228 w 4528704"/>
              <a:gd name="connsiteY165" fmla="*/ 2441864 h 3290454"/>
              <a:gd name="connsiteX166" fmla="*/ 2788228 w 4528704"/>
              <a:gd name="connsiteY166" fmla="*/ 2467841 h 3290454"/>
              <a:gd name="connsiteX167" fmla="*/ 1108364 w 4528704"/>
              <a:gd name="connsiteY167" fmla="*/ 2441864 h 3290454"/>
              <a:gd name="connsiteX168" fmla="*/ 1108364 w 4528704"/>
              <a:gd name="connsiteY168" fmla="*/ 2467841 h 3290454"/>
              <a:gd name="connsiteX169" fmla="*/ 1021773 w 4528704"/>
              <a:gd name="connsiteY169" fmla="*/ 2441864 h 3290454"/>
              <a:gd name="connsiteX170" fmla="*/ 1108364 w 4528704"/>
              <a:gd name="connsiteY170" fmla="*/ 2441864 h 3290454"/>
              <a:gd name="connsiteX171" fmla="*/ 736023 w 4528704"/>
              <a:gd name="connsiteY171" fmla="*/ 2467841 h 3290454"/>
              <a:gd name="connsiteX172" fmla="*/ 718705 w 4528704"/>
              <a:gd name="connsiteY172" fmla="*/ 2441864 h 3290454"/>
              <a:gd name="connsiteX173" fmla="*/ 736023 w 4528704"/>
              <a:gd name="connsiteY173" fmla="*/ 2467841 h 3290454"/>
              <a:gd name="connsiteX174" fmla="*/ 3377046 w 4528704"/>
              <a:gd name="connsiteY174" fmla="*/ 2433205 h 3290454"/>
              <a:gd name="connsiteX175" fmla="*/ 3463637 w 4528704"/>
              <a:gd name="connsiteY175" fmla="*/ 2467841 h 3290454"/>
              <a:gd name="connsiteX176" fmla="*/ 3403023 w 4528704"/>
              <a:gd name="connsiteY176" fmla="*/ 2493818 h 3290454"/>
              <a:gd name="connsiteX177" fmla="*/ 3342409 w 4528704"/>
              <a:gd name="connsiteY177" fmla="*/ 2459182 h 3290454"/>
              <a:gd name="connsiteX178" fmla="*/ 3333750 w 4528704"/>
              <a:gd name="connsiteY178" fmla="*/ 2485159 h 3290454"/>
              <a:gd name="connsiteX179" fmla="*/ 3325091 w 4528704"/>
              <a:gd name="connsiteY179" fmla="*/ 2459182 h 3290454"/>
              <a:gd name="connsiteX180" fmla="*/ 3281796 w 4528704"/>
              <a:gd name="connsiteY180" fmla="*/ 2433205 h 3290454"/>
              <a:gd name="connsiteX181" fmla="*/ 3377046 w 4528704"/>
              <a:gd name="connsiteY181" fmla="*/ 2433205 h 3290454"/>
              <a:gd name="connsiteX182" fmla="*/ 2900796 w 4528704"/>
              <a:gd name="connsiteY182" fmla="*/ 2450523 h 3290454"/>
              <a:gd name="connsiteX183" fmla="*/ 2892137 w 4528704"/>
              <a:gd name="connsiteY183" fmla="*/ 2476500 h 3290454"/>
              <a:gd name="connsiteX184" fmla="*/ 2822864 w 4528704"/>
              <a:gd name="connsiteY184" fmla="*/ 2424546 h 3290454"/>
              <a:gd name="connsiteX185" fmla="*/ 2857500 w 4528704"/>
              <a:gd name="connsiteY185" fmla="*/ 2415886 h 3290454"/>
              <a:gd name="connsiteX186" fmla="*/ 2900796 w 4528704"/>
              <a:gd name="connsiteY186" fmla="*/ 2450523 h 3290454"/>
              <a:gd name="connsiteX187" fmla="*/ 2563091 w 4528704"/>
              <a:gd name="connsiteY187" fmla="*/ 2441864 h 3290454"/>
              <a:gd name="connsiteX188" fmla="*/ 2502478 w 4528704"/>
              <a:gd name="connsiteY188" fmla="*/ 2415886 h 3290454"/>
              <a:gd name="connsiteX189" fmla="*/ 2563091 w 4528704"/>
              <a:gd name="connsiteY189" fmla="*/ 2441864 h 3290454"/>
              <a:gd name="connsiteX190" fmla="*/ 1082387 w 4528704"/>
              <a:gd name="connsiteY190" fmla="*/ 2415886 h 3290454"/>
              <a:gd name="connsiteX191" fmla="*/ 1039091 w 4528704"/>
              <a:gd name="connsiteY191" fmla="*/ 2424546 h 3290454"/>
              <a:gd name="connsiteX192" fmla="*/ 987136 w 4528704"/>
              <a:gd name="connsiteY192" fmla="*/ 2407227 h 3290454"/>
              <a:gd name="connsiteX193" fmla="*/ 1082387 w 4528704"/>
              <a:gd name="connsiteY193" fmla="*/ 2415886 h 3290454"/>
              <a:gd name="connsiteX194" fmla="*/ 2493818 w 4528704"/>
              <a:gd name="connsiteY194" fmla="*/ 2407227 h 3290454"/>
              <a:gd name="connsiteX195" fmla="*/ 2476500 w 4528704"/>
              <a:gd name="connsiteY195" fmla="*/ 2389909 h 3290454"/>
              <a:gd name="connsiteX196" fmla="*/ 2493818 w 4528704"/>
              <a:gd name="connsiteY196" fmla="*/ 2407227 h 3290454"/>
              <a:gd name="connsiteX197" fmla="*/ 1853046 w 4528704"/>
              <a:gd name="connsiteY197" fmla="*/ 2580409 h 3290454"/>
              <a:gd name="connsiteX198" fmla="*/ 2000250 w 4528704"/>
              <a:gd name="connsiteY198" fmla="*/ 2675659 h 3290454"/>
              <a:gd name="connsiteX199" fmla="*/ 2000250 w 4528704"/>
              <a:gd name="connsiteY199" fmla="*/ 2701636 h 3290454"/>
              <a:gd name="connsiteX200" fmla="*/ 1844387 w 4528704"/>
              <a:gd name="connsiteY200" fmla="*/ 2580409 h 3290454"/>
              <a:gd name="connsiteX201" fmla="*/ 1723159 w 4528704"/>
              <a:gd name="connsiteY201" fmla="*/ 2459182 h 3290454"/>
              <a:gd name="connsiteX202" fmla="*/ 1740477 w 4528704"/>
              <a:gd name="connsiteY202" fmla="*/ 2441864 h 3290454"/>
              <a:gd name="connsiteX203" fmla="*/ 1688523 w 4528704"/>
              <a:gd name="connsiteY203" fmla="*/ 2372591 h 3290454"/>
              <a:gd name="connsiteX204" fmla="*/ 1853046 w 4528704"/>
              <a:gd name="connsiteY204" fmla="*/ 2580409 h 3290454"/>
              <a:gd name="connsiteX205" fmla="*/ 2502478 w 4528704"/>
              <a:gd name="connsiteY205" fmla="*/ 2389909 h 3290454"/>
              <a:gd name="connsiteX206" fmla="*/ 2511137 w 4528704"/>
              <a:gd name="connsiteY206" fmla="*/ 2363932 h 3290454"/>
              <a:gd name="connsiteX207" fmla="*/ 2502478 w 4528704"/>
              <a:gd name="connsiteY207" fmla="*/ 2389909 h 3290454"/>
              <a:gd name="connsiteX208" fmla="*/ 2251364 w 4528704"/>
              <a:gd name="connsiteY208" fmla="*/ 2398568 h 3290454"/>
              <a:gd name="connsiteX209" fmla="*/ 2216728 w 4528704"/>
              <a:gd name="connsiteY209" fmla="*/ 2363932 h 3290454"/>
              <a:gd name="connsiteX210" fmla="*/ 2372591 w 4528704"/>
              <a:gd name="connsiteY210" fmla="*/ 2537114 h 3290454"/>
              <a:gd name="connsiteX211" fmla="*/ 2337955 w 4528704"/>
              <a:gd name="connsiteY211" fmla="*/ 2528455 h 3290454"/>
              <a:gd name="connsiteX212" fmla="*/ 2363932 w 4528704"/>
              <a:gd name="connsiteY212" fmla="*/ 2563091 h 3290454"/>
              <a:gd name="connsiteX213" fmla="*/ 2182091 w 4528704"/>
              <a:gd name="connsiteY213" fmla="*/ 2363932 h 3290454"/>
              <a:gd name="connsiteX214" fmla="*/ 2251364 w 4528704"/>
              <a:gd name="connsiteY214" fmla="*/ 2398568 h 3290454"/>
              <a:gd name="connsiteX215" fmla="*/ 831273 w 4528704"/>
              <a:gd name="connsiteY215" fmla="*/ 2415886 h 3290454"/>
              <a:gd name="connsiteX216" fmla="*/ 796636 w 4528704"/>
              <a:gd name="connsiteY216" fmla="*/ 2398568 h 3290454"/>
              <a:gd name="connsiteX217" fmla="*/ 762000 w 4528704"/>
              <a:gd name="connsiteY217" fmla="*/ 2433205 h 3290454"/>
              <a:gd name="connsiteX218" fmla="*/ 779318 w 4528704"/>
              <a:gd name="connsiteY218" fmla="*/ 2441864 h 3290454"/>
              <a:gd name="connsiteX219" fmla="*/ 796636 w 4528704"/>
              <a:gd name="connsiteY219" fmla="*/ 2415886 h 3290454"/>
              <a:gd name="connsiteX220" fmla="*/ 831273 w 4528704"/>
              <a:gd name="connsiteY220" fmla="*/ 2450523 h 3290454"/>
              <a:gd name="connsiteX221" fmla="*/ 805296 w 4528704"/>
              <a:gd name="connsiteY221" fmla="*/ 2441864 h 3290454"/>
              <a:gd name="connsiteX222" fmla="*/ 779318 w 4528704"/>
              <a:gd name="connsiteY222" fmla="*/ 2467841 h 3290454"/>
              <a:gd name="connsiteX223" fmla="*/ 831273 w 4528704"/>
              <a:gd name="connsiteY223" fmla="*/ 2467841 h 3290454"/>
              <a:gd name="connsiteX224" fmla="*/ 857250 w 4528704"/>
              <a:gd name="connsiteY224" fmla="*/ 2571750 h 3290454"/>
              <a:gd name="connsiteX225" fmla="*/ 805296 w 4528704"/>
              <a:gd name="connsiteY225" fmla="*/ 2571750 h 3290454"/>
              <a:gd name="connsiteX226" fmla="*/ 891886 w 4528704"/>
              <a:gd name="connsiteY226" fmla="*/ 2649682 h 3290454"/>
              <a:gd name="connsiteX227" fmla="*/ 865909 w 4528704"/>
              <a:gd name="connsiteY227" fmla="*/ 2658341 h 3290454"/>
              <a:gd name="connsiteX228" fmla="*/ 787977 w 4528704"/>
              <a:gd name="connsiteY228" fmla="*/ 2597727 h 3290454"/>
              <a:gd name="connsiteX229" fmla="*/ 632114 w 4528704"/>
              <a:gd name="connsiteY229" fmla="*/ 2727614 h 3290454"/>
              <a:gd name="connsiteX230" fmla="*/ 649432 w 4528704"/>
              <a:gd name="connsiteY230" fmla="*/ 2667000 h 3290454"/>
              <a:gd name="connsiteX231" fmla="*/ 727364 w 4528704"/>
              <a:gd name="connsiteY231" fmla="*/ 2545773 h 3290454"/>
              <a:gd name="connsiteX232" fmla="*/ 701386 w 4528704"/>
              <a:gd name="connsiteY232" fmla="*/ 2537114 h 3290454"/>
              <a:gd name="connsiteX233" fmla="*/ 484909 w 4528704"/>
              <a:gd name="connsiteY233" fmla="*/ 2736273 h 3290454"/>
              <a:gd name="connsiteX234" fmla="*/ 632114 w 4528704"/>
              <a:gd name="connsiteY234" fmla="*/ 2571750 h 3290454"/>
              <a:gd name="connsiteX235" fmla="*/ 597477 w 4528704"/>
              <a:gd name="connsiteY235" fmla="*/ 2563091 h 3290454"/>
              <a:gd name="connsiteX236" fmla="*/ 562841 w 4528704"/>
              <a:gd name="connsiteY236" fmla="*/ 2571750 h 3290454"/>
              <a:gd name="connsiteX237" fmla="*/ 432955 w 4528704"/>
              <a:gd name="connsiteY237" fmla="*/ 2727614 h 3290454"/>
              <a:gd name="connsiteX238" fmla="*/ 389659 w 4528704"/>
              <a:gd name="connsiteY238" fmla="*/ 2727614 h 3290454"/>
              <a:gd name="connsiteX239" fmla="*/ 554182 w 4528704"/>
              <a:gd name="connsiteY239" fmla="*/ 2563091 h 3290454"/>
              <a:gd name="connsiteX240" fmla="*/ 588818 w 4528704"/>
              <a:gd name="connsiteY240" fmla="*/ 2545773 h 3290454"/>
              <a:gd name="connsiteX241" fmla="*/ 632114 w 4528704"/>
              <a:gd name="connsiteY241" fmla="*/ 2571750 h 3290454"/>
              <a:gd name="connsiteX242" fmla="*/ 658091 w 4528704"/>
              <a:gd name="connsiteY242" fmla="*/ 2545773 h 3290454"/>
              <a:gd name="connsiteX243" fmla="*/ 640773 w 4528704"/>
              <a:gd name="connsiteY243" fmla="*/ 2519796 h 3290454"/>
              <a:gd name="connsiteX244" fmla="*/ 623455 w 4528704"/>
              <a:gd name="connsiteY244" fmla="*/ 2537114 h 3290454"/>
              <a:gd name="connsiteX245" fmla="*/ 692727 w 4528704"/>
              <a:gd name="connsiteY245" fmla="*/ 2433205 h 3290454"/>
              <a:gd name="connsiteX246" fmla="*/ 718705 w 4528704"/>
              <a:gd name="connsiteY246" fmla="*/ 2441864 h 3290454"/>
              <a:gd name="connsiteX247" fmla="*/ 727364 w 4528704"/>
              <a:gd name="connsiteY247" fmla="*/ 2381250 h 3290454"/>
              <a:gd name="connsiteX248" fmla="*/ 736023 w 4528704"/>
              <a:gd name="connsiteY248" fmla="*/ 2381250 h 3290454"/>
              <a:gd name="connsiteX249" fmla="*/ 762000 w 4528704"/>
              <a:gd name="connsiteY249" fmla="*/ 2424546 h 3290454"/>
              <a:gd name="connsiteX250" fmla="*/ 779318 w 4528704"/>
              <a:gd name="connsiteY250" fmla="*/ 2407227 h 3290454"/>
              <a:gd name="connsiteX251" fmla="*/ 762000 w 4528704"/>
              <a:gd name="connsiteY251" fmla="*/ 2389909 h 3290454"/>
              <a:gd name="connsiteX252" fmla="*/ 805296 w 4528704"/>
              <a:gd name="connsiteY252" fmla="*/ 2381250 h 3290454"/>
              <a:gd name="connsiteX253" fmla="*/ 805296 w 4528704"/>
              <a:gd name="connsiteY253" fmla="*/ 2355273 h 3290454"/>
              <a:gd name="connsiteX254" fmla="*/ 831273 w 4528704"/>
              <a:gd name="connsiteY254" fmla="*/ 2415886 h 3290454"/>
              <a:gd name="connsiteX255" fmla="*/ 3325091 w 4528704"/>
              <a:gd name="connsiteY255" fmla="*/ 2346614 h 3290454"/>
              <a:gd name="connsiteX256" fmla="*/ 3420341 w 4528704"/>
              <a:gd name="connsiteY256" fmla="*/ 2381250 h 3290454"/>
              <a:gd name="connsiteX257" fmla="*/ 3385705 w 4528704"/>
              <a:gd name="connsiteY257" fmla="*/ 2372591 h 3290454"/>
              <a:gd name="connsiteX258" fmla="*/ 3403023 w 4528704"/>
              <a:gd name="connsiteY258" fmla="*/ 2337955 h 3290454"/>
              <a:gd name="connsiteX259" fmla="*/ 3429000 w 4528704"/>
              <a:gd name="connsiteY259" fmla="*/ 2363932 h 3290454"/>
              <a:gd name="connsiteX260" fmla="*/ 3446319 w 4528704"/>
              <a:gd name="connsiteY260" fmla="*/ 2346614 h 3290454"/>
              <a:gd name="connsiteX261" fmla="*/ 3498273 w 4528704"/>
              <a:gd name="connsiteY261" fmla="*/ 2363932 h 3290454"/>
              <a:gd name="connsiteX262" fmla="*/ 3498273 w 4528704"/>
              <a:gd name="connsiteY262" fmla="*/ 2398568 h 3290454"/>
              <a:gd name="connsiteX263" fmla="*/ 3532909 w 4528704"/>
              <a:gd name="connsiteY263" fmla="*/ 2398568 h 3290454"/>
              <a:gd name="connsiteX264" fmla="*/ 3515591 w 4528704"/>
              <a:gd name="connsiteY264" fmla="*/ 2389909 h 3290454"/>
              <a:gd name="connsiteX265" fmla="*/ 3550228 w 4528704"/>
              <a:gd name="connsiteY265" fmla="*/ 2363932 h 3290454"/>
              <a:gd name="connsiteX266" fmla="*/ 3610841 w 4528704"/>
              <a:gd name="connsiteY266" fmla="*/ 2424546 h 3290454"/>
              <a:gd name="connsiteX267" fmla="*/ 3576205 w 4528704"/>
              <a:gd name="connsiteY267" fmla="*/ 2424546 h 3290454"/>
              <a:gd name="connsiteX268" fmla="*/ 3558887 w 4528704"/>
              <a:gd name="connsiteY268" fmla="*/ 2389909 h 3290454"/>
              <a:gd name="connsiteX269" fmla="*/ 3515591 w 4528704"/>
              <a:gd name="connsiteY269" fmla="*/ 2424546 h 3290454"/>
              <a:gd name="connsiteX270" fmla="*/ 3463637 w 4528704"/>
              <a:gd name="connsiteY270" fmla="*/ 2389909 h 3290454"/>
              <a:gd name="connsiteX271" fmla="*/ 3437659 w 4528704"/>
              <a:gd name="connsiteY271" fmla="*/ 2424546 h 3290454"/>
              <a:gd name="connsiteX272" fmla="*/ 3420341 w 4528704"/>
              <a:gd name="connsiteY272" fmla="*/ 2407227 h 3290454"/>
              <a:gd name="connsiteX273" fmla="*/ 3420341 w 4528704"/>
              <a:gd name="connsiteY273" fmla="*/ 2398568 h 3290454"/>
              <a:gd name="connsiteX274" fmla="*/ 3420341 w 4528704"/>
              <a:gd name="connsiteY274" fmla="*/ 2389909 h 3290454"/>
              <a:gd name="connsiteX275" fmla="*/ 3368387 w 4528704"/>
              <a:gd name="connsiteY275" fmla="*/ 2415886 h 3290454"/>
              <a:gd name="connsiteX276" fmla="*/ 3325091 w 4528704"/>
              <a:gd name="connsiteY276" fmla="*/ 2398568 h 3290454"/>
              <a:gd name="connsiteX277" fmla="*/ 3299114 w 4528704"/>
              <a:gd name="connsiteY277" fmla="*/ 2415886 h 3290454"/>
              <a:gd name="connsiteX278" fmla="*/ 3281796 w 4528704"/>
              <a:gd name="connsiteY278" fmla="*/ 2389909 h 3290454"/>
              <a:gd name="connsiteX279" fmla="*/ 3264478 w 4528704"/>
              <a:gd name="connsiteY279" fmla="*/ 2415886 h 3290454"/>
              <a:gd name="connsiteX280" fmla="*/ 3238500 w 4528704"/>
              <a:gd name="connsiteY280" fmla="*/ 2398568 h 3290454"/>
              <a:gd name="connsiteX281" fmla="*/ 3203864 w 4528704"/>
              <a:gd name="connsiteY281" fmla="*/ 2424546 h 3290454"/>
              <a:gd name="connsiteX282" fmla="*/ 3177887 w 4528704"/>
              <a:gd name="connsiteY282" fmla="*/ 2415886 h 3290454"/>
              <a:gd name="connsiteX283" fmla="*/ 3203864 w 4528704"/>
              <a:gd name="connsiteY283" fmla="*/ 2389909 h 3290454"/>
              <a:gd name="connsiteX284" fmla="*/ 3169228 w 4528704"/>
              <a:gd name="connsiteY284" fmla="*/ 2363932 h 3290454"/>
              <a:gd name="connsiteX285" fmla="*/ 3186546 w 4528704"/>
              <a:gd name="connsiteY285" fmla="*/ 2346614 h 3290454"/>
              <a:gd name="connsiteX286" fmla="*/ 3238500 w 4528704"/>
              <a:gd name="connsiteY286" fmla="*/ 2372591 h 3290454"/>
              <a:gd name="connsiteX287" fmla="*/ 3281796 w 4528704"/>
              <a:gd name="connsiteY287" fmla="*/ 2337955 h 3290454"/>
              <a:gd name="connsiteX288" fmla="*/ 3325091 w 4528704"/>
              <a:gd name="connsiteY288" fmla="*/ 2346614 h 3290454"/>
              <a:gd name="connsiteX289" fmla="*/ 2260023 w 4528704"/>
              <a:gd name="connsiteY289" fmla="*/ 2311977 h 3290454"/>
              <a:gd name="connsiteX290" fmla="*/ 2346614 w 4528704"/>
              <a:gd name="connsiteY290" fmla="*/ 2398568 h 3290454"/>
              <a:gd name="connsiteX291" fmla="*/ 2260023 w 4528704"/>
              <a:gd name="connsiteY291" fmla="*/ 2311977 h 3290454"/>
              <a:gd name="connsiteX292" fmla="*/ 1056409 w 4528704"/>
              <a:gd name="connsiteY292" fmla="*/ 2303318 h 3290454"/>
              <a:gd name="connsiteX293" fmla="*/ 952500 w 4528704"/>
              <a:gd name="connsiteY293" fmla="*/ 2303318 h 3290454"/>
              <a:gd name="connsiteX294" fmla="*/ 1056409 w 4528704"/>
              <a:gd name="connsiteY294" fmla="*/ 2303318 h 3290454"/>
              <a:gd name="connsiteX295" fmla="*/ 3212523 w 4528704"/>
              <a:gd name="connsiteY295" fmla="*/ 2294659 h 3290454"/>
              <a:gd name="connsiteX296" fmla="*/ 3203864 w 4528704"/>
              <a:gd name="connsiteY296" fmla="*/ 2294659 h 3290454"/>
              <a:gd name="connsiteX297" fmla="*/ 3212523 w 4528704"/>
              <a:gd name="connsiteY297" fmla="*/ 2294659 h 3290454"/>
              <a:gd name="connsiteX298" fmla="*/ 3186546 w 4528704"/>
              <a:gd name="connsiteY298" fmla="*/ 2294659 h 3290454"/>
              <a:gd name="connsiteX299" fmla="*/ 3169228 w 4528704"/>
              <a:gd name="connsiteY299" fmla="*/ 2311977 h 3290454"/>
              <a:gd name="connsiteX300" fmla="*/ 3125932 w 4528704"/>
              <a:gd name="connsiteY300" fmla="*/ 2294659 h 3290454"/>
              <a:gd name="connsiteX301" fmla="*/ 3186546 w 4528704"/>
              <a:gd name="connsiteY301" fmla="*/ 2294659 h 3290454"/>
              <a:gd name="connsiteX302" fmla="*/ 2459182 w 4528704"/>
              <a:gd name="connsiteY302" fmla="*/ 2372591 h 3290454"/>
              <a:gd name="connsiteX303" fmla="*/ 2381250 w 4528704"/>
              <a:gd name="connsiteY303" fmla="*/ 2268682 h 3290454"/>
              <a:gd name="connsiteX304" fmla="*/ 2459182 w 4528704"/>
              <a:gd name="connsiteY304" fmla="*/ 2372591 h 3290454"/>
              <a:gd name="connsiteX305" fmla="*/ 3177887 w 4528704"/>
              <a:gd name="connsiteY305" fmla="*/ 2260023 h 3290454"/>
              <a:gd name="connsiteX306" fmla="*/ 3108614 w 4528704"/>
              <a:gd name="connsiteY306" fmla="*/ 2268682 h 3290454"/>
              <a:gd name="connsiteX307" fmla="*/ 3056659 w 4528704"/>
              <a:gd name="connsiteY307" fmla="*/ 2251364 h 3290454"/>
              <a:gd name="connsiteX308" fmla="*/ 3177887 w 4528704"/>
              <a:gd name="connsiteY308" fmla="*/ 2260023 h 3290454"/>
              <a:gd name="connsiteX309" fmla="*/ 865909 w 4528704"/>
              <a:gd name="connsiteY309" fmla="*/ 2303318 h 3290454"/>
              <a:gd name="connsiteX310" fmla="*/ 865909 w 4528704"/>
              <a:gd name="connsiteY310" fmla="*/ 2234046 h 3290454"/>
              <a:gd name="connsiteX311" fmla="*/ 865909 w 4528704"/>
              <a:gd name="connsiteY311" fmla="*/ 2303318 h 3290454"/>
              <a:gd name="connsiteX312" fmla="*/ 3151909 w 4528704"/>
              <a:gd name="connsiteY312" fmla="*/ 2234046 h 3290454"/>
              <a:gd name="connsiteX313" fmla="*/ 3004705 w 4528704"/>
              <a:gd name="connsiteY313" fmla="*/ 2216727 h 3290454"/>
              <a:gd name="connsiteX314" fmla="*/ 3151909 w 4528704"/>
              <a:gd name="connsiteY314" fmla="*/ 2234046 h 3290454"/>
              <a:gd name="connsiteX315" fmla="*/ 2355273 w 4528704"/>
              <a:gd name="connsiteY315" fmla="*/ 2234046 h 3290454"/>
              <a:gd name="connsiteX316" fmla="*/ 2329296 w 4528704"/>
              <a:gd name="connsiteY316" fmla="*/ 2216727 h 3290454"/>
              <a:gd name="connsiteX317" fmla="*/ 2355273 w 4528704"/>
              <a:gd name="connsiteY317" fmla="*/ 2234046 h 3290454"/>
              <a:gd name="connsiteX318" fmla="*/ 2398568 w 4528704"/>
              <a:gd name="connsiteY318" fmla="*/ 2225386 h 3290454"/>
              <a:gd name="connsiteX319" fmla="*/ 2363932 w 4528704"/>
              <a:gd name="connsiteY319" fmla="*/ 2251364 h 3290454"/>
              <a:gd name="connsiteX320" fmla="*/ 2389909 w 4528704"/>
              <a:gd name="connsiteY320" fmla="*/ 2208068 h 3290454"/>
              <a:gd name="connsiteX321" fmla="*/ 2398568 w 4528704"/>
              <a:gd name="connsiteY321" fmla="*/ 2225386 h 3290454"/>
              <a:gd name="connsiteX322" fmla="*/ 2874819 w 4528704"/>
              <a:gd name="connsiteY322" fmla="*/ 2216727 h 3290454"/>
              <a:gd name="connsiteX323" fmla="*/ 2840182 w 4528704"/>
              <a:gd name="connsiteY323" fmla="*/ 2225386 h 3290454"/>
              <a:gd name="connsiteX324" fmla="*/ 2840182 w 4528704"/>
              <a:gd name="connsiteY324" fmla="*/ 2234046 h 3290454"/>
              <a:gd name="connsiteX325" fmla="*/ 2840182 w 4528704"/>
              <a:gd name="connsiteY325" fmla="*/ 2199409 h 3290454"/>
              <a:gd name="connsiteX326" fmla="*/ 2874819 w 4528704"/>
              <a:gd name="connsiteY326" fmla="*/ 2216727 h 3290454"/>
              <a:gd name="connsiteX327" fmla="*/ 2848841 w 4528704"/>
              <a:gd name="connsiteY327" fmla="*/ 2190750 h 3290454"/>
              <a:gd name="connsiteX328" fmla="*/ 2857500 w 4528704"/>
              <a:gd name="connsiteY328" fmla="*/ 2173432 h 3290454"/>
              <a:gd name="connsiteX329" fmla="*/ 2848841 w 4528704"/>
              <a:gd name="connsiteY329" fmla="*/ 2190750 h 3290454"/>
              <a:gd name="connsiteX330" fmla="*/ 2260023 w 4528704"/>
              <a:gd name="connsiteY330" fmla="*/ 2234046 h 3290454"/>
              <a:gd name="connsiteX331" fmla="*/ 2216728 w 4528704"/>
              <a:gd name="connsiteY331" fmla="*/ 2147455 h 3290454"/>
              <a:gd name="connsiteX332" fmla="*/ 2251364 w 4528704"/>
              <a:gd name="connsiteY332" fmla="*/ 2199409 h 3290454"/>
              <a:gd name="connsiteX333" fmla="*/ 2381250 w 4528704"/>
              <a:gd name="connsiteY333" fmla="*/ 2329296 h 3290454"/>
              <a:gd name="connsiteX334" fmla="*/ 2502478 w 4528704"/>
              <a:gd name="connsiteY334" fmla="*/ 2441864 h 3290454"/>
              <a:gd name="connsiteX335" fmla="*/ 2580409 w 4528704"/>
              <a:gd name="connsiteY335" fmla="*/ 2493818 h 3290454"/>
              <a:gd name="connsiteX336" fmla="*/ 2623705 w 4528704"/>
              <a:gd name="connsiteY336" fmla="*/ 2589068 h 3290454"/>
              <a:gd name="connsiteX337" fmla="*/ 2260023 w 4528704"/>
              <a:gd name="connsiteY337" fmla="*/ 2234046 h 3290454"/>
              <a:gd name="connsiteX338" fmla="*/ 2043546 w 4528704"/>
              <a:gd name="connsiteY338" fmla="*/ 2138796 h 3290454"/>
              <a:gd name="connsiteX339" fmla="*/ 2000250 w 4528704"/>
              <a:gd name="connsiteY339" fmla="*/ 2138796 h 3290454"/>
              <a:gd name="connsiteX340" fmla="*/ 2043546 w 4528704"/>
              <a:gd name="connsiteY340" fmla="*/ 2138796 h 3290454"/>
              <a:gd name="connsiteX341" fmla="*/ 2857500 w 4528704"/>
              <a:gd name="connsiteY341" fmla="*/ 2121477 h 3290454"/>
              <a:gd name="connsiteX342" fmla="*/ 2848841 w 4528704"/>
              <a:gd name="connsiteY342" fmla="*/ 2121477 h 3290454"/>
              <a:gd name="connsiteX343" fmla="*/ 2857500 w 4528704"/>
              <a:gd name="connsiteY343" fmla="*/ 2121477 h 3290454"/>
              <a:gd name="connsiteX344" fmla="*/ 1913659 w 4528704"/>
              <a:gd name="connsiteY344" fmla="*/ 2130136 h 3290454"/>
              <a:gd name="connsiteX345" fmla="*/ 1887682 w 4528704"/>
              <a:gd name="connsiteY345" fmla="*/ 2086841 h 3290454"/>
              <a:gd name="connsiteX346" fmla="*/ 1982932 w 4528704"/>
              <a:gd name="connsiteY346" fmla="*/ 2156114 h 3290454"/>
              <a:gd name="connsiteX347" fmla="*/ 1939637 w 4528704"/>
              <a:gd name="connsiteY347" fmla="*/ 2199409 h 3290454"/>
              <a:gd name="connsiteX348" fmla="*/ 1835727 w 4528704"/>
              <a:gd name="connsiteY348" fmla="*/ 2156114 h 3290454"/>
              <a:gd name="connsiteX349" fmla="*/ 1775114 w 4528704"/>
              <a:gd name="connsiteY349" fmla="*/ 2173432 h 3290454"/>
              <a:gd name="connsiteX350" fmla="*/ 1723159 w 4528704"/>
              <a:gd name="connsiteY350" fmla="*/ 2138796 h 3290454"/>
              <a:gd name="connsiteX351" fmla="*/ 1731818 w 4528704"/>
              <a:gd name="connsiteY351" fmla="*/ 2130136 h 3290454"/>
              <a:gd name="connsiteX352" fmla="*/ 1766455 w 4528704"/>
              <a:gd name="connsiteY352" fmla="*/ 2121477 h 3290454"/>
              <a:gd name="connsiteX353" fmla="*/ 1835727 w 4528704"/>
              <a:gd name="connsiteY353" fmla="*/ 2138796 h 3290454"/>
              <a:gd name="connsiteX354" fmla="*/ 1809750 w 4528704"/>
              <a:gd name="connsiteY354" fmla="*/ 2069523 h 3290454"/>
              <a:gd name="connsiteX355" fmla="*/ 1913659 w 4528704"/>
              <a:gd name="connsiteY355" fmla="*/ 2130136 h 3290454"/>
              <a:gd name="connsiteX356" fmla="*/ 1541318 w 4528704"/>
              <a:gd name="connsiteY356" fmla="*/ 2147455 h 3290454"/>
              <a:gd name="connsiteX357" fmla="*/ 1428750 w 4528704"/>
              <a:gd name="connsiteY357" fmla="*/ 2147455 h 3290454"/>
              <a:gd name="connsiteX358" fmla="*/ 1584614 w 4528704"/>
              <a:gd name="connsiteY358" fmla="*/ 2069523 h 3290454"/>
              <a:gd name="connsiteX359" fmla="*/ 1541318 w 4528704"/>
              <a:gd name="connsiteY359" fmla="*/ 2147455 h 3290454"/>
              <a:gd name="connsiteX360" fmla="*/ 1723159 w 4528704"/>
              <a:gd name="connsiteY360" fmla="*/ 2095500 h 3290454"/>
              <a:gd name="connsiteX361" fmla="*/ 1740477 w 4528704"/>
              <a:gd name="connsiteY361" fmla="*/ 2060864 h 3290454"/>
              <a:gd name="connsiteX362" fmla="*/ 1723159 w 4528704"/>
              <a:gd name="connsiteY362" fmla="*/ 2095500 h 3290454"/>
              <a:gd name="connsiteX363" fmla="*/ 1368137 w 4528704"/>
              <a:gd name="connsiteY363" fmla="*/ 2156114 h 3290454"/>
              <a:gd name="connsiteX364" fmla="*/ 1220932 w 4528704"/>
              <a:gd name="connsiteY364" fmla="*/ 2286000 h 3290454"/>
              <a:gd name="connsiteX365" fmla="*/ 1584614 w 4528704"/>
              <a:gd name="connsiteY365" fmla="*/ 2034886 h 3290454"/>
              <a:gd name="connsiteX366" fmla="*/ 1368137 w 4528704"/>
              <a:gd name="connsiteY366" fmla="*/ 2156114 h 3290454"/>
              <a:gd name="connsiteX367" fmla="*/ 3091296 w 4528704"/>
              <a:gd name="connsiteY367" fmla="*/ 2017568 h 3290454"/>
              <a:gd name="connsiteX368" fmla="*/ 3082637 w 4528704"/>
              <a:gd name="connsiteY368" fmla="*/ 2086841 h 3290454"/>
              <a:gd name="connsiteX369" fmla="*/ 3117273 w 4528704"/>
              <a:gd name="connsiteY369" fmla="*/ 2190750 h 3290454"/>
              <a:gd name="connsiteX370" fmla="*/ 2978728 w 4528704"/>
              <a:gd name="connsiteY370" fmla="*/ 2182091 h 3290454"/>
              <a:gd name="connsiteX371" fmla="*/ 3099955 w 4528704"/>
              <a:gd name="connsiteY371" fmla="*/ 2156114 h 3290454"/>
              <a:gd name="connsiteX372" fmla="*/ 2961409 w 4528704"/>
              <a:gd name="connsiteY372" fmla="*/ 2156114 h 3290454"/>
              <a:gd name="connsiteX373" fmla="*/ 3082637 w 4528704"/>
              <a:gd name="connsiteY373" fmla="*/ 2112818 h 3290454"/>
              <a:gd name="connsiteX374" fmla="*/ 2970069 w 4528704"/>
              <a:gd name="connsiteY374" fmla="*/ 2112818 h 3290454"/>
              <a:gd name="connsiteX375" fmla="*/ 3082637 w 4528704"/>
              <a:gd name="connsiteY375" fmla="*/ 2078182 h 3290454"/>
              <a:gd name="connsiteX376" fmla="*/ 2987387 w 4528704"/>
              <a:gd name="connsiteY376" fmla="*/ 2078182 h 3290454"/>
              <a:gd name="connsiteX377" fmla="*/ 3082637 w 4528704"/>
              <a:gd name="connsiteY377" fmla="*/ 2052205 h 3290454"/>
              <a:gd name="connsiteX378" fmla="*/ 3013364 w 4528704"/>
              <a:gd name="connsiteY378" fmla="*/ 2052205 h 3290454"/>
              <a:gd name="connsiteX379" fmla="*/ 3082637 w 4528704"/>
              <a:gd name="connsiteY379" fmla="*/ 2017568 h 3290454"/>
              <a:gd name="connsiteX380" fmla="*/ 3048000 w 4528704"/>
              <a:gd name="connsiteY380" fmla="*/ 2017568 h 3290454"/>
              <a:gd name="connsiteX381" fmla="*/ 3091296 w 4528704"/>
              <a:gd name="connsiteY381" fmla="*/ 2017568 h 3290454"/>
              <a:gd name="connsiteX382" fmla="*/ 1948296 w 4528704"/>
              <a:gd name="connsiteY382" fmla="*/ 2034886 h 3290454"/>
              <a:gd name="connsiteX383" fmla="*/ 1905000 w 4528704"/>
              <a:gd name="connsiteY383" fmla="*/ 2017568 h 3290454"/>
              <a:gd name="connsiteX384" fmla="*/ 1887682 w 4528704"/>
              <a:gd name="connsiteY384" fmla="*/ 2034886 h 3290454"/>
              <a:gd name="connsiteX385" fmla="*/ 1870364 w 4528704"/>
              <a:gd name="connsiteY385" fmla="*/ 2026227 h 3290454"/>
              <a:gd name="connsiteX386" fmla="*/ 1905000 w 4528704"/>
              <a:gd name="connsiteY386" fmla="*/ 2017568 h 3290454"/>
              <a:gd name="connsiteX387" fmla="*/ 1948296 w 4528704"/>
              <a:gd name="connsiteY387" fmla="*/ 2034886 h 3290454"/>
              <a:gd name="connsiteX388" fmla="*/ 3480955 w 4528704"/>
              <a:gd name="connsiteY388" fmla="*/ 2052205 h 3290454"/>
              <a:gd name="connsiteX389" fmla="*/ 3411682 w 4528704"/>
              <a:gd name="connsiteY389" fmla="*/ 2008909 h 3290454"/>
              <a:gd name="connsiteX390" fmla="*/ 3429000 w 4528704"/>
              <a:gd name="connsiteY390" fmla="*/ 1991591 h 3290454"/>
              <a:gd name="connsiteX391" fmla="*/ 3480955 w 4528704"/>
              <a:gd name="connsiteY391" fmla="*/ 2052205 h 3290454"/>
              <a:gd name="connsiteX392" fmla="*/ 3099955 w 4528704"/>
              <a:gd name="connsiteY392" fmla="*/ 1991591 h 3290454"/>
              <a:gd name="connsiteX393" fmla="*/ 3073978 w 4528704"/>
              <a:gd name="connsiteY393" fmla="*/ 1991591 h 3290454"/>
              <a:gd name="connsiteX394" fmla="*/ 3099955 w 4528704"/>
              <a:gd name="connsiteY394" fmla="*/ 1991591 h 3290454"/>
              <a:gd name="connsiteX395" fmla="*/ 1861705 w 4528704"/>
              <a:gd name="connsiteY395" fmla="*/ 2017568 h 3290454"/>
              <a:gd name="connsiteX396" fmla="*/ 1835727 w 4528704"/>
              <a:gd name="connsiteY396" fmla="*/ 1991591 h 3290454"/>
              <a:gd name="connsiteX397" fmla="*/ 1861705 w 4528704"/>
              <a:gd name="connsiteY397" fmla="*/ 2017568 h 3290454"/>
              <a:gd name="connsiteX398" fmla="*/ 1827068 w 4528704"/>
              <a:gd name="connsiteY398" fmla="*/ 2000250 h 3290454"/>
              <a:gd name="connsiteX399" fmla="*/ 1801091 w 4528704"/>
              <a:gd name="connsiteY399" fmla="*/ 1982932 h 3290454"/>
              <a:gd name="connsiteX400" fmla="*/ 1827068 w 4528704"/>
              <a:gd name="connsiteY400" fmla="*/ 2000250 h 3290454"/>
              <a:gd name="connsiteX401" fmla="*/ 1982932 w 4528704"/>
              <a:gd name="connsiteY401" fmla="*/ 2000250 h 3290454"/>
              <a:gd name="connsiteX402" fmla="*/ 1956955 w 4528704"/>
              <a:gd name="connsiteY402" fmla="*/ 1974273 h 3290454"/>
              <a:gd name="connsiteX403" fmla="*/ 1982932 w 4528704"/>
              <a:gd name="connsiteY403" fmla="*/ 1965614 h 3290454"/>
              <a:gd name="connsiteX404" fmla="*/ 1982932 w 4528704"/>
              <a:gd name="connsiteY404" fmla="*/ 2000250 h 3290454"/>
              <a:gd name="connsiteX405" fmla="*/ 3827319 w 4528704"/>
              <a:gd name="connsiteY405" fmla="*/ 1956955 h 3290454"/>
              <a:gd name="connsiteX406" fmla="*/ 3905250 w 4528704"/>
              <a:gd name="connsiteY406" fmla="*/ 2000250 h 3290454"/>
              <a:gd name="connsiteX407" fmla="*/ 3827319 w 4528704"/>
              <a:gd name="connsiteY407" fmla="*/ 1956955 h 3290454"/>
              <a:gd name="connsiteX408" fmla="*/ 3801341 w 4528704"/>
              <a:gd name="connsiteY408" fmla="*/ 1939636 h 3290454"/>
              <a:gd name="connsiteX409" fmla="*/ 3792682 w 4528704"/>
              <a:gd name="connsiteY409" fmla="*/ 1939636 h 3290454"/>
              <a:gd name="connsiteX410" fmla="*/ 3801341 w 4528704"/>
              <a:gd name="connsiteY410" fmla="*/ 1939636 h 3290454"/>
              <a:gd name="connsiteX411" fmla="*/ 3775364 w 4528704"/>
              <a:gd name="connsiteY411" fmla="*/ 1956955 h 3290454"/>
              <a:gd name="connsiteX412" fmla="*/ 3714750 w 4528704"/>
              <a:gd name="connsiteY412" fmla="*/ 1991591 h 3290454"/>
              <a:gd name="connsiteX413" fmla="*/ 3619500 w 4528704"/>
              <a:gd name="connsiteY413" fmla="*/ 1948296 h 3290454"/>
              <a:gd name="connsiteX414" fmla="*/ 3671455 w 4528704"/>
              <a:gd name="connsiteY414" fmla="*/ 1965614 h 3290454"/>
              <a:gd name="connsiteX415" fmla="*/ 3697432 w 4528704"/>
              <a:gd name="connsiteY415" fmla="*/ 1939636 h 3290454"/>
              <a:gd name="connsiteX416" fmla="*/ 3714750 w 4528704"/>
              <a:gd name="connsiteY416" fmla="*/ 1974273 h 3290454"/>
              <a:gd name="connsiteX417" fmla="*/ 3732069 w 4528704"/>
              <a:gd name="connsiteY417" fmla="*/ 1930977 h 3290454"/>
              <a:gd name="connsiteX418" fmla="*/ 3775364 w 4528704"/>
              <a:gd name="connsiteY418" fmla="*/ 1956955 h 3290454"/>
              <a:gd name="connsiteX419" fmla="*/ 1342159 w 4528704"/>
              <a:gd name="connsiteY419" fmla="*/ 1974273 h 3290454"/>
              <a:gd name="connsiteX420" fmla="*/ 1324841 w 4528704"/>
              <a:gd name="connsiteY420" fmla="*/ 2000250 h 3290454"/>
              <a:gd name="connsiteX421" fmla="*/ 1290205 w 4528704"/>
              <a:gd name="connsiteY421" fmla="*/ 2034886 h 3290454"/>
              <a:gd name="connsiteX422" fmla="*/ 1117023 w 4528704"/>
              <a:gd name="connsiteY422" fmla="*/ 2190750 h 3290454"/>
              <a:gd name="connsiteX423" fmla="*/ 1039091 w 4528704"/>
              <a:gd name="connsiteY423" fmla="*/ 2216727 h 3290454"/>
              <a:gd name="connsiteX424" fmla="*/ 1125682 w 4528704"/>
              <a:gd name="connsiteY424" fmla="*/ 2234046 h 3290454"/>
              <a:gd name="connsiteX425" fmla="*/ 1125682 w 4528704"/>
              <a:gd name="connsiteY425" fmla="*/ 2260023 h 3290454"/>
              <a:gd name="connsiteX426" fmla="*/ 995796 w 4528704"/>
              <a:gd name="connsiteY426" fmla="*/ 2268682 h 3290454"/>
              <a:gd name="connsiteX427" fmla="*/ 1125682 w 4528704"/>
              <a:gd name="connsiteY427" fmla="*/ 2277341 h 3290454"/>
              <a:gd name="connsiteX428" fmla="*/ 1099705 w 4528704"/>
              <a:gd name="connsiteY428" fmla="*/ 2329296 h 3290454"/>
              <a:gd name="connsiteX429" fmla="*/ 969818 w 4528704"/>
              <a:gd name="connsiteY429" fmla="*/ 2337955 h 3290454"/>
              <a:gd name="connsiteX430" fmla="*/ 961159 w 4528704"/>
              <a:gd name="connsiteY430" fmla="*/ 2355273 h 3290454"/>
              <a:gd name="connsiteX431" fmla="*/ 1091046 w 4528704"/>
              <a:gd name="connsiteY431" fmla="*/ 2381250 h 3290454"/>
              <a:gd name="connsiteX432" fmla="*/ 969818 w 4528704"/>
              <a:gd name="connsiteY432" fmla="*/ 2381250 h 3290454"/>
              <a:gd name="connsiteX433" fmla="*/ 883227 w 4528704"/>
              <a:gd name="connsiteY433" fmla="*/ 2268682 h 3290454"/>
              <a:gd name="connsiteX434" fmla="*/ 1333500 w 4528704"/>
              <a:gd name="connsiteY434" fmla="*/ 1930977 h 3290454"/>
              <a:gd name="connsiteX435" fmla="*/ 1342159 w 4528704"/>
              <a:gd name="connsiteY435" fmla="*/ 1974273 h 3290454"/>
              <a:gd name="connsiteX436" fmla="*/ 1593273 w 4528704"/>
              <a:gd name="connsiteY436" fmla="*/ 1974273 h 3290454"/>
              <a:gd name="connsiteX437" fmla="*/ 1584614 w 4528704"/>
              <a:gd name="connsiteY437" fmla="*/ 2000250 h 3290454"/>
              <a:gd name="connsiteX438" fmla="*/ 1203614 w 4528704"/>
              <a:gd name="connsiteY438" fmla="*/ 2268682 h 3290454"/>
              <a:gd name="connsiteX439" fmla="*/ 1177637 w 4528704"/>
              <a:gd name="connsiteY439" fmla="*/ 2199409 h 3290454"/>
              <a:gd name="connsiteX440" fmla="*/ 1220932 w 4528704"/>
              <a:gd name="connsiteY440" fmla="*/ 2130136 h 3290454"/>
              <a:gd name="connsiteX441" fmla="*/ 1281546 w 4528704"/>
              <a:gd name="connsiteY441" fmla="*/ 2078182 h 3290454"/>
              <a:gd name="connsiteX442" fmla="*/ 1342159 w 4528704"/>
              <a:gd name="connsiteY442" fmla="*/ 2043546 h 3290454"/>
              <a:gd name="connsiteX443" fmla="*/ 1394114 w 4528704"/>
              <a:gd name="connsiteY443" fmla="*/ 2026227 h 3290454"/>
              <a:gd name="connsiteX444" fmla="*/ 1411432 w 4528704"/>
              <a:gd name="connsiteY444" fmla="*/ 2000250 h 3290454"/>
              <a:gd name="connsiteX445" fmla="*/ 1472046 w 4528704"/>
              <a:gd name="connsiteY445" fmla="*/ 1965614 h 3290454"/>
              <a:gd name="connsiteX446" fmla="*/ 1489364 w 4528704"/>
              <a:gd name="connsiteY446" fmla="*/ 1982932 h 3290454"/>
              <a:gd name="connsiteX447" fmla="*/ 1584614 w 4528704"/>
              <a:gd name="connsiteY447" fmla="*/ 1922318 h 3290454"/>
              <a:gd name="connsiteX448" fmla="*/ 1593273 w 4528704"/>
              <a:gd name="connsiteY448" fmla="*/ 1974273 h 3290454"/>
              <a:gd name="connsiteX449" fmla="*/ 1316182 w 4528704"/>
              <a:gd name="connsiteY449" fmla="*/ 1922318 h 3290454"/>
              <a:gd name="connsiteX450" fmla="*/ 1316182 w 4528704"/>
              <a:gd name="connsiteY450" fmla="*/ 1913659 h 3290454"/>
              <a:gd name="connsiteX451" fmla="*/ 1316182 w 4528704"/>
              <a:gd name="connsiteY451" fmla="*/ 1922318 h 3290454"/>
              <a:gd name="connsiteX452" fmla="*/ 3593523 w 4528704"/>
              <a:gd name="connsiteY452" fmla="*/ 1896341 h 3290454"/>
              <a:gd name="connsiteX453" fmla="*/ 3584864 w 4528704"/>
              <a:gd name="connsiteY453" fmla="*/ 1913659 h 3290454"/>
              <a:gd name="connsiteX454" fmla="*/ 3558887 w 4528704"/>
              <a:gd name="connsiteY454" fmla="*/ 1887682 h 3290454"/>
              <a:gd name="connsiteX455" fmla="*/ 3593523 w 4528704"/>
              <a:gd name="connsiteY455" fmla="*/ 1896341 h 3290454"/>
              <a:gd name="connsiteX456" fmla="*/ 3342409 w 4528704"/>
              <a:gd name="connsiteY456" fmla="*/ 1905000 h 3290454"/>
              <a:gd name="connsiteX457" fmla="*/ 3368387 w 4528704"/>
              <a:gd name="connsiteY457" fmla="*/ 1930977 h 3290454"/>
              <a:gd name="connsiteX458" fmla="*/ 3325091 w 4528704"/>
              <a:gd name="connsiteY458" fmla="*/ 1930977 h 3290454"/>
              <a:gd name="connsiteX459" fmla="*/ 3307773 w 4528704"/>
              <a:gd name="connsiteY459" fmla="*/ 1913659 h 3290454"/>
              <a:gd name="connsiteX460" fmla="*/ 3368387 w 4528704"/>
              <a:gd name="connsiteY460" fmla="*/ 1887682 h 3290454"/>
              <a:gd name="connsiteX461" fmla="*/ 3342409 w 4528704"/>
              <a:gd name="connsiteY461" fmla="*/ 1905000 h 3290454"/>
              <a:gd name="connsiteX462" fmla="*/ 3515591 w 4528704"/>
              <a:gd name="connsiteY462" fmla="*/ 1887682 h 3290454"/>
              <a:gd name="connsiteX463" fmla="*/ 3472296 w 4528704"/>
              <a:gd name="connsiteY463" fmla="*/ 1922318 h 3290454"/>
              <a:gd name="connsiteX464" fmla="*/ 3411682 w 4528704"/>
              <a:gd name="connsiteY464" fmla="*/ 1879023 h 3290454"/>
              <a:gd name="connsiteX465" fmla="*/ 3515591 w 4528704"/>
              <a:gd name="connsiteY465" fmla="*/ 1887682 h 3290454"/>
              <a:gd name="connsiteX466" fmla="*/ 1402773 w 4528704"/>
              <a:gd name="connsiteY466" fmla="*/ 1965614 h 3290454"/>
              <a:gd name="connsiteX467" fmla="*/ 1402773 w 4528704"/>
              <a:gd name="connsiteY467" fmla="*/ 1870364 h 3290454"/>
              <a:gd name="connsiteX468" fmla="*/ 1402773 w 4528704"/>
              <a:gd name="connsiteY468" fmla="*/ 1965614 h 3290454"/>
              <a:gd name="connsiteX469" fmla="*/ 3723409 w 4528704"/>
              <a:gd name="connsiteY469" fmla="*/ 1870364 h 3290454"/>
              <a:gd name="connsiteX470" fmla="*/ 3723409 w 4528704"/>
              <a:gd name="connsiteY470" fmla="*/ 1922318 h 3290454"/>
              <a:gd name="connsiteX471" fmla="*/ 3697432 w 4528704"/>
              <a:gd name="connsiteY471" fmla="*/ 1879023 h 3290454"/>
              <a:gd name="connsiteX472" fmla="*/ 3688773 w 4528704"/>
              <a:gd name="connsiteY472" fmla="*/ 1896341 h 3290454"/>
              <a:gd name="connsiteX473" fmla="*/ 3662796 w 4528704"/>
              <a:gd name="connsiteY473" fmla="*/ 1870364 h 3290454"/>
              <a:gd name="connsiteX474" fmla="*/ 3654137 w 4528704"/>
              <a:gd name="connsiteY474" fmla="*/ 1887682 h 3290454"/>
              <a:gd name="connsiteX475" fmla="*/ 3610841 w 4528704"/>
              <a:gd name="connsiteY475" fmla="*/ 1861705 h 3290454"/>
              <a:gd name="connsiteX476" fmla="*/ 3723409 w 4528704"/>
              <a:gd name="connsiteY476" fmla="*/ 1870364 h 3290454"/>
              <a:gd name="connsiteX477" fmla="*/ 2978728 w 4528704"/>
              <a:gd name="connsiteY477" fmla="*/ 2043546 h 3290454"/>
              <a:gd name="connsiteX478" fmla="*/ 2944091 w 4528704"/>
              <a:gd name="connsiteY478" fmla="*/ 2121477 h 3290454"/>
              <a:gd name="connsiteX479" fmla="*/ 3186546 w 4528704"/>
              <a:gd name="connsiteY479" fmla="*/ 1835727 h 3290454"/>
              <a:gd name="connsiteX480" fmla="*/ 2978728 w 4528704"/>
              <a:gd name="connsiteY480" fmla="*/ 2043546 h 3290454"/>
              <a:gd name="connsiteX481" fmla="*/ 1446068 w 4528704"/>
              <a:gd name="connsiteY481" fmla="*/ 1939636 h 3290454"/>
              <a:gd name="connsiteX482" fmla="*/ 1472046 w 4528704"/>
              <a:gd name="connsiteY482" fmla="*/ 1827068 h 3290454"/>
              <a:gd name="connsiteX483" fmla="*/ 1472046 w 4528704"/>
              <a:gd name="connsiteY483" fmla="*/ 1939636 h 3290454"/>
              <a:gd name="connsiteX484" fmla="*/ 1446068 w 4528704"/>
              <a:gd name="connsiteY484" fmla="*/ 1939636 h 3290454"/>
              <a:gd name="connsiteX485" fmla="*/ 1420091 w 4528704"/>
              <a:gd name="connsiteY485" fmla="*/ 1827068 h 3290454"/>
              <a:gd name="connsiteX486" fmla="*/ 1420091 w 4528704"/>
              <a:gd name="connsiteY486" fmla="*/ 1965614 h 3290454"/>
              <a:gd name="connsiteX487" fmla="*/ 1420091 w 4528704"/>
              <a:gd name="connsiteY487" fmla="*/ 1827068 h 3290454"/>
              <a:gd name="connsiteX488" fmla="*/ 3368387 w 4528704"/>
              <a:gd name="connsiteY488" fmla="*/ 1861705 h 3290454"/>
              <a:gd name="connsiteX489" fmla="*/ 3125932 w 4528704"/>
              <a:gd name="connsiteY489" fmla="*/ 2060864 h 3290454"/>
              <a:gd name="connsiteX490" fmla="*/ 3117273 w 4528704"/>
              <a:gd name="connsiteY490" fmla="*/ 2034886 h 3290454"/>
              <a:gd name="connsiteX491" fmla="*/ 3169228 w 4528704"/>
              <a:gd name="connsiteY491" fmla="*/ 1939636 h 3290454"/>
              <a:gd name="connsiteX492" fmla="*/ 3368387 w 4528704"/>
              <a:gd name="connsiteY492" fmla="*/ 1801091 h 3290454"/>
              <a:gd name="connsiteX493" fmla="*/ 3368387 w 4528704"/>
              <a:gd name="connsiteY493" fmla="*/ 1861705 h 3290454"/>
              <a:gd name="connsiteX494" fmla="*/ 3255819 w 4528704"/>
              <a:gd name="connsiteY494" fmla="*/ 1844386 h 3290454"/>
              <a:gd name="connsiteX495" fmla="*/ 3255819 w 4528704"/>
              <a:gd name="connsiteY495" fmla="*/ 1801091 h 3290454"/>
              <a:gd name="connsiteX496" fmla="*/ 3255819 w 4528704"/>
              <a:gd name="connsiteY496" fmla="*/ 1844386 h 3290454"/>
              <a:gd name="connsiteX497" fmla="*/ 1480705 w 4528704"/>
              <a:gd name="connsiteY497" fmla="*/ 1792432 h 3290454"/>
              <a:gd name="connsiteX498" fmla="*/ 1506682 w 4528704"/>
              <a:gd name="connsiteY498" fmla="*/ 1827068 h 3290454"/>
              <a:gd name="connsiteX499" fmla="*/ 1524000 w 4528704"/>
              <a:gd name="connsiteY499" fmla="*/ 1896341 h 3290454"/>
              <a:gd name="connsiteX500" fmla="*/ 1506682 w 4528704"/>
              <a:gd name="connsiteY500" fmla="*/ 1922318 h 3290454"/>
              <a:gd name="connsiteX501" fmla="*/ 1446068 w 4528704"/>
              <a:gd name="connsiteY501" fmla="*/ 1792432 h 3290454"/>
              <a:gd name="connsiteX502" fmla="*/ 1480705 w 4528704"/>
              <a:gd name="connsiteY502" fmla="*/ 1792432 h 3290454"/>
              <a:gd name="connsiteX503" fmla="*/ 1853046 w 4528704"/>
              <a:gd name="connsiteY503" fmla="*/ 1844386 h 3290454"/>
              <a:gd name="connsiteX504" fmla="*/ 1827068 w 4528704"/>
              <a:gd name="connsiteY504" fmla="*/ 1844386 h 3290454"/>
              <a:gd name="connsiteX505" fmla="*/ 1827068 w 4528704"/>
              <a:gd name="connsiteY505" fmla="*/ 1766455 h 3290454"/>
              <a:gd name="connsiteX506" fmla="*/ 1853046 w 4528704"/>
              <a:gd name="connsiteY506" fmla="*/ 1766455 h 3290454"/>
              <a:gd name="connsiteX507" fmla="*/ 1853046 w 4528704"/>
              <a:gd name="connsiteY507" fmla="*/ 1844386 h 3290454"/>
              <a:gd name="connsiteX508" fmla="*/ 1801091 w 4528704"/>
              <a:gd name="connsiteY508" fmla="*/ 1766455 h 3290454"/>
              <a:gd name="connsiteX509" fmla="*/ 1801091 w 4528704"/>
              <a:gd name="connsiteY509" fmla="*/ 1835727 h 3290454"/>
              <a:gd name="connsiteX510" fmla="*/ 1775114 w 4528704"/>
              <a:gd name="connsiteY510" fmla="*/ 1835727 h 3290454"/>
              <a:gd name="connsiteX511" fmla="*/ 1775114 w 4528704"/>
              <a:gd name="connsiteY511" fmla="*/ 1766455 h 3290454"/>
              <a:gd name="connsiteX512" fmla="*/ 1801091 w 4528704"/>
              <a:gd name="connsiteY512" fmla="*/ 1766455 h 3290454"/>
              <a:gd name="connsiteX513" fmla="*/ 1368137 w 4528704"/>
              <a:gd name="connsiteY513" fmla="*/ 1757796 h 3290454"/>
              <a:gd name="connsiteX514" fmla="*/ 1359477 w 4528704"/>
              <a:gd name="connsiteY514" fmla="*/ 1827068 h 3290454"/>
              <a:gd name="connsiteX515" fmla="*/ 1333500 w 4528704"/>
              <a:gd name="connsiteY515" fmla="*/ 1827068 h 3290454"/>
              <a:gd name="connsiteX516" fmla="*/ 1342159 w 4528704"/>
              <a:gd name="connsiteY516" fmla="*/ 1757796 h 3290454"/>
              <a:gd name="connsiteX517" fmla="*/ 1368137 w 4528704"/>
              <a:gd name="connsiteY517" fmla="*/ 1757796 h 3290454"/>
              <a:gd name="connsiteX518" fmla="*/ 3299114 w 4528704"/>
              <a:gd name="connsiteY518" fmla="*/ 1792432 h 3290454"/>
              <a:gd name="connsiteX519" fmla="*/ 3273137 w 4528704"/>
              <a:gd name="connsiteY519" fmla="*/ 1818409 h 3290454"/>
              <a:gd name="connsiteX520" fmla="*/ 3273137 w 4528704"/>
              <a:gd name="connsiteY520" fmla="*/ 1749136 h 3290454"/>
              <a:gd name="connsiteX521" fmla="*/ 3299114 w 4528704"/>
              <a:gd name="connsiteY521" fmla="*/ 1792432 h 3290454"/>
              <a:gd name="connsiteX522" fmla="*/ 1757796 w 4528704"/>
              <a:gd name="connsiteY522" fmla="*/ 1757796 h 3290454"/>
              <a:gd name="connsiteX523" fmla="*/ 1757796 w 4528704"/>
              <a:gd name="connsiteY523" fmla="*/ 1827068 h 3290454"/>
              <a:gd name="connsiteX524" fmla="*/ 1731818 w 4528704"/>
              <a:gd name="connsiteY524" fmla="*/ 1827068 h 3290454"/>
              <a:gd name="connsiteX525" fmla="*/ 1731818 w 4528704"/>
              <a:gd name="connsiteY525" fmla="*/ 1749136 h 3290454"/>
              <a:gd name="connsiteX526" fmla="*/ 1757796 w 4528704"/>
              <a:gd name="connsiteY526" fmla="*/ 1757796 h 3290454"/>
              <a:gd name="connsiteX527" fmla="*/ 1697182 w 4528704"/>
              <a:gd name="connsiteY527" fmla="*/ 1818409 h 3290454"/>
              <a:gd name="connsiteX528" fmla="*/ 1671205 w 4528704"/>
              <a:gd name="connsiteY528" fmla="*/ 1818409 h 3290454"/>
              <a:gd name="connsiteX529" fmla="*/ 1679864 w 4528704"/>
              <a:gd name="connsiteY529" fmla="*/ 1740477 h 3290454"/>
              <a:gd name="connsiteX530" fmla="*/ 1697182 w 4528704"/>
              <a:gd name="connsiteY530" fmla="*/ 1818409 h 3290454"/>
              <a:gd name="connsiteX531" fmla="*/ 1584614 w 4528704"/>
              <a:gd name="connsiteY531" fmla="*/ 1731818 h 3290454"/>
              <a:gd name="connsiteX532" fmla="*/ 1584614 w 4528704"/>
              <a:gd name="connsiteY532" fmla="*/ 1801091 h 3290454"/>
              <a:gd name="connsiteX533" fmla="*/ 1541318 w 4528704"/>
              <a:gd name="connsiteY533" fmla="*/ 1801091 h 3290454"/>
              <a:gd name="connsiteX534" fmla="*/ 1541318 w 4528704"/>
              <a:gd name="connsiteY534" fmla="*/ 1731818 h 3290454"/>
              <a:gd name="connsiteX535" fmla="*/ 1584614 w 4528704"/>
              <a:gd name="connsiteY535" fmla="*/ 1731818 h 3290454"/>
              <a:gd name="connsiteX536" fmla="*/ 1350818 w 4528704"/>
              <a:gd name="connsiteY536" fmla="*/ 1723159 h 3290454"/>
              <a:gd name="connsiteX537" fmla="*/ 1316182 w 4528704"/>
              <a:gd name="connsiteY537" fmla="*/ 1723159 h 3290454"/>
              <a:gd name="connsiteX538" fmla="*/ 1350818 w 4528704"/>
              <a:gd name="connsiteY538" fmla="*/ 1723159 h 3290454"/>
              <a:gd name="connsiteX539" fmla="*/ 3325091 w 4528704"/>
              <a:gd name="connsiteY539" fmla="*/ 1757796 h 3290454"/>
              <a:gd name="connsiteX540" fmla="*/ 3316432 w 4528704"/>
              <a:gd name="connsiteY540" fmla="*/ 1792432 h 3290454"/>
              <a:gd name="connsiteX541" fmla="*/ 3264478 w 4528704"/>
              <a:gd name="connsiteY541" fmla="*/ 1723159 h 3290454"/>
              <a:gd name="connsiteX542" fmla="*/ 3299114 w 4528704"/>
              <a:gd name="connsiteY542" fmla="*/ 1714500 h 3290454"/>
              <a:gd name="connsiteX543" fmla="*/ 3325091 w 4528704"/>
              <a:gd name="connsiteY543" fmla="*/ 1757796 h 3290454"/>
              <a:gd name="connsiteX544" fmla="*/ 3576205 w 4528704"/>
              <a:gd name="connsiteY544" fmla="*/ 1757796 h 3290454"/>
              <a:gd name="connsiteX545" fmla="*/ 3576205 w 4528704"/>
              <a:gd name="connsiteY545" fmla="*/ 1705841 h 3290454"/>
              <a:gd name="connsiteX546" fmla="*/ 3576205 w 4528704"/>
              <a:gd name="connsiteY546" fmla="*/ 1757796 h 3290454"/>
              <a:gd name="connsiteX547" fmla="*/ 1359477 w 4528704"/>
              <a:gd name="connsiteY547" fmla="*/ 1714500 h 3290454"/>
              <a:gd name="connsiteX548" fmla="*/ 1472046 w 4528704"/>
              <a:gd name="connsiteY548" fmla="*/ 1705841 h 3290454"/>
              <a:gd name="connsiteX549" fmla="*/ 1359477 w 4528704"/>
              <a:gd name="connsiteY549" fmla="*/ 1714500 h 3290454"/>
              <a:gd name="connsiteX550" fmla="*/ 3541569 w 4528704"/>
              <a:gd name="connsiteY550" fmla="*/ 1697182 h 3290454"/>
              <a:gd name="connsiteX551" fmla="*/ 3541569 w 4528704"/>
              <a:gd name="connsiteY551" fmla="*/ 1749136 h 3290454"/>
              <a:gd name="connsiteX552" fmla="*/ 3515591 w 4528704"/>
              <a:gd name="connsiteY552" fmla="*/ 1749136 h 3290454"/>
              <a:gd name="connsiteX553" fmla="*/ 3515591 w 4528704"/>
              <a:gd name="connsiteY553" fmla="*/ 1697182 h 3290454"/>
              <a:gd name="connsiteX554" fmla="*/ 3541569 w 4528704"/>
              <a:gd name="connsiteY554" fmla="*/ 1697182 h 3290454"/>
              <a:gd name="connsiteX555" fmla="*/ 3212523 w 4528704"/>
              <a:gd name="connsiteY555" fmla="*/ 1697182 h 3290454"/>
              <a:gd name="connsiteX556" fmla="*/ 3212523 w 4528704"/>
              <a:gd name="connsiteY556" fmla="*/ 1740477 h 3290454"/>
              <a:gd name="connsiteX557" fmla="*/ 3195205 w 4528704"/>
              <a:gd name="connsiteY557" fmla="*/ 1740477 h 3290454"/>
              <a:gd name="connsiteX558" fmla="*/ 3195205 w 4528704"/>
              <a:gd name="connsiteY558" fmla="*/ 1697182 h 3290454"/>
              <a:gd name="connsiteX559" fmla="*/ 3212523 w 4528704"/>
              <a:gd name="connsiteY559" fmla="*/ 1697182 h 3290454"/>
              <a:gd name="connsiteX560" fmla="*/ 1870364 w 4528704"/>
              <a:gd name="connsiteY560" fmla="*/ 1740477 h 3290454"/>
              <a:gd name="connsiteX561" fmla="*/ 1861705 w 4528704"/>
              <a:gd name="connsiteY561" fmla="*/ 1922318 h 3290454"/>
              <a:gd name="connsiteX562" fmla="*/ 1887682 w 4528704"/>
              <a:gd name="connsiteY562" fmla="*/ 1956955 h 3290454"/>
              <a:gd name="connsiteX563" fmla="*/ 1844387 w 4528704"/>
              <a:gd name="connsiteY563" fmla="*/ 1930977 h 3290454"/>
              <a:gd name="connsiteX564" fmla="*/ 1818409 w 4528704"/>
              <a:gd name="connsiteY564" fmla="*/ 1930977 h 3290454"/>
              <a:gd name="connsiteX565" fmla="*/ 1827068 w 4528704"/>
              <a:gd name="connsiteY565" fmla="*/ 1965614 h 3290454"/>
              <a:gd name="connsiteX566" fmla="*/ 1792432 w 4528704"/>
              <a:gd name="connsiteY566" fmla="*/ 1956955 h 3290454"/>
              <a:gd name="connsiteX567" fmla="*/ 1775114 w 4528704"/>
              <a:gd name="connsiteY567" fmla="*/ 1974273 h 3290454"/>
              <a:gd name="connsiteX568" fmla="*/ 1792432 w 4528704"/>
              <a:gd name="connsiteY568" fmla="*/ 1991591 h 3290454"/>
              <a:gd name="connsiteX569" fmla="*/ 1783773 w 4528704"/>
              <a:gd name="connsiteY569" fmla="*/ 2017568 h 3290454"/>
              <a:gd name="connsiteX570" fmla="*/ 1749137 w 4528704"/>
              <a:gd name="connsiteY570" fmla="*/ 1991591 h 3290454"/>
              <a:gd name="connsiteX571" fmla="*/ 1697182 w 4528704"/>
              <a:gd name="connsiteY571" fmla="*/ 2026227 h 3290454"/>
              <a:gd name="connsiteX572" fmla="*/ 1723159 w 4528704"/>
              <a:gd name="connsiteY572" fmla="*/ 2052205 h 3290454"/>
              <a:gd name="connsiteX573" fmla="*/ 1671205 w 4528704"/>
              <a:gd name="connsiteY573" fmla="*/ 2052205 h 3290454"/>
              <a:gd name="connsiteX574" fmla="*/ 1636568 w 4528704"/>
              <a:gd name="connsiteY574" fmla="*/ 2078182 h 3290454"/>
              <a:gd name="connsiteX575" fmla="*/ 1645227 w 4528704"/>
              <a:gd name="connsiteY575" fmla="*/ 1697182 h 3290454"/>
              <a:gd name="connsiteX576" fmla="*/ 1870364 w 4528704"/>
              <a:gd name="connsiteY576" fmla="*/ 1740477 h 3290454"/>
              <a:gd name="connsiteX577" fmla="*/ 3498273 w 4528704"/>
              <a:gd name="connsiteY577" fmla="*/ 1688523 h 3290454"/>
              <a:gd name="connsiteX578" fmla="*/ 3498273 w 4528704"/>
              <a:gd name="connsiteY578" fmla="*/ 1749136 h 3290454"/>
              <a:gd name="connsiteX579" fmla="*/ 3480955 w 4528704"/>
              <a:gd name="connsiteY579" fmla="*/ 1749136 h 3290454"/>
              <a:gd name="connsiteX580" fmla="*/ 3480955 w 4528704"/>
              <a:gd name="connsiteY580" fmla="*/ 1688523 h 3290454"/>
              <a:gd name="connsiteX581" fmla="*/ 3498273 w 4528704"/>
              <a:gd name="connsiteY581" fmla="*/ 1688523 h 3290454"/>
              <a:gd name="connsiteX582" fmla="*/ 1480705 w 4528704"/>
              <a:gd name="connsiteY582" fmla="*/ 1697182 h 3290454"/>
              <a:gd name="connsiteX583" fmla="*/ 1593273 w 4528704"/>
              <a:gd name="connsiteY583" fmla="*/ 1688523 h 3290454"/>
              <a:gd name="connsiteX584" fmla="*/ 1480705 w 4528704"/>
              <a:gd name="connsiteY584" fmla="*/ 1697182 h 3290454"/>
              <a:gd name="connsiteX585" fmla="*/ 1324841 w 4528704"/>
              <a:gd name="connsiteY585" fmla="*/ 1697182 h 3290454"/>
              <a:gd name="connsiteX586" fmla="*/ 1359477 w 4528704"/>
              <a:gd name="connsiteY586" fmla="*/ 1688523 h 3290454"/>
              <a:gd name="connsiteX587" fmla="*/ 1324841 w 4528704"/>
              <a:gd name="connsiteY587" fmla="*/ 1697182 h 3290454"/>
              <a:gd name="connsiteX588" fmla="*/ 3463637 w 4528704"/>
              <a:gd name="connsiteY588" fmla="*/ 1688523 h 3290454"/>
              <a:gd name="connsiteX589" fmla="*/ 3463637 w 4528704"/>
              <a:gd name="connsiteY589" fmla="*/ 1740477 h 3290454"/>
              <a:gd name="connsiteX590" fmla="*/ 3437659 w 4528704"/>
              <a:gd name="connsiteY590" fmla="*/ 1740477 h 3290454"/>
              <a:gd name="connsiteX591" fmla="*/ 3446319 w 4528704"/>
              <a:gd name="connsiteY591" fmla="*/ 1679864 h 3290454"/>
              <a:gd name="connsiteX592" fmla="*/ 3463637 w 4528704"/>
              <a:gd name="connsiteY592" fmla="*/ 1688523 h 3290454"/>
              <a:gd name="connsiteX593" fmla="*/ 3359728 w 4528704"/>
              <a:gd name="connsiteY593" fmla="*/ 1731818 h 3290454"/>
              <a:gd name="connsiteX594" fmla="*/ 3342409 w 4528704"/>
              <a:gd name="connsiteY594" fmla="*/ 1731818 h 3290454"/>
              <a:gd name="connsiteX595" fmla="*/ 3342409 w 4528704"/>
              <a:gd name="connsiteY595" fmla="*/ 1679864 h 3290454"/>
              <a:gd name="connsiteX596" fmla="*/ 3359728 w 4528704"/>
              <a:gd name="connsiteY596" fmla="*/ 1671205 h 3290454"/>
              <a:gd name="connsiteX597" fmla="*/ 3359728 w 4528704"/>
              <a:gd name="connsiteY597" fmla="*/ 1731818 h 3290454"/>
              <a:gd name="connsiteX598" fmla="*/ 1385455 w 4528704"/>
              <a:gd name="connsiteY598" fmla="*/ 1688523 h 3290454"/>
              <a:gd name="connsiteX599" fmla="*/ 1411432 w 4528704"/>
              <a:gd name="connsiteY599" fmla="*/ 1688523 h 3290454"/>
              <a:gd name="connsiteX600" fmla="*/ 1385455 w 4528704"/>
              <a:gd name="connsiteY600" fmla="*/ 1688523 h 3290454"/>
              <a:gd name="connsiteX601" fmla="*/ 3238500 w 4528704"/>
              <a:gd name="connsiteY601" fmla="*/ 1662546 h 3290454"/>
              <a:gd name="connsiteX602" fmla="*/ 3203864 w 4528704"/>
              <a:gd name="connsiteY602" fmla="*/ 1662546 h 3290454"/>
              <a:gd name="connsiteX603" fmla="*/ 3238500 w 4528704"/>
              <a:gd name="connsiteY603" fmla="*/ 1662546 h 3290454"/>
              <a:gd name="connsiteX604" fmla="*/ 1524000 w 4528704"/>
              <a:gd name="connsiteY604" fmla="*/ 1662546 h 3290454"/>
              <a:gd name="connsiteX605" fmla="*/ 1498023 w 4528704"/>
              <a:gd name="connsiteY605" fmla="*/ 1662546 h 3290454"/>
              <a:gd name="connsiteX606" fmla="*/ 1524000 w 4528704"/>
              <a:gd name="connsiteY606" fmla="*/ 1662546 h 3290454"/>
              <a:gd name="connsiteX607" fmla="*/ 3584864 w 4528704"/>
              <a:gd name="connsiteY607" fmla="*/ 1688523 h 3290454"/>
              <a:gd name="connsiteX608" fmla="*/ 3593523 w 4528704"/>
              <a:gd name="connsiteY608" fmla="*/ 1861705 h 3290454"/>
              <a:gd name="connsiteX609" fmla="*/ 3411682 w 4528704"/>
              <a:gd name="connsiteY609" fmla="*/ 1861705 h 3290454"/>
              <a:gd name="connsiteX610" fmla="*/ 3411682 w 4528704"/>
              <a:gd name="connsiteY610" fmla="*/ 1653886 h 3290454"/>
              <a:gd name="connsiteX611" fmla="*/ 3584864 w 4528704"/>
              <a:gd name="connsiteY611" fmla="*/ 1688523 h 3290454"/>
              <a:gd name="connsiteX612" fmla="*/ 3316432 w 4528704"/>
              <a:gd name="connsiteY612" fmla="*/ 1653886 h 3290454"/>
              <a:gd name="connsiteX613" fmla="*/ 3273137 w 4528704"/>
              <a:gd name="connsiteY613" fmla="*/ 1653886 h 3290454"/>
              <a:gd name="connsiteX614" fmla="*/ 3316432 w 4528704"/>
              <a:gd name="connsiteY614" fmla="*/ 1653886 h 3290454"/>
              <a:gd name="connsiteX615" fmla="*/ 1549977 w 4528704"/>
              <a:gd name="connsiteY615" fmla="*/ 1662546 h 3290454"/>
              <a:gd name="connsiteX616" fmla="*/ 1575955 w 4528704"/>
              <a:gd name="connsiteY616" fmla="*/ 1662546 h 3290454"/>
              <a:gd name="connsiteX617" fmla="*/ 1549977 w 4528704"/>
              <a:gd name="connsiteY617" fmla="*/ 1662546 h 3290454"/>
              <a:gd name="connsiteX618" fmla="*/ 3368387 w 4528704"/>
              <a:gd name="connsiteY618" fmla="*/ 1645227 h 3290454"/>
              <a:gd name="connsiteX619" fmla="*/ 3333750 w 4528704"/>
              <a:gd name="connsiteY619" fmla="*/ 1645227 h 3290454"/>
              <a:gd name="connsiteX620" fmla="*/ 3368387 w 4528704"/>
              <a:gd name="connsiteY620" fmla="*/ 1645227 h 3290454"/>
              <a:gd name="connsiteX621" fmla="*/ 3203864 w 4528704"/>
              <a:gd name="connsiteY621" fmla="*/ 1645227 h 3290454"/>
              <a:gd name="connsiteX622" fmla="*/ 3203864 w 4528704"/>
              <a:gd name="connsiteY622" fmla="*/ 1636568 h 3290454"/>
              <a:gd name="connsiteX623" fmla="*/ 3203864 w 4528704"/>
              <a:gd name="connsiteY623" fmla="*/ 1645227 h 3290454"/>
              <a:gd name="connsiteX624" fmla="*/ 3325091 w 4528704"/>
              <a:gd name="connsiteY624" fmla="*/ 1627909 h 3290454"/>
              <a:gd name="connsiteX625" fmla="*/ 3325091 w 4528704"/>
              <a:gd name="connsiteY625" fmla="*/ 1619250 h 3290454"/>
              <a:gd name="connsiteX626" fmla="*/ 3325091 w 4528704"/>
              <a:gd name="connsiteY626" fmla="*/ 1627909 h 3290454"/>
              <a:gd name="connsiteX627" fmla="*/ 1723159 w 4528704"/>
              <a:gd name="connsiteY627" fmla="*/ 1627909 h 3290454"/>
              <a:gd name="connsiteX628" fmla="*/ 1801091 w 4528704"/>
              <a:gd name="connsiteY628" fmla="*/ 1653886 h 3290454"/>
              <a:gd name="connsiteX629" fmla="*/ 1861705 w 4528704"/>
              <a:gd name="connsiteY629" fmla="*/ 1671205 h 3290454"/>
              <a:gd name="connsiteX630" fmla="*/ 1861705 w 4528704"/>
              <a:gd name="connsiteY630" fmla="*/ 1723159 h 3290454"/>
              <a:gd name="connsiteX631" fmla="*/ 1861705 w 4528704"/>
              <a:gd name="connsiteY631" fmla="*/ 1688523 h 3290454"/>
              <a:gd name="connsiteX632" fmla="*/ 1827068 w 4528704"/>
              <a:gd name="connsiteY632" fmla="*/ 1679864 h 3290454"/>
              <a:gd name="connsiteX633" fmla="*/ 1783773 w 4528704"/>
              <a:gd name="connsiteY633" fmla="*/ 1705841 h 3290454"/>
              <a:gd name="connsiteX634" fmla="*/ 1818409 w 4528704"/>
              <a:gd name="connsiteY634" fmla="*/ 1679864 h 3290454"/>
              <a:gd name="connsiteX635" fmla="*/ 1792432 w 4528704"/>
              <a:gd name="connsiteY635" fmla="*/ 1671205 h 3290454"/>
              <a:gd name="connsiteX636" fmla="*/ 1749137 w 4528704"/>
              <a:gd name="connsiteY636" fmla="*/ 1697182 h 3290454"/>
              <a:gd name="connsiteX637" fmla="*/ 1775114 w 4528704"/>
              <a:gd name="connsiteY637" fmla="*/ 1688523 h 3290454"/>
              <a:gd name="connsiteX638" fmla="*/ 1757796 w 4528704"/>
              <a:gd name="connsiteY638" fmla="*/ 1662546 h 3290454"/>
              <a:gd name="connsiteX639" fmla="*/ 1705841 w 4528704"/>
              <a:gd name="connsiteY639" fmla="*/ 1688523 h 3290454"/>
              <a:gd name="connsiteX640" fmla="*/ 1740477 w 4528704"/>
              <a:gd name="connsiteY640" fmla="*/ 1679864 h 3290454"/>
              <a:gd name="connsiteX641" fmla="*/ 1714500 w 4528704"/>
              <a:gd name="connsiteY641" fmla="*/ 1653886 h 3290454"/>
              <a:gd name="connsiteX642" fmla="*/ 1671205 w 4528704"/>
              <a:gd name="connsiteY642" fmla="*/ 1679864 h 3290454"/>
              <a:gd name="connsiteX643" fmla="*/ 1697182 w 4528704"/>
              <a:gd name="connsiteY643" fmla="*/ 1671205 h 3290454"/>
              <a:gd name="connsiteX644" fmla="*/ 1697182 w 4528704"/>
              <a:gd name="connsiteY644" fmla="*/ 1645227 h 3290454"/>
              <a:gd name="connsiteX645" fmla="*/ 1662546 w 4528704"/>
              <a:gd name="connsiteY645" fmla="*/ 1636568 h 3290454"/>
              <a:gd name="connsiteX646" fmla="*/ 1645227 w 4528704"/>
              <a:gd name="connsiteY646" fmla="*/ 1653886 h 3290454"/>
              <a:gd name="connsiteX647" fmla="*/ 1662546 w 4528704"/>
              <a:gd name="connsiteY647" fmla="*/ 1671205 h 3290454"/>
              <a:gd name="connsiteX648" fmla="*/ 1636568 w 4528704"/>
              <a:gd name="connsiteY648" fmla="*/ 1610591 h 3290454"/>
              <a:gd name="connsiteX649" fmla="*/ 1688523 w 4528704"/>
              <a:gd name="connsiteY649" fmla="*/ 1645227 h 3290454"/>
              <a:gd name="connsiteX650" fmla="*/ 1723159 w 4528704"/>
              <a:gd name="connsiteY650" fmla="*/ 1627909 h 3290454"/>
              <a:gd name="connsiteX651" fmla="*/ 3758046 w 4528704"/>
              <a:gd name="connsiteY651" fmla="*/ 1619250 h 3290454"/>
              <a:gd name="connsiteX652" fmla="*/ 3801341 w 4528704"/>
              <a:gd name="connsiteY652" fmla="*/ 1584614 h 3290454"/>
              <a:gd name="connsiteX653" fmla="*/ 3758046 w 4528704"/>
              <a:gd name="connsiteY653" fmla="*/ 1619250 h 3290454"/>
              <a:gd name="connsiteX654" fmla="*/ 3446319 w 4528704"/>
              <a:gd name="connsiteY654" fmla="*/ 1610591 h 3290454"/>
              <a:gd name="connsiteX655" fmla="*/ 3472296 w 4528704"/>
              <a:gd name="connsiteY655" fmla="*/ 1593273 h 3290454"/>
              <a:gd name="connsiteX656" fmla="*/ 3506932 w 4528704"/>
              <a:gd name="connsiteY656" fmla="*/ 1627909 h 3290454"/>
              <a:gd name="connsiteX657" fmla="*/ 3532909 w 4528704"/>
              <a:gd name="connsiteY657" fmla="*/ 1610591 h 3290454"/>
              <a:gd name="connsiteX658" fmla="*/ 3576205 w 4528704"/>
              <a:gd name="connsiteY658" fmla="*/ 1627909 h 3290454"/>
              <a:gd name="connsiteX659" fmla="*/ 3584864 w 4528704"/>
              <a:gd name="connsiteY659" fmla="*/ 1627909 h 3290454"/>
              <a:gd name="connsiteX660" fmla="*/ 3584864 w 4528704"/>
              <a:gd name="connsiteY660" fmla="*/ 1653886 h 3290454"/>
              <a:gd name="connsiteX661" fmla="*/ 3532909 w 4528704"/>
              <a:gd name="connsiteY661" fmla="*/ 1627909 h 3290454"/>
              <a:gd name="connsiteX662" fmla="*/ 3515591 w 4528704"/>
              <a:gd name="connsiteY662" fmla="*/ 1645227 h 3290454"/>
              <a:gd name="connsiteX663" fmla="*/ 3532909 w 4528704"/>
              <a:gd name="connsiteY663" fmla="*/ 1653886 h 3290454"/>
              <a:gd name="connsiteX664" fmla="*/ 3506932 w 4528704"/>
              <a:gd name="connsiteY664" fmla="*/ 1627909 h 3290454"/>
              <a:gd name="connsiteX665" fmla="*/ 3472296 w 4528704"/>
              <a:gd name="connsiteY665" fmla="*/ 1645227 h 3290454"/>
              <a:gd name="connsiteX666" fmla="*/ 3489614 w 4528704"/>
              <a:gd name="connsiteY666" fmla="*/ 1627909 h 3290454"/>
              <a:gd name="connsiteX667" fmla="*/ 3472296 w 4528704"/>
              <a:gd name="connsiteY667" fmla="*/ 1619250 h 3290454"/>
              <a:gd name="connsiteX668" fmla="*/ 3463637 w 4528704"/>
              <a:gd name="connsiteY668" fmla="*/ 1636568 h 3290454"/>
              <a:gd name="connsiteX669" fmla="*/ 3437659 w 4528704"/>
              <a:gd name="connsiteY669" fmla="*/ 1636568 h 3290454"/>
              <a:gd name="connsiteX670" fmla="*/ 3454978 w 4528704"/>
              <a:gd name="connsiteY670" fmla="*/ 1619250 h 3290454"/>
              <a:gd name="connsiteX671" fmla="*/ 3429000 w 4528704"/>
              <a:gd name="connsiteY671" fmla="*/ 1610591 h 3290454"/>
              <a:gd name="connsiteX672" fmla="*/ 3411682 w 4528704"/>
              <a:gd name="connsiteY672" fmla="*/ 1627909 h 3290454"/>
              <a:gd name="connsiteX673" fmla="*/ 3411682 w 4528704"/>
              <a:gd name="connsiteY673" fmla="*/ 1584614 h 3290454"/>
              <a:gd name="connsiteX674" fmla="*/ 3446319 w 4528704"/>
              <a:gd name="connsiteY674" fmla="*/ 1610591 h 3290454"/>
              <a:gd name="connsiteX675" fmla="*/ 3835978 w 4528704"/>
              <a:gd name="connsiteY675" fmla="*/ 1601932 h 3290454"/>
              <a:gd name="connsiteX676" fmla="*/ 3870614 w 4528704"/>
              <a:gd name="connsiteY676" fmla="*/ 1584614 h 3290454"/>
              <a:gd name="connsiteX677" fmla="*/ 3835978 w 4528704"/>
              <a:gd name="connsiteY677" fmla="*/ 1601932 h 3290454"/>
              <a:gd name="connsiteX678" fmla="*/ 3463637 w 4528704"/>
              <a:gd name="connsiteY678" fmla="*/ 1575955 h 3290454"/>
              <a:gd name="connsiteX679" fmla="*/ 3498273 w 4528704"/>
              <a:gd name="connsiteY679" fmla="*/ 1610591 h 3290454"/>
              <a:gd name="connsiteX680" fmla="*/ 3524250 w 4528704"/>
              <a:gd name="connsiteY680" fmla="*/ 1593273 h 3290454"/>
              <a:gd name="connsiteX681" fmla="*/ 3593523 w 4528704"/>
              <a:gd name="connsiteY681" fmla="*/ 1627909 h 3290454"/>
              <a:gd name="connsiteX682" fmla="*/ 3636819 w 4528704"/>
              <a:gd name="connsiteY682" fmla="*/ 1749136 h 3290454"/>
              <a:gd name="connsiteX683" fmla="*/ 3792682 w 4528704"/>
              <a:gd name="connsiteY683" fmla="*/ 1792432 h 3290454"/>
              <a:gd name="connsiteX684" fmla="*/ 3957205 w 4528704"/>
              <a:gd name="connsiteY684" fmla="*/ 1835727 h 3290454"/>
              <a:gd name="connsiteX685" fmla="*/ 4009159 w 4528704"/>
              <a:gd name="connsiteY685" fmla="*/ 1861705 h 3290454"/>
              <a:gd name="connsiteX686" fmla="*/ 4026478 w 4528704"/>
              <a:gd name="connsiteY686" fmla="*/ 1844386 h 3290454"/>
              <a:gd name="connsiteX687" fmla="*/ 4069773 w 4528704"/>
              <a:gd name="connsiteY687" fmla="*/ 1870364 h 3290454"/>
              <a:gd name="connsiteX688" fmla="*/ 4173682 w 4528704"/>
              <a:gd name="connsiteY688" fmla="*/ 1905000 h 3290454"/>
              <a:gd name="connsiteX689" fmla="*/ 4208319 w 4528704"/>
              <a:gd name="connsiteY689" fmla="*/ 1905000 h 3290454"/>
              <a:gd name="connsiteX690" fmla="*/ 4147705 w 4528704"/>
              <a:gd name="connsiteY690" fmla="*/ 1930977 h 3290454"/>
              <a:gd name="connsiteX691" fmla="*/ 4165023 w 4528704"/>
              <a:gd name="connsiteY691" fmla="*/ 1913659 h 3290454"/>
              <a:gd name="connsiteX692" fmla="*/ 4035137 w 4528704"/>
              <a:gd name="connsiteY692" fmla="*/ 1853046 h 3290454"/>
              <a:gd name="connsiteX693" fmla="*/ 3835978 w 4528704"/>
              <a:gd name="connsiteY693" fmla="*/ 1809750 h 3290454"/>
              <a:gd name="connsiteX694" fmla="*/ 3818659 w 4528704"/>
              <a:gd name="connsiteY694" fmla="*/ 1792432 h 3290454"/>
              <a:gd name="connsiteX695" fmla="*/ 3628159 w 4528704"/>
              <a:gd name="connsiteY695" fmla="*/ 1757796 h 3290454"/>
              <a:gd name="connsiteX696" fmla="*/ 3602182 w 4528704"/>
              <a:gd name="connsiteY696" fmla="*/ 1740477 h 3290454"/>
              <a:gd name="connsiteX697" fmla="*/ 3602182 w 4528704"/>
              <a:gd name="connsiteY697" fmla="*/ 1827068 h 3290454"/>
              <a:gd name="connsiteX698" fmla="*/ 3619500 w 4528704"/>
              <a:gd name="connsiteY698" fmla="*/ 1835727 h 3290454"/>
              <a:gd name="connsiteX699" fmla="*/ 4173682 w 4528704"/>
              <a:gd name="connsiteY699" fmla="*/ 1982932 h 3290454"/>
              <a:gd name="connsiteX700" fmla="*/ 3775364 w 4528704"/>
              <a:gd name="connsiteY700" fmla="*/ 1887682 h 3290454"/>
              <a:gd name="connsiteX701" fmla="*/ 3810000 w 4528704"/>
              <a:gd name="connsiteY701" fmla="*/ 1930977 h 3290454"/>
              <a:gd name="connsiteX702" fmla="*/ 3835978 w 4528704"/>
              <a:gd name="connsiteY702" fmla="*/ 1905000 h 3290454"/>
              <a:gd name="connsiteX703" fmla="*/ 3861955 w 4528704"/>
              <a:gd name="connsiteY703" fmla="*/ 1922318 h 3290454"/>
              <a:gd name="connsiteX704" fmla="*/ 3939887 w 4528704"/>
              <a:gd name="connsiteY704" fmla="*/ 2008909 h 3290454"/>
              <a:gd name="connsiteX705" fmla="*/ 3913909 w 4528704"/>
              <a:gd name="connsiteY705" fmla="*/ 2000250 h 3290454"/>
              <a:gd name="connsiteX706" fmla="*/ 3913909 w 4528704"/>
              <a:gd name="connsiteY706" fmla="*/ 2017568 h 3290454"/>
              <a:gd name="connsiteX707" fmla="*/ 3801341 w 4528704"/>
              <a:gd name="connsiteY707" fmla="*/ 1956955 h 3290454"/>
              <a:gd name="connsiteX708" fmla="*/ 3723409 w 4528704"/>
              <a:gd name="connsiteY708" fmla="*/ 2017568 h 3290454"/>
              <a:gd name="connsiteX709" fmla="*/ 3680114 w 4528704"/>
              <a:gd name="connsiteY709" fmla="*/ 1982932 h 3290454"/>
              <a:gd name="connsiteX710" fmla="*/ 3654137 w 4528704"/>
              <a:gd name="connsiteY710" fmla="*/ 2008909 h 3290454"/>
              <a:gd name="connsiteX711" fmla="*/ 3680114 w 4528704"/>
              <a:gd name="connsiteY711" fmla="*/ 2034886 h 3290454"/>
              <a:gd name="connsiteX712" fmla="*/ 3662796 w 4528704"/>
              <a:gd name="connsiteY712" fmla="*/ 2060864 h 3290454"/>
              <a:gd name="connsiteX713" fmla="*/ 3602182 w 4528704"/>
              <a:gd name="connsiteY713" fmla="*/ 1948296 h 3290454"/>
              <a:gd name="connsiteX714" fmla="*/ 3541569 w 4528704"/>
              <a:gd name="connsiteY714" fmla="*/ 1896341 h 3290454"/>
              <a:gd name="connsiteX715" fmla="*/ 3524250 w 4528704"/>
              <a:gd name="connsiteY715" fmla="*/ 1905000 h 3290454"/>
              <a:gd name="connsiteX716" fmla="*/ 3558887 w 4528704"/>
              <a:gd name="connsiteY716" fmla="*/ 1948296 h 3290454"/>
              <a:gd name="connsiteX717" fmla="*/ 3524250 w 4528704"/>
              <a:gd name="connsiteY717" fmla="*/ 1930977 h 3290454"/>
              <a:gd name="connsiteX718" fmla="*/ 3506932 w 4528704"/>
              <a:gd name="connsiteY718" fmla="*/ 1948296 h 3290454"/>
              <a:gd name="connsiteX719" fmla="*/ 3636819 w 4528704"/>
              <a:gd name="connsiteY719" fmla="*/ 2060864 h 3290454"/>
              <a:gd name="connsiteX720" fmla="*/ 3584864 w 4528704"/>
              <a:gd name="connsiteY720" fmla="*/ 2017568 h 3290454"/>
              <a:gd name="connsiteX721" fmla="*/ 3576205 w 4528704"/>
              <a:gd name="connsiteY721" fmla="*/ 2034886 h 3290454"/>
              <a:gd name="connsiteX722" fmla="*/ 3550228 w 4528704"/>
              <a:gd name="connsiteY722" fmla="*/ 2034886 h 3290454"/>
              <a:gd name="connsiteX723" fmla="*/ 3454978 w 4528704"/>
              <a:gd name="connsiteY723" fmla="*/ 1930977 h 3290454"/>
              <a:gd name="connsiteX724" fmla="*/ 3377046 w 4528704"/>
              <a:gd name="connsiteY724" fmla="*/ 1991591 h 3290454"/>
              <a:gd name="connsiteX725" fmla="*/ 3420341 w 4528704"/>
              <a:gd name="connsiteY725" fmla="*/ 2043546 h 3290454"/>
              <a:gd name="connsiteX726" fmla="*/ 3359728 w 4528704"/>
              <a:gd name="connsiteY726" fmla="*/ 2017568 h 3290454"/>
              <a:gd name="connsiteX727" fmla="*/ 3472296 w 4528704"/>
              <a:gd name="connsiteY727" fmla="*/ 2156114 h 3290454"/>
              <a:gd name="connsiteX728" fmla="*/ 3377046 w 4528704"/>
              <a:gd name="connsiteY728" fmla="*/ 2069523 h 3290454"/>
              <a:gd name="connsiteX729" fmla="*/ 3351069 w 4528704"/>
              <a:gd name="connsiteY729" fmla="*/ 2017568 h 3290454"/>
              <a:gd name="connsiteX730" fmla="*/ 3394364 w 4528704"/>
              <a:gd name="connsiteY730" fmla="*/ 1965614 h 3290454"/>
              <a:gd name="connsiteX731" fmla="*/ 3351069 w 4528704"/>
              <a:gd name="connsiteY731" fmla="*/ 1930977 h 3290454"/>
              <a:gd name="connsiteX732" fmla="*/ 3299114 w 4528704"/>
              <a:gd name="connsiteY732" fmla="*/ 2000250 h 3290454"/>
              <a:gd name="connsiteX733" fmla="*/ 3403023 w 4528704"/>
              <a:gd name="connsiteY733" fmla="*/ 2173432 h 3290454"/>
              <a:gd name="connsiteX734" fmla="*/ 3273137 w 4528704"/>
              <a:gd name="connsiteY734" fmla="*/ 2060864 h 3290454"/>
              <a:gd name="connsiteX735" fmla="*/ 3316432 w 4528704"/>
              <a:gd name="connsiteY735" fmla="*/ 2078182 h 3290454"/>
              <a:gd name="connsiteX736" fmla="*/ 3299114 w 4528704"/>
              <a:gd name="connsiteY736" fmla="*/ 2017568 h 3290454"/>
              <a:gd name="connsiteX737" fmla="*/ 3281796 w 4528704"/>
              <a:gd name="connsiteY737" fmla="*/ 2000250 h 3290454"/>
              <a:gd name="connsiteX738" fmla="*/ 3203864 w 4528704"/>
              <a:gd name="connsiteY738" fmla="*/ 2086841 h 3290454"/>
              <a:gd name="connsiteX739" fmla="*/ 3195205 w 4528704"/>
              <a:gd name="connsiteY739" fmla="*/ 2069523 h 3290454"/>
              <a:gd name="connsiteX740" fmla="*/ 3160569 w 4528704"/>
              <a:gd name="connsiteY740" fmla="*/ 2078182 h 3290454"/>
              <a:gd name="connsiteX741" fmla="*/ 3203864 w 4528704"/>
              <a:gd name="connsiteY741" fmla="*/ 2017568 h 3290454"/>
              <a:gd name="connsiteX742" fmla="*/ 3238500 w 4528704"/>
              <a:gd name="connsiteY742" fmla="*/ 2008909 h 3290454"/>
              <a:gd name="connsiteX743" fmla="*/ 3255819 w 4528704"/>
              <a:gd name="connsiteY743" fmla="*/ 2026227 h 3290454"/>
              <a:gd name="connsiteX744" fmla="*/ 3273137 w 4528704"/>
              <a:gd name="connsiteY744" fmla="*/ 2000250 h 3290454"/>
              <a:gd name="connsiteX745" fmla="*/ 3255819 w 4528704"/>
              <a:gd name="connsiteY745" fmla="*/ 1982932 h 3290454"/>
              <a:gd name="connsiteX746" fmla="*/ 3299114 w 4528704"/>
              <a:gd name="connsiteY746" fmla="*/ 1948296 h 3290454"/>
              <a:gd name="connsiteX747" fmla="*/ 3290455 w 4528704"/>
              <a:gd name="connsiteY747" fmla="*/ 1913659 h 3290454"/>
              <a:gd name="connsiteX748" fmla="*/ 3134591 w 4528704"/>
              <a:gd name="connsiteY748" fmla="*/ 2078182 h 3290454"/>
              <a:gd name="connsiteX749" fmla="*/ 3195205 w 4528704"/>
              <a:gd name="connsiteY749" fmla="*/ 2182091 h 3290454"/>
              <a:gd name="connsiteX750" fmla="*/ 3221182 w 4528704"/>
              <a:gd name="connsiteY750" fmla="*/ 2190750 h 3290454"/>
              <a:gd name="connsiteX751" fmla="*/ 3385705 w 4528704"/>
              <a:gd name="connsiteY751" fmla="*/ 2286000 h 3290454"/>
              <a:gd name="connsiteX752" fmla="*/ 3420341 w 4528704"/>
              <a:gd name="connsiteY752" fmla="*/ 2268682 h 3290454"/>
              <a:gd name="connsiteX753" fmla="*/ 3446319 w 4528704"/>
              <a:gd name="connsiteY753" fmla="*/ 2286000 h 3290454"/>
              <a:gd name="connsiteX754" fmla="*/ 3472296 w 4528704"/>
              <a:gd name="connsiteY754" fmla="*/ 2260023 h 3290454"/>
              <a:gd name="connsiteX755" fmla="*/ 3506932 w 4528704"/>
              <a:gd name="connsiteY755" fmla="*/ 2277341 h 3290454"/>
              <a:gd name="connsiteX756" fmla="*/ 3532909 w 4528704"/>
              <a:gd name="connsiteY756" fmla="*/ 2251364 h 3290454"/>
              <a:gd name="connsiteX757" fmla="*/ 3480955 w 4528704"/>
              <a:gd name="connsiteY757" fmla="*/ 2208068 h 3290454"/>
              <a:gd name="connsiteX758" fmla="*/ 3420341 w 4528704"/>
              <a:gd name="connsiteY758" fmla="*/ 2190750 h 3290454"/>
              <a:gd name="connsiteX759" fmla="*/ 3515591 w 4528704"/>
              <a:gd name="connsiteY759" fmla="*/ 2164773 h 3290454"/>
              <a:gd name="connsiteX760" fmla="*/ 3480955 w 4528704"/>
              <a:gd name="connsiteY760" fmla="*/ 2112818 h 3290454"/>
              <a:gd name="connsiteX761" fmla="*/ 3489614 w 4528704"/>
              <a:gd name="connsiteY761" fmla="*/ 2078182 h 3290454"/>
              <a:gd name="connsiteX762" fmla="*/ 3524250 w 4528704"/>
              <a:gd name="connsiteY762" fmla="*/ 2086841 h 3290454"/>
              <a:gd name="connsiteX763" fmla="*/ 3532909 w 4528704"/>
              <a:gd name="connsiteY763" fmla="*/ 2104159 h 3290454"/>
              <a:gd name="connsiteX764" fmla="*/ 3515591 w 4528704"/>
              <a:gd name="connsiteY764" fmla="*/ 2112818 h 3290454"/>
              <a:gd name="connsiteX765" fmla="*/ 3532909 w 4528704"/>
              <a:gd name="connsiteY765" fmla="*/ 2147455 h 3290454"/>
              <a:gd name="connsiteX766" fmla="*/ 3602182 w 4528704"/>
              <a:gd name="connsiteY766" fmla="*/ 2147455 h 3290454"/>
              <a:gd name="connsiteX767" fmla="*/ 3584864 w 4528704"/>
              <a:gd name="connsiteY767" fmla="*/ 2104159 h 3290454"/>
              <a:gd name="connsiteX768" fmla="*/ 3636819 w 4528704"/>
              <a:gd name="connsiteY768" fmla="*/ 2112818 h 3290454"/>
              <a:gd name="connsiteX769" fmla="*/ 3576205 w 4528704"/>
              <a:gd name="connsiteY769" fmla="*/ 2164773 h 3290454"/>
              <a:gd name="connsiteX770" fmla="*/ 3532909 w 4528704"/>
              <a:gd name="connsiteY770" fmla="*/ 2147455 h 3290454"/>
              <a:gd name="connsiteX771" fmla="*/ 3584864 w 4528704"/>
              <a:gd name="connsiteY771" fmla="*/ 2208068 h 3290454"/>
              <a:gd name="connsiteX772" fmla="*/ 3558887 w 4528704"/>
              <a:gd name="connsiteY772" fmla="*/ 2199409 h 3290454"/>
              <a:gd name="connsiteX773" fmla="*/ 3541569 w 4528704"/>
              <a:gd name="connsiteY773" fmla="*/ 2216727 h 3290454"/>
              <a:gd name="connsiteX774" fmla="*/ 3506932 w 4528704"/>
              <a:gd name="connsiteY774" fmla="*/ 2208068 h 3290454"/>
              <a:gd name="connsiteX775" fmla="*/ 3532909 w 4528704"/>
              <a:gd name="connsiteY775" fmla="*/ 2260023 h 3290454"/>
              <a:gd name="connsiteX776" fmla="*/ 3714750 w 4528704"/>
              <a:gd name="connsiteY776" fmla="*/ 2337955 h 3290454"/>
              <a:gd name="connsiteX777" fmla="*/ 3706091 w 4528704"/>
              <a:gd name="connsiteY777" fmla="*/ 2441864 h 3290454"/>
              <a:gd name="connsiteX778" fmla="*/ 3680114 w 4528704"/>
              <a:gd name="connsiteY778" fmla="*/ 2311977 h 3290454"/>
              <a:gd name="connsiteX779" fmla="*/ 3558887 w 4528704"/>
              <a:gd name="connsiteY779" fmla="*/ 2286000 h 3290454"/>
              <a:gd name="connsiteX780" fmla="*/ 3524250 w 4528704"/>
              <a:gd name="connsiteY780" fmla="*/ 2268682 h 3290454"/>
              <a:gd name="connsiteX781" fmla="*/ 3498273 w 4528704"/>
              <a:gd name="connsiteY781" fmla="*/ 2286000 h 3290454"/>
              <a:gd name="connsiteX782" fmla="*/ 3472296 w 4528704"/>
              <a:gd name="connsiteY782" fmla="*/ 2268682 h 3290454"/>
              <a:gd name="connsiteX783" fmla="*/ 3446319 w 4528704"/>
              <a:gd name="connsiteY783" fmla="*/ 2294659 h 3290454"/>
              <a:gd name="connsiteX784" fmla="*/ 3411682 w 4528704"/>
              <a:gd name="connsiteY784" fmla="*/ 2277341 h 3290454"/>
              <a:gd name="connsiteX785" fmla="*/ 3325091 w 4528704"/>
              <a:gd name="connsiteY785" fmla="*/ 2303318 h 3290454"/>
              <a:gd name="connsiteX786" fmla="*/ 3299114 w 4528704"/>
              <a:gd name="connsiteY786" fmla="*/ 2286000 h 3290454"/>
              <a:gd name="connsiteX787" fmla="*/ 3221182 w 4528704"/>
              <a:gd name="connsiteY787" fmla="*/ 2311977 h 3290454"/>
              <a:gd name="connsiteX788" fmla="*/ 3048000 w 4528704"/>
              <a:gd name="connsiteY788" fmla="*/ 2346614 h 3290454"/>
              <a:gd name="connsiteX789" fmla="*/ 3022023 w 4528704"/>
              <a:gd name="connsiteY789" fmla="*/ 2329296 h 3290454"/>
              <a:gd name="connsiteX790" fmla="*/ 2848841 w 4528704"/>
              <a:gd name="connsiteY790" fmla="*/ 2294659 h 3290454"/>
              <a:gd name="connsiteX791" fmla="*/ 2770909 w 4528704"/>
              <a:gd name="connsiteY791" fmla="*/ 2286000 h 3290454"/>
              <a:gd name="connsiteX792" fmla="*/ 2753591 w 4528704"/>
              <a:gd name="connsiteY792" fmla="*/ 2268682 h 3290454"/>
              <a:gd name="connsiteX793" fmla="*/ 2667000 w 4528704"/>
              <a:gd name="connsiteY793" fmla="*/ 2208068 h 3290454"/>
              <a:gd name="connsiteX794" fmla="*/ 2632364 w 4528704"/>
              <a:gd name="connsiteY794" fmla="*/ 2199409 h 3290454"/>
              <a:gd name="connsiteX795" fmla="*/ 2606387 w 4528704"/>
              <a:gd name="connsiteY795" fmla="*/ 2164773 h 3290454"/>
              <a:gd name="connsiteX796" fmla="*/ 2493818 w 4528704"/>
              <a:gd name="connsiteY796" fmla="*/ 2104159 h 3290454"/>
              <a:gd name="connsiteX797" fmla="*/ 2363932 w 4528704"/>
              <a:gd name="connsiteY797" fmla="*/ 2000250 h 3290454"/>
              <a:gd name="connsiteX798" fmla="*/ 2294659 w 4528704"/>
              <a:gd name="connsiteY798" fmla="*/ 1939636 h 3290454"/>
              <a:gd name="connsiteX799" fmla="*/ 2190750 w 4528704"/>
              <a:gd name="connsiteY799" fmla="*/ 1896341 h 3290454"/>
              <a:gd name="connsiteX800" fmla="*/ 1974273 w 4528704"/>
              <a:gd name="connsiteY800" fmla="*/ 1844386 h 3290454"/>
              <a:gd name="connsiteX801" fmla="*/ 1948296 w 4528704"/>
              <a:gd name="connsiteY801" fmla="*/ 1861705 h 3290454"/>
              <a:gd name="connsiteX802" fmla="*/ 1922318 w 4528704"/>
              <a:gd name="connsiteY802" fmla="*/ 1835727 h 3290454"/>
              <a:gd name="connsiteX803" fmla="*/ 1887682 w 4528704"/>
              <a:gd name="connsiteY803" fmla="*/ 1861705 h 3290454"/>
              <a:gd name="connsiteX804" fmla="*/ 1887682 w 4528704"/>
              <a:gd name="connsiteY804" fmla="*/ 1913659 h 3290454"/>
              <a:gd name="connsiteX805" fmla="*/ 1930977 w 4528704"/>
              <a:gd name="connsiteY805" fmla="*/ 1913659 h 3290454"/>
              <a:gd name="connsiteX806" fmla="*/ 1913659 w 4528704"/>
              <a:gd name="connsiteY806" fmla="*/ 1896341 h 3290454"/>
              <a:gd name="connsiteX807" fmla="*/ 1956955 w 4528704"/>
              <a:gd name="connsiteY807" fmla="*/ 1887682 h 3290454"/>
              <a:gd name="connsiteX808" fmla="*/ 2052205 w 4528704"/>
              <a:gd name="connsiteY808" fmla="*/ 1974273 h 3290454"/>
              <a:gd name="connsiteX809" fmla="*/ 2147455 w 4528704"/>
              <a:gd name="connsiteY809" fmla="*/ 1922318 h 3290454"/>
              <a:gd name="connsiteX810" fmla="*/ 2173432 w 4528704"/>
              <a:gd name="connsiteY810" fmla="*/ 1956955 h 3290454"/>
              <a:gd name="connsiteX811" fmla="*/ 2208068 w 4528704"/>
              <a:gd name="connsiteY811" fmla="*/ 1965614 h 3290454"/>
              <a:gd name="connsiteX812" fmla="*/ 2208068 w 4528704"/>
              <a:gd name="connsiteY812" fmla="*/ 1991591 h 3290454"/>
              <a:gd name="connsiteX813" fmla="*/ 2190750 w 4528704"/>
              <a:gd name="connsiteY813" fmla="*/ 2000250 h 3290454"/>
              <a:gd name="connsiteX814" fmla="*/ 2156114 w 4528704"/>
              <a:gd name="connsiteY814" fmla="*/ 1982932 h 3290454"/>
              <a:gd name="connsiteX815" fmla="*/ 2147455 w 4528704"/>
              <a:gd name="connsiteY815" fmla="*/ 2043546 h 3290454"/>
              <a:gd name="connsiteX816" fmla="*/ 2104159 w 4528704"/>
              <a:gd name="connsiteY816" fmla="*/ 2043546 h 3290454"/>
              <a:gd name="connsiteX817" fmla="*/ 2121478 w 4528704"/>
              <a:gd name="connsiteY817" fmla="*/ 2069523 h 3290454"/>
              <a:gd name="connsiteX818" fmla="*/ 2086841 w 4528704"/>
              <a:gd name="connsiteY818" fmla="*/ 2086841 h 3290454"/>
              <a:gd name="connsiteX819" fmla="*/ 2112818 w 4528704"/>
              <a:gd name="connsiteY819" fmla="*/ 2104159 h 3290454"/>
              <a:gd name="connsiteX820" fmla="*/ 2164773 w 4528704"/>
              <a:gd name="connsiteY820" fmla="*/ 2052205 h 3290454"/>
              <a:gd name="connsiteX821" fmla="*/ 2234046 w 4528704"/>
              <a:gd name="connsiteY821" fmla="*/ 2078182 h 3290454"/>
              <a:gd name="connsiteX822" fmla="*/ 2268682 w 4528704"/>
              <a:gd name="connsiteY822" fmla="*/ 2034886 h 3290454"/>
              <a:gd name="connsiteX823" fmla="*/ 2303318 w 4528704"/>
              <a:gd name="connsiteY823" fmla="*/ 2095500 h 3290454"/>
              <a:gd name="connsiteX824" fmla="*/ 2329296 w 4528704"/>
              <a:gd name="connsiteY824" fmla="*/ 2078182 h 3290454"/>
              <a:gd name="connsiteX825" fmla="*/ 2389909 w 4528704"/>
              <a:gd name="connsiteY825" fmla="*/ 2104159 h 3290454"/>
              <a:gd name="connsiteX826" fmla="*/ 2311978 w 4528704"/>
              <a:gd name="connsiteY826" fmla="*/ 2147455 h 3290454"/>
              <a:gd name="connsiteX827" fmla="*/ 2286000 w 4528704"/>
              <a:gd name="connsiteY827" fmla="*/ 2121477 h 3290454"/>
              <a:gd name="connsiteX828" fmla="*/ 2268682 w 4528704"/>
              <a:gd name="connsiteY828" fmla="*/ 2138796 h 3290454"/>
              <a:gd name="connsiteX829" fmla="*/ 2242705 w 4528704"/>
              <a:gd name="connsiteY829" fmla="*/ 2078182 h 3290454"/>
              <a:gd name="connsiteX830" fmla="*/ 2121478 w 4528704"/>
              <a:gd name="connsiteY830" fmla="*/ 2130136 h 3290454"/>
              <a:gd name="connsiteX831" fmla="*/ 2078182 w 4528704"/>
              <a:gd name="connsiteY831" fmla="*/ 2130136 h 3290454"/>
              <a:gd name="connsiteX832" fmla="*/ 2069523 w 4528704"/>
              <a:gd name="connsiteY832" fmla="*/ 2095500 h 3290454"/>
              <a:gd name="connsiteX833" fmla="*/ 2086841 w 4528704"/>
              <a:gd name="connsiteY833" fmla="*/ 2078182 h 3290454"/>
              <a:gd name="connsiteX834" fmla="*/ 2017568 w 4528704"/>
              <a:gd name="connsiteY834" fmla="*/ 2026227 h 3290454"/>
              <a:gd name="connsiteX835" fmla="*/ 2086841 w 4528704"/>
              <a:gd name="connsiteY835" fmla="*/ 2008909 h 3290454"/>
              <a:gd name="connsiteX836" fmla="*/ 2052205 w 4528704"/>
              <a:gd name="connsiteY836" fmla="*/ 1991591 h 3290454"/>
              <a:gd name="connsiteX837" fmla="*/ 1982932 w 4528704"/>
              <a:gd name="connsiteY837" fmla="*/ 2017568 h 3290454"/>
              <a:gd name="connsiteX838" fmla="*/ 1922318 w 4528704"/>
              <a:gd name="connsiteY838" fmla="*/ 1991591 h 3290454"/>
              <a:gd name="connsiteX839" fmla="*/ 2000250 w 4528704"/>
              <a:gd name="connsiteY839" fmla="*/ 2034886 h 3290454"/>
              <a:gd name="connsiteX840" fmla="*/ 2017568 w 4528704"/>
              <a:gd name="connsiteY840" fmla="*/ 2052205 h 3290454"/>
              <a:gd name="connsiteX841" fmla="*/ 2052205 w 4528704"/>
              <a:gd name="connsiteY841" fmla="*/ 2138796 h 3290454"/>
              <a:gd name="connsiteX842" fmla="*/ 2095500 w 4528704"/>
              <a:gd name="connsiteY842" fmla="*/ 2156114 h 3290454"/>
              <a:gd name="connsiteX843" fmla="*/ 2242705 w 4528704"/>
              <a:gd name="connsiteY843" fmla="*/ 2121477 h 3290454"/>
              <a:gd name="connsiteX844" fmla="*/ 2329296 w 4528704"/>
              <a:gd name="connsiteY844" fmla="*/ 2216727 h 3290454"/>
              <a:gd name="connsiteX845" fmla="*/ 2337955 w 4528704"/>
              <a:gd name="connsiteY845" fmla="*/ 2182091 h 3290454"/>
              <a:gd name="connsiteX846" fmla="*/ 2320637 w 4528704"/>
              <a:gd name="connsiteY846" fmla="*/ 2164773 h 3290454"/>
              <a:gd name="connsiteX847" fmla="*/ 2381250 w 4528704"/>
              <a:gd name="connsiteY847" fmla="*/ 2138796 h 3290454"/>
              <a:gd name="connsiteX848" fmla="*/ 2407228 w 4528704"/>
              <a:gd name="connsiteY848" fmla="*/ 2173432 h 3290454"/>
              <a:gd name="connsiteX849" fmla="*/ 2433205 w 4528704"/>
              <a:gd name="connsiteY849" fmla="*/ 2147455 h 3290454"/>
              <a:gd name="connsiteX850" fmla="*/ 2476500 w 4528704"/>
              <a:gd name="connsiteY850" fmla="*/ 2190750 h 3290454"/>
              <a:gd name="connsiteX851" fmla="*/ 2424546 w 4528704"/>
              <a:gd name="connsiteY851" fmla="*/ 2216727 h 3290454"/>
              <a:gd name="connsiteX852" fmla="*/ 2450523 w 4528704"/>
              <a:gd name="connsiteY852" fmla="*/ 2225386 h 3290454"/>
              <a:gd name="connsiteX853" fmla="*/ 2493818 w 4528704"/>
              <a:gd name="connsiteY853" fmla="*/ 2208068 h 3290454"/>
              <a:gd name="connsiteX854" fmla="*/ 2502478 w 4528704"/>
              <a:gd name="connsiteY854" fmla="*/ 2286000 h 3290454"/>
              <a:gd name="connsiteX855" fmla="*/ 2476500 w 4528704"/>
              <a:gd name="connsiteY855" fmla="*/ 2216727 h 3290454"/>
              <a:gd name="connsiteX856" fmla="*/ 2459182 w 4528704"/>
              <a:gd name="connsiteY856" fmla="*/ 2234046 h 3290454"/>
              <a:gd name="connsiteX857" fmla="*/ 2519796 w 4528704"/>
              <a:gd name="connsiteY857" fmla="*/ 2311977 h 3290454"/>
              <a:gd name="connsiteX858" fmla="*/ 2485159 w 4528704"/>
              <a:gd name="connsiteY858" fmla="*/ 2337955 h 3290454"/>
              <a:gd name="connsiteX859" fmla="*/ 2511137 w 4528704"/>
              <a:gd name="connsiteY859" fmla="*/ 2355273 h 3290454"/>
              <a:gd name="connsiteX860" fmla="*/ 2545773 w 4528704"/>
              <a:gd name="connsiteY860" fmla="*/ 2311977 h 3290454"/>
              <a:gd name="connsiteX861" fmla="*/ 2528455 w 4528704"/>
              <a:gd name="connsiteY861" fmla="*/ 2268682 h 3290454"/>
              <a:gd name="connsiteX862" fmla="*/ 2545773 w 4528704"/>
              <a:gd name="connsiteY862" fmla="*/ 2225386 h 3290454"/>
              <a:gd name="connsiteX863" fmla="*/ 2597728 w 4528704"/>
              <a:gd name="connsiteY863" fmla="*/ 2260023 h 3290454"/>
              <a:gd name="connsiteX864" fmla="*/ 2571750 w 4528704"/>
              <a:gd name="connsiteY864" fmla="*/ 2286000 h 3290454"/>
              <a:gd name="connsiteX865" fmla="*/ 2589068 w 4528704"/>
              <a:gd name="connsiteY865" fmla="*/ 2303318 h 3290454"/>
              <a:gd name="connsiteX866" fmla="*/ 2563091 w 4528704"/>
              <a:gd name="connsiteY866" fmla="*/ 2329296 h 3290454"/>
              <a:gd name="connsiteX867" fmla="*/ 2571750 w 4528704"/>
              <a:gd name="connsiteY867" fmla="*/ 2363932 h 3290454"/>
              <a:gd name="connsiteX868" fmla="*/ 2632364 w 4528704"/>
              <a:gd name="connsiteY868" fmla="*/ 2294659 h 3290454"/>
              <a:gd name="connsiteX869" fmla="*/ 2675659 w 4528704"/>
              <a:gd name="connsiteY869" fmla="*/ 2363932 h 3290454"/>
              <a:gd name="connsiteX870" fmla="*/ 2632364 w 4528704"/>
              <a:gd name="connsiteY870" fmla="*/ 2476500 h 3290454"/>
              <a:gd name="connsiteX871" fmla="*/ 2667000 w 4528704"/>
              <a:gd name="connsiteY871" fmla="*/ 2407227 h 3290454"/>
              <a:gd name="connsiteX872" fmla="*/ 2684318 w 4528704"/>
              <a:gd name="connsiteY872" fmla="*/ 2398568 h 3290454"/>
              <a:gd name="connsiteX873" fmla="*/ 2701637 w 4528704"/>
              <a:gd name="connsiteY873" fmla="*/ 2415886 h 3290454"/>
              <a:gd name="connsiteX874" fmla="*/ 2718955 w 4528704"/>
              <a:gd name="connsiteY874" fmla="*/ 2372591 h 3290454"/>
              <a:gd name="connsiteX875" fmla="*/ 2744932 w 4528704"/>
              <a:gd name="connsiteY875" fmla="*/ 2372591 h 3290454"/>
              <a:gd name="connsiteX876" fmla="*/ 2753591 w 4528704"/>
              <a:gd name="connsiteY876" fmla="*/ 2415886 h 3290454"/>
              <a:gd name="connsiteX877" fmla="*/ 2779568 w 4528704"/>
              <a:gd name="connsiteY877" fmla="*/ 2372591 h 3290454"/>
              <a:gd name="connsiteX878" fmla="*/ 2796887 w 4528704"/>
              <a:gd name="connsiteY878" fmla="*/ 2407227 h 3290454"/>
              <a:gd name="connsiteX879" fmla="*/ 2814205 w 4528704"/>
              <a:gd name="connsiteY879" fmla="*/ 2363932 h 3290454"/>
              <a:gd name="connsiteX880" fmla="*/ 2840182 w 4528704"/>
              <a:gd name="connsiteY880" fmla="*/ 2355273 h 3290454"/>
              <a:gd name="connsiteX881" fmla="*/ 2909455 w 4528704"/>
              <a:gd name="connsiteY881" fmla="*/ 2381250 h 3290454"/>
              <a:gd name="connsiteX882" fmla="*/ 2883478 w 4528704"/>
              <a:gd name="connsiteY882" fmla="*/ 2407227 h 3290454"/>
              <a:gd name="connsiteX883" fmla="*/ 2892137 w 4528704"/>
              <a:gd name="connsiteY883" fmla="*/ 2433205 h 3290454"/>
              <a:gd name="connsiteX884" fmla="*/ 2944091 w 4528704"/>
              <a:gd name="connsiteY884" fmla="*/ 2372591 h 3290454"/>
              <a:gd name="connsiteX885" fmla="*/ 2987387 w 4528704"/>
              <a:gd name="connsiteY885" fmla="*/ 2389909 h 3290454"/>
              <a:gd name="connsiteX886" fmla="*/ 2970069 w 4528704"/>
              <a:gd name="connsiteY886" fmla="*/ 2415886 h 3290454"/>
              <a:gd name="connsiteX887" fmla="*/ 3022023 w 4528704"/>
              <a:gd name="connsiteY887" fmla="*/ 2415886 h 3290454"/>
              <a:gd name="connsiteX888" fmla="*/ 3004705 w 4528704"/>
              <a:gd name="connsiteY888" fmla="*/ 2407227 h 3290454"/>
              <a:gd name="connsiteX889" fmla="*/ 3013364 w 4528704"/>
              <a:gd name="connsiteY889" fmla="*/ 2372591 h 3290454"/>
              <a:gd name="connsiteX890" fmla="*/ 3056659 w 4528704"/>
              <a:gd name="connsiteY890" fmla="*/ 2407227 h 3290454"/>
              <a:gd name="connsiteX891" fmla="*/ 3125932 w 4528704"/>
              <a:gd name="connsiteY891" fmla="*/ 2355273 h 3290454"/>
              <a:gd name="connsiteX892" fmla="*/ 3186546 w 4528704"/>
              <a:gd name="connsiteY892" fmla="*/ 2389909 h 3290454"/>
              <a:gd name="connsiteX893" fmla="*/ 3160569 w 4528704"/>
              <a:gd name="connsiteY893" fmla="*/ 2433205 h 3290454"/>
              <a:gd name="connsiteX894" fmla="*/ 3091296 w 4528704"/>
              <a:gd name="connsiteY894" fmla="*/ 2415886 h 3290454"/>
              <a:gd name="connsiteX895" fmla="*/ 3030682 w 4528704"/>
              <a:gd name="connsiteY895" fmla="*/ 2424546 h 3290454"/>
              <a:gd name="connsiteX896" fmla="*/ 3013364 w 4528704"/>
              <a:gd name="connsiteY896" fmla="*/ 2433205 h 3290454"/>
              <a:gd name="connsiteX897" fmla="*/ 3048000 w 4528704"/>
              <a:gd name="connsiteY897" fmla="*/ 2441864 h 3290454"/>
              <a:gd name="connsiteX898" fmla="*/ 3056659 w 4528704"/>
              <a:gd name="connsiteY898" fmla="*/ 2459182 h 3290454"/>
              <a:gd name="connsiteX899" fmla="*/ 3022023 w 4528704"/>
              <a:gd name="connsiteY899" fmla="*/ 2502477 h 3290454"/>
              <a:gd name="connsiteX900" fmla="*/ 3030682 w 4528704"/>
              <a:gd name="connsiteY900" fmla="*/ 2459182 h 3290454"/>
              <a:gd name="connsiteX901" fmla="*/ 2987387 w 4528704"/>
              <a:gd name="connsiteY901" fmla="*/ 2519796 h 3290454"/>
              <a:gd name="connsiteX902" fmla="*/ 3039341 w 4528704"/>
              <a:gd name="connsiteY902" fmla="*/ 2519796 h 3290454"/>
              <a:gd name="connsiteX903" fmla="*/ 3091296 w 4528704"/>
              <a:gd name="connsiteY903" fmla="*/ 2441864 h 3290454"/>
              <a:gd name="connsiteX904" fmla="*/ 3221182 w 4528704"/>
              <a:gd name="connsiteY904" fmla="*/ 2502477 h 3290454"/>
              <a:gd name="connsiteX905" fmla="*/ 3238500 w 4528704"/>
              <a:gd name="connsiteY905" fmla="*/ 2424546 h 3290454"/>
              <a:gd name="connsiteX906" fmla="*/ 3316432 w 4528704"/>
              <a:gd name="connsiteY906" fmla="*/ 2493818 h 3290454"/>
              <a:gd name="connsiteX907" fmla="*/ 3377046 w 4528704"/>
              <a:gd name="connsiteY907" fmla="*/ 2528455 h 3290454"/>
              <a:gd name="connsiteX908" fmla="*/ 3351069 w 4528704"/>
              <a:gd name="connsiteY908" fmla="*/ 2537114 h 3290454"/>
              <a:gd name="connsiteX909" fmla="*/ 3368387 w 4528704"/>
              <a:gd name="connsiteY909" fmla="*/ 2554432 h 3290454"/>
              <a:gd name="connsiteX910" fmla="*/ 3325091 w 4528704"/>
              <a:gd name="connsiteY910" fmla="*/ 2519796 h 3290454"/>
              <a:gd name="connsiteX911" fmla="*/ 3316432 w 4528704"/>
              <a:gd name="connsiteY911" fmla="*/ 2537114 h 3290454"/>
              <a:gd name="connsiteX912" fmla="*/ 3333750 w 4528704"/>
              <a:gd name="connsiteY912" fmla="*/ 2571750 h 3290454"/>
              <a:gd name="connsiteX913" fmla="*/ 3134591 w 4528704"/>
              <a:gd name="connsiteY913" fmla="*/ 2467841 h 3290454"/>
              <a:gd name="connsiteX914" fmla="*/ 3134591 w 4528704"/>
              <a:gd name="connsiteY914" fmla="*/ 2485159 h 3290454"/>
              <a:gd name="connsiteX915" fmla="*/ 3091296 w 4528704"/>
              <a:gd name="connsiteY915" fmla="*/ 2476500 h 3290454"/>
              <a:gd name="connsiteX916" fmla="*/ 3238500 w 4528704"/>
              <a:gd name="connsiteY916" fmla="*/ 2580409 h 3290454"/>
              <a:gd name="connsiteX917" fmla="*/ 3221182 w 4528704"/>
              <a:gd name="connsiteY917" fmla="*/ 2597727 h 3290454"/>
              <a:gd name="connsiteX918" fmla="*/ 3255819 w 4528704"/>
              <a:gd name="connsiteY918" fmla="*/ 2632364 h 3290454"/>
              <a:gd name="connsiteX919" fmla="*/ 3212523 w 4528704"/>
              <a:gd name="connsiteY919" fmla="*/ 2571750 h 3290454"/>
              <a:gd name="connsiteX920" fmla="*/ 3117273 w 4528704"/>
              <a:gd name="connsiteY920" fmla="*/ 2528455 h 3290454"/>
              <a:gd name="connsiteX921" fmla="*/ 3151909 w 4528704"/>
              <a:gd name="connsiteY921" fmla="*/ 2563091 h 3290454"/>
              <a:gd name="connsiteX922" fmla="*/ 3091296 w 4528704"/>
              <a:gd name="connsiteY922" fmla="*/ 2537114 h 3290454"/>
              <a:gd name="connsiteX923" fmla="*/ 3082637 w 4528704"/>
              <a:gd name="connsiteY923" fmla="*/ 2580409 h 3290454"/>
              <a:gd name="connsiteX924" fmla="*/ 3039341 w 4528704"/>
              <a:gd name="connsiteY924" fmla="*/ 2580409 h 3290454"/>
              <a:gd name="connsiteX925" fmla="*/ 3082637 w 4528704"/>
              <a:gd name="connsiteY925" fmla="*/ 2632364 h 3290454"/>
              <a:gd name="connsiteX926" fmla="*/ 3030682 w 4528704"/>
              <a:gd name="connsiteY926" fmla="*/ 2597727 h 3290454"/>
              <a:gd name="connsiteX927" fmla="*/ 2987387 w 4528704"/>
              <a:gd name="connsiteY927" fmla="*/ 2597727 h 3290454"/>
              <a:gd name="connsiteX928" fmla="*/ 2978728 w 4528704"/>
              <a:gd name="connsiteY928" fmla="*/ 2623705 h 3290454"/>
              <a:gd name="connsiteX929" fmla="*/ 3004705 w 4528704"/>
              <a:gd name="connsiteY929" fmla="*/ 2649682 h 3290454"/>
              <a:gd name="connsiteX930" fmla="*/ 2857500 w 4528704"/>
              <a:gd name="connsiteY930" fmla="*/ 2615046 h 3290454"/>
              <a:gd name="connsiteX931" fmla="*/ 2840182 w 4528704"/>
              <a:gd name="connsiteY931" fmla="*/ 2589068 h 3290454"/>
              <a:gd name="connsiteX932" fmla="*/ 2822864 w 4528704"/>
              <a:gd name="connsiteY932" fmla="*/ 2615046 h 3290454"/>
              <a:gd name="connsiteX933" fmla="*/ 2753591 w 4528704"/>
              <a:gd name="connsiteY933" fmla="*/ 2597727 h 3290454"/>
              <a:gd name="connsiteX934" fmla="*/ 2753591 w 4528704"/>
              <a:gd name="connsiteY934" fmla="*/ 2545773 h 3290454"/>
              <a:gd name="connsiteX935" fmla="*/ 2718955 w 4528704"/>
              <a:gd name="connsiteY935" fmla="*/ 2563091 h 3290454"/>
              <a:gd name="connsiteX936" fmla="*/ 2718955 w 4528704"/>
              <a:gd name="connsiteY936" fmla="*/ 2537114 h 3290454"/>
              <a:gd name="connsiteX937" fmla="*/ 2744932 w 4528704"/>
              <a:gd name="connsiteY937" fmla="*/ 2519796 h 3290454"/>
              <a:gd name="connsiteX938" fmla="*/ 2744932 w 4528704"/>
              <a:gd name="connsiteY938" fmla="*/ 2493818 h 3290454"/>
              <a:gd name="connsiteX939" fmla="*/ 2718955 w 4528704"/>
              <a:gd name="connsiteY939" fmla="*/ 2485159 h 3290454"/>
              <a:gd name="connsiteX940" fmla="*/ 2692978 w 4528704"/>
              <a:gd name="connsiteY940" fmla="*/ 2528455 h 3290454"/>
              <a:gd name="connsiteX941" fmla="*/ 2667000 w 4528704"/>
              <a:gd name="connsiteY941" fmla="*/ 2493818 h 3290454"/>
              <a:gd name="connsiteX942" fmla="*/ 2623705 w 4528704"/>
              <a:gd name="connsiteY942" fmla="*/ 2467841 h 3290454"/>
              <a:gd name="connsiteX943" fmla="*/ 2597728 w 4528704"/>
              <a:gd name="connsiteY943" fmla="*/ 2476500 h 3290454"/>
              <a:gd name="connsiteX944" fmla="*/ 2701637 w 4528704"/>
              <a:gd name="connsiteY944" fmla="*/ 2597727 h 3290454"/>
              <a:gd name="connsiteX945" fmla="*/ 2796887 w 4528704"/>
              <a:gd name="connsiteY945" fmla="*/ 2623705 h 3290454"/>
              <a:gd name="connsiteX946" fmla="*/ 2883478 w 4528704"/>
              <a:gd name="connsiteY946" fmla="*/ 2701636 h 3290454"/>
              <a:gd name="connsiteX947" fmla="*/ 2623705 w 4528704"/>
              <a:gd name="connsiteY947" fmla="*/ 2545773 h 3290454"/>
              <a:gd name="connsiteX948" fmla="*/ 2615046 w 4528704"/>
              <a:gd name="connsiteY948" fmla="*/ 2545773 h 3290454"/>
              <a:gd name="connsiteX949" fmla="*/ 2675659 w 4528704"/>
              <a:gd name="connsiteY949" fmla="*/ 2641023 h 3290454"/>
              <a:gd name="connsiteX950" fmla="*/ 2545773 w 4528704"/>
              <a:gd name="connsiteY950" fmla="*/ 2554432 h 3290454"/>
              <a:gd name="connsiteX951" fmla="*/ 2363932 w 4528704"/>
              <a:gd name="connsiteY951" fmla="*/ 2398568 h 3290454"/>
              <a:gd name="connsiteX952" fmla="*/ 2528455 w 4528704"/>
              <a:gd name="connsiteY952" fmla="*/ 2589068 h 3290454"/>
              <a:gd name="connsiteX953" fmla="*/ 2225387 w 4528704"/>
              <a:gd name="connsiteY953" fmla="*/ 2311977 h 3290454"/>
              <a:gd name="connsiteX954" fmla="*/ 2251364 w 4528704"/>
              <a:gd name="connsiteY954" fmla="*/ 2277341 h 3290454"/>
              <a:gd name="connsiteX955" fmla="*/ 2286000 w 4528704"/>
              <a:gd name="connsiteY955" fmla="*/ 2294659 h 3290454"/>
              <a:gd name="connsiteX956" fmla="*/ 2303318 w 4528704"/>
              <a:gd name="connsiteY956" fmla="*/ 2286000 h 3290454"/>
              <a:gd name="connsiteX957" fmla="*/ 2199409 w 4528704"/>
              <a:gd name="connsiteY957" fmla="*/ 2216727 h 3290454"/>
              <a:gd name="connsiteX958" fmla="*/ 2234046 w 4528704"/>
              <a:gd name="connsiteY958" fmla="*/ 2234046 h 3290454"/>
              <a:gd name="connsiteX959" fmla="*/ 2242705 w 4528704"/>
              <a:gd name="connsiteY959" fmla="*/ 2216727 h 3290454"/>
              <a:gd name="connsiteX960" fmla="*/ 2199409 w 4528704"/>
              <a:gd name="connsiteY960" fmla="*/ 2164773 h 3290454"/>
              <a:gd name="connsiteX961" fmla="*/ 2164773 w 4528704"/>
              <a:gd name="connsiteY961" fmla="*/ 2164773 h 3290454"/>
              <a:gd name="connsiteX962" fmla="*/ 2164773 w 4528704"/>
              <a:gd name="connsiteY962" fmla="*/ 2225386 h 3290454"/>
              <a:gd name="connsiteX963" fmla="*/ 2138796 w 4528704"/>
              <a:gd name="connsiteY963" fmla="*/ 2234046 h 3290454"/>
              <a:gd name="connsiteX964" fmla="*/ 2078182 w 4528704"/>
              <a:gd name="connsiteY964" fmla="*/ 2190750 h 3290454"/>
              <a:gd name="connsiteX965" fmla="*/ 2052205 w 4528704"/>
              <a:gd name="connsiteY965" fmla="*/ 2199409 h 3290454"/>
              <a:gd name="connsiteX966" fmla="*/ 2164773 w 4528704"/>
              <a:gd name="connsiteY966" fmla="*/ 2303318 h 3290454"/>
              <a:gd name="connsiteX967" fmla="*/ 2164773 w 4528704"/>
              <a:gd name="connsiteY967" fmla="*/ 2329296 h 3290454"/>
              <a:gd name="connsiteX968" fmla="*/ 2000250 w 4528704"/>
              <a:gd name="connsiteY968" fmla="*/ 2190750 h 3290454"/>
              <a:gd name="connsiteX969" fmla="*/ 1965614 w 4528704"/>
              <a:gd name="connsiteY969" fmla="*/ 2216727 h 3290454"/>
              <a:gd name="connsiteX970" fmla="*/ 2000250 w 4528704"/>
              <a:gd name="connsiteY970" fmla="*/ 2277341 h 3290454"/>
              <a:gd name="connsiteX971" fmla="*/ 1974273 w 4528704"/>
              <a:gd name="connsiteY971" fmla="*/ 2286000 h 3290454"/>
              <a:gd name="connsiteX972" fmla="*/ 1827068 w 4528704"/>
              <a:gd name="connsiteY972" fmla="*/ 2190750 h 3290454"/>
              <a:gd name="connsiteX973" fmla="*/ 1792432 w 4528704"/>
              <a:gd name="connsiteY973" fmla="*/ 2199409 h 3290454"/>
              <a:gd name="connsiteX974" fmla="*/ 1956955 w 4528704"/>
              <a:gd name="connsiteY974" fmla="*/ 2389909 h 3290454"/>
              <a:gd name="connsiteX975" fmla="*/ 2095500 w 4528704"/>
              <a:gd name="connsiteY975" fmla="*/ 2433205 h 3290454"/>
              <a:gd name="connsiteX976" fmla="*/ 2407228 w 4528704"/>
              <a:gd name="connsiteY976" fmla="*/ 2692977 h 3290454"/>
              <a:gd name="connsiteX977" fmla="*/ 2008909 w 4528704"/>
              <a:gd name="connsiteY977" fmla="*/ 2398568 h 3290454"/>
              <a:gd name="connsiteX978" fmla="*/ 1974273 w 4528704"/>
              <a:gd name="connsiteY978" fmla="*/ 2407227 h 3290454"/>
              <a:gd name="connsiteX979" fmla="*/ 2034887 w 4528704"/>
              <a:gd name="connsiteY979" fmla="*/ 2511136 h 3290454"/>
              <a:gd name="connsiteX980" fmla="*/ 2138796 w 4528704"/>
              <a:gd name="connsiteY980" fmla="*/ 2597727 h 3290454"/>
              <a:gd name="connsiteX981" fmla="*/ 1982932 w 4528704"/>
              <a:gd name="connsiteY981" fmla="*/ 2459182 h 3290454"/>
              <a:gd name="connsiteX982" fmla="*/ 1827068 w 4528704"/>
              <a:gd name="connsiteY982" fmla="*/ 2303318 h 3290454"/>
              <a:gd name="connsiteX983" fmla="*/ 1749137 w 4528704"/>
              <a:gd name="connsiteY983" fmla="*/ 2216727 h 3290454"/>
              <a:gd name="connsiteX984" fmla="*/ 1567296 w 4528704"/>
              <a:gd name="connsiteY984" fmla="*/ 2147455 h 3290454"/>
              <a:gd name="connsiteX985" fmla="*/ 1549977 w 4528704"/>
              <a:gd name="connsiteY985" fmla="*/ 2173432 h 3290454"/>
              <a:gd name="connsiteX986" fmla="*/ 1653887 w 4528704"/>
              <a:gd name="connsiteY986" fmla="*/ 2303318 h 3290454"/>
              <a:gd name="connsiteX987" fmla="*/ 1506682 w 4528704"/>
              <a:gd name="connsiteY987" fmla="*/ 2182091 h 3290454"/>
              <a:gd name="connsiteX988" fmla="*/ 1489364 w 4528704"/>
              <a:gd name="connsiteY988" fmla="*/ 2190750 h 3290454"/>
              <a:gd name="connsiteX989" fmla="*/ 1558637 w 4528704"/>
              <a:gd name="connsiteY989" fmla="*/ 2303318 h 3290454"/>
              <a:gd name="connsiteX990" fmla="*/ 1653887 w 4528704"/>
              <a:gd name="connsiteY990" fmla="*/ 2450523 h 3290454"/>
              <a:gd name="connsiteX991" fmla="*/ 1567296 w 4528704"/>
              <a:gd name="connsiteY991" fmla="*/ 2381250 h 3290454"/>
              <a:gd name="connsiteX992" fmla="*/ 1489364 w 4528704"/>
              <a:gd name="connsiteY992" fmla="*/ 2294659 h 3290454"/>
              <a:gd name="connsiteX993" fmla="*/ 1480705 w 4528704"/>
              <a:gd name="connsiteY993" fmla="*/ 2355273 h 3290454"/>
              <a:gd name="connsiteX994" fmla="*/ 1446068 w 4528704"/>
              <a:gd name="connsiteY994" fmla="*/ 2329296 h 3290454"/>
              <a:gd name="connsiteX995" fmla="*/ 1428750 w 4528704"/>
              <a:gd name="connsiteY995" fmla="*/ 2346614 h 3290454"/>
              <a:gd name="connsiteX996" fmla="*/ 1333500 w 4528704"/>
              <a:gd name="connsiteY996" fmla="*/ 2311977 h 3290454"/>
              <a:gd name="connsiteX997" fmla="*/ 1385455 w 4528704"/>
              <a:gd name="connsiteY997" fmla="*/ 2173432 h 3290454"/>
              <a:gd name="connsiteX998" fmla="*/ 1385455 w 4528704"/>
              <a:gd name="connsiteY998" fmla="*/ 2164773 h 3290454"/>
              <a:gd name="connsiteX999" fmla="*/ 1238250 w 4528704"/>
              <a:gd name="connsiteY999" fmla="*/ 2303318 h 3290454"/>
              <a:gd name="connsiteX1000" fmla="*/ 1316182 w 4528704"/>
              <a:gd name="connsiteY1000" fmla="*/ 2363932 h 3290454"/>
              <a:gd name="connsiteX1001" fmla="*/ 1368137 w 4528704"/>
              <a:gd name="connsiteY1001" fmla="*/ 2372591 h 3290454"/>
              <a:gd name="connsiteX1002" fmla="*/ 1420091 w 4528704"/>
              <a:gd name="connsiteY1002" fmla="*/ 2415886 h 3290454"/>
              <a:gd name="connsiteX1003" fmla="*/ 1446068 w 4528704"/>
              <a:gd name="connsiteY1003" fmla="*/ 2398568 h 3290454"/>
              <a:gd name="connsiteX1004" fmla="*/ 1524000 w 4528704"/>
              <a:gd name="connsiteY1004" fmla="*/ 2433205 h 3290454"/>
              <a:gd name="connsiteX1005" fmla="*/ 1627909 w 4528704"/>
              <a:gd name="connsiteY1005" fmla="*/ 2485159 h 3290454"/>
              <a:gd name="connsiteX1006" fmla="*/ 1662546 w 4528704"/>
              <a:gd name="connsiteY1006" fmla="*/ 2493818 h 3290454"/>
              <a:gd name="connsiteX1007" fmla="*/ 1714500 w 4528704"/>
              <a:gd name="connsiteY1007" fmla="*/ 2606386 h 3290454"/>
              <a:gd name="connsiteX1008" fmla="*/ 1679864 w 4528704"/>
              <a:gd name="connsiteY1008" fmla="*/ 2701636 h 3290454"/>
              <a:gd name="connsiteX1009" fmla="*/ 1653887 w 4528704"/>
              <a:gd name="connsiteY1009" fmla="*/ 2770909 h 3290454"/>
              <a:gd name="connsiteX1010" fmla="*/ 1601932 w 4528704"/>
              <a:gd name="connsiteY1010" fmla="*/ 2805546 h 3290454"/>
              <a:gd name="connsiteX1011" fmla="*/ 1558637 w 4528704"/>
              <a:gd name="connsiteY1011" fmla="*/ 2883477 h 3290454"/>
              <a:gd name="connsiteX1012" fmla="*/ 1532659 w 4528704"/>
              <a:gd name="connsiteY1012" fmla="*/ 2866159 h 3290454"/>
              <a:gd name="connsiteX1013" fmla="*/ 1446068 w 4528704"/>
              <a:gd name="connsiteY1013" fmla="*/ 2978727 h 3290454"/>
              <a:gd name="connsiteX1014" fmla="*/ 1428750 w 4528704"/>
              <a:gd name="connsiteY1014" fmla="*/ 2961409 h 3290454"/>
              <a:gd name="connsiteX1015" fmla="*/ 1324841 w 4528704"/>
              <a:gd name="connsiteY1015" fmla="*/ 3056659 h 3290454"/>
              <a:gd name="connsiteX1016" fmla="*/ 1307523 w 4528704"/>
              <a:gd name="connsiteY1016" fmla="*/ 3039341 h 3290454"/>
              <a:gd name="connsiteX1017" fmla="*/ 1203614 w 4528704"/>
              <a:gd name="connsiteY1017" fmla="*/ 3134591 h 3290454"/>
              <a:gd name="connsiteX1018" fmla="*/ 1177637 w 4528704"/>
              <a:gd name="connsiteY1018" fmla="*/ 3117273 h 3290454"/>
              <a:gd name="connsiteX1019" fmla="*/ 1039091 w 4528704"/>
              <a:gd name="connsiteY1019" fmla="*/ 3203864 h 3290454"/>
              <a:gd name="connsiteX1020" fmla="*/ 943841 w 4528704"/>
              <a:gd name="connsiteY1020" fmla="*/ 3290455 h 3290454"/>
              <a:gd name="connsiteX1021" fmla="*/ 926523 w 4528704"/>
              <a:gd name="connsiteY1021" fmla="*/ 3264477 h 3290454"/>
              <a:gd name="connsiteX1022" fmla="*/ 857250 w 4528704"/>
              <a:gd name="connsiteY1022" fmla="*/ 3281796 h 3290454"/>
              <a:gd name="connsiteX1023" fmla="*/ 900546 w 4528704"/>
              <a:gd name="connsiteY1023" fmla="*/ 3221182 h 3290454"/>
              <a:gd name="connsiteX1024" fmla="*/ 935182 w 4528704"/>
              <a:gd name="connsiteY1024" fmla="*/ 3186546 h 3290454"/>
              <a:gd name="connsiteX1025" fmla="*/ 969818 w 4528704"/>
              <a:gd name="connsiteY1025" fmla="*/ 3186546 h 3290454"/>
              <a:gd name="connsiteX1026" fmla="*/ 1030432 w 4528704"/>
              <a:gd name="connsiteY1026" fmla="*/ 3134591 h 3290454"/>
              <a:gd name="connsiteX1027" fmla="*/ 476250 w 4528704"/>
              <a:gd name="connsiteY1027" fmla="*/ 3125932 h 3290454"/>
              <a:gd name="connsiteX1028" fmla="*/ 381000 w 4528704"/>
              <a:gd name="connsiteY1028" fmla="*/ 3177886 h 3290454"/>
              <a:gd name="connsiteX1029" fmla="*/ 571500 w 4528704"/>
              <a:gd name="connsiteY1029" fmla="*/ 3073977 h 3290454"/>
              <a:gd name="connsiteX1030" fmla="*/ 1091046 w 4528704"/>
              <a:gd name="connsiteY1030" fmla="*/ 2710296 h 3290454"/>
              <a:gd name="connsiteX1031" fmla="*/ 1082387 w 4528704"/>
              <a:gd name="connsiteY1031" fmla="*/ 2649682 h 3290454"/>
              <a:gd name="connsiteX1032" fmla="*/ 744682 w 4528704"/>
              <a:gd name="connsiteY1032" fmla="*/ 2831523 h 3290454"/>
              <a:gd name="connsiteX1033" fmla="*/ 77932 w 4528704"/>
              <a:gd name="connsiteY1033" fmla="*/ 3177886 h 3290454"/>
              <a:gd name="connsiteX1034" fmla="*/ 51955 w 4528704"/>
              <a:gd name="connsiteY1034" fmla="*/ 3203864 h 3290454"/>
              <a:gd name="connsiteX1035" fmla="*/ 242455 w 4528704"/>
              <a:gd name="connsiteY1035" fmla="*/ 3022023 h 3290454"/>
              <a:gd name="connsiteX1036" fmla="*/ 225136 w 4528704"/>
              <a:gd name="connsiteY1036" fmla="*/ 3004705 h 3290454"/>
              <a:gd name="connsiteX1037" fmla="*/ 242455 w 4528704"/>
              <a:gd name="connsiteY1037" fmla="*/ 3022023 h 3290454"/>
              <a:gd name="connsiteX1038" fmla="*/ 372341 w 4528704"/>
              <a:gd name="connsiteY1038" fmla="*/ 2952750 h 3290454"/>
              <a:gd name="connsiteX1039" fmla="*/ 1082387 w 4528704"/>
              <a:gd name="connsiteY1039" fmla="*/ 2580409 h 3290454"/>
              <a:gd name="connsiteX1040" fmla="*/ 1047750 w 4528704"/>
              <a:gd name="connsiteY1040" fmla="*/ 2502477 h 3290454"/>
              <a:gd name="connsiteX1041" fmla="*/ 1030432 w 4528704"/>
              <a:gd name="connsiteY1041" fmla="*/ 2493818 h 3290454"/>
              <a:gd name="connsiteX1042" fmla="*/ 1056409 w 4528704"/>
              <a:gd name="connsiteY1042" fmla="*/ 2571750 h 3290454"/>
              <a:gd name="connsiteX1043" fmla="*/ 805296 w 4528704"/>
              <a:gd name="connsiteY1043" fmla="*/ 2762250 h 3290454"/>
              <a:gd name="connsiteX1044" fmla="*/ 372341 w 4528704"/>
              <a:gd name="connsiteY1044" fmla="*/ 2909455 h 3290454"/>
              <a:gd name="connsiteX1045" fmla="*/ 69273 w 4528704"/>
              <a:gd name="connsiteY1045" fmla="*/ 3099955 h 3290454"/>
              <a:gd name="connsiteX1046" fmla="*/ 0 w 4528704"/>
              <a:gd name="connsiteY1046" fmla="*/ 3169227 h 3290454"/>
              <a:gd name="connsiteX1047" fmla="*/ 614796 w 4528704"/>
              <a:gd name="connsiteY1047" fmla="*/ 2822864 h 3290454"/>
              <a:gd name="connsiteX1048" fmla="*/ 1013114 w 4528704"/>
              <a:gd name="connsiteY1048" fmla="*/ 2649682 h 3290454"/>
              <a:gd name="connsiteX1049" fmla="*/ 848591 w 4528704"/>
              <a:gd name="connsiteY1049" fmla="*/ 2459182 h 3290454"/>
              <a:gd name="connsiteX1050" fmla="*/ 848591 w 4528704"/>
              <a:gd name="connsiteY1050" fmla="*/ 2242705 h 3290454"/>
              <a:gd name="connsiteX1051" fmla="*/ 874568 w 4528704"/>
              <a:gd name="connsiteY1051" fmla="*/ 2173432 h 3290454"/>
              <a:gd name="connsiteX1052" fmla="*/ 935182 w 4528704"/>
              <a:gd name="connsiteY1052" fmla="*/ 2112818 h 3290454"/>
              <a:gd name="connsiteX1053" fmla="*/ 1298864 w 4528704"/>
              <a:gd name="connsiteY1053" fmla="*/ 1905000 h 3290454"/>
              <a:gd name="connsiteX1054" fmla="*/ 1298864 w 4528704"/>
              <a:gd name="connsiteY1054" fmla="*/ 1645227 h 3290454"/>
              <a:gd name="connsiteX1055" fmla="*/ 1324841 w 4528704"/>
              <a:gd name="connsiteY1055" fmla="*/ 1636568 h 3290454"/>
              <a:gd name="connsiteX1056" fmla="*/ 1342159 w 4528704"/>
              <a:gd name="connsiteY1056" fmla="*/ 1662546 h 3290454"/>
              <a:gd name="connsiteX1057" fmla="*/ 1385455 w 4528704"/>
              <a:gd name="connsiteY1057" fmla="*/ 1627909 h 3290454"/>
              <a:gd name="connsiteX1058" fmla="*/ 1420091 w 4528704"/>
              <a:gd name="connsiteY1058" fmla="*/ 1645227 h 3290454"/>
              <a:gd name="connsiteX1059" fmla="*/ 1480705 w 4528704"/>
              <a:gd name="connsiteY1059" fmla="*/ 1610591 h 3290454"/>
              <a:gd name="connsiteX1060" fmla="*/ 1489364 w 4528704"/>
              <a:gd name="connsiteY1060" fmla="*/ 1636568 h 3290454"/>
              <a:gd name="connsiteX1061" fmla="*/ 1524000 w 4528704"/>
              <a:gd name="connsiteY1061" fmla="*/ 1601932 h 3290454"/>
              <a:gd name="connsiteX1062" fmla="*/ 1549977 w 4528704"/>
              <a:gd name="connsiteY1062" fmla="*/ 1601932 h 3290454"/>
              <a:gd name="connsiteX1063" fmla="*/ 1558637 w 4528704"/>
              <a:gd name="connsiteY1063" fmla="*/ 1627909 h 3290454"/>
              <a:gd name="connsiteX1064" fmla="*/ 1619250 w 4528704"/>
              <a:gd name="connsiteY1064" fmla="*/ 1593273 h 3290454"/>
              <a:gd name="connsiteX1065" fmla="*/ 1688523 w 4528704"/>
              <a:gd name="connsiteY1065" fmla="*/ 1627909 h 3290454"/>
              <a:gd name="connsiteX1066" fmla="*/ 1697182 w 4528704"/>
              <a:gd name="connsiteY1066" fmla="*/ 1610591 h 3290454"/>
              <a:gd name="connsiteX1067" fmla="*/ 1731818 w 4528704"/>
              <a:gd name="connsiteY1067" fmla="*/ 1610591 h 3290454"/>
              <a:gd name="connsiteX1068" fmla="*/ 1757796 w 4528704"/>
              <a:gd name="connsiteY1068" fmla="*/ 1645227 h 3290454"/>
              <a:gd name="connsiteX1069" fmla="*/ 1775114 w 4528704"/>
              <a:gd name="connsiteY1069" fmla="*/ 1627909 h 3290454"/>
              <a:gd name="connsiteX1070" fmla="*/ 1835727 w 4528704"/>
              <a:gd name="connsiteY1070" fmla="*/ 1662546 h 3290454"/>
              <a:gd name="connsiteX1071" fmla="*/ 1844387 w 4528704"/>
              <a:gd name="connsiteY1071" fmla="*/ 1645227 h 3290454"/>
              <a:gd name="connsiteX1072" fmla="*/ 1879023 w 4528704"/>
              <a:gd name="connsiteY1072" fmla="*/ 1653886 h 3290454"/>
              <a:gd name="connsiteX1073" fmla="*/ 1896341 w 4528704"/>
              <a:gd name="connsiteY1073" fmla="*/ 1844386 h 3290454"/>
              <a:gd name="connsiteX1074" fmla="*/ 1913659 w 4528704"/>
              <a:gd name="connsiteY1074" fmla="*/ 1827068 h 3290454"/>
              <a:gd name="connsiteX1075" fmla="*/ 1948296 w 4528704"/>
              <a:gd name="connsiteY1075" fmla="*/ 1853046 h 3290454"/>
              <a:gd name="connsiteX1076" fmla="*/ 1974273 w 4528704"/>
              <a:gd name="connsiteY1076" fmla="*/ 1835727 h 3290454"/>
              <a:gd name="connsiteX1077" fmla="*/ 2000250 w 4528704"/>
              <a:gd name="connsiteY1077" fmla="*/ 1844386 h 3290454"/>
              <a:gd name="connsiteX1078" fmla="*/ 2043546 w 4528704"/>
              <a:gd name="connsiteY1078" fmla="*/ 1844386 h 3290454"/>
              <a:gd name="connsiteX1079" fmla="*/ 2060864 w 4528704"/>
              <a:gd name="connsiteY1079" fmla="*/ 1861705 h 3290454"/>
              <a:gd name="connsiteX1080" fmla="*/ 2372591 w 4528704"/>
              <a:gd name="connsiteY1080" fmla="*/ 1991591 h 3290454"/>
              <a:gd name="connsiteX1081" fmla="*/ 2389909 w 4528704"/>
              <a:gd name="connsiteY1081" fmla="*/ 1991591 h 3290454"/>
              <a:gd name="connsiteX1082" fmla="*/ 2502478 w 4528704"/>
              <a:gd name="connsiteY1082" fmla="*/ 2095500 h 3290454"/>
              <a:gd name="connsiteX1083" fmla="*/ 2632364 w 4528704"/>
              <a:gd name="connsiteY1083" fmla="*/ 2190750 h 3290454"/>
              <a:gd name="connsiteX1084" fmla="*/ 2779568 w 4528704"/>
              <a:gd name="connsiteY1084" fmla="*/ 2277341 h 3290454"/>
              <a:gd name="connsiteX1085" fmla="*/ 2848841 w 4528704"/>
              <a:gd name="connsiteY1085" fmla="*/ 2286000 h 3290454"/>
              <a:gd name="connsiteX1086" fmla="*/ 2935432 w 4528704"/>
              <a:gd name="connsiteY1086" fmla="*/ 2329296 h 3290454"/>
              <a:gd name="connsiteX1087" fmla="*/ 2961409 w 4528704"/>
              <a:gd name="connsiteY1087" fmla="*/ 2311977 h 3290454"/>
              <a:gd name="connsiteX1088" fmla="*/ 2909455 w 4528704"/>
              <a:gd name="connsiteY1088" fmla="*/ 2112818 h 3290454"/>
              <a:gd name="connsiteX1089" fmla="*/ 2900796 w 4528704"/>
              <a:gd name="connsiteY1089" fmla="*/ 2147455 h 3290454"/>
              <a:gd name="connsiteX1090" fmla="*/ 2857500 w 4528704"/>
              <a:gd name="connsiteY1090" fmla="*/ 2164773 h 3290454"/>
              <a:gd name="connsiteX1091" fmla="*/ 2900796 w 4528704"/>
              <a:gd name="connsiteY1091" fmla="*/ 2190750 h 3290454"/>
              <a:gd name="connsiteX1092" fmla="*/ 2883478 w 4528704"/>
              <a:gd name="connsiteY1092" fmla="*/ 2173432 h 3290454"/>
              <a:gd name="connsiteX1093" fmla="*/ 2883478 w 4528704"/>
              <a:gd name="connsiteY1093" fmla="*/ 2216727 h 3290454"/>
              <a:gd name="connsiteX1094" fmla="*/ 2874819 w 4528704"/>
              <a:gd name="connsiteY1094" fmla="*/ 2242705 h 3290454"/>
              <a:gd name="connsiteX1095" fmla="*/ 2909455 w 4528704"/>
              <a:gd name="connsiteY1095" fmla="*/ 2242705 h 3290454"/>
              <a:gd name="connsiteX1096" fmla="*/ 2909455 w 4528704"/>
              <a:gd name="connsiteY1096" fmla="*/ 2286000 h 3290454"/>
              <a:gd name="connsiteX1097" fmla="*/ 2866159 w 4528704"/>
              <a:gd name="connsiteY1097" fmla="*/ 2251364 h 3290454"/>
              <a:gd name="connsiteX1098" fmla="*/ 2857500 w 4528704"/>
              <a:gd name="connsiteY1098" fmla="*/ 2268682 h 3290454"/>
              <a:gd name="connsiteX1099" fmla="*/ 2788228 w 4528704"/>
              <a:gd name="connsiteY1099" fmla="*/ 2225386 h 3290454"/>
              <a:gd name="connsiteX1100" fmla="*/ 2822864 w 4528704"/>
              <a:gd name="connsiteY1100" fmla="*/ 2164773 h 3290454"/>
              <a:gd name="connsiteX1101" fmla="*/ 2848841 w 4528704"/>
              <a:gd name="connsiteY1101" fmla="*/ 2164773 h 3290454"/>
              <a:gd name="connsiteX1102" fmla="*/ 2831523 w 4528704"/>
              <a:gd name="connsiteY1102" fmla="*/ 2130136 h 3290454"/>
              <a:gd name="connsiteX1103" fmla="*/ 2788228 w 4528704"/>
              <a:gd name="connsiteY1103" fmla="*/ 2190750 h 3290454"/>
              <a:gd name="connsiteX1104" fmla="*/ 2770909 w 4528704"/>
              <a:gd name="connsiteY1104" fmla="*/ 2156114 h 3290454"/>
              <a:gd name="connsiteX1105" fmla="*/ 2727614 w 4528704"/>
              <a:gd name="connsiteY1105" fmla="*/ 2190750 h 3290454"/>
              <a:gd name="connsiteX1106" fmla="*/ 2796887 w 4528704"/>
              <a:gd name="connsiteY1106" fmla="*/ 2095500 h 3290454"/>
              <a:gd name="connsiteX1107" fmla="*/ 2805546 w 4528704"/>
              <a:gd name="connsiteY1107" fmla="*/ 2112818 h 3290454"/>
              <a:gd name="connsiteX1108" fmla="*/ 2840182 w 4528704"/>
              <a:gd name="connsiteY1108" fmla="*/ 2060864 h 3290454"/>
              <a:gd name="connsiteX1109" fmla="*/ 2848841 w 4528704"/>
              <a:gd name="connsiteY1109" fmla="*/ 2086841 h 3290454"/>
              <a:gd name="connsiteX1110" fmla="*/ 2874819 w 4528704"/>
              <a:gd name="connsiteY1110" fmla="*/ 2086841 h 3290454"/>
              <a:gd name="connsiteX1111" fmla="*/ 2900796 w 4528704"/>
              <a:gd name="connsiteY1111" fmla="*/ 2121477 h 3290454"/>
              <a:gd name="connsiteX1112" fmla="*/ 3160569 w 4528704"/>
              <a:gd name="connsiteY1112" fmla="*/ 1809750 h 3290454"/>
              <a:gd name="connsiteX1113" fmla="*/ 3160569 w 4528704"/>
              <a:gd name="connsiteY1113" fmla="*/ 1610591 h 3290454"/>
              <a:gd name="connsiteX1114" fmla="*/ 3290455 w 4528704"/>
              <a:gd name="connsiteY1114" fmla="*/ 1584614 h 3290454"/>
              <a:gd name="connsiteX1115" fmla="*/ 3307773 w 4528704"/>
              <a:gd name="connsiteY1115" fmla="*/ 1601932 h 3290454"/>
              <a:gd name="connsiteX1116" fmla="*/ 3342409 w 4528704"/>
              <a:gd name="connsiteY1116" fmla="*/ 1575955 h 3290454"/>
              <a:gd name="connsiteX1117" fmla="*/ 3359728 w 4528704"/>
              <a:gd name="connsiteY1117" fmla="*/ 1601932 h 3290454"/>
              <a:gd name="connsiteX1118" fmla="*/ 3420341 w 4528704"/>
              <a:gd name="connsiteY1118" fmla="*/ 1567296 h 3290454"/>
              <a:gd name="connsiteX1119" fmla="*/ 3463637 w 4528704"/>
              <a:gd name="connsiteY1119" fmla="*/ 1575955 h 3290454"/>
              <a:gd name="connsiteX1120" fmla="*/ 3939887 w 4528704"/>
              <a:gd name="connsiteY1120" fmla="*/ 1506682 h 3290454"/>
              <a:gd name="connsiteX1121" fmla="*/ 3905250 w 4528704"/>
              <a:gd name="connsiteY1121" fmla="*/ 1532659 h 3290454"/>
              <a:gd name="connsiteX1122" fmla="*/ 3879273 w 4528704"/>
              <a:gd name="connsiteY1122" fmla="*/ 1532659 h 3290454"/>
              <a:gd name="connsiteX1123" fmla="*/ 3913909 w 4528704"/>
              <a:gd name="connsiteY1123" fmla="*/ 1506682 h 3290454"/>
              <a:gd name="connsiteX1124" fmla="*/ 3939887 w 4528704"/>
              <a:gd name="connsiteY1124" fmla="*/ 1506682 h 3290454"/>
              <a:gd name="connsiteX1125" fmla="*/ 3974523 w 4528704"/>
              <a:gd name="connsiteY1125" fmla="*/ 1524000 h 3290454"/>
              <a:gd name="connsiteX1126" fmla="*/ 4000500 w 4528704"/>
              <a:gd name="connsiteY1126" fmla="*/ 1498023 h 3290454"/>
              <a:gd name="connsiteX1127" fmla="*/ 3974523 w 4528704"/>
              <a:gd name="connsiteY1127" fmla="*/ 1524000 h 3290454"/>
              <a:gd name="connsiteX1128" fmla="*/ 3437659 w 4528704"/>
              <a:gd name="connsiteY1128" fmla="*/ 1489364 h 3290454"/>
              <a:gd name="connsiteX1129" fmla="*/ 3896591 w 4528704"/>
              <a:gd name="connsiteY1129" fmla="*/ 1489364 h 3290454"/>
              <a:gd name="connsiteX1130" fmla="*/ 3861955 w 4528704"/>
              <a:gd name="connsiteY1130" fmla="*/ 1515341 h 3290454"/>
              <a:gd name="connsiteX1131" fmla="*/ 3299114 w 4528704"/>
              <a:gd name="connsiteY1131" fmla="*/ 1515341 h 3290454"/>
              <a:gd name="connsiteX1132" fmla="*/ 3411682 w 4528704"/>
              <a:gd name="connsiteY1132" fmla="*/ 1472046 h 3290454"/>
              <a:gd name="connsiteX1133" fmla="*/ 3437659 w 4528704"/>
              <a:gd name="connsiteY1133" fmla="*/ 1489364 h 3290454"/>
              <a:gd name="connsiteX1134" fmla="*/ 4069773 w 4528704"/>
              <a:gd name="connsiteY1134" fmla="*/ 1428750 h 3290454"/>
              <a:gd name="connsiteX1135" fmla="*/ 4035137 w 4528704"/>
              <a:gd name="connsiteY1135" fmla="*/ 1454727 h 3290454"/>
              <a:gd name="connsiteX1136" fmla="*/ 4009159 w 4528704"/>
              <a:gd name="connsiteY1136" fmla="*/ 1454727 h 3290454"/>
              <a:gd name="connsiteX1137" fmla="*/ 4043796 w 4528704"/>
              <a:gd name="connsiteY1137" fmla="*/ 1428750 h 3290454"/>
              <a:gd name="connsiteX1138" fmla="*/ 4069773 w 4528704"/>
              <a:gd name="connsiteY1138" fmla="*/ 1428750 h 3290454"/>
              <a:gd name="connsiteX1139" fmla="*/ 4104409 w 4528704"/>
              <a:gd name="connsiteY1139" fmla="*/ 1437409 h 3290454"/>
              <a:gd name="connsiteX1140" fmla="*/ 4121728 w 4528704"/>
              <a:gd name="connsiteY1140" fmla="*/ 1428750 h 3290454"/>
              <a:gd name="connsiteX1141" fmla="*/ 4104409 w 4528704"/>
              <a:gd name="connsiteY1141" fmla="*/ 1437409 h 3290454"/>
              <a:gd name="connsiteX1142" fmla="*/ 3610841 w 4528704"/>
              <a:gd name="connsiteY1142" fmla="*/ 1420091 h 3290454"/>
              <a:gd name="connsiteX1143" fmla="*/ 4000500 w 4528704"/>
              <a:gd name="connsiteY1143" fmla="*/ 1428750 h 3290454"/>
              <a:gd name="connsiteX1144" fmla="*/ 3922569 w 4528704"/>
              <a:gd name="connsiteY1144" fmla="*/ 1454727 h 3290454"/>
              <a:gd name="connsiteX1145" fmla="*/ 3454978 w 4528704"/>
              <a:gd name="connsiteY1145" fmla="*/ 1454727 h 3290454"/>
              <a:gd name="connsiteX1146" fmla="*/ 3584864 w 4528704"/>
              <a:gd name="connsiteY1146" fmla="*/ 1411432 h 3290454"/>
              <a:gd name="connsiteX1147" fmla="*/ 3610841 w 4528704"/>
              <a:gd name="connsiteY1147" fmla="*/ 1420091 h 3290454"/>
              <a:gd name="connsiteX1148" fmla="*/ 4182341 w 4528704"/>
              <a:gd name="connsiteY1148" fmla="*/ 1350818 h 3290454"/>
              <a:gd name="connsiteX1149" fmla="*/ 4130387 w 4528704"/>
              <a:gd name="connsiteY1149" fmla="*/ 1376796 h 3290454"/>
              <a:gd name="connsiteX1150" fmla="*/ 4156364 w 4528704"/>
              <a:gd name="connsiteY1150" fmla="*/ 1350818 h 3290454"/>
              <a:gd name="connsiteX1151" fmla="*/ 4182341 w 4528704"/>
              <a:gd name="connsiteY1151" fmla="*/ 1350818 h 3290454"/>
              <a:gd name="connsiteX1152" fmla="*/ 4043796 w 4528704"/>
              <a:gd name="connsiteY1152" fmla="*/ 1359477 h 3290454"/>
              <a:gd name="connsiteX1153" fmla="*/ 4017819 w 4528704"/>
              <a:gd name="connsiteY1153" fmla="*/ 1394114 h 3290454"/>
              <a:gd name="connsiteX1154" fmla="*/ 3619500 w 4528704"/>
              <a:gd name="connsiteY1154" fmla="*/ 1394114 h 3290454"/>
              <a:gd name="connsiteX1155" fmla="*/ 3706091 w 4528704"/>
              <a:gd name="connsiteY1155" fmla="*/ 1350818 h 3290454"/>
              <a:gd name="connsiteX1156" fmla="*/ 4043796 w 4528704"/>
              <a:gd name="connsiteY1156" fmla="*/ 1359477 h 3290454"/>
              <a:gd name="connsiteX1157" fmla="*/ 4242955 w 4528704"/>
              <a:gd name="connsiteY1157" fmla="*/ 1342159 h 3290454"/>
              <a:gd name="connsiteX1158" fmla="*/ 4216978 w 4528704"/>
              <a:gd name="connsiteY1158" fmla="*/ 1350818 h 3290454"/>
              <a:gd name="connsiteX1159" fmla="*/ 4225637 w 4528704"/>
              <a:gd name="connsiteY1159" fmla="*/ 1333500 h 3290454"/>
              <a:gd name="connsiteX1160" fmla="*/ 4242955 w 4528704"/>
              <a:gd name="connsiteY1160" fmla="*/ 1342159 h 3290454"/>
              <a:gd name="connsiteX1161" fmla="*/ 4121728 w 4528704"/>
              <a:gd name="connsiteY1161" fmla="*/ 1290205 h 3290454"/>
              <a:gd name="connsiteX1162" fmla="*/ 4139046 w 4528704"/>
              <a:gd name="connsiteY1162" fmla="*/ 1316182 h 3290454"/>
              <a:gd name="connsiteX1163" fmla="*/ 4104409 w 4528704"/>
              <a:gd name="connsiteY1163" fmla="*/ 1333500 h 3290454"/>
              <a:gd name="connsiteX1164" fmla="*/ 3732069 w 4528704"/>
              <a:gd name="connsiteY1164" fmla="*/ 1333500 h 3290454"/>
              <a:gd name="connsiteX1165" fmla="*/ 3801341 w 4528704"/>
              <a:gd name="connsiteY1165" fmla="*/ 1290205 h 3290454"/>
              <a:gd name="connsiteX1166" fmla="*/ 4121728 w 4528704"/>
              <a:gd name="connsiteY1166" fmla="*/ 1290205 h 3290454"/>
              <a:gd name="connsiteX1167" fmla="*/ 4242955 w 4528704"/>
              <a:gd name="connsiteY1167" fmla="*/ 1290205 h 3290454"/>
              <a:gd name="connsiteX1168" fmla="*/ 4286251 w 4528704"/>
              <a:gd name="connsiteY1168" fmla="*/ 1255568 h 3290454"/>
              <a:gd name="connsiteX1169" fmla="*/ 4242955 w 4528704"/>
              <a:gd name="connsiteY1169" fmla="*/ 1290205 h 3290454"/>
              <a:gd name="connsiteX1170" fmla="*/ 4329546 w 4528704"/>
              <a:gd name="connsiteY1170" fmla="*/ 1264227 h 3290454"/>
              <a:gd name="connsiteX1171" fmla="*/ 4346864 w 4528704"/>
              <a:gd name="connsiteY1171" fmla="*/ 1255568 h 3290454"/>
              <a:gd name="connsiteX1172" fmla="*/ 4329546 w 4528704"/>
              <a:gd name="connsiteY1172" fmla="*/ 1264227 h 3290454"/>
              <a:gd name="connsiteX1173" fmla="*/ 4191000 w 4528704"/>
              <a:gd name="connsiteY1173" fmla="*/ 1229591 h 3290454"/>
              <a:gd name="connsiteX1174" fmla="*/ 4208319 w 4528704"/>
              <a:gd name="connsiteY1174" fmla="*/ 1246909 h 3290454"/>
              <a:gd name="connsiteX1175" fmla="*/ 4182341 w 4528704"/>
              <a:gd name="connsiteY1175" fmla="*/ 1264227 h 3290454"/>
              <a:gd name="connsiteX1176" fmla="*/ 3810000 w 4528704"/>
              <a:gd name="connsiteY1176" fmla="*/ 1264227 h 3290454"/>
              <a:gd name="connsiteX1177" fmla="*/ 3835978 w 4528704"/>
              <a:gd name="connsiteY1177" fmla="*/ 1229591 h 3290454"/>
              <a:gd name="connsiteX1178" fmla="*/ 4191000 w 4528704"/>
              <a:gd name="connsiteY1178" fmla="*/ 1229591 h 3290454"/>
              <a:gd name="connsiteX1179" fmla="*/ 4355523 w 4528704"/>
              <a:gd name="connsiteY1179" fmla="*/ 1194955 h 3290454"/>
              <a:gd name="connsiteX1180" fmla="*/ 4390160 w 4528704"/>
              <a:gd name="connsiteY1180" fmla="*/ 1168977 h 3290454"/>
              <a:gd name="connsiteX1181" fmla="*/ 4355523 w 4528704"/>
              <a:gd name="connsiteY1181" fmla="*/ 1194955 h 3290454"/>
              <a:gd name="connsiteX1182" fmla="*/ 4442114 w 4528704"/>
              <a:gd name="connsiteY1182" fmla="*/ 1099705 h 3290454"/>
              <a:gd name="connsiteX1183" fmla="*/ 4424796 w 4528704"/>
              <a:gd name="connsiteY1183" fmla="*/ 1091046 h 3290454"/>
              <a:gd name="connsiteX1184" fmla="*/ 4450773 w 4528704"/>
              <a:gd name="connsiteY1184" fmla="*/ 1065068 h 3290454"/>
              <a:gd name="connsiteX1185" fmla="*/ 4442114 w 4528704"/>
              <a:gd name="connsiteY1185" fmla="*/ 1099705 h 3290454"/>
              <a:gd name="connsiteX1186" fmla="*/ 4372841 w 4528704"/>
              <a:gd name="connsiteY1186" fmla="*/ 1108364 h 3290454"/>
              <a:gd name="connsiteX1187" fmla="*/ 4346864 w 4528704"/>
              <a:gd name="connsiteY1187" fmla="*/ 1056409 h 3290454"/>
              <a:gd name="connsiteX1188" fmla="*/ 4372841 w 4528704"/>
              <a:gd name="connsiteY1188" fmla="*/ 1108364 h 3290454"/>
              <a:gd name="connsiteX1189" fmla="*/ 4338205 w 4528704"/>
              <a:gd name="connsiteY1189" fmla="*/ 1047750 h 3290454"/>
              <a:gd name="connsiteX1190" fmla="*/ 4312228 w 4528704"/>
              <a:gd name="connsiteY1190" fmla="*/ 1030432 h 3290454"/>
              <a:gd name="connsiteX1191" fmla="*/ 4338205 w 4528704"/>
              <a:gd name="connsiteY1191" fmla="*/ 1047750 h 3290454"/>
              <a:gd name="connsiteX1192" fmla="*/ 3454978 w 4528704"/>
              <a:gd name="connsiteY1192" fmla="*/ 1065068 h 3290454"/>
              <a:gd name="connsiteX1193" fmla="*/ 3506932 w 4528704"/>
              <a:gd name="connsiteY1193" fmla="*/ 1004455 h 3290454"/>
              <a:gd name="connsiteX1194" fmla="*/ 3454978 w 4528704"/>
              <a:gd name="connsiteY1194" fmla="*/ 1065068 h 3290454"/>
              <a:gd name="connsiteX1195" fmla="*/ 4459432 w 4528704"/>
              <a:gd name="connsiteY1195" fmla="*/ 1004455 h 3290454"/>
              <a:gd name="connsiteX1196" fmla="*/ 4459432 w 4528704"/>
              <a:gd name="connsiteY1196" fmla="*/ 969818 h 3290454"/>
              <a:gd name="connsiteX1197" fmla="*/ 4459432 w 4528704"/>
              <a:gd name="connsiteY1197" fmla="*/ 1004455 h 3290454"/>
              <a:gd name="connsiteX1198" fmla="*/ 4191000 w 4528704"/>
              <a:gd name="connsiteY1198" fmla="*/ 969818 h 3290454"/>
              <a:gd name="connsiteX1199" fmla="*/ 4156364 w 4528704"/>
              <a:gd name="connsiteY1199" fmla="*/ 961159 h 3290454"/>
              <a:gd name="connsiteX1200" fmla="*/ 4191000 w 4528704"/>
              <a:gd name="connsiteY1200" fmla="*/ 969818 h 3290454"/>
              <a:gd name="connsiteX1201" fmla="*/ 4147705 w 4528704"/>
              <a:gd name="connsiteY1201" fmla="*/ 952500 h 3290454"/>
              <a:gd name="connsiteX1202" fmla="*/ 4113069 w 4528704"/>
              <a:gd name="connsiteY1202" fmla="*/ 943841 h 3290454"/>
              <a:gd name="connsiteX1203" fmla="*/ 4147705 w 4528704"/>
              <a:gd name="connsiteY1203" fmla="*/ 952500 h 3290454"/>
              <a:gd name="connsiteX1204" fmla="*/ 3974523 w 4528704"/>
              <a:gd name="connsiteY1204" fmla="*/ 943841 h 3290454"/>
              <a:gd name="connsiteX1205" fmla="*/ 4043796 w 4528704"/>
              <a:gd name="connsiteY1205" fmla="*/ 969818 h 3290454"/>
              <a:gd name="connsiteX1206" fmla="*/ 3905250 w 4528704"/>
              <a:gd name="connsiteY1206" fmla="*/ 978477 h 3290454"/>
              <a:gd name="connsiteX1207" fmla="*/ 3896591 w 4528704"/>
              <a:gd name="connsiteY1207" fmla="*/ 995795 h 3290454"/>
              <a:gd name="connsiteX1208" fmla="*/ 4043796 w 4528704"/>
              <a:gd name="connsiteY1208" fmla="*/ 995795 h 3290454"/>
              <a:gd name="connsiteX1209" fmla="*/ 4078432 w 4528704"/>
              <a:gd name="connsiteY1209" fmla="*/ 1013114 h 3290454"/>
              <a:gd name="connsiteX1210" fmla="*/ 4095750 w 4528704"/>
              <a:gd name="connsiteY1210" fmla="*/ 995795 h 3290454"/>
              <a:gd name="connsiteX1211" fmla="*/ 4121728 w 4528704"/>
              <a:gd name="connsiteY1211" fmla="*/ 1004455 h 3290454"/>
              <a:gd name="connsiteX1212" fmla="*/ 4113069 w 4528704"/>
              <a:gd name="connsiteY1212" fmla="*/ 1021773 h 3290454"/>
              <a:gd name="connsiteX1213" fmla="*/ 4199660 w 4528704"/>
              <a:gd name="connsiteY1213" fmla="*/ 1047750 h 3290454"/>
              <a:gd name="connsiteX1214" fmla="*/ 4191000 w 4528704"/>
              <a:gd name="connsiteY1214" fmla="*/ 1065068 h 3290454"/>
              <a:gd name="connsiteX1215" fmla="*/ 4242955 w 4528704"/>
              <a:gd name="connsiteY1215" fmla="*/ 1091046 h 3290454"/>
              <a:gd name="connsiteX1216" fmla="*/ 4251614 w 4528704"/>
              <a:gd name="connsiteY1216" fmla="*/ 1108364 h 3290454"/>
              <a:gd name="connsiteX1217" fmla="*/ 4225637 w 4528704"/>
              <a:gd name="connsiteY1217" fmla="*/ 1143000 h 3290454"/>
              <a:gd name="connsiteX1218" fmla="*/ 3896591 w 4528704"/>
              <a:gd name="connsiteY1218" fmla="*/ 1151659 h 3290454"/>
              <a:gd name="connsiteX1219" fmla="*/ 3896591 w 4528704"/>
              <a:gd name="connsiteY1219" fmla="*/ 1168977 h 3290454"/>
              <a:gd name="connsiteX1220" fmla="*/ 4251614 w 4528704"/>
              <a:gd name="connsiteY1220" fmla="*/ 1168977 h 3290454"/>
              <a:gd name="connsiteX1221" fmla="*/ 4225637 w 4528704"/>
              <a:gd name="connsiteY1221" fmla="*/ 1203614 h 3290454"/>
              <a:gd name="connsiteX1222" fmla="*/ 3853296 w 4528704"/>
              <a:gd name="connsiteY1222" fmla="*/ 1203614 h 3290454"/>
              <a:gd name="connsiteX1223" fmla="*/ 3870614 w 4528704"/>
              <a:gd name="connsiteY1223" fmla="*/ 1108364 h 3290454"/>
              <a:gd name="connsiteX1224" fmla="*/ 4087091 w 4528704"/>
              <a:gd name="connsiteY1224" fmla="*/ 1108364 h 3290454"/>
              <a:gd name="connsiteX1225" fmla="*/ 4165023 w 4528704"/>
              <a:gd name="connsiteY1225" fmla="*/ 1091046 h 3290454"/>
              <a:gd name="connsiteX1226" fmla="*/ 3870614 w 4528704"/>
              <a:gd name="connsiteY1226" fmla="*/ 1082386 h 3290454"/>
              <a:gd name="connsiteX1227" fmla="*/ 3870614 w 4528704"/>
              <a:gd name="connsiteY1227" fmla="*/ 1030432 h 3290454"/>
              <a:gd name="connsiteX1228" fmla="*/ 4104409 w 4528704"/>
              <a:gd name="connsiteY1228" fmla="*/ 1030432 h 3290454"/>
              <a:gd name="connsiteX1229" fmla="*/ 3870614 w 4528704"/>
              <a:gd name="connsiteY1229" fmla="*/ 1021773 h 3290454"/>
              <a:gd name="connsiteX1230" fmla="*/ 3861955 w 4528704"/>
              <a:gd name="connsiteY1230" fmla="*/ 943841 h 3290454"/>
              <a:gd name="connsiteX1231" fmla="*/ 3974523 w 4528704"/>
              <a:gd name="connsiteY1231" fmla="*/ 943841 h 3290454"/>
              <a:gd name="connsiteX1232" fmla="*/ 4104409 w 4528704"/>
              <a:gd name="connsiteY1232" fmla="*/ 935182 h 3290454"/>
              <a:gd name="connsiteX1233" fmla="*/ 4069773 w 4528704"/>
              <a:gd name="connsiteY1233" fmla="*/ 926523 h 3290454"/>
              <a:gd name="connsiteX1234" fmla="*/ 4104409 w 4528704"/>
              <a:gd name="connsiteY1234" fmla="*/ 935182 h 3290454"/>
              <a:gd name="connsiteX1235" fmla="*/ 4043796 w 4528704"/>
              <a:gd name="connsiteY1235" fmla="*/ 909205 h 3290454"/>
              <a:gd name="connsiteX1236" fmla="*/ 4009159 w 4528704"/>
              <a:gd name="connsiteY1236" fmla="*/ 891886 h 3290454"/>
              <a:gd name="connsiteX1237" fmla="*/ 4043796 w 4528704"/>
              <a:gd name="connsiteY1237" fmla="*/ 909205 h 3290454"/>
              <a:gd name="connsiteX1238" fmla="*/ 3913909 w 4528704"/>
              <a:gd name="connsiteY1238" fmla="*/ 891886 h 3290454"/>
              <a:gd name="connsiteX1239" fmla="*/ 3931228 w 4528704"/>
              <a:gd name="connsiteY1239" fmla="*/ 917864 h 3290454"/>
              <a:gd name="connsiteX1240" fmla="*/ 3827319 w 4528704"/>
              <a:gd name="connsiteY1240" fmla="*/ 891886 h 3290454"/>
              <a:gd name="connsiteX1241" fmla="*/ 3913909 w 4528704"/>
              <a:gd name="connsiteY1241" fmla="*/ 891886 h 3290454"/>
              <a:gd name="connsiteX1242" fmla="*/ 3558887 w 4528704"/>
              <a:gd name="connsiteY1242" fmla="*/ 917864 h 3290454"/>
              <a:gd name="connsiteX1243" fmla="*/ 3567546 w 4528704"/>
              <a:gd name="connsiteY1243" fmla="*/ 891886 h 3290454"/>
              <a:gd name="connsiteX1244" fmla="*/ 3558887 w 4528704"/>
              <a:gd name="connsiteY1244" fmla="*/ 917864 h 3290454"/>
              <a:gd name="connsiteX1245" fmla="*/ 3515591 w 4528704"/>
              <a:gd name="connsiteY1245" fmla="*/ 917864 h 3290454"/>
              <a:gd name="connsiteX1246" fmla="*/ 3550228 w 4528704"/>
              <a:gd name="connsiteY1246" fmla="*/ 874568 h 3290454"/>
              <a:gd name="connsiteX1247" fmla="*/ 3515591 w 4528704"/>
              <a:gd name="connsiteY1247" fmla="*/ 917864 h 3290454"/>
              <a:gd name="connsiteX1248" fmla="*/ 3498273 w 4528704"/>
              <a:gd name="connsiteY1248" fmla="*/ 909205 h 3290454"/>
              <a:gd name="connsiteX1249" fmla="*/ 3463637 w 4528704"/>
              <a:gd name="connsiteY1249" fmla="*/ 900545 h 3290454"/>
              <a:gd name="connsiteX1250" fmla="*/ 3463637 w 4528704"/>
              <a:gd name="connsiteY1250" fmla="*/ 865909 h 3290454"/>
              <a:gd name="connsiteX1251" fmla="*/ 3498273 w 4528704"/>
              <a:gd name="connsiteY1251" fmla="*/ 909205 h 3290454"/>
              <a:gd name="connsiteX1252" fmla="*/ 4364182 w 4528704"/>
              <a:gd name="connsiteY1252" fmla="*/ 874568 h 3290454"/>
              <a:gd name="connsiteX1253" fmla="*/ 4320887 w 4528704"/>
              <a:gd name="connsiteY1253" fmla="*/ 857250 h 3290454"/>
              <a:gd name="connsiteX1254" fmla="*/ 4364182 w 4528704"/>
              <a:gd name="connsiteY1254" fmla="*/ 874568 h 3290454"/>
              <a:gd name="connsiteX1255" fmla="*/ 3879273 w 4528704"/>
              <a:gd name="connsiteY1255" fmla="*/ 848591 h 3290454"/>
              <a:gd name="connsiteX1256" fmla="*/ 3792682 w 4528704"/>
              <a:gd name="connsiteY1256" fmla="*/ 848591 h 3290454"/>
              <a:gd name="connsiteX1257" fmla="*/ 3879273 w 4528704"/>
              <a:gd name="connsiteY1257" fmla="*/ 848591 h 3290454"/>
              <a:gd name="connsiteX1258" fmla="*/ 3515591 w 4528704"/>
              <a:gd name="connsiteY1258" fmla="*/ 883227 h 3290454"/>
              <a:gd name="connsiteX1259" fmla="*/ 3489614 w 4528704"/>
              <a:gd name="connsiteY1259" fmla="*/ 848591 h 3290454"/>
              <a:gd name="connsiteX1260" fmla="*/ 3515591 w 4528704"/>
              <a:gd name="connsiteY1260" fmla="*/ 883227 h 3290454"/>
              <a:gd name="connsiteX1261" fmla="*/ 3957205 w 4528704"/>
              <a:gd name="connsiteY1261" fmla="*/ 848591 h 3290454"/>
              <a:gd name="connsiteX1262" fmla="*/ 3931228 w 4528704"/>
              <a:gd name="connsiteY1262" fmla="*/ 822614 h 3290454"/>
              <a:gd name="connsiteX1263" fmla="*/ 3957205 w 4528704"/>
              <a:gd name="connsiteY1263" fmla="*/ 848591 h 3290454"/>
              <a:gd name="connsiteX1264" fmla="*/ 3853296 w 4528704"/>
              <a:gd name="connsiteY1264" fmla="*/ 813955 h 3290454"/>
              <a:gd name="connsiteX1265" fmla="*/ 3766705 w 4528704"/>
              <a:gd name="connsiteY1265" fmla="*/ 822614 h 3290454"/>
              <a:gd name="connsiteX1266" fmla="*/ 3749387 w 4528704"/>
              <a:gd name="connsiteY1266" fmla="*/ 805295 h 3290454"/>
              <a:gd name="connsiteX1267" fmla="*/ 3853296 w 4528704"/>
              <a:gd name="connsiteY1267" fmla="*/ 813955 h 3290454"/>
              <a:gd name="connsiteX1268" fmla="*/ 3558887 w 4528704"/>
              <a:gd name="connsiteY1268" fmla="*/ 822614 h 3290454"/>
              <a:gd name="connsiteX1269" fmla="*/ 3584864 w 4528704"/>
              <a:gd name="connsiteY1269" fmla="*/ 822614 h 3290454"/>
              <a:gd name="connsiteX1270" fmla="*/ 3558887 w 4528704"/>
              <a:gd name="connsiteY1270" fmla="*/ 822614 h 3290454"/>
              <a:gd name="connsiteX1271" fmla="*/ 4528705 w 4528704"/>
              <a:gd name="connsiteY1271" fmla="*/ 848591 h 3290454"/>
              <a:gd name="connsiteX1272" fmla="*/ 4528705 w 4528704"/>
              <a:gd name="connsiteY1272" fmla="*/ 874568 h 3290454"/>
              <a:gd name="connsiteX1273" fmla="*/ 4485410 w 4528704"/>
              <a:gd name="connsiteY1273" fmla="*/ 857250 h 3290454"/>
              <a:gd name="connsiteX1274" fmla="*/ 4502728 w 4528704"/>
              <a:gd name="connsiteY1274" fmla="*/ 839932 h 3290454"/>
              <a:gd name="connsiteX1275" fmla="*/ 4459432 w 4528704"/>
              <a:gd name="connsiteY1275" fmla="*/ 779318 h 3290454"/>
              <a:gd name="connsiteX1276" fmla="*/ 4528705 w 4528704"/>
              <a:gd name="connsiteY1276" fmla="*/ 848591 h 3290454"/>
              <a:gd name="connsiteX1277" fmla="*/ 3714750 w 4528704"/>
              <a:gd name="connsiteY1277" fmla="*/ 710045 h 3290454"/>
              <a:gd name="connsiteX1278" fmla="*/ 3818659 w 4528704"/>
              <a:gd name="connsiteY1278" fmla="*/ 710045 h 3290454"/>
              <a:gd name="connsiteX1279" fmla="*/ 3714750 w 4528704"/>
              <a:gd name="connsiteY1279" fmla="*/ 710045 h 3290454"/>
              <a:gd name="connsiteX1280" fmla="*/ 3636819 w 4528704"/>
              <a:gd name="connsiteY1280" fmla="*/ 658091 h 3290454"/>
              <a:gd name="connsiteX1281" fmla="*/ 3636819 w 4528704"/>
              <a:gd name="connsiteY1281" fmla="*/ 632114 h 3290454"/>
              <a:gd name="connsiteX1282" fmla="*/ 3636819 w 4528704"/>
              <a:gd name="connsiteY1282" fmla="*/ 658091 h 3290454"/>
              <a:gd name="connsiteX1283" fmla="*/ 4294910 w 4528704"/>
              <a:gd name="connsiteY1283" fmla="*/ 562841 h 3290454"/>
              <a:gd name="connsiteX1284" fmla="*/ 4234296 w 4528704"/>
              <a:gd name="connsiteY1284" fmla="*/ 545523 h 3290454"/>
              <a:gd name="connsiteX1285" fmla="*/ 4173682 w 4528704"/>
              <a:gd name="connsiteY1285" fmla="*/ 562841 h 3290454"/>
              <a:gd name="connsiteX1286" fmla="*/ 4355523 w 4528704"/>
              <a:gd name="connsiteY1286" fmla="*/ 476250 h 3290454"/>
              <a:gd name="connsiteX1287" fmla="*/ 4294910 w 4528704"/>
              <a:gd name="connsiteY1287" fmla="*/ 562841 h 3290454"/>
              <a:gd name="connsiteX1288" fmla="*/ 4502728 w 4528704"/>
              <a:gd name="connsiteY1288" fmla="*/ 484909 h 3290454"/>
              <a:gd name="connsiteX1289" fmla="*/ 4511387 w 4528704"/>
              <a:gd name="connsiteY1289" fmla="*/ 467591 h 3290454"/>
              <a:gd name="connsiteX1290" fmla="*/ 4502728 w 4528704"/>
              <a:gd name="connsiteY1290" fmla="*/ 484909 h 3290454"/>
              <a:gd name="connsiteX1291" fmla="*/ 4216978 w 4528704"/>
              <a:gd name="connsiteY1291" fmla="*/ 510886 h 3290454"/>
              <a:gd name="connsiteX1292" fmla="*/ 3991841 w 4528704"/>
              <a:gd name="connsiteY1292" fmla="*/ 692727 h 3290454"/>
              <a:gd name="connsiteX1293" fmla="*/ 4346864 w 4528704"/>
              <a:gd name="connsiteY1293" fmla="*/ 441614 h 3290454"/>
              <a:gd name="connsiteX1294" fmla="*/ 4216978 w 4528704"/>
              <a:gd name="connsiteY1294" fmla="*/ 510886 h 3290454"/>
              <a:gd name="connsiteX1295" fmla="*/ 4095750 w 4528704"/>
              <a:gd name="connsiteY1295" fmla="*/ 398318 h 3290454"/>
              <a:gd name="connsiteX1296" fmla="*/ 4052455 w 4528704"/>
              <a:gd name="connsiteY1296" fmla="*/ 441614 h 3290454"/>
              <a:gd name="connsiteX1297" fmla="*/ 3948546 w 4528704"/>
              <a:gd name="connsiteY1297" fmla="*/ 502227 h 3290454"/>
              <a:gd name="connsiteX1298" fmla="*/ 3887932 w 4528704"/>
              <a:gd name="connsiteY1298" fmla="*/ 597477 h 3290454"/>
              <a:gd name="connsiteX1299" fmla="*/ 3810000 w 4528704"/>
              <a:gd name="connsiteY1299" fmla="*/ 623455 h 3290454"/>
              <a:gd name="connsiteX1300" fmla="*/ 3896591 w 4528704"/>
              <a:gd name="connsiteY1300" fmla="*/ 658091 h 3290454"/>
              <a:gd name="connsiteX1301" fmla="*/ 3758046 w 4528704"/>
              <a:gd name="connsiteY1301" fmla="*/ 675409 h 3290454"/>
              <a:gd name="connsiteX1302" fmla="*/ 3896591 w 4528704"/>
              <a:gd name="connsiteY1302" fmla="*/ 684068 h 3290454"/>
              <a:gd name="connsiteX1303" fmla="*/ 3870614 w 4528704"/>
              <a:gd name="connsiteY1303" fmla="*/ 736023 h 3290454"/>
              <a:gd name="connsiteX1304" fmla="*/ 3732069 w 4528704"/>
              <a:gd name="connsiteY1304" fmla="*/ 762000 h 3290454"/>
              <a:gd name="connsiteX1305" fmla="*/ 3861955 w 4528704"/>
              <a:gd name="connsiteY1305" fmla="*/ 787977 h 3290454"/>
              <a:gd name="connsiteX1306" fmla="*/ 3740728 w 4528704"/>
              <a:gd name="connsiteY1306" fmla="*/ 787977 h 3290454"/>
              <a:gd name="connsiteX1307" fmla="*/ 3654137 w 4528704"/>
              <a:gd name="connsiteY1307" fmla="*/ 675409 h 3290454"/>
              <a:gd name="connsiteX1308" fmla="*/ 3749387 w 4528704"/>
              <a:gd name="connsiteY1308" fmla="*/ 528205 h 3290454"/>
              <a:gd name="connsiteX1309" fmla="*/ 4104409 w 4528704"/>
              <a:gd name="connsiteY1309" fmla="*/ 337705 h 3290454"/>
              <a:gd name="connsiteX1310" fmla="*/ 4095750 w 4528704"/>
              <a:gd name="connsiteY1310" fmla="*/ 398318 h 3290454"/>
              <a:gd name="connsiteX1311" fmla="*/ 4346864 w 4528704"/>
              <a:gd name="connsiteY1311" fmla="*/ 406977 h 3290454"/>
              <a:gd name="connsiteX1312" fmla="*/ 3965864 w 4528704"/>
              <a:gd name="connsiteY1312" fmla="*/ 675409 h 3290454"/>
              <a:gd name="connsiteX1313" fmla="*/ 3948546 w 4528704"/>
              <a:gd name="connsiteY1313" fmla="*/ 606136 h 3290454"/>
              <a:gd name="connsiteX1314" fmla="*/ 4052455 w 4528704"/>
              <a:gd name="connsiteY1314" fmla="*/ 484909 h 3290454"/>
              <a:gd name="connsiteX1315" fmla="*/ 4173682 w 4528704"/>
              <a:gd name="connsiteY1315" fmla="*/ 406977 h 3290454"/>
              <a:gd name="connsiteX1316" fmla="*/ 4191000 w 4528704"/>
              <a:gd name="connsiteY1316" fmla="*/ 415636 h 3290454"/>
              <a:gd name="connsiteX1317" fmla="*/ 4225637 w 4528704"/>
              <a:gd name="connsiteY1317" fmla="*/ 415636 h 3290454"/>
              <a:gd name="connsiteX1318" fmla="*/ 4242955 w 4528704"/>
              <a:gd name="connsiteY1318" fmla="*/ 372341 h 3290454"/>
              <a:gd name="connsiteX1319" fmla="*/ 4294910 w 4528704"/>
              <a:gd name="connsiteY1319" fmla="*/ 346364 h 3290454"/>
              <a:gd name="connsiteX1320" fmla="*/ 4355523 w 4528704"/>
              <a:gd name="connsiteY1320" fmla="*/ 320386 h 3290454"/>
              <a:gd name="connsiteX1321" fmla="*/ 4346864 w 4528704"/>
              <a:gd name="connsiteY1321" fmla="*/ 406977 h 3290454"/>
              <a:gd name="connsiteX1322" fmla="*/ 4043796 w 4528704"/>
              <a:gd name="connsiteY1322" fmla="*/ 337705 h 3290454"/>
              <a:gd name="connsiteX1323" fmla="*/ 4087091 w 4528704"/>
              <a:gd name="connsiteY1323" fmla="*/ 320386 h 3290454"/>
              <a:gd name="connsiteX1324" fmla="*/ 4043796 w 4528704"/>
              <a:gd name="connsiteY1324" fmla="*/ 337705 h 3290454"/>
              <a:gd name="connsiteX1325" fmla="*/ 4173682 w 4528704"/>
              <a:gd name="connsiteY1325" fmla="*/ 372341 h 3290454"/>
              <a:gd name="connsiteX1326" fmla="*/ 4173682 w 4528704"/>
              <a:gd name="connsiteY1326" fmla="*/ 303068 h 3290454"/>
              <a:gd name="connsiteX1327" fmla="*/ 4173682 w 4528704"/>
              <a:gd name="connsiteY1327" fmla="*/ 372341 h 3290454"/>
              <a:gd name="connsiteX1328" fmla="*/ 4199660 w 4528704"/>
              <a:gd name="connsiteY1328" fmla="*/ 363682 h 3290454"/>
              <a:gd name="connsiteX1329" fmla="*/ 4199660 w 4528704"/>
              <a:gd name="connsiteY1329" fmla="*/ 233795 h 3290454"/>
              <a:gd name="connsiteX1330" fmla="*/ 4199660 w 4528704"/>
              <a:gd name="connsiteY1330" fmla="*/ 363682 h 3290454"/>
              <a:gd name="connsiteX1331" fmla="*/ 4251614 w 4528704"/>
              <a:gd name="connsiteY1331" fmla="*/ 277091 h 3290454"/>
              <a:gd name="connsiteX1332" fmla="*/ 4251614 w 4528704"/>
              <a:gd name="connsiteY1332" fmla="*/ 346364 h 3290454"/>
              <a:gd name="connsiteX1333" fmla="*/ 4216978 w 4528704"/>
              <a:gd name="connsiteY1333" fmla="*/ 346364 h 3290454"/>
              <a:gd name="connsiteX1334" fmla="*/ 4216978 w 4528704"/>
              <a:gd name="connsiteY1334" fmla="*/ 242455 h 3290454"/>
              <a:gd name="connsiteX1335" fmla="*/ 4234296 w 4528704"/>
              <a:gd name="connsiteY1335" fmla="*/ 225136 h 3290454"/>
              <a:gd name="connsiteX1336" fmla="*/ 4251614 w 4528704"/>
              <a:gd name="connsiteY1336" fmla="*/ 277091 h 3290454"/>
              <a:gd name="connsiteX1337" fmla="*/ 4260273 w 4528704"/>
              <a:gd name="connsiteY1337" fmla="*/ 199159 h 3290454"/>
              <a:gd name="connsiteX1338" fmla="*/ 4286251 w 4528704"/>
              <a:gd name="connsiteY1338" fmla="*/ 242455 h 3290454"/>
              <a:gd name="connsiteX1339" fmla="*/ 4286251 w 4528704"/>
              <a:gd name="connsiteY1339" fmla="*/ 320386 h 3290454"/>
              <a:gd name="connsiteX1340" fmla="*/ 4208319 w 4528704"/>
              <a:gd name="connsiteY1340" fmla="*/ 199159 h 3290454"/>
              <a:gd name="connsiteX1341" fmla="*/ 4260273 w 4528704"/>
              <a:gd name="connsiteY1341" fmla="*/ 199159 h 3290454"/>
              <a:gd name="connsiteX1342" fmla="*/ 4130387 w 4528704"/>
              <a:gd name="connsiteY1342" fmla="*/ 181841 h 3290454"/>
              <a:gd name="connsiteX1343" fmla="*/ 4130387 w 4528704"/>
              <a:gd name="connsiteY1343" fmla="*/ 225136 h 3290454"/>
              <a:gd name="connsiteX1344" fmla="*/ 4104409 w 4528704"/>
              <a:gd name="connsiteY1344" fmla="*/ 225136 h 3290454"/>
              <a:gd name="connsiteX1345" fmla="*/ 4113069 w 4528704"/>
              <a:gd name="connsiteY1345" fmla="*/ 164523 h 3290454"/>
              <a:gd name="connsiteX1346" fmla="*/ 4130387 w 4528704"/>
              <a:gd name="connsiteY1346" fmla="*/ 181841 h 3290454"/>
              <a:gd name="connsiteX1347" fmla="*/ 4520046 w 4528704"/>
              <a:gd name="connsiteY1347" fmla="*/ 233795 h 3290454"/>
              <a:gd name="connsiteX1348" fmla="*/ 4494069 w 4528704"/>
              <a:gd name="connsiteY1348" fmla="*/ 233795 h 3290454"/>
              <a:gd name="connsiteX1349" fmla="*/ 4494069 w 4528704"/>
              <a:gd name="connsiteY1349" fmla="*/ 155864 h 3290454"/>
              <a:gd name="connsiteX1350" fmla="*/ 4520046 w 4528704"/>
              <a:gd name="connsiteY1350" fmla="*/ 155864 h 3290454"/>
              <a:gd name="connsiteX1351" fmla="*/ 4520046 w 4528704"/>
              <a:gd name="connsiteY1351" fmla="*/ 233795 h 3290454"/>
              <a:gd name="connsiteX1352" fmla="*/ 4468091 w 4528704"/>
              <a:gd name="connsiteY1352" fmla="*/ 147205 h 3290454"/>
              <a:gd name="connsiteX1353" fmla="*/ 4468091 w 4528704"/>
              <a:gd name="connsiteY1353" fmla="*/ 225136 h 3290454"/>
              <a:gd name="connsiteX1354" fmla="*/ 4442114 w 4528704"/>
              <a:gd name="connsiteY1354" fmla="*/ 225136 h 3290454"/>
              <a:gd name="connsiteX1355" fmla="*/ 4442114 w 4528704"/>
              <a:gd name="connsiteY1355" fmla="*/ 147205 h 3290454"/>
              <a:gd name="connsiteX1356" fmla="*/ 4468091 w 4528704"/>
              <a:gd name="connsiteY1356" fmla="*/ 147205 h 3290454"/>
              <a:gd name="connsiteX1357" fmla="*/ 4346864 w 4528704"/>
              <a:gd name="connsiteY1357" fmla="*/ 138545 h 3290454"/>
              <a:gd name="connsiteX1358" fmla="*/ 4346864 w 4528704"/>
              <a:gd name="connsiteY1358" fmla="*/ 207818 h 3290454"/>
              <a:gd name="connsiteX1359" fmla="*/ 4312228 w 4528704"/>
              <a:gd name="connsiteY1359" fmla="*/ 207818 h 3290454"/>
              <a:gd name="connsiteX1360" fmla="*/ 4312228 w 4528704"/>
              <a:gd name="connsiteY1360" fmla="*/ 138545 h 3290454"/>
              <a:gd name="connsiteX1361" fmla="*/ 4346864 w 4528704"/>
              <a:gd name="connsiteY1361" fmla="*/ 138545 h 3290454"/>
              <a:gd name="connsiteX1362" fmla="*/ 4078432 w 4528704"/>
              <a:gd name="connsiteY1362" fmla="*/ 129886 h 3290454"/>
              <a:gd name="connsiteX1363" fmla="*/ 4173682 w 4528704"/>
              <a:gd name="connsiteY1363" fmla="*/ 121227 h 3290454"/>
              <a:gd name="connsiteX1364" fmla="*/ 4078432 w 4528704"/>
              <a:gd name="connsiteY1364" fmla="*/ 129886 h 3290454"/>
              <a:gd name="connsiteX1365" fmla="*/ 4511387 w 4528704"/>
              <a:gd name="connsiteY1365" fmla="*/ 95250 h 3290454"/>
              <a:gd name="connsiteX1366" fmla="*/ 4476751 w 4528704"/>
              <a:gd name="connsiteY1366" fmla="*/ 95250 h 3290454"/>
              <a:gd name="connsiteX1367" fmla="*/ 4511387 w 4528704"/>
              <a:gd name="connsiteY1367" fmla="*/ 95250 h 3290454"/>
              <a:gd name="connsiteX1368" fmla="*/ 4182341 w 4528704"/>
              <a:gd name="connsiteY1368" fmla="*/ 112568 h 3290454"/>
              <a:gd name="connsiteX1369" fmla="*/ 4355523 w 4528704"/>
              <a:gd name="connsiteY1369" fmla="*/ 95250 h 3290454"/>
              <a:gd name="connsiteX1370" fmla="*/ 4182341 w 4528704"/>
              <a:gd name="connsiteY1370" fmla="*/ 112568 h 3290454"/>
              <a:gd name="connsiteX1371" fmla="*/ 4130387 w 4528704"/>
              <a:gd name="connsiteY1371" fmla="*/ 95250 h 3290454"/>
              <a:gd name="connsiteX1372" fmla="*/ 4095750 w 4528704"/>
              <a:gd name="connsiteY1372" fmla="*/ 95250 h 3290454"/>
              <a:gd name="connsiteX1373" fmla="*/ 4130387 w 4528704"/>
              <a:gd name="connsiteY1373" fmla="*/ 95250 h 3290454"/>
              <a:gd name="connsiteX1374" fmla="*/ 4390160 w 4528704"/>
              <a:gd name="connsiteY1374" fmla="*/ 86591 h 3290454"/>
              <a:gd name="connsiteX1375" fmla="*/ 4364182 w 4528704"/>
              <a:gd name="connsiteY1375" fmla="*/ 86591 h 3290454"/>
              <a:gd name="connsiteX1376" fmla="*/ 4390160 w 4528704"/>
              <a:gd name="connsiteY1376" fmla="*/ 86591 h 3290454"/>
              <a:gd name="connsiteX1377" fmla="*/ 4234296 w 4528704"/>
              <a:gd name="connsiteY1377" fmla="*/ 77932 h 3290454"/>
              <a:gd name="connsiteX1378" fmla="*/ 4208319 w 4528704"/>
              <a:gd name="connsiteY1378" fmla="*/ 77932 h 3290454"/>
              <a:gd name="connsiteX1379" fmla="*/ 4234296 w 4528704"/>
              <a:gd name="connsiteY1379" fmla="*/ 77932 h 3290454"/>
              <a:gd name="connsiteX1380" fmla="*/ 4147705 w 4528704"/>
              <a:gd name="connsiteY1380" fmla="*/ 95250 h 3290454"/>
              <a:gd name="connsiteX1381" fmla="*/ 4173682 w 4528704"/>
              <a:gd name="connsiteY1381" fmla="*/ 95250 h 3290454"/>
              <a:gd name="connsiteX1382" fmla="*/ 4147705 w 4528704"/>
              <a:gd name="connsiteY1382" fmla="*/ 95250 h 3290454"/>
              <a:gd name="connsiteX1383" fmla="*/ 4286251 w 4528704"/>
              <a:gd name="connsiteY1383" fmla="*/ 69273 h 3290454"/>
              <a:gd name="connsiteX1384" fmla="*/ 4260273 w 4528704"/>
              <a:gd name="connsiteY1384" fmla="*/ 69273 h 3290454"/>
              <a:gd name="connsiteX1385" fmla="*/ 4286251 w 4528704"/>
              <a:gd name="connsiteY1385" fmla="*/ 69273 h 3290454"/>
              <a:gd name="connsiteX1386" fmla="*/ 4329546 w 4528704"/>
              <a:gd name="connsiteY1386" fmla="*/ 60614 h 3290454"/>
              <a:gd name="connsiteX1387" fmla="*/ 4320887 w 4528704"/>
              <a:gd name="connsiteY1387" fmla="*/ 60614 h 3290454"/>
              <a:gd name="connsiteX1388" fmla="*/ 4329546 w 4528704"/>
              <a:gd name="connsiteY1388" fmla="*/ 60614 h 3290454"/>
              <a:gd name="connsiteX1389" fmla="*/ 4450773 w 4528704"/>
              <a:gd name="connsiteY1389" fmla="*/ 17318 h 3290454"/>
              <a:gd name="connsiteX1390" fmla="*/ 4502728 w 4528704"/>
              <a:gd name="connsiteY1390" fmla="*/ 17318 h 3290454"/>
              <a:gd name="connsiteX1391" fmla="*/ 4528705 w 4528704"/>
              <a:gd name="connsiteY1391" fmla="*/ 60614 h 3290454"/>
              <a:gd name="connsiteX1392" fmla="*/ 4485410 w 4528704"/>
              <a:gd name="connsiteY1392" fmla="*/ 25977 h 3290454"/>
              <a:gd name="connsiteX1393" fmla="*/ 4459432 w 4528704"/>
              <a:gd name="connsiteY1393" fmla="*/ 43295 h 3290454"/>
              <a:gd name="connsiteX1394" fmla="*/ 4424796 w 4528704"/>
              <a:gd name="connsiteY1394" fmla="*/ 8659 h 3290454"/>
              <a:gd name="connsiteX1395" fmla="*/ 4398819 w 4528704"/>
              <a:gd name="connsiteY1395" fmla="*/ 8659 h 3290454"/>
              <a:gd name="connsiteX1396" fmla="*/ 4407478 w 4528704"/>
              <a:gd name="connsiteY1396" fmla="*/ 86591 h 3290454"/>
              <a:gd name="connsiteX1397" fmla="*/ 4442114 w 4528704"/>
              <a:gd name="connsiteY1397" fmla="*/ 77932 h 3290454"/>
              <a:gd name="connsiteX1398" fmla="*/ 4424796 w 4528704"/>
              <a:gd name="connsiteY1398" fmla="*/ 60614 h 3290454"/>
              <a:gd name="connsiteX1399" fmla="*/ 4442114 w 4528704"/>
              <a:gd name="connsiteY1399" fmla="*/ 51955 h 3290454"/>
              <a:gd name="connsiteX1400" fmla="*/ 4459432 w 4528704"/>
              <a:gd name="connsiteY1400" fmla="*/ 69273 h 3290454"/>
              <a:gd name="connsiteX1401" fmla="*/ 4433455 w 4528704"/>
              <a:gd name="connsiteY1401" fmla="*/ 86591 h 3290454"/>
              <a:gd name="connsiteX1402" fmla="*/ 4450773 w 4528704"/>
              <a:gd name="connsiteY1402" fmla="*/ 95250 h 3290454"/>
              <a:gd name="connsiteX1403" fmla="*/ 4476751 w 4528704"/>
              <a:gd name="connsiteY1403" fmla="*/ 60614 h 3290454"/>
              <a:gd name="connsiteX1404" fmla="*/ 4528705 w 4528704"/>
              <a:gd name="connsiteY1404" fmla="*/ 77932 h 3290454"/>
              <a:gd name="connsiteX1405" fmla="*/ 4511387 w 4528704"/>
              <a:gd name="connsiteY1405" fmla="*/ 103909 h 3290454"/>
              <a:gd name="connsiteX1406" fmla="*/ 4528705 w 4528704"/>
              <a:gd name="connsiteY1406" fmla="*/ 121227 h 3290454"/>
              <a:gd name="connsiteX1407" fmla="*/ 4407478 w 4528704"/>
              <a:gd name="connsiteY1407" fmla="*/ 95250 h 3290454"/>
              <a:gd name="connsiteX1408" fmla="*/ 4407478 w 4528704"/>
              <a:gd name="connsiteY1408" fmla="*/ 502227 h 3290454"/>
              <a:gd name="connsiteX1409" fmla="*/ 4468091 w 4528704"/>
              <a:gd name="connsiteY1409" fmla="*/ 458932 h 3290454"/>
              <a:gd name="connsiteX1410" fmla="*/ 4520046 w 4528704"/>
              <a:gd name="connsiteY1410" fmla="*/ 406977 h 3290454"/>
              <a:gd name="connsiteX1411" fmla="*/ 4528705 w 4528704"/>
              <a:gd name="connsiteY1411" fmla="*/ 536864 h 3290454"/>
              <a:gd name="connsiteX1412" fmla="*/ 4494069 w 4528704"/>
              <a:gd name="connsiteY1412" fmla="*/ 528205 h 3290454"/>
              <a:gd name="connsiteX1413" fmla="*/ 4485410 w 4528704"/>
              <a:gd name="connsiteY1413" fmla="*/ 545523 h 3290454"/>
              <a:gd name="connsiteX1414" fmla="*/ 4528705 w 4528704"/>
              <a:gd name="connsiteY1414" fmla="*/ 580159 h 3290454"/>
              <a:gd name="connsiteX1415" fmla="*/ 4528705 w 4528704"/>
              <a:gd name="connsiteY1415" fmla="*/ 623455 h 3290454"/>
              <a:gd name="connsiteX1416" fmla="*/ 4338205 w 4528704"/>
              <a:gd name="connsiteY1416" fmla="*/ 554182 h 3290454"/>
              <a:gd name="connsiteX1417" fmla="*/ 4320887 w 4528704"/>
              <a:gd name="connsiteY1417" fmla="*/ 580159 h 3290454"/>
              <a:gd name="connsiteX1418" fmla="*/ 4424796 w 4528704"/>
              <a:gd name="connsiteY1418" fmla="*/ 710045 h 3290454"/>
              <a:gd name="connsiteX1419" fmla="*/ 4277591 w 4528704"/>
              <a:gd name="connsiteY1419" fmla="*/ 588818 h 3290454"/>
              <a:gd name="connsiteX1420" fmla="*/ 4260273 w 4528704"/>
              <a:gd name="connsiteY1420" fmla="*/ 597477 h 3290454"/>
              <a:gd name="connsiteX1421" fmla="*/ 4294910 w 4528704"/>
              <a:gd name="connsiteY1421" fmla="*/ 632114 h 3290454"/>
              <a:gd name="connsiteX1422" fmla="*/ 4424796 w 4528704"/>
              <a:gd name="connsiteY1422" fmla="*/ 857250 h 3290454"/>
              <a:gd name="connsiteX1423" fmla="*/ 4320887 w 4528704"/>
              <a:gd name="connsiteY1423" fmla="*/ 779318 h 3290454"/>
              <a:gd name="connsiteX1424" fmla="*/ 4260273 w 4528704"/>
              <a:gd name="connsiteY1424" fmla="*/ 692727 h 3290454"/>
              <a:gd name="connsiteX1425" fmla="*/ 4242955 w 4528704"/>
              <a:gd name="connsiteY1425" fmla="*/ 710045 h 3290454"/>
              <a:gd name="connsiteX1426" fmla="*/ 4260273 w 4528704"/>
              <a:gd name="connsiteY1426" fmla="*/ 753341 h 3290454"/>
              <a:gd name="connsiteX1427" fmla="*/ 4216978 w 4528704"/>
              <a:gd name="connsiteY1427" fmla="*/ 727364 h 3290454"/>
              <a:gd name="connsiteX1428" fmla="*/ 4208319 w 4528704"/>
              <a:gd name="connsiteY1428" fmla="*/ 753341 h 3290454"/>
              <a:gd name="connsiteX1429" fmla="*/ 4104409 w 4528704"/>
              <a:gd name="connsiteY1429" fmla="*/ 718705 h 3290454"/>
              <a:gd name="connsiteX1430" fmla="*/ 4147705 w 4528704"/>
              <a:gd name="connsiteY1430" fmla="*/ 580159 h 3290454"/>
              <a:gd name="connsiteX1431" fmla="*/ 4009159 w 4528704"/>
              <a:gd name="connsiteY1431" fmla="*/ 701386 h 3290454"/>
              <a:gd name="connsiteX1432" fmla="*/ 4009159 w 4528704"/>
              <a:gd name="connsiteY1432" fmla="*/ 727364 h 3290454"/>
              <a:gd name="connsiteX1433" fmla="*/ 4087091 w 4528704"/>
              <a:gd name="connsiteY1433" fmla="*/ 770659 h 3290454"/>
              <a:gd name="connsiteX1434" fmla="*/ 4139046 w 4528704"/>
              <a:gd name="connsiteY1434" fmla="*/ 779318 h 3290454"/>
              <a:gd name="connsiteX1435" fmla="*/ 4191000 w 4528704"/>
              <a:gd name="connsiteY1435" fmla="*/ 822614 h 3290454"/>
              <a:gd name="connsiteX1436" fmla="*/ 4216978 w 4528704"/>
              <a:gd name="connsiteY1436" fmla="*/ 805295 h 3290454"/>
              <a:gd name="connsiteX1437" fmla="*/ 4294910 w 4528704"/>
              <a:gd name="connsiteY1437" fmla="*/ 839932 h 3290454"/>
              <a:gd name="connsiteX1438" fmla="*/ 4433455 w 4528704"/>
              <a:gd name="connsiteY1438" fmla="*/ 900545 h 3290454"/>
              <a:gd name="connsiteX1439" fmla="*/ 4476751 w 4528704"/>
              <a:gd name="connsiteY1439" fmla="*/ 1013114 h 3290454"/>
              <a:gd name="connsiteX1440" fmla="*/ 4468091 w 4528704"/>
              <a:gd name="connsiteY1440" fmla="*/ 1073727 h 3290454"/>
              <a:gd name="connsiteX1441" fmla="*/ 4450773 w 4528704"/>
              <a:gd name="connsiteY1441" fmla="*/ 1099705 h 3290454"/>
              <a:gd name="connsiteX1442" fmla="*/ 4407478 w 4528704"/>
              <a:gd name="connsiteY1442" fmla="*/ 1186296 h 3290454"/>
              <a:gd name="connsiteX1443" fmla="*/ 4320887 w 4528704"/>
              <a:gd name="connsiteY1443" fmla="*/ 1290205 h 3290454"/>
              <a:gd name="connsiteX1444" fmla="*/ 4303569 w 4528704"/>
              <a:gd name="connsiteY1444" fmla="*/ 1272886 h 3290454"/>
              <a:gd name="connsiteX1445" fmla="*/ 4216978 w 4528704"/>
              <a:gd name="connsiteY1445" fmla="*/ 1376796 h 3290454"/>
              <a:gd name="connsiteX1446" fmla="*/ 4199660 w 4528704"/>
              <a:gd name="connsiteY1446" fmla="*/ 1359477 h 3290454"/>
              <a:gd name="connsiteX1447" fmla="*/ 4095750 w 4528704"/>
              <a:gd name="connsiteY1447" fmla="*/ 1463386 h 3290454"/>
              <a:gd name="connsiteX1448" fmla="*/ 4069773 w 4528704"/>
              <a:gd name="connsiteY1448" fmla="*/ 1446068 h 3290454"/>
              <a:gd name="connsiteX1449" fmla="*/ 3965864 w 4528704"/>
              <a:gd name="connsiteY1449" fmla="*/ 1541318 h 3290454"/>
              <a:gd name="connsiteX1450" fmla="*/ 3948546 w 4528704"/>
              <a:gd name="connsiteY1450" fmla="*/ 1515341 h 3290454"/>
              <a:gd name="connsiteX1451" fmla="*/ 3905250 w 4528704"/>
              <a:gd name="connsiteY1451" fmla="*/ 1549977 h 3290454"/>
              <a:gd name="connsiteX1452" fmla="*/ 3835978 w 4528704"/>
              <a:gd name="connsiteY1452" fmla="*/ 1619250 h 3290454"/>
              <a:gd name="connsiteX1453" fmla="*/ 3810000 w 4528704"/>
              <a:gd name="connsiteY1453" fmla="*/ 1601932 h 3290454"/>
              <a:gd name="connsiteX1454" fmla="*/ 3714750 w 4528704"/>
              <a:gd name="connsiteY1454" fmla="*/ 1697182 h 3290454"/>
              <a:gd name="connsiteX1455" fmla="*/ 3680114 w 4528704"/>
              <a:gd name="connsiteY1455" fmla="*/ 1671205 h 3290454"/>
              <a:gd name="connsiteX1456" fmla="*/ 3628159 w 4528704"/>
              <a:gd name="connsiteY1456" fmla="*/ 1688523 h 3290454"/>
              <a:gd name="connsiteX1457" fmla="*/ 3671455 w 4528704"/>
              <a:gd name="connsiteY1457" fmla="*/ 1645227 h 3290454"/>
              <a:gd name="connsiteX1458" fmla="*/ 3675178 w 4528704"/>
              <a:gd name="connsiteY1458" fmla="*/ 1644708 h 3290454"/>
              <a:gd name="connsiteX1459" fmla="*/ 3671455 w 4528704"/>
              <a:gd name="connsiteY1459" fmla="*/ 1619250 h 3290454"/>
              <a:gd name="connsiteX1460" fmla="*/ 3732069 w 4528704"/>
              <a:gd name="connsiteY1460" fmla="*/ 1593273 h 3290454"/>
              <a:gd name="connsiteX1461" fmla="*/ 3801341 w 4528704"/>
              <a:gd name="connsiteY1461" fmla="*/ 1549977 h 3290454"/>
              <a:gd name="connsiteX1462" fmla="*/ 3238500 w 4528704"/>
              <a:gd name="connsiteY1462" fmla="*/ 1532659 h 3290454"/>
              <a:gd name="connsiteX1463" fmla="*/ 3108614 w 4528704"/>
              <a:gd name="connsiteY1463" fmla="*/ 1610591 h 3290454"/>
              <a:gd name="connsiteX1464" fmla="*/ 3333750 w 4528704"/>
              <a:gd name="connsiteY1464" fmla="*/ 1480705 h 3290454"/>
              <a:gd name="connsiteX1465" fmla="*/ 3853296 w 4528704"/>
              <a:gd name="connsiteY1465" fmla="*/ 1125682 h 3290454"/>
              <a:gd name="connsiteX1466" fmla="*/ 3844637 w 4528704"/>
              <a:gd name="connsiteY1466" fmla="*/ 1056409 h 3290454"/>
              <a:gd name="connsiteX1467" fmla="*/ 3411682 w 4528704"/>
              <a:gd name="connsiteY1467" fmla="*/ 1272886 h 3290454"/>
              <a:gd name="connsiteX1468" fmla="*/ 2822864 w 4528704"/>
              <a:gd name="connsiteY1468" fmla="*/ 1601932 h 3290454"/>
              <a:gd name="connsiteX1469" fmla="*/ 3160569 w 4528704"/>
              <a:gd name="connsiteY1469" fmla="*/ 1350818 h 3290454"/>
              <a:gd name="connsiteX1470" fmla="*/ 3853296 w 4528704"/>
              <a:gd name="connsiteY1470" fmla="*/ 987136 h 3290454"/>
              <a:gd name="connsiteX1471" fmla="*/ 3792682 w 4528704"/>
              <a:gd name="connsiteY1471" fmla="*/ 891886 h 3290454"/>
              <a:gd name="connsiteX1472" fmla="*/ 3827319 w 4528704"/>
              <a:gd name="connsiteY1472" fmla="*/ 978477 h 3290454"/>
              <a:gd name="connsiteX1473" fmla="*/ 3567546 w 4528704"/>
              <a:gd name="connsiteY1473" fmla="*/ 1168977 h 3290454"/>
              <a:gd name="connsiteX1474" fmla="*/ 3117273 w 4528704"/>
              <a:gd name="connsiteY1474" fmla="*/ 1324841 h 3290454"/>
              <a:gd name="connsiteX1475" fmla="*/ 2770909 w 4528704"/>
              <a:gd name="connsiteY1475" fmla="*/ 1558636 h 3290454"/>
              <a:gd name="connsiteX1476" fmla="*/ 3377046 w 4528704"/>
              <a:gd name="connsiteY1476" fmla="*/ 1229591 h 3290454"/>
              <a:gd name="connsiteX1477" fmla="*/ 3775364 w 4528704"/>
              <a:gd name="connsiteY1477" fmla="*/ 1047750 h 3290454"/>
              <a:gd name="connsiteX1478" fmla="*/ 3619500 w 4528704"/>
              <a:gd name="connsiteY1478" fmla="*/ 874568 h 3290454"/>
              <a:gd name="connsiteX1479" fmla="*/ 3602182 w 4528704"/>
              <a:gd name="connsiteY1479" fmla="*/ 935182 h 3290454"/>
              <a:gd name="connsiteX1480" fmla="*/ 3610841 w 4528704"/>
              <a:gd name="connsiteY1480" fmla="*/ 943841 h 3290454"/>
              <a:gd name="connsiteX1481" fmla="*/ 3619500 w 4528704"/>
              <a:gd name="connsiteY1481" fmla="*/ 978477 h 3290454"/>
              <a:gd name="connsiteX1482" fmla="*/ 3576205 w 4528704"/>
              <a:gd name="connsiteY1482" fmla="*/ 978477 h 3290454"/>
              <a:gd name="connsiteX1483" fmla="*/ 3662796 w 4528704"/>
              <a:gd name="connsiteY1483" fmla="*/ 1056409 h 3290454"/>
              <a:gd name="connsiteX1484" fmla="*/ 3645478 w 4528704"/>
              <a:gd name="connsiteY1484" fmla="*/ 1065068 h 3290454"/>
              <a:gd name="connsiteX1485" fmla="*/ 3558887 w 4528704"/>
              <a:gd name="connsiteY1485" fmla="*/ 995795 h 3290454"/>
              <a:gd name="connsiteX1486" fmla="*/ 3394364 w 4528704"/>
              <a:gd name="connsiteY1486" fmla="*/ 1134341 h 3290454"/>
              <a:gd name="connsiteX1487" fmla="*/ 3420341 w 4528704"/>
              <a:gd name="connsiteY1487" fmla="*/ 1056409 h 3290454"/>
              <a:gd name="connsiteX1488" fmla="*/ 3498273 w 4528704"/>
              <a:gd name="connsiteY1488" fmla="*/ 952500 h 3290454"/>
              <a:gd name="connsiteX1489" fmla="*/ 3472296 w 4528704"/>
              <a:gd name="connsiteY1489" fmla="*/ 943841 h 3290454"/>
              <a:gd name="connsiteX1490" fmla="*/ 3255819 w 4528704"/>
              <a:gd name="connsiteY1490" fmla="*/ 1143000 h 3290454"/>
              <a:gd name="connsiteX1491" fmla="*/ 3437659 w 4528704"/>
              <a:gd name="connsiteY1491" fmla="*/ 909205 h 3290454"/>
              <a:gd name="connsiteX1492" fmla="*/ 3377046 w 4528704"/>
              <a:gd name="connsiteY1492" fmla="*/ 952500 h 3290454"/>
              <a:gd name="connsiteX1493" fmla="*/ 3394364 w 4528704"/>
              <a:gd name="connsiteY1493" fmla="*/ 961159 h 3290454"/>
              <a:gd name="connsiteX1494" fmla="*/ 3151909 w 4528704"/>
              <a:gd name="connsiteY1494" fmla="*/ 1134341 h 3290454"/>
              <a:gd name="connsiteX1495" fmla="*/ 3446319 w 4528704"/>
              <a:gd name="connsiteY1495" fmla="*/ 874568 h 3290454"/>
              <a:gd name="connsiteX1496" fmla="*/ 3454978 w 4528704"/>
              <a:gd name="connsiteY1496" fmla="*/ 839932 h 3290454"/>
              <a:gd name="connsiteX1497" fmla="*/ 3480955 w 4528704"/>
              <a:gd name="connsiteY1497" fmla="*/ 848591 h 3290454"/>
              <a:gd name="connsiteX1498" fmla="*/ 3515591 w 4528704"/>
              <a:gd name="connsiteY1498" fmla="*/ 787977 h 3290454"/>
              <a:gd name="connsiteX1499" fmla="*/ 3532909 w 4528704"/>
              <a:gd name="connsiteY1499" fmla="*/ 848591 h 3290454"/>
              <a:gd name="connsiteX1500" fmla="*/ 3558887 w 4528704"/>
              <a:gd name="connsiteY1500" fmla="*/ 831273 h 3290454"/>
              <a:gd name="connsiteX1501" fmla="*/ 3532909 w 4528704"/>
              <a:gd name="connsiteY1501" fmla="*/ 796636 h 3290454"/>
              <a:gd name="connsiteX1502" fmla="*/ 3550228 w 4528704"/>
              <a:gd name="connsiteY1502" fmla="*/ 770659 h 3290454"/>
              <a:gd name="connsiteX1503" fmla="*/ 3567546 w 4528704"/>
              <a:gd name="connsiteY1503" fmla="*/ 787977 h 3290454"/>
              <a:gd name="connsiteX1504" fmla="*/ 3576205 w 4528704"/>
              <a:gd name="connsiteY1504" fmla="*/ 762000 h 3290454"/>
              <a:gd name="connsiteX1505" fmla="*/ 3602182 w 4528704"/>
              <a:gd name="connsiteY1505" fmla="*/ 762000 h 3290454"/>
              <a:gd name="connsiteX1506" fmla="*/ 3602182 w 4528704"/>
              <a:gd name="connsiteY1506" fmla="*/ 813955 h 3290454"/>
              <a:gd name="connsiteX1507" fmla="*/ 3584864 w 4528704"/>
              <a:gd name="connsiteY1507" fmla="*/ 831273 h 3290454"/>
              <a:gd name="connsiteX1508" fmla="*/ 3602182 w 4528704"/>
              <a:gd name="connsiteY1508" fmla="*/ 857250 h 3290454"/>
              <a:gd name="connsiteX1509" fmla="*/ 3550228 w 4528704"/>
              <a:gd name="connsiteY1509" fmla="*/ 865909 h 3290454"/>
              <a:gd name="connsiteX1510" fmla="*/ 3610841 w 4528704"/>
              <a:gd name="connsiteY1510" fmla="*/ 883227 h 3290454"/>
              <a:gd name="connsiteX1511" fmla="*/ 3619500 w 4528704"/>
              <a:gd name="connsiteY1511" fmla="*/ 632114 h 3290454"/>
              <a:gd name="connsiteX1512" fmla="*/ 3896591 w 4528704"/>
              <a:gd name="connsiteY1512" fmla="*/ 389659 h 3290454"/>
              <a:gd name="connsiteX1513" fmla="*/ 4061114 w 4528704"/>
              <a:gd name="connsiteY1513" fmla="*/ 311727 h 3290454"/>
              <a:gd name="connsiteX1514" fmla="*/ 4069773 w 4528704"/>
              <a:gd name="connsiteY1514" fmla="*/ 268432 h 3290454"/>
              <a:gd name="connsiteX1515" fmla="*/ 4069773 w 4528704"/>
              <a:gd name="connsiteY1515" fmla="*/ 51955 h 3290454"/>
              <a:gd name="connsiteX1516" fmla="*/ 4095750 w 4528704"/>
              <a:gd name="connsiteY1516" fmla="*/ 43295 h 3290454"/>
              <a:gd name="connsiteX1517" fmla="*/ 4113069 w 4528704"/>
              <a:gd name="connsiteY1517" fmla="*/ 69273 h 3290454"/>
              <a:gd name="connsiteX1518" fmla="*/ 4156364 w 4528704"/>
              <a:gd name="connsiteY1518" fmla="*/ 34636 h 3290454"/>
              <a:gd name="connsiteX1519" fmla="*/ 4191000 w 4528704"/>
              <a:gd name="connsiteY1519" fmla="*/ 51955 h 3290454"/>
              <a:gd name="connsiteX1520" fmla="*/ 4234296 w 4528704"/>
              <a:gd name="connsiteY1520" fmla="*/ 17318 h 3290454"/>
              <a:gd name="connsiteX1521" fmla="*/ 4242955 w 4528704"/>
              <a:gd name="connsiteY1521" fmla="*/ 34636 h 3290454"/>
              <a:gd name="connsiteX1522" fmla="*/ 4303569 w 4528704"/>
              <a:gd name="connsiteY1522" fmla="*/ 8659 h 3290454"/>
              <a:gd name="connsiteX1523" fmla="*/ 4329546 w 4528704"/>
              <a:gd name="connsiteY1523" fmla="*/ 34636 h 3290454"/>
              <a:gd name="connsiteX1524" fmla="*/ 4355523 w 4528704"/>
              <a:gd name="connsiteY1524" fmla="*/ 0 h 3290454"/>
              <a:gd name="connsiteX1525" fmla="*/ 4390160 w 4528704"/>
              <a:gd name="connsiteY1525" fmla="*/ 0 h 3290454"/>
              <a:gd name="connsiteX1526" fmla="*/ 4450773 w 4528704"/>
              <a:gd name="connsiteY1526" fmla="*/ 17318 h 3290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</a:cxnLst>
            <a:rect l="l" t="t" r="r" b="b"/>
            <a:pathLst>
              <a:path w="4528704" h="3290454">
                <a:moveTo>
                  <a:pt x="337705" y="3203864"/>
                </a:moveTo>
                <a:cubicBezTo>
                  <a:pt x="337705" y="3203864"/>
                  <a:pt x="346364" y="3195205"/>
                  <a:pt x="355023" y="3195205"/>
                </a:cubicBezTo>
                <a:cubicBezTo>
                  <a:pt x="355023" y="3203864"/>
                  <a:pt x="346364" y="3203864"/>
                  <a:pt x="337705" y="3203864"/>
                </a:cubicBezTo>
                <a:close/>
                <a:moveTo>
                  <a:pt x="1099705" y="3177886"/>
                </a:moveTo>
                <a:cubicBezTo>
                  <a:pt x="1091046" y="3186546"/>
                  <a:pt x="1073727" y="3195205"/>
                  <a:pt x="1065068" y="3203864"/>
                </a:cubicBezTo>
                <a:cubicBezTo>
                  <a:pt x="1065068" y="3195205"/>
                  <a:pt x="1065068" y="3177886"/>
                  <a:pt x="1073727" y="3177886"/>
                </a:cubicBezTo>
                <a:lnTo>
                  <a:pt x="1099705" y="3177886"/>
                </a:lnTo>
                <a:close/>
                <a:moveTo>
                  <a:pt x="987136" y="3212523"/>
                </a:moveTo>
                <a:cubicBezTo>
                  <a:pt x="995796" y="3195205"/>
                  <a:pt x="1021773" y="3186546"/>
                  <a:pt x="1039091" y="3186546"/>
                </a:cubicBezTo>
                <a:cubicBezTo>
                  <a:pt x="1021773" y="3195205"/>
                  <a:pt x="1004455" y="3212523"/>
                  <a:pt x="987136" y="3212523"/>
                </a:cubicBezTo>
                <a:close/>
                <a:moveTo>
                  <a:pt x="1177637" y="3099955"/>
                </a:moveTo>
                <a:cubicBezTo>
                  <a:pt x="1160318" y="3108614"/>
                  <a:pt x="1143000" y="3125932"/>
                  <a:pt x="1117023" y="3125932"/>
                </a:cubicBezTo>
                <a:cubicBezTo>
                  <a:pt x="1125682" y="3117273"/>
                  <a:pt x="1143000" y="3108614"/>
                  <a:pt x="1151659" y="3099955"/>
                </a:cubicBezTo>
                <a:lnTo>
                  <a:pt x="1177637" y="3099955"/>
                </a:lnTo>
                <a:close/>
                <a:moveTo>
                  <a:pt x="1212273" y="3108614"/>
                </a:moveTo>
                <a:cubicBezTo>
                  <a:pt x="1212273" y="3099955"/>
                  <a:pt x="1220932" y="3099955"/>
                  <a:pt x="1229591" y="3091296"/>
                </a:cubicBezTo>
                <a:cubicBezTo>
                  <a:pt x="1229591" y="3099955"/>
                  <a:pt x="1220932" y="3108614"/>
                  <a:pt x="1212273" y="3108614"/>
                </a:cubicBezTo>
                <a:close/>
                <a:moveTo>
                  <a:pt x="666750" y="3082636"/>
                </a:moveTo>
                <a:lnTo>
                  <a:pt x="1134341" y="3082636"/>
                </a:lnTo>
                <a:cubicBezTo>
                  <a:pt x="1125682" y="3091296"/>
                  <a:pt x="1108364" y="3099955"/>
                  <a:pt x="1099705" y="3108614"/>
                </a:cubicBezTo>
                <a:lnTo>
                  <a:pt x="528205" y="3108614"/>
                </a:lnTo>
                <a:cubicBezTo>
                  <a:pt x="562841" y="3099955"/>
                  <a:pt x="623455" y="3065318"/>
                  <a:pt x="640773" y="3065318"/>
                </a:cubicBezTo>
                <a:cubicBezTo>
                  <a:pt x="666750" y="3065318"/>
                  <a:pt x="658091" y="3073977"/>
                  <a:pt x="666750" y="3082636"/>
                </a:cubicBezTo>
                <a:close/>
                <a:moveTo>
                  <a:pt x="1246909" y="3048000"/>
                </a:moveTo>
                <a:cubicBezTo>
                  <a:pt x="1255568" y="3039341"/>
                  <a:pt x="1272887" y="3030682"/>
                  <a:pt x="1290205" y="3022023"/>
                </a:cubicBezTo>
                <a:cubicBezTo>
                  <a:pt x="1298864" y="3022023"/>
                  <a:pt x="1281546" y="3056659"/>
                  <a:pt x="1246909" y="3048000"/>
                </a:cubicBezTo>
                <a:close/>
                <a:moveTo>
                  <a:pt x="1333500" y="3030682"/>
                </a:moveTo>
                <a:cubicBezTo>
                  <a:pt x="1333500" y="3022023"/>
                  <a:pt x="1342159" y="3013364"/>
                  <a:pt x="1350818" y="3022023"/>
                </a:cubicBezTo>
                <a:cubicBezTo>
                  <a:pt x="1350818" y="3022023"/>
                  <a:pt x="1342159" y="3030682"/>
                  <a:pt x="1333500" y="3030682"/>
                </a:cubicBezTo>
                <a:close/>
                <a:moveTo>
                  <a:pt x="831273" y="3022023"/>
                </a:moveTo>
                <a:lnTo>
                  <a:pt x="1238250" y="3022023"/>
                </a:lnTo>
                <a:lnTo>
                  <a:pt x="1194955" y="3022023"/>
                </a:lnTo>
                <a:cubicBezTo>
                  <a:pt x="1186296" y="3030682"/>
                  <a:pt x="1186296" y="3048000"/>
                  <a:pt x="1160318" y="3048000"/>
                </a:cubicBezTo>
                <a:lnTo>
                  <a:pt x="692727" y="3048000"/>
                </a:lnTo>
                <a:cubicBezTo>
                  <a:pt x="736023" y="3039341"/>
                  <a:pt x="796636" y="3004705"/>
                  <a:pt x="813955" y="3004705"/>
                </a:cubicBezTo>
                <a:cubicBezTo>
                  <a:pt x="839932" y="3004705"/>
                  <a:pt x="813955" y="3022023"/>
                  <a:pt x="831273" y="3022023"/>
                </a:cubicBezTo>
                <a:close/>
                <a:moveTo>
                  <a:pt x="1359477" y="2970068"/>
                </a:moveTo>
                <a:cubicBezTo>
                  <a:pt x="1368137" y="2961409"/>
                  <a:pt x="1385455" y="2952750"/>
                  <a:pt x="1402773" y="2944091"/>
                </a:cubicBezTo>
                <a:cubicBezTo>
                  <a:pt x="1402773" y="2952750"/>
                  <a:pt x="1385455" y="2970068"/>
                  <a:pt x="1359477" y="2970068"/>
                </a:cubicBezTo>
                <a:close/>
                <a:moveTo>
                  <a:pt x="1281546" y="2952750"/>
                </a:moveTo>
                <a:cubicBezTo>
                  <a:pt x="1281546" y="2952750"/>
                  <a:pt x="1255568" y="2970068"/>
                  <a:pt x="1255568" y="2987386"/>
                </a:cubicBezTo>
                <a:lnTo>
                  <a:pt x="857250" y="2987386"/>
                </a:lnTo>
                <a:cubicBezTo>
                  <a:pt x="883227" y="2978727"/>
                  <a:pt x="917864" y="2944091"/>
                  <a:pt x="943841" y="2944091"/>
                </a:cubicBezTo>
                <a:cubicBezTo>
                  <a:pt x="961159" y="2944091"/>
                  <a:pt x="969818" y="2952750"/>
                  <a:pt x="1281546" y="2952750"/>
                </a:cubicBezTo>
                <a:close/>
                <a:moveTo>
                  <a:pt x="1454727" y="2952750"/>
                </a:moveTo>
                <a:cubicBezTo>
                  <a:pt x="1454727" y="2944091"/>
                  <a:pt x="1454727" y="2935432"/>
                  <a:pt x="1463387" y="2935432"/>
                </a:cubicBezTo>
                <a:cubicBezTo>
                  <a:pt x="1472046" y="2935432"/>
                  <a:pt x="1463387" y="2944091"/>
                  <a:pt x="1454727" y="2952750"/>
                </a:cubicBezTo>
                <a:close/>
                <a:moveTo>
                  <a:pt x="1359477" y="2883477"/>
                </a:moveTo>
                <a:lnTo>
                  <a:pt x="1342159" y="2900796"/>
                </a:lnTo>
                <a:cubicBezTo>
                  <a:pt x="1350818" y="2909455"/>
                  <a:pt x="1359477" y="2909455"/>
                  <a:pt x="1368137" y="2909455"/>
                </a:cubicBezTo>
                <a:cubicBezTo>
                  <a:pt x="1368137" y="2909455"/>
                  <a:pt x="1368137" y="2926773"/>
                  <a:pt x="1342159" y="2926773"/>
                </a:cubicBezTo>
                <a:lnTo>
                  <a:pt x="969818" y="2926773"/>
                </a:lnTo>
                <a:cubicBezTo>
                  <a:pt x="987136" y="2909455"/>
                  <a:pt x="1004455" y="2900796"/>
                  <a:pt x="1013114" y="2883477"/>
                </a:cubicBezTo>
                <a:lnTo>
                  <a:pt x="1359477" y="2883477"/>
                </a:lnTo>
                <a:close/>
                <a:moveTo>
                  <a:pt x="1472046" y="2883477"/>
                </a:moveTo>
                <a:cubicBezTo>
                  <a:pt x="1489364" y="2874818"/>
                  <a:pt x="1506682" y="2857500"/>
                  <a:pt x="1524000" y="2848841"/>
                </a:cubicBezTo>
                <a:cubicBezTo>
                  <a:pt x="1506682" y="2857500"/>
                  <a:pt x="1498023" y="2883477"/>
                  <a:pt x="1472046" y="2883477"/>
                </a:cubicBezTo>
                <a:close/>
                <a:moveTo>
                  <a:pt x="1558637" y="2840182"/>
                </a:moveTo>
                <a:cubicBezTo>
                  <a:pt x="1558637" y="2840182"/>
                  <a:pt x="1575955" y="2848841"/>
                  <a:pt x="1567296" y="2857500"/>
                </a:cubicBezTo>
                <a:cubicBezTo>
                  <a:pt x="1567296" y="2857500"/>
                  <a:pt x="1558637" y="2857500"/>
                  <a:pt x="1558637" y="2840182"/>
                </a:cubicBezTo>
                <a:close/>
                <a:moveTo>
                  <a:pt x="1420091" y="2831523"/>
                </a:moveTo>
                <a:cubicBezTo>
                  <a:pt x="1428750" y="2840182"/>
                  <a:pt x="1437409" y="2840182"/>
                  <a:pt x="1446068" y="2840182"/>
                </a:cubicBezTo>
                <a:cubicBezTo>
                  <a:pt x="1446068" y="2840182"/>
                  <a:pt x="1446068" y="2857500"/>
                  <a:pt x="1420091" y="2857500"/>
                </a:cubicBezTo>
                <a:lnTo>
                  <a:pt x="1039091" y="2857500"/>
                </a:lnTo>
                <a:cubicBezTo>
                  <a:pt x="1047750" y="2848841"/>
                  <a:pt x="1065068" y="2831523"/>
                  <a:pt x="1065068" y="2822864"/>
                </a:cubicBezTo>
                <a:cubicBezTo>
                  <a:pt x="1411432" y="2822864"/>
                  <a:pt x="1428750" y="2822864"/>
                  <a:pt x="1420091" y="2831523"/>
                </a:cubicBezTo>
                <a:close/>
                <a:moveTo>
                  <a:pt x="1584614" y="2788227"/>
                </a:moveTo>
                <a:cubicBezTo>
                  <a:pt x="1593273" y="2779568"/>
                  <a:pt x="1610591" y="2762250"/>
                  <a:pt x="1619250" y="2779568"/>
                </a:cubicBezTo>
                <a:cubicBezTo>
                  <a:pt x="1610591" y="2779568"/>
                  <a:pt x="1601932" y="2788227"/>
                  <a:pt x="1584614" y="2788227"/>
                </a:cubicBezTo>
                <a:close/>
                <a:moveTo>
                  <a:pt x="1653887" y="2736273"/>
                </a:moveTo>
                <a:cubicBezTo>
                  <a:pt x="1653887" y="2736273"/>
                  <a:pt x="1645227" y="2744932"/>
                  <a:pt x="1645227" y="2736273"/>
                </a:cubicBezTo>
                <a:lnTo>
                  <a:pt x="1653887" y="2736273"/>
                </a:lnTo>
                <a:close/>
                <a:moveTo>
                  <a:pt x="1662546" y="2692977"/>
                </a:moveTo>
                <a:cubicBezTo>
                  <a:pt x="1662546" y="2684318"/>
                  <a:pt x="1671205" y="2667000"/>
                  <a:pt x="1688523" y="2658341"/>
                </a:cubicBezTo>
                <a:cubicBezTo>
                  <a:pt x="1679864" y="2667000"/>
                  <a:pt x="1679864" y="2684318"/>
                  <a:pt x="1662546" y="2692977"/>
                </a:cubicBezTo>
                <a:close/>
                <a:moveTo>
                  <a:pt x="1601932" y="2692977"/>
                </a:moveTo>
                <a:cubicBezTo>
                  <a:pt x="1601932" y="2684318"/>
                  <a:pt x="1584614" y="2667000"/>
                  <a:pt x="1584614" y="2658341"/>
                </a:cubicBezTo>
                <a:cubicBezTo>
                  <a:pt x="1593273" y="2667000"/>
                  <a:pt x="1601932" y="2684318"/>
                  <a:pt x="1601932" y="2692977"/>
                </a:cubicBezTo>
                <a:close/>
                <a:moveTo>
                  <a:pt x="692727" y="2658341"/>
                </a:moveTo>
                <a:cubicBezTo>
                  <a:pt x="692727" y="2641023"/>
                  <a:pt x="710046" y="2615046"/>
                  <a:pt x="727364" y="2597727"/>
                </a:cubicBezTo>
                <a:cubicBezTo>
                  <a:pt x="736023" y="2606386"/>
                  <a:pt x="718705" y="2632364"/>
                  <a:pt x="692727" y="2658341"/>
                </a:cubicBezTo>
                <a:close/>
                <a:moveTo>
                  <a:pt x="2926773" y="2589068"/>
                </a:moveTo>
                <a:cubicBezTo>
                  <a:pt x="2935432" y="2580409"/>
                  <a:pt x="2935432" y="2571750"/>
                  <a:pt x="2935432" y="2563091"/>
                </a:cubicBezTo>
                <a:lnTo>
                  <a:pt x="2944091" y="2597727"/>
                </a:lnTo>
                <a:cubicBezTo>
                  <a:pt x="2935432" y="2597727"/>
                  <a:pt x="2926773" y="2606386"/>
                  <a:pt x="2918114" y="2606386"/>
                </a:cubicBezTo>
                <a:cubicBezTo>
                  <a:pt x="2918114" y="2589068"/>
                  <a:pt x="2900796" y="2571750"/>
                  <a:pt x="2892137" y="2563091"/>
                </a:cubicBezTo>
                <a:cubicBezTo>
                  <a:pt x="2900796" y="2563091"/>
                  <a:pt x="2918114" y="2571750"/>
                  <a:pt x="2926773" y="2589068"/>
                </a:cubicBezTo>
                <a:close/>
                <a:moveTo>
                  <a:pt x="1688523" y="2597727"/>
                </a:moveTo>
                <a:lnTo>
                  <a:pt x="1688523" y="2563091"/>
                </a:lnTo>
                <a:cubicBezTo>
                  <a:pt x="1697182" y="2571750"/>
                  <a:pt x="1697182" y="2589068"/>
                  <a:pt x="1688523" y="2597727"/>
                </a:cubicBezTo>
                <a:close/>
                <a:moveTo>
                  <a:pt x="2796887" y="2589068"/>
                </a:moveTo>
                <a:cubicBezTo>
                  <a:pt x="2796887" y="2580409"/>
                  <a:pt x="2788228" y="2563091"/>
                  <a:pt x="2796887" y="2554432"/>
                </a:cubicBezTo>
                <a:lnTo>
                  <a:pt x="2796887" y="2589068"/>
                </a:lnTo>
                <a:close/>
                <a:moveTo>
                  <a:pt x="2892137" y="2537114"/>
                </a:moveTo>
                <a:cubicBezTo>
                  <a:pt x="2883478" y="2537114"/>
                  <a:pt x="2874819" y="2545773"/>
                  <a:pt x="2866159" y="2554432"/>
                </a:cubicBezTo>
                <a:lnTo>
                  <a:pt x="2883478" y="2571750"/>
                </a:lnTo>
                <a:cubicBezTo>
                  <a:pt x="2874819" y="2571750"/>
                  <a:pt x="2866159" y="2571750"/>
                  <a:pt x="2857500" y="2563091"/>
                </a:cubicBezTo>
                <a:lnTo>
                  <a:pt x="2866159" y="2537114"/>
                </a:lnTo>
                <a:lnTo>
                  <a:pt x="2892137" y="2537114"/>
                </a:lnTo>
                <a:close/>
                <a:moveTo>
                  <a:pt x="1420091" y="2563091"/>
                </a:moveTo>
                <a:lnTo>
                  <a:pt x="1342159" y="2537114"/>
                </a:lnTo>
                <a:lnTo>
                  <a:pt x="1420091" y="2563091"/>
                </a:lnTo>
                <a:close/>
                <a:moveTo>
                  <a:pt x="1212273" y="2537114"/>
                </a:moveTo>
                <a:cubicBezTo>
                  <a:pt x="1220932" y="2545773"/>
                  <a:pt x="1246909" y="2563091"/>
                  <a:pt x="1272887" y="2563091"/>
                </a:cubicBezTo>
                <a:cubicBezTo>
                  <a:pt x="1229591" y="2563091"/>
                  <a:pt x="1168977" y="2545773"/>
                  <a:pt x="1125682" y="2580409"/>
                </a:cubicBezTo>
                <a:cubicBezTo>
                  <a:pt x="1168977" y="2589068"/>
                  <a:pt x="1220932" y="2589068"/>
                  <a:pt x="1272887" y="2589068"/>
                </a:cubicBezTo>
                <a:cubicBezTo>
                  <a:pt x="1281546" y="2589068"/>
                  <a:pt x="1281546" y="2606386"/>
                  <a:pt x="1307523" y="2606386"/>
                </a:cubicBezTo>
                <a:cubicBezTo>
                  <a:pt x="1324841" y="2606386"/>
                  <a:pt x="1324841" y="2597727"/>
                  <a:pt x="1333500" y="2589068"/>
                </a:cubicBezTo>
                <a:cubicBezTo>
                  <a:pt x="1342159" y="2597727"/>
                  <a:pt x="1359477" y="2580409"/>
                  <a:pt x="1359477" y="2606386"/>
                </a:cubicBezTo>
                <a:cubicBezTo>
                  <a:pt x="1359477" y="2623705"/>
                  <a:pt x="1342159" y="2589068"/>
                  <a:pt x="1342159" y="2615046"/>
                </a:cubicBezTo>
                <a:cubicBezTo>
                  <a:pt x="1342159" y="2658341"/>
                  <a:pt x="1402773" y="2632364"/>
                  <a:pt x="1437409" y="2641023"/>
                </a:cubicBezTo>
                <a:cubicBezTo>
                  <a:pt x="1437409" y="2649682"/>
                  <a:pt x="1428750" y="2641023"/>
                  <a:pt x="1428750" y="2658341"/>
                </a:cubicBezTo>
                <a:cubicBezTo>
                  <a:pt x="1428750" y="2684318"/>
                  <a:pt x="1480705" y="2675659"/>
                  <a:pt x="1480705" y="2701636"/>
                </a:cubicBezTo>
                <a:cubicBezTo>
                  <a:pt x="1480705" y="2718955"/>
                  <a:pt x="1463387" y="2718955"/>
                  <a:pt x="1463387" y="2736273"/>
                </a:cubicBezTo>
                <a:lnTo>
                  <a:pt x="1125682" y="2744932"/>
                </a:lnTo>
                <a:lnTo>
                  <a:pt x="1125682" y="2762250"/>
                </a:lnTo>
                <a:lnTo>
                  <a:pt x="1480705" y="2762250"/>
                </a:lnTo>
                <a:cubicBezTo>
                  <a:pt x="1480705" y="2770909"/>
                  <a:pt x="1472046" y="2788227"/>
                  <a:pt x="1463387" y="2796886"/>
                </a:cubicBezTo>
                <a:lnTo>
                  <a:pt x="1091046" y="2796886"/>
                </a:lnTo>
                <a:cubicBezTo>
                  <a:pt x="1099705" y="2770909"/>
                  <a:pt x="1099705" y="2736273"/>
                  <a:pt x="1099705" y="2701636"/>
                </a:cubicBezTo>
                <a:cubicBezTo>
                  <a:pt x="1316182" y="2692977"/>
                  <a:pt x="1376796" y="2701636"/>
                  <a:pt x="1402773" y="2684318"/>
                </a:cubicBezTo>
                <a:cubicBezTo>
                  <a:pt x="1394114" y="2675659"/>
                  <a:pt x="1376796" y="2675659"/>
                  <a:pt x="1099705" y="2675659"/>
                </a:cubicBezTo>
                <a:lnTo>
                  <a:pt x="1099705" y="2632364"/>
                </a:lnTo>
                <a:cubicBezTo>
                  <a:pt x="1108364" y="2632364"/>
                  <a:pt x="1125682" y="2632364"/>
                  <a:pt x="1298864" y="2641023"/>
                </a:cubicBezTo>
                <a:cubicBezTo>
                  <a:pt x="1307523" y="2641023"/>
                  <a:pt x="1324841" y="2632364"/>
                  <a:pt x="1333500" y="2623705"/>
                </a:cubicBezTo>
                <a:cubicBezTo>
                  <a:pt x="1324841" y="2615046"/>
                  <a:pt x="1307523" y="2615046"/>
                  <a:pt x="1099705" y="2615046"/>
                </a:cubicBezTo>
                <a:cubicBezTo>
                  <a:pt x="1099705" y="2589068"/>
                  <a:pt x="1099705" y="2563091"/>
                  <a:pt x="1091046" y="2537114"/>
                </a:cubicBezTo>
                <a:lnTo>
                  <a:pt x="1212273" y="2537114"/>
                </a:lnTo>
                <a:close/>
                <a:moveTo>
                  <a:pt x="1333500" y="2528455"/>
                </a:moveTo>
                <a:cubicBezTo>
                  <a:pt x="1324841" y="2528455"/>
                  <a:pt x="1307523" y="2519796"/>
                  <a:pt x="1298864" y="2519796"/>
                </a:cubicBezTo>
                <a:cubicBezTo>
                  <a:pt x="1307523" y="2519796"/>
                  <a:pt x="1324841" y="2528455"/>
                  <a:pt x="1333500" y="2528455"/>
                </a:cubicBezTo>
                <a:close/>
                <a:moveTo>
                  <a:pt x="2978728" y="2528455"/>
                </a:moveTo>
                <a:lnTo>
                  <a:pt x="2978728" y="2554432"/>
                </a:lnTo>
                <a:cubicBezTo>
                  <a:pt x="2970069" y="2554432"/>
                  <a:pt x="2952750" y="2563091"/>
                  <a:pt x="2944091" y="2554432"/>
                </a:cubicBezTo>
                <a:lnTo>
                  <a:pt x="2952750" y="2545773"/>
                </a:lnTo>
                <a:cubicBezTo>
                  <a:pt x="2961409" y="2537114"/>
                  <a:pt x="2952750" y="2519796"/>
                  <a:pt x="2952750" y="2502477"/>
                </a:cubicBezTo>
                <a:cubicBezTo>
                  <a:pt x="2952750" y="2511136"/>
                  <a:pt x="2970069" y="2528455"/>
                  <a:pt x="2978728" y="2528455"/>
                </a:cubicBezTo>
                <a:close/>
                <a:moveTo>
                  <a:pt x="1151659" y="2493818"/>
                </a:moveTo>
                <a:cubicBezTo>
                  <a:pt x="1151659" y="2502477"/>
                  <a:pt x="1168977" y="2519796"/>
                  <a:pt x="1186296" y="2519796"/>
                </a:cubicBezTo>
                <a:cubicBezTo>
                  <a:pt x="1143000" y="2511136"/>
                  <a:pt x="1091046" y="2537114"/>
                  <a:pt x="1065068" y="2493818"/>
                </a:cubicBezTo>
                <a:lnTo>
                  <a:pt x="1151659" y="2493818"/>
                </a:lnTo>
                <a:close/>
                <a:moveTo>
                  <a:pt x="2909455" y="2485159"/>
                </a:moveTo>
                <a:cubicBezTo>
                  <a:pt x="2909455" y="2485159"/>
                  <a:pt x="2909455" y="2493818"/>
                  <a:pt x="2900796" y="2485159"/>
                </a:cubicBezTo>
                <a:lnTo>
                  <a:pt x="2909455" y="2485159"/>
                </a:lnTo>
                <a:close/>
                <a:moveTo>
                  <a:pt x="2814205" y="2519796"/>
                </a:moveTo>
                <a:cubicBezTo>
                  <a:pt x="2805546" y="2519796"/>
                  <a:pt x="2788228" y="2528455"/>
                  <a:pt x="2779568" y="2528455"/>
                </a:cubicBezTo>
                <a:lnTo>
                  <a:pt x="2796887" y="2511136"/>
                </a:lnTo>
                <a:cubicBezTo>
                  <a:pt x="2788228" y="2502477"/>
                  <a:pt x="2770909" y="2493818"/>
                  <a:pt x="2770909" y="2485159"/>
                </a:cubicBezTo>
                <a:cubicBezTo>
                  <a:pt x="2788228" y="2493818"/>
                  <a:pt x="2796887" y="2493818"/>
                  <a:pt x="2814205" y="2519796"/>
                </a:cubicBezTo>
                <a:close/>
                <a:moveTo>
                  <a:pt x="787977" y="2511136"/>
                </a:moveTo>
                <a:cubicBezTo>
                  <a:pt x="787977" y="2502477"/>
                  <a:pt x="796636" y="2493818"/>
                  <a:pt x="796636" y="2485159"/>
                </a:cubicBezTo>
                <a:cubicBezTo>
                  <a:pt x="796636" y="2493818"/>
                  <a:pt x="796636" y="2511136"/>
                  <a:pt x="787977" y="2511136"/>
                </a:cubicBezTo>
                <a:close/>
                <a:moveTo>
                  <a:pt x="753341" y="2511136"/>
                </a:moveTo>
                <a:cubicBezTo>
                  <a:pt x="753341" y="2502477"/>
                  <a:pt x="753341" y="2485159"/>
                  <a:pt x="762000" y="2485159"/>
                </a:cubicBezTo>
                <a:cubicBezTo>
                  <a:pt x="770659" y="2485159"/>
                  <a:pt x="762000" y="2502477"/>
                  <a:pt x="753341" y="2511136"/>
                </a:cubicBezTo>
                <a:close/>
                <a:moveTo>
                  <a:pt x="736023" y="2511136"/>
                </a:moveTo>
                <a:cubicBezTo>
                  <a:pt x="718705" y="2502477"/>
                  <a:pt x="701386" y="2493818"/>
                  <a:pt x="692727" y="2485159"/>
                </a:cubicBezTo>
                <a:cubicBezTo>
                  <a:pt x="701386" y="2485159"/>
                  <a:pt x="718705" y="2493818"/>
                  <a:pt x="736023" y="2511136"/>
                </a:cubicBezTo>
                <a:close/>
                <a:moveTo>
                  <a:pt x="2597728" y="2467841"/>
                </a:moveTo>
                <a:cubicBezTo>
                  <a:pt x="2589068" y="2467841"/>
                  <a:pt x="2580409" y="2459182"/>
                  <a:pt x="2571750" y="2450523"/>
                </a:cubicBezTo>
                <a:cubicBezTo>
                  <a:pt x="2580409" y="2450523"/>
                  <a:pt x="2589068" y="2459182"/>
                  <a:pt x="2597728" y="2467841"/>
                </a:cubicBezTo>
                <a:close/>
                <a:moveTo>
                  <a:pt x="1593273" y="2467841"/>
                </a:moveTo>
                <a:cubicBezTo>
                  <a:pt x="1584614" y="2467841"/>
                  <a:pt x="1567296" y="2459182"/>
                  <a:pt x="1549977" y="2450523"/>
                </a:cubicBezTo>
                <a:cubicBezTo>
                  <a:pt x="1558637" y="2450523"/>
                  <a:pt x="1575955" y="2459182"/>
                  <a:pt x="1593273" y="2467841"/>
                </a:cubicBezTo>
                <a:close/>
                <a:moveTo>
                  <a:pt x="2788228" y="2467841"/>
                </a:moveTo>
                <a:lnTo>
                  <a:pt x="2788228" y="2441864"/>
                </a:lnTo>
                <a:cubicBezTo>
                  <a:pt x="2788228" y="2450523"/>
                  <a:pt x="2796887" y="2467841"/>
                  <a:pt x="2788228" y="2467841"/>
                </a:cubicBezTo>
                <a:close/>
                <a:moveTo>
                  <a:pt x="1108364" y="2441864"/>
                </a:moveTo>
                <a:lnTo>
                  <a:pt x="1108364" y="2467841"/>
                </a:lnTo>
                <a:cubicBezTo>
                  <a:pt x="1082387" y="2459182"/>
                  <a:pt x="1047750" y="2459182"/>
                  <a:pt x="1021773" y="2441864"/>
                </a:cubicBezTo>
                <a:lnTo>
                  <a:pt x="1108364" y="2441864"/>
                </a:lnTo>
                <a:close/>
                <a:moveTo>
                  <a:pt x="736023" y="2467841"/>
                </a:moveTo>
                <a:cubicBezTo>
                  <a:pt x="727364" y="2459182"/>
                  <a:pt x="718705" y="2450523"/>
                  <a:pt x="718705" y="2441864"/>
                </a:cubicBezTo>
                <a:cubicBezTo>
                  <a:pt x="727364" y="2450523"/>
                  <a:pt x="736023" y="2459182"/>
                  <a:pt x="736023" y="2467841"/>
                </a:cubicBezTo>
                <a:close/>
                <a:moveTo>
                  <a:pt x="3377046" y="2433205"/>
                </a:moveTo>
                <a:cubicBezTo>
                  <a:pt x="3411682" y="2450523"/>
                  <a:pt x="3446319" y="2459182"/>
                  <a:pt x="3463637" y="2467841"/>
                </a:cubicBezTo>
                <a:cubicBezTo>
                  <a:pt x="3454978" y="2467841"/>
                  <a:pt x="3429000" y="2459182"/>
                  <a:pt x="3403023" y="2493818"/>
                </a:cubicBezTo>
                <a:cubicBezTo>
                  <a:pt x="3385705" y="2485159"/>
                  <a:pt x="3368387" y="2459182"/>
                  <a:pt x="3342409" y="2459182"/>
                </a:cubicBezTo>
                <a:cubicBezTo>
                  <a:pt x="3325091" y="2459182"/>
                  <a:pt x="3333750" y="2476500"/>
                  <a:pt x="3333750" y="2485159"/>
                </a:cubicBezTo>
                <a:cubicBezTo>
                  <a:pt x="3325091" y="2476500"/>
                  <a:pt x="3325091" y="2476500"/>
                  <a:pt x="3325091" y="2459182"/>
                </a:cubicBezTo>
                <a:cubicBezTo>
                  <a:pt x="3325091" y="2433205"/>
                  <a:pt x="3299114" y="2441864"/>
                  <a:pt x="3281796" y="2433205"/>
                </a:cubicBezTo>
                <a:lnTo>
                  <a:pt x="3377046" y="2433205"/>
                </a:lnTo>
                <a:close/>
                <a:moveTo>
                  <a:pt x="2900796" y="2450523"/>
                </a:moveTo>
                <a:cubicBezTo>
                  <a:pt x="2900796" y="2459182"/>
                  <a:pt x="2892137" y="2467841"/>
                  <a:pt x="2892137" y="2476500"/>
                </a:cubicBezTo>
                <a:cubicBezTo>
                  <a:pt x="2857500" y="2459182"/>
                  <a:pt x="2857500" y="2424546"/>
                  <a:pt x="2822864" y="2424546"/>
                </a:cubicBezTo>
                <a:lnTo>
                  <a:pt x="2857500" y="2415886"/>
                </a:lnTo>
                <a:cubicBezTo>
                  <a:pt x="2866159" y="2433205"/>
                  <a:pt x="2883478" y="2441864"/>
                  <a:pt x="2900796" y="2450523"/>
                </a:cubicBezTo>
                <a:close/>
                <a:moveTo>
                  <a:pt x="2563091" y="2441864"/>
                </a:moveTo>
                <a:cubicBezTo>
                  <a:pt x="2545773" y="2433205"/>
                  <a:pt x="2519796" y="2424546"/>
                  <a:pt x="2502478" y="2415886"/>
                </a:cubicBezTo>
                <a:cubicBezTo>
                  <a:pt x="2519796" y="2424546"/>
                  <a:pt x="2545773" y="2433205"/>
                  <a:pt x="2563091" y="2441864"/>
                </a:cubicBezTo>
                <a:close/>
                <a:moveTo>
                  <a:pt x="1082387" y="2415886"/>
                </a:moveTo>
                <a:cubicBezTo>
                  <a:pt x="1073727" y="2424546"/>
                  <a:pt x="1065068" y="2424546"/>
                  <a:pt x="1039091" y="2424546"/>
                </a:cubicBezTo>
                <a:cubicBezTo>
                  <a:pt x="1021773" y="2424546"/>
                  <a:pt x="1004455" y="2415886"/>
                  <a:pt x="987136" y="2407227"/>
                </a:cubicBezTo>
                <a:lnTo>
                  <a:pt x="1082387" y="2415886"/>
                </a:lnTo>
                <a:close/>
                <a:moveTo>
                  <a:pt x="2493818" y="2407227"/>
                </a:moveTo>
                <a:cubicBezTo>
                  <a:pt x="2485159" y="2398568"/>
                  <a:pt x="2476500" y="2398568"/>
                  <a:pt x="2476500" y="2389909"/>
                </a:cubicBezTo>
                <a:cubicBezTo>
                  <a:pt x="2485159" y="2398568"/>
                  <a:pt x="2493818" y="2398568"/>
                  <a:pt x="2493818" y="2407227"/>
                </a:cubicBezTo>
                <a:close/>
                <a:moveTo>
                  <a:pt x="1853046" y="2580409"/>
                </a:moveTo>
                <a:cubicBezTo>
                  <a:pt x="1905000" y="2632364"/>
                  <a:pt x="1956955" y="2606386"/>
                  <a:pt x="2000250" y="2675659"/>
                </a:cubicBezTo>
                <a:lnTo>
                  <a:pt x="2000250" y="2701636"/>
                </a:lnTo>
                <a:cubicBezTo>
                  <a:pt x="1956955" y="2658341"/>
                  <a:pt x="1887682" y="2632364"/>
                  <a:pt x="1844387" y="2580409"/>
                </a:cubicBezTo>
                <a:cubicBezTo>
                  <a:pt x="1801091" y="2545773"/>
                  <a:pt x="1783773" y="2459182"/>
                  <a:pt x="1723159" y="2459182"/>
                </a:cubicBezTo>
                <a:cubicBezTo>
                  <a:pt x="1723159" y="2450523"/>
                  <a:pt x="1731818" y="2450523"/>
                  <a:pt x="1740477" y="2441864"/>
                </a:cubicBezTo>
                <a:cubicBezTo>
                  <a:pt x="1723159" y="2424546"/>
                  <a:pt x="1697182" y="2398568"/>
                  <a:pt x="1688523" y="2372591"/>
                </a:cubicBezTo>
                <a:cubicBezTo>
                  <a:pt x="1749137" y="2433205"/>
                  <a:pt x="1792432" y="2519796"/>
                  <a:pt x="1853046" y="2580409"/>
                </a:cubicBezTo>
                <a:close/>
                <a:moveTo>
                  <a:pt x="2502478" y="2389909"/>
                </a:moveTo>
                <a:cubicBezTo>
                  <a:pt x="2502478" y="2381250"/>
                  <a:pt x="2511137" y="2372591"/>
                  <a:pt x="2511137" y="2363932"/>
                </a:cubicBezTo>
                <a:cubicBezTo>
                  <a:pt x="2511137" y="2372591"/>
                  <a:pt x="2511137" y="2381250"/>
                  <a:pt x="2502478" y="2389909"/>
                </a:cubicBezTo>
                <a:close/>
                <a:moveTo>
                  <a:pt x="2251364" y="2398568"/>
                </a:moveTo>
                <a:lnTo>
                  <a:pt x="2216728" y="2363932"/>
                </a:lnTo>
                <a:cubicBezTo>
                  <a:pt x="2251364" y="2363932"/>
                  <a:pt x="2363932" y="2476500"/>
                  <a:pt x="2372591" y="2537114"/>
                </a:cubicBezTo>
                <a:cubicBezTo>
                  <a:pt x="2363932" y="2528455"/>
                  <a:pt x="2346614" y="2519796"/>
                  <a:pt x="2337955" y="2528455"/>
                </a:cubicBezTo>
                <a:cubicBezTo>
                  <a:pt x="2346614" y="2537114"/>
                  <a:pt x="2355273" y="2554432"/>
                  <a:pt x="2363932" y="2563091"/>
                </a:cubicBezTo>
                <a:cubicBezTo>
                  <a:pt x="2303318" y="2528455"/>
                  <a:pt x="2242705" y="2433205"/>
                  <a:pt x="2182091" y="2363932"/>
                </a:cubicBezTo>
                <a:cubicBezTo>
                  <a:pt x="2225387" y="2381250"/>
                  <a:pt x="2190750" y="2389909"/>
                  <a:pt x="2251364" y="2398568"/>
                </a:cubicBezTo>
                <a:close/>
                <a:moveTo>
                  <a:pt x="831273" y="2415886"/>
                </a:moveTo>
                <a:cubicBezTo>
                  <a:pt x="822614" y="2407227"/>
                  <a:pt x="822614" y="2398568"/>
                  <a:pt x="796636" y="2398568"/>
                </a:cubicBezTo>
                <a:cubicBezTo>
                  <a:pt x="779318" y="2398568"/>
                  <a:pt x="770659" y="2415886"/>
                  <a:pt x="762000" y="2433205"/>
                </a:cubicBezTo>
                <a:cubicBezTo>
                  <a:pt x="762000" y="2433205"/>
                  <a:pt x="753341" y="2441864"/>
                  <a:pt x="779318" y="2441864"/>
                </a:cubicBezTo>
                <a:cubicBezTo>
                  <a:pt x="796636" y="2441864"/>
                  <a:pt x="796636" y="2424546"/>
                  <a:pt x="796636" y="2415886"/>
                </a:cubicBezTo>
                <a:cubicBezTo>
                  <a:pt x="805296" y="2415886"/>
                  <a:pt x="822614" y="2433205"/>
                  <a:pt x="831273" y="2450523"/>
                </a:cubicBezTo>
                <a:cubicBezTo>
                  <a:pt x="822614" y="2450523"/>
                  <a:pt x="831273" y="2441864"/>
                  <a:pt x="805296" y="2441864"/>
                </a:cubicBezTo>
                <a:cubicBezTo>
                  <a:pt x="787977" y="2441864"/>
                  <a:pt x="779318" y="2459182"/>
                  <a:pt x="779318" y="2467841"/>
                </a:cubicBezTo>
                <a:cubicBezTo>
                  <a:pt x="787977" y="2476500"/>
                  <a:pt x="796636" y="2467841"/>
                  <a:pt x="831273" y="2467841"/>
                </a:cubicBezTo>
                <a:cubicBezTo>
                  <a:pt x="857250" y="2502477"/>
                  <a:pt x="805296" y="2537114"/>
                  <a:pt x="857250" y="2571750"/>
                </a:cubicBezTo>
                <a:cubicBezTo>
                  <a:pt x="839932" y="2571750"/>
                  <a:pt x="822614" y="2563091"/>
                  <a:pt x="805296" y="2571750"/>
                </a:cubicBezTo>
                <a:cubicBezTo>
                  <a:pt x="831273" y="2606386"/>
                  <a:pt x="857250" y="2632364"/>
                  <a:pt x="891886" y="2649682"/>
                </a:cubicBezTo>
                <a:lnTo>
                  <a:pt x="865909" y="2658341"/>
                </a:lnTo>
                <a:cubicBezTo>
                  <a:pt x="839932" y="2641023"/>
                  <a:pt x="805296" y="2597727"/>
                  <a:pt x="787977" y="2597727"/>
                </a:cubicBezTo>
                <a:cubicBezTo>
                  <a:pt x="762000" y="2597727"/>
                  <a:pt x="684068" y="2684318"/>
                  <a:pt x="632114" y="2727614"/>
                </a:cubicBezTo>
                <a:cubicBezTo>
                  <a:pt x="632114" y="2718955"/>
                  <a:pt x="649432" y="2675659"/>
                  <a:pt x="649432" y="2667000"/>
                </a:cubicBezTo>
                <a:cubicBezTo>
                  <a:pt x="666750" y="2632364"/>
                  <a:pt x="701386" y="2589068"/>
                  <a:pt x="727364" y="2545773"/>
                </a:cubicBezTo>
                <a:cubicBezTo>
                  <a:pt x="718705" y="2537114"/>
                  <a:pt x="727364" y="2537114"/>
                  <a:pt x="701386" y="2537114"/>
                </a:cubicBezTo>
                <a:cubicBezTo>
                  <a:pt x="684068" y="2537114"/>
                  <a:pt x="554182" y="2684318"/>
                  <a:pt x="484909" y="2736273"/>
                </a:cubicBezTo>
                <a:cubicBezTo>
                  <a:pt x="536864" y="2684318"/>
                  <a:pt x="588818" y="2632364"/>
                  <a:pt x="632114" y="2571750"/>
                </a:cubicBezTo>
                <a:cubicBezTo>
                  <a:pt x="623455" y="2563091"/>
                  <a:pt x="614796" y="2563091"/>
                  <a:pt x="597477" y="2563091"/>
                </a:cubicBezTo>
                <a:cubicBezTo>
                  <a:pt x="571500" y="2563091"/>
                  <a:pt x="571500" y="2563091"/>
                  <a:pt x="562841" y="2571750"/>
                </a:cubicBezTo>
                <a:cubicBezTo>
                  <a:pt x="519546" y="2623705"/>
                  <a:pt x="467591" y="2684318"/>
                  <a:pt x="432955" y="2727614"/>
                </a:cubicBezTo>
                <a:cubicBezTo>
                  <a:pt x="424295" y="2718955"/>
                  <a:pt x="406977" y="2727614"/>
                  <a:pt x="389659" y="2727614"/>
                </a:cubicBezTo>
                <a:cubicBezTo>
                  <a:pt x="441614" y="2692977"/>
                  <a:pt x="510886" y="2615046"/>
                  <a:pt x="554182" y="2563091"/>
                </a:cubicBezTo>
                <a:cubicBezTo>
                  <a:pt x="554182" y="2554432"/>
                  <a:pt x="571500" y="2545773"/>
                  <a:pt x="588818" y="2545773"/>
                </a:cubicBezTo>
                <a:cubicBezTo>
                  <a:pt x="614796" y="2545773"/>
                  <a:pt x="623455" y="2554432"/>
                  <a:pt x="632114" y="2571750"/>
                </a:cubicBezTo>
                <a:lnTo>
                  <a:pt x="658091" y="2545773"/>
                </a:lnTo>
                <a:cubicBezTo>
                  <a:pt x="658091" y="2537114"/>
                  <a:pt x="649432" y="2528455"/>
                  <a:pt x="640773" y="2519796"/>
                </a:cubicBezTo>
                <a:lnTo>
                  <a:pt x="623455" y="2537114"/>
                </a:lnTo>
                <a:cubicBezTo>
                  <a:pt x="632114" y="2485159"/>
                  <a:pt x="658091" y="2476500"/>
                  <a:pt x="692727" y="2433205"/>
                </a:cubicBezTo>
                <a:cubicBezTo>
                  <a:pt x="692727" y="2433205"/>
                  <a:pt x="701386" y="2433205"/>
                  <a:pt x="718705" y="2441864"/>
                </a:cubicBezTo>
                <a:cubicBezTo>
                  <a:pt x="718705" y="2424546"/>
                  <a:pt x="718705" y="2389909"/>
                  <a:pt x="727364" y="2381250"/>
                </a:cubicBezTo>
                <a:lnTo>
                  <a:pt x="736023" y="2381250"/>
                </a:lnTo>
                <a:cubicBezTo>
                  <a:pt x="744682" y="2389909"/>
                  <a:pt x="753341" y="2407227"/>
                  <a:pt x="762000" y="2424546"/>
                </a:cubicBezTo>
                <a:lnTo>
                  <a:pt x="779318" y="2407227"/>
                </a:lnTo>
                <a:lnTo>
                  <a:pt x="762000" y="2389909"/>
                </a:lnTo>
                <a:cubicBezTo>
                  <a:pt x="762000" y="2389909"/>
                  <a:pt x="770659" y="2355273"/>
                  <a:pt x="805296" y="2381250"/>
                </a:cubicBezTo>
                <a:lnTo>
                  <a:pt x="805296" y="2355273"/>
                </a:lnTo>
                <a:cubicBezTo>
                  <a:pt x="822614" y="2363932"/>
                  <a:pt x="831273" y="2372591"/>
                  <a:pt x="831273" y="2415886"/>
                </a:cubicBezTo>
                <a:close/>
                <a:moveTo>
                  <a:pt x="3325091" y="2346614"/>
                </a:moveTo>
                <a:cubicBezTo>
                  <a:pt x="3325091" y="2346614"/>
                  <a:pt x="3420341" y="2398568"/>
                  <a:pt x="3420341" y="2381250"/>
                </a:cubicBezTo>
                <a:cubicBezTo>
                  <a:pt x="3420341" y="2363932"/>
                  <a:pt x="3394364" y="2372591"/>
                  <a:pt x="3385705" y="2372591"/>
                </a:cubicBezTo>
                <a:cubicBezTo>
                  <a:pt x="3394364" y="2363932"/>
                  <a:pt x="3403023" y="2346614"/>
                  <a:pt x="3403023" y="2337955"/>
                </a:cubicBezTo>
                <a:lnTo>
                  <a:pt x="3429000" y="2363932"/>
                </a:lnTo>
                <a:lnTo>
                  <a:pt x="3446319" y="2346614"/>
                </a:lnTo>
                <a:cubicBezTo>
                  <a:pt x="3463637" y="2372591"/>
                  <a:pt x="3480955" y="2363932"/>
                  <a:pt x="3498273" y="2363932"/>
                </a:cubicBezTo>
                <a:lnTo>
                  <a:pt x="3498273" y="2398568"/>
                </a:lnTo>
                <a:cubicBezTo>
                  <a:pt x="3506932" y="2407227"/>
                  <a:pt x="3532909" y="2381250"/>
                  <a:pt x="3532909" y="2398568"/>
                </a:cubicBezTo>
                <a:cubicBezTo>
                  <a:pt x="3532909" y="2381250"/>
                  <a:pt x="3524250" y="2389909"/>
                  <a:pt x="3515591" y="2389909"/>
                </a:cubicBezTo>
                <a:cubicBezTo>
                  <a:pt x="3515591" y="2381250"/>
                  <a:pt x="3524250" y="2363932"/>
                  <a:pt x="3550228" y="2363932"/>
                </a:cubicBezTo>
                <a:cubicBezTo>
                  <a:pt x="3567546" y="2363932"/>
                  <a:pt x="3593523" y="2398568"/>
                  <a:pt x="3610841" y="2424546"/>
                </a:cubicBezTo>
                <a:lnTo>
                  <a:pt x="3576205" y="2424546"/>
                </a:lnTo>
                <a:cubicBezTo>
                  <a:pt x="3567546" y="2415886"/>
                  <a:pt x="3567546" y="2398568"/>
                  <a:pt x="3558887" y="2389909"/>
                </a:cubicBezTo>
                <a:cubicBezTo>
                  <a:pt x="3541569" y="2398568"/>
                  <a:pt x="3541569" y="2424546"/>
                  <a:pt x="3515591" y="2424546"/>
                </a:cubicBezTo>
                <a:cubicBezTo>
                  <a:pt x="3489614" y="2424546"/>
                  <a:pt x="3480955" y="2398568"/>
                  <a:pt x="3463637" y="2389909"/>
                </a:cubicBezTo>
                <a:cubicBezTo>
                  <a:pt x="3454978" y="2389909"/>
                  <a:pt x="3437659" y="2407227"/>
                  <a:pt x="3437659" y="2424546"/>
                </a:cubicBezTo>
                <a:cubicBezTo>
                  <a:pt x="3429000" y="2424546"/>
                  <a:pt x="3420341" y="2424546"/>
                  <a:pt x="3420341" y="2407227"/>
                </a:cubicBezTo>
                <a:cubicBezTo>
                  <a:pt x="3420341" y="2407227"/>
                  <a:pt x="3429000" y="2407227"/>
                  <a:pt x="3420341" y="2398568"/>
                </a:cubicBezTo>
                <a:lnTo>
                  <a:pt x="3420341" y="2389909"/>
                </a:lnTo>
                <a:cubicBezTo>
                  <a:pt x="3403023" y="2407227"/>
                  <a:pt x="3394364" y="2415886"/>
                  <a:pt x="3368387" y="2415886"/>
                </a:cubicBezTo>
                <a:cubicBezTo>
                  <a:pt x="3351069" y="2415886"/>
                  <a:pt x="3351069" y="2398568"/>
                  <a:pt x="3325091" y="2398568"/>
                </a:cubicBezTo>
                <a:cubicBezTo>
                  <a:pt x="3307773" y="2398568"/>
                  <a:pt x="3316432" y="2415886"/>
                  <a:pt x="3299114" y="2415886"/>
                </a:cubicBezTo>
                <a:cubicBezTo>
                  <a:pt x="3273137" y="2415886"/>
                  <a:pt x="3290455" y="2398568"/>
                  <a:pt x="3281796" y="2389909"/>
                </a:cubicBezTo>
                <a:cubicBezTo>
                  <a:pt x="3273137" y="2398568"/>
                  <a:pt x="3281796" y="2415886"/>
                  <a:pt x="3264478" y="2415886"/>
                </a:cubicBezTo>
                <a:cubicBezTo>
                  <a:pt x="3238500" y="2415886"/>
                  <a:pt x="3264478" y="2398568"/>
                  <a:pt x="3238500" y="2398568"/>
                </a:cubicBezTo>
                <a:cubicBezTo>
                  <a:pt x="3221182" y="2398568"/>
                  <a:pt x="3221182" y="2424546"/>
                  <a:pt x="3203864" y="2424546"/>
                </a:cubicBezTo>
                <a:cubicBezTo>
                  <a:pt x="3177887" y="2424546"/>
                  <a:pt x="3186546" y="2424546"/>
                  <a:pt x="3177887" y="2415886"/>
                </a:cubicBezTo>
                <a:cubicBezTo>
                  <a:pt x="3195205" y="2407227"/>
                  <a:pt x="3203864" y="2407227"/>
                  <a:pt x="3203864" y="2389909"/>
                </a:cubicBezTo>
                <a:cubicBezTo>
                  <a:pt x="3203864" y="2363932"/>
                  <a:pt x="3186546" y="2363932"/>
                  <a:pt x="3169228" y="2363932"/>
                </a:cubicBezTo>
                <a:cubicBezTo>
                  <a:pt x="3169228" y="2355273"/>
                  <a:pt x="3160569" y="2346614"/>
                  <a:pt x="3186546" y="2346614"/>
                </a:cubicBezTo>
                <a:cubicBezTo>
                  <a:pt x="3203864" y="2346614"/>
                  <a:pt x="3221182" y="2372591"/>
                  <a:pt x="3238500" y="2372591"/>
                </a:cubicBezTo>
                <a:cubicBezTo>
                  <a:pt x="3264478" y="2372591"/>
                  <a:pt x="3255819" y="2337955"/>
                  <a:pt x="3281796" y="2337955"/>
                </a:cubicBezTo>
                <a:cubicBezTo>
                  <a:pt x="3299114" y="2337955"/>
                  <a:pt x="3299114" y="2346614"/>
                  <a:pt x="3325091" y="2346614"/>
                </a:cubicBezTo>
                <a:close/>
                <a:moveTo>
                  <a:pt x="2260023" y="2311977"/>
                </a:moveTo>
                <a:cubicBezTo>
                  <a:pt x="2303318" y="2294659"/>
                  <a:pt x="2329296" y="2372591"/>
                  <a:pt x="2346614" y="2398568"/>
                </a:cubicBezTo>
                <a:lnTo>
                  <a:pt x="2260023" y="2311977"/>
                </a:lnTo>
                <a:close/>
                <a:moveTo>
                  <a:pt x="1056409" y="2303318"/>
                </a:moveTo>
                <a:lnTo>
                  <a:pt x="952500" y="2303318"/>
                </a:lnTo>
                <a:lnTo>
                  <a:pt x="1056409" y="2303318"/>
                </a:lnTo>
                <a:close/>
                <a:moveTo>
                  <a:pt x="3212523" y="2294659"/>
                </a:moveTo>
                <a:cubicBezTo>
                  <a:pt x="3212523" y="2294659"/>
                  <a:pt x="3212523" y="2303318"/>
                  <a:pt x="3203864" y="2294659"/>
                </a:cubicBezTo>
                <a:lnTo>
                  <a:pt x="3212523" y="2294659"/>
                </a:lnTo>
                <a:close/>
                <a:moveTo>
                  <a:pt x="3186546" y="2294659"/>
                </a:moveTo>
                <a:lnTo>
                  <a:pt x="3169228" y="2311977"/>
                </a:lnTo>
                <a:cubicBezTo>
                  <a:pt x="3160569" y="2303318"/>
                  <a:pt x="3143250" y="2303318"/>
                  <a:pt x="3125932" y="2294659"/>
                </a:cubicBezTo>
                <a:lnTo>
                  <a:pt x="3186546" y="2294659"/>
                </a:lnTo>
                <a:close/>
                <a:moveTo>
                  <a:pt x="2459182" y="2372591"/>
                </a:moveTo>
                <a:lnTo>
                  <a:pt x="2381250" y="2268682"/>
                </a:lnTo>
                <a:cubicBezTo>
                  <a:pt x="2415887" y="2294659"/>
                  <a:pt x="2441864" y="2337955"/>
                  <a:pt x="2459182" y="2372591"/>
                </a:cubicBezTo>
                <a:close/>
                <a:moveTo>
                  <a:pt x="3177887" y="2260023"/>
                </a:moveTo>
                <a:cubicBezTo>
                  <a:pt x="3160569" y="2260023"/>
                  <a:pt x="3125932" y="2268682"/>
                  <a:pt x="3108614" y="2268682"/>
                </a:cubicBezTo>
                <a:cubicBezTo>
                  <a:pt x="3082637" y="2268682"/>
                  <a:pt x="3073978" y="2268682"/>
                  <a:pt x="3056659" y="2251364"/>
                </a:cubicBezTo>
                <a:lnTo>
                  <a:pt x="3177887" y="2260023"/>
                </a:lnTo>
                <a:close/>
                <a:moveTo>
                  <a:pt x="865909" y="2303318"/>
                </a:moveTo>
                <a:lnTo>
                  <a:pt x="865909" y="2234046"/>
                </a:lnTo>
                <a:lnTo>
                  <a:pt x="865909" y="2303318"/>
                </a:lnTo>
                <a:close/>
                <a:moveTo>
                  <a:pt x="3151909" y="2234046"/>
                </a:moveTo>
                <a:cubicBezTo>
                  <a:pt x="3108614" y="2234046"/>
                  <a:pt x="3048000" y="2242705"/>
                  <a:pt x="3004705" y="2216727"/>
                </a:cubicBezTo>
                <a:lnTo>
                  <a:pt x="3151909" y="2234046"/>
                </a:lnTo>
                <a:close/>
                <a:moveTo>
                  <a:pt x="2355273" y="2234046"/>
                </a:moveTo>
                <a:cubicBezTo>
                  <a:pt x="2346614" y="2234046"/>
                  <a:pt x="2337955" y="2225386"/>
                  <a:pt x="2329296" y="2216727"/>
                </a:cubicBezTo>
                <a:cubicBezTo>
                  <a:pt x="2337955" y="2216727"/>
                  <a:pt x="2346614" y="2225386"/>
                  <a:pt x="2355273" y="2234046"/>
                </a:cubicBezTo>
                <a:close/>
                <a:moveTo>
                  <a:pt x="2398568" y="2225386"/>
                </a:moveTo>
                <a:cubicBezTo>
                  <a:pt x="2398568" y="2242705"/>
                  <a:pt x="2381250" y="2242705"/>
                  <a:pt x="2363932" y="2251364"/>
                </a:cubicBezTo>
                <a:cubicBezTo>
                  <a:pt x="2372591" y="2242705"/>
                  <a:pt x="2389909" y="2216727"/>
                  <a:pt x="2389909" y="2208068"/>
                </a:cubicBezTo>
                <a:cubicBezTo>
                  <a:pt x="2389909" y="2208068"/>
                  <a:pt x="2398568" y="2199409"/>
                  <a:pt x="2398568" y="2225386"/>
                </a:cubicBezTo>
                <a:close/>
                <a:moveTo>
                  <a:pt x="2874819" y="2216727"/>
                </a:moveTo>
                <a:cubicBezTo>
                  <a:pt x="2866159" y="2216727"/>
                  <a:pt x="2840182" y="2216727"/>
                  <a:pt x="2840182" y="2225386"/>
                </a:cubicBezTo>
                <a:lnTo>
                  <a:pt x="2840182" y="2234046"/>
                </a:lnTo>
                <a:lnTo>
                  <a:pt x="2840182" y="2199409"/>
                </a:lnTo>
                <a:cubicBezTo>
                  <a:pt x="2874819" y="2260023"/>
                  <a:pt x="2831523" y="2182091"/>
                  <a:pt x="2874819" y="2216727"/>
                </a:cubicBezTo>
                <a:close/>
                <a:moveTo>
                  <a:pt x="2848841" y="2190750"/>
                </a:moveTo>
                <a:cubicBezTo>
                  <a:pt x="2848841" y="2182091"/>
                  <a:pt x="2848841" y="2173432"/>
                  <a:pt x="2857500" y="2173432"/>
                </a:cubicBezTo>
                <a:cubicBezTo>
                  <a:pt x="2857500" y="2173432"/>
                  <a:pt x="2857500" y="2182091"/>
                  <a:pt x="2848841" y="2190750"/>
                </a:cubicBezTo>
                <a:close/>
                <a:moveTo>
                  <a:pt x="2260023" y="2234046"/>
                </a:moveTo>
                <a:cubicBezTo>
                  <a:pt x="2251364" y="2208068"/>
                  <a:pt x="2234046" y="2173432"/>
                  <a:pt x="2216728" y="2147455"/>
                </a:cubicBezTo>
                <a:cubicBezTo>
                  <a:pt x="2234046" y="2156114"/>
                  <a:pt x="2251364" y="2190750"/>
                  <a:pt x="2251364" y="2199409"/>
                </a:cubicBezTo>
                <a:cubicBezTo>
                  <a:pt x="2303318" y="2260023"/>
                  <a:pt x="2346614" y="2260023"/>
                  <a:pt x="2381250" y="2329296"/>
                </a:cubicBezTo>
                <a:cubicBezTo>
                  <a:pt x="2398568" y="2355273"/>
                  <a:pt x="2450523" y="2407227"/>
                  <a:pt x="2502478" y="2441864"/>
                </a:cubicBezTo>
                <a:cubicBezTo>
                  <a:pt x="2519796" y="2459182"/>
                  <a:pt x="2571750" y="2467841"/>
                  <a:pt x="2580409" y="2493818"/>
                </a:cubicBezTo>
                <a:cubicBezTo>
                  <a:pt x="2597728" y="2511136"/>
                  <a:pt x="2606387" y="2554432"/>
                  <a:pt x="2623705" y="2589068"/>
                </a:cubicBezTo>
                <a:cubicBezTo>
                  <a:pt x="2502478" y="2467841"/>
                  <a:pt x="2363932" y="2346614"/>
                  <a:pt x="2260023" y="2234046"/>
                </a:cubicBezTo>
                <a:close/>
                <a:moveTo>
                  <a:pt x="2043546" y="2138796"/>
                </a:moveTo>
                <a:cubicBezTo>
                  <a:pt x="2034887" y="2147455"/>
                  <a:pt x="2017568" y="2147455"/>
                  <a:pt x="2000250" y="2138796"/>
                </a:cubicBezTo>
                <a:cubicBezTo>
                  <a:pt x="2008909" y="2138796"/>
                  <a:pt x="2026227" y="2147455"/>
                  <a:pt x="2043546" y="2138796"/>
                </a:cubicBezTo>
                <a:close/>
                <a:moveTo>
                  <a:pt x="2857500" y="2121477"/>
                </a:moveTo>
                <a:lnTo>
                  <a:pt x="2848841" y="2121477"/>
                </a:lnTo>
                <a:lnTo>
                  <a:pt x="2857500" y="2121477"/>
                </a:lnTo>
                <a:close/>
                <a:moveTo>
                  <a:pt x="1913659" y="2130136"/>
                </a:moveTo>
                <a:cubicBezTo>
                  <a:pt x="1905000" y="2121477"/>
                  <a:pt x="1896341" y="2104159"/>
                  <a:pt x="1887682" y="2086841"/>
                </a:cubicBezTo>
                <a:cubicBezTo>
                  <a:pt x="1913659" y="2104159"/>
                  <a:pt x="1948296" y="2138796"/>
                  <a:pt x="1982932" y="2156114"/>
                </a:cubicBezTo>
                <a:cubicBezTo>
                  <a:pt x="1965614" y="2156114"/>
                  <a:pt x="1948296" y="2156114"/>
                  <a:pt x="1939637" y="2199409"/>
                </a:cubicBezTo>
                <a:cubicBezTo>
                  <a:pt x="1905000" y="2182091"/>
                  <a:pt x="1861705" y="2156114"/>
                  <a:pt x="1835727" y="2156114"/>
                </a:cubicBezTo>
                <a:cubicBezTo>
                  <a:pt x="1818409" y="2156114"/>
                  <a:pt x="1801091" y="2173432"/>
                  <a:pt x="1775114" y="2173432"/>
                </a:cubicBezTo>
                <a:cubicBezTo>
                  <a:pt x="1749137" y="2173432"/>
                  <a:pt x="1740477" y="2164773"/>
                  <a:pt x="1723159" y="2138796"/>
                </a:cubicBezTo>
                <a:lnTo>
                  <a:pt x="1731818" y="2130136"/>
                </a:lnTo>
                <a:cubicBezTo>
                  <a:pt x="1740477" y="2138796"/>
                  <a:pt x="1775114" y="2138796"/>
                  <a:pt x="1766455" y="2121477"/>
                </a:cubicBezTo>
                <a:cubicBezTo>
                  <a:pt x="1775114" y="2121477"/>
                  <a:pt x="1835727" y="2164773"/>
                  <a:pt x="1835727" y="2138796"/>
                </a:cubicBezTo>
                <a:cubicBezTo>
                  <a:pt x="1835727" y="2121477"/>
                  <a:pt x="1818409" y="2104159"/>
                  <a:pt x="1809750" y="2069523"/>
                </a:cubicBezTo>
                <a:cubicBezTo>
                  <a:pt x="1853046" y="2060864"/>
                  <a:pt x="1853046" y="2138796"/>
                  <a:pt x="1913659" y="2130136"/>
                </a:cubicBezTo>
                <a:close/>
                <a:moveTo>
                  <a:pt x="1541318" y="2147455"/>
                </a:moveTo>
                <a:cubicBezTo>
                  <a:pt x="1515341" y="2156114"/>
                  <a:pt x="1480705" y="2138796"/>
                  <a:pt x="1428750" y="2147455"/>
                </a:cubicBezTo>
                <a:cubicBezTo>
                  <a:pt x="1480705" y="2112818"/>
                  <a:pt x="1532659" y="2095500"/>
                  <a:pt x="1584614" y="2069523"/>
                </a:cubicBezTo>
                <a:cubicBezTo>
                  <a:pt x="1567296" y="2078182"/>
                  <a:pt x="1541318" y="2104159"/>
                  <a:pt x="1541318" y="2147455"/>
                </a:cubicBezTo>
                <a:close/>
                <a:moveTo>
                  <a:pt x="1723159" y="2095500"/>
                </a:moveTo>
                <a:cubicBezTo>
                  <a:pt x="1723159" y="2086841"/>
                  <a:pt x="1731818" y="2069523"/>
                  <a:pt x="1740477" y="2060864"/>
                </a:cubicBezTo>
                <a:cubicBezTo>
                  <a:pt x="1740477" y="2069523"/>
                  <a:pt x="1731818" y="2086841"/>
                  <a:pt x="1723159" y="2095500"/>
                </a:cubicBezTo>
                <a:close/>
                <a:moveTo>
                  <a:pt x="1368137" y="2156114"/>
                </a:moveTo>
                <a:cubicBezTo>
                  <a:pt x="1316182" y="2190750"/>
                  <a:pt x="1272887" y="2242705"/>
                  <a:pt x="1220932" y="2286000"/>
                </a:cubicBezTo>
                <a:cubicBezTo>
                  <a:pt x="1298864" y="2147455"/>
                  <a:pt x="1463387" y="2078182"/>
                  <a:pt x="1584614" y="2034886"/>
                </a:cubicBezTo>
                <a:cubicBezTo>
                  <a:pt x="1524000" y="2069523"/>
                  <a:pt x="1437409" y="2104159"/>
                  <a:pt x="1368137" y="2156114"/>
                </a:cubicBezTo>
                <a:close/>
                <a:moveTo>
                  <a:pt x="3091296" y="2017568"/>
                </a:moveTo>
                <a:cubicBezTo>
                  <a:pt x="3091296" y="2034886"/>
                  <a:pt x="3082637" y="2060864"/>
                  <a:pt x="3082637" y="2086841"/>
                </a:cubicBezTo>
                <a:cubicBezTo>
                  <a:pt x="3082637" y="2104159"/>
                  <a:pt x="3099955" y="2156114"/>
                  <a:pt x="3117273" y="2190750"/>
                </a:cubicBezTo>
                <a:cubicBezTo>
                  <a:pt x="3073978" y="2190750"/>
                  <a:pt x="3022023" y="2190750"/>
                  <a:pt x="2978728" y="2182091"/>
                </a:cubicBezTo>
                <a:cubicBezTo>
                  <a:pt x="3022023" y="2173432"/>
                  <a:pt x="3065319" y="2208068"/>
                  <a:pt x="3099955" y="2156114"/>
                </a:cubicBezTo>
                <a:lnTo>
                  <a:pt x="2961409" y="2156114"/>
                </a:lnTo>
                <a:cubicBezTo>
                  <a:pt x="3004705" y="2121477"/>
                  <a:pt x="3056659" y="2164773"/>
                  <a:pt x="3082637" y="2112818"/>
                </a:cubicBezTo>
                <a:lnTo>
                  <a:pt x="2970069" y="2112818"/>
                </a:lnTo>
                <a:cubicBezTo>
                  <a:pt x="2987387" y="2086841"/>
                  <a:pt x="3056659" y="2121477"/>
                  <a:pt x="3082637" y="2078182"/>
                </a:cubicBezTo>
                <a:lnTo>
                  <a:pt x="2987387" y="2078182"/>
                </a:lnTo>
                <a:cubicBezTo>
                  <a:pt x="3004705" y="2078182"/>
                  <a:pt x="3048000" y="2095500"/>
                  <a:pt x="3082637" y="2052205"/>
                </a:cubicBezTo>
                <a:lnTo>
                  <a:pt x="3013364" y="2052205"/>
                </a:lnTo>
                <a:cubicBezTo>
                  <a:pt x="3030682" y="2034886"/>
                  <a:pt x="3056659" y="2060864"/>
                  <a:pt x="3082637" y="2017568"/>
                </a:cubicBezTo>
                <a:lnTo>
                  <a:pt x="3048000" y="2017568"/>
                </a:lnTo>
                <a:lnTo>
                  <a:pt x="3091296" y="2017568"/>
                </a:lnTo>
                <a:close/>
                <a:moveTo>
                  <a:pt x="1948296" y="2034886"/>
                </a:moveTo>
                <a:cubicBezTo>
                  <a:pt x="1939637" y="2034886"/>
                  <a:pt x="1922318" y="2034886"/>
                  <a:pt x="1905000" y="2017568"/>
                </a:cubicBezTo>
                <a:lnTo>
                  <a:pt x="1887682" y="2034886"/>
                </a:lnTo>
                <a:cubicBezTo>
                  <a:pt x="1887682" y="2034886"/>
                  <a:pt x="1879023" y="2026227"/>
                  <a:pt x="1870364" y="2026227"/>
                </a:cubicBezTo>
                <a:cubicBezTo>
                  <a:pt x="1879023" y="2026227"/>
                  <a:pt x="1879023" y="2017568"/>
                  <a:pt x="1905000" y="2017568"/>
                </a:cubicBezTo>
                <a:cubicBezTo>
                  <a:pt x="1922318" y="2017568"/>
                  <a:pt x="1930977" y="2034886"/>
                  <a:pt x="1948296" y="2034886"/>
                </a:cubicBezTo>
                <a:close/>
                <a:moveTo>
                  <a:pt x="3480955" y="2052205"/>
                </a:moveTo>
                <a:cubicBezTo>
                  <a:pt x="3463637" y="2052205"/>
                  <a:pt x="3437659" y="2026227"/>
                  <a:pt x="3411682" y="2008909"/>
                </a:cubicBezTo>
                <a:cubicBezTo>
                  <a:pt x="3411682" y="2000250"/>
                  <a:pt x="3420341" y="2000250"/>
                  <a:pt x="3429000" y="1991591"/>
                </a:cubicBezTo>
                <a:cubicBezTo>
                  <a:pt x="3446319" y="2000250"/>
                  <a:pt x="3463637" y="2026227"/>
                  <a:pt x="3480955" y="2052205"/>
                </a:cubicBezTo>
                <a:close/>
                <a:moveTo>
                  <a:pt x="3099955" y="1991591"/>
                </a:moveTo>
                <a:lnTo>
                  <a:pt x="3073978" y="1991591"/>
                </a:lnTo>
                <a:lnTo>
                  <a:pt x="3099955" y="1991591"/>
                </a:lnTo>
                <a:close/>
                <a:moveTo>
                  <a:pt x="1861705" y="2017568"/>
                </a:moveTo>
                <a:cubicBezTo>
                  <a:pt x="1853046" y="2017568"/>
                  <a:pt x="1853046" y="2000250"/>
                  <a:pt x="1835727" y="1991591"/>
                </a:cubicBezTo>
                <a:cubicBezTo>
                  <a:pt x="1844387" y="1991591"/>
                  <a:pt x="1861705" y="2000250"/>
                  <a:pt x="1861705" y="2017568"/>
                </a:cubicBezTo>
                <a:close/>
                <a:moveTo>
                  <a:pt x="1827068" y="2000250"/>
                </a:moveTo>
                <a:cubicBezTo>
                  <a:pt x="1818409" y="2000250"/>
                  <a:pt x="1809750" y="1982932"/>
                  <a:pt x="1801091" y="1982932"/>
                </a:cubicBezTo>
                <a:cubicBezTo>
                  <a:pt x="1809750" y="1982932"/>
                  <a:pt x="1818409" y="1991591"/>
                  <a:pt x="1827068" y="2000250"/>
                </a:cubicBezTo>
                <a:close/>
                <a:moveTo>
                  <a:pt x="1982932" y="2000250"/>
                </a:moveTo>
                <a:lnTo>
                  <a:pt x="1956955" y="1974273"/>
                </a:lnTo>
                <a:cubicBezTo>
                  <a:pt x="1956955" y="1974273"/>
                  <a:pt x="1965614" y="1965614"/>
                  <a:pt x="1982932" y="1965614"/>
                </a:cubicBezTo>
                <a:lnTo>
                  <a:pt x="1982932" y="2000250"/>
                </a:lnTo>
                <a:close/>
                <a:moveTo>
                  <a:pt x="3827319" y="1956955"/>
                </a:moveTo>
                <a:cubicBezTo>
                  <a:pt x="3844637" y="1948296"/>
                  <a:pt x="3887932" y="1948296"/>
                  <a:pt x="3905250" y="2000250"/>
                </a:cubicBezTo>
                <a:cubicBezTo>
                  <a:pt x="3879273" y="1991591"/>
                  <a:pt x="3853296" y="1974273"/>
                  <a:pt x="3827319" y="1956955"/>
                </a:cubicBezTo>
                <a:close/>
                <a:moveTo>
                  <a:pt x="3801341" y="1939636"/>
                </a:moveTo>
                <a:lnTo>
                  <a:pt x="3792682" y="1939636"/>
                </a:lnTo>
                <a:lnTo>
                  <a:pt x="3801341" y="1939636"/>
                </a:lnTo>
                <a:close/>
                <a:moveTo>
                  <a:pt x="3775364" y="1956955"/>
                </a:moveTo>
                <a:cubicBezTo>
                  <a:pt x="3758046" y="1965614"/>
                  <a:pt x="3740728" y="1991591"/>
                  <a:pt x="3714750" y="1991591"/>
                </a:cubicBezTo>
                <a:cubicBezTo>
                  <a:pt x="3697432" y="1991591"/>
                  <a:pt x="3654137" y="1974273"/>
                  <a:pt x="3619500" y="1948296"/>
                </a:cubicBezTo>
                <a:cubicBezTo>
                  <a:pt x="3636819" y="1956955"/>
                  <a:pt x="3654137" y="1965614"/>
                  <a:pt x="3671455" y="1965614"/>
                </a:cubicBezTo>
                <a:cubicBezTo>
                  <a:pt x="3697432" y="1965614"/>
                  <a:pt x="3688773" y="1948296"/>
                  <a:pt x="3697432" y="1939636"/>
                </a:cubicBezTo>
                <a:cubicBezTo>
                  <a:pt x="3697432" y="1948296"/>
                  <a:pt x="3706091" y="1965614"/>
                  <a:pt x="3714750" y="1974273"/>
                </a:cubicBezTo>
                <a:cubicBezTo>
                  <a:pt x="3714750" y="1965614"/>
                  <a:pt x="3723409" y="1965614"/>
                  <a:pt x="3732069" y="1930977"/>
                </a:cubicBezTo>
                <a:cubicBezTo>
                  <a:pt x="3740728" y="1939636"/>
                  <a:pt x="3758046" y="1956955"/>
                  <a:pt x="3775364" y="1956955"/>
                </a:cubicBezTo>
                <a:close/>
                <a:moveTo>
                  <a:pt x="1342159" y="1974273"/>
                </a:moveTo>
                <a:cubicBezTo>
                  <a:pt x="1342159" y="1991591"/>
                  <a:pt x="1333500" y="2000250"/>
                  <a:pt x="1324841" y="2000250"/>
                </a:cubicBezTo>
                <a:lnTo>
                  <a:pt x="1290205" y="2034886"/>
                </a:lnTo>
                <a:cubicBezTo>
                  <a:pt x="1212273" y="2078182"/>
                  <a:pt x="1160318" y="2121477"/>
                  <a:pt x="1117023" y="2190750"/>
                </a:cubicBezTo>
                <a:cubicBezTo>
                  <a:pt x="1099705" y="2199409"/>
                  <a:pt x="1065068" y="2199409"/>
                  <a:pt x="1039091" y="2216727"/>
                </a:cubicBezTo>
                <a:cubicBezTo>
                  <a:pt x="1065068" y="2234046"/>
                  <a:pt x="1099705" y="2234046"/>
                  <a:pt x="1125682" y="2234046"/>
                </a:cubicBezTo>
                <a:lnTo>
                  <a:pt x="1125682" y="2260023"/>
                </a:lnTo>
                <a:cubicBezTo>
                  <a:pt x="1082387" y="2260023"/>
                  <a:pt x="1039091" y="2260023"/>
                  <a:pt x="995796" y="2268682"/>
                </a:cubicBezTo>
                <a:cubicBezTo>
                  <a:pt x="1039091" y="2277341"/>
                  <a:pt x="1082387" y="2277341"/>
                  <a:pt x="1125682" y="2277341"/>
                </a:cubicBezTo>
                <a:cubicBezTo>
                  <a:pt x="1125682" y="2294659"/>
                  <a:pt x="1099705" y="2303318"/>
                  <a:pt x="1099705" y="2329296"/>
                </a:cubicBezTo>
                <a:cubicBezTo>
                  <a:pt x="1099705" y="2346614"/>
                  <a:pt x="1013114" y="2329296"/>
                  <a:pt x="969818" y="2337955"/>
                </a:cubicBezTo>
                <a:lnTo>
                  <a:pt x="961159" y="2355273"/>
                </a:lnTo>
                <a:cubicBezTo>
                  <a:pt x="987136" y="2355273"/>
                  <a:pt x="1073727" y="2329296"/>
                  <a:pt x="1091046" y="2381250"/>
                </a:cubicBezTo>
                <a:lnTo>
                  <a:pt x="969818" y="2381250"/>
                </a:lnTo>
                <a:cubicBezTo>
                  <a:pt x="935182" y="2346614"/>
                  <a:pt x="883227" y="2311977"/>
                  <a:pt x="883227" y="2268682"/>
                </a:cubicBezTo>
                <a:cubicBezTo>
                  <a:pt x="883227" y="2086841"/>
                  <a:pt x="1298864" y="1939636"/>
                  <a:pt x="1333500" y="1930977"/>
                </a:cubicBezTo>
                <a:cubicBezTo>
                  <a:pt x="1333500" y="1939636"/>
                  <a:pt x="1342159" y="1948296"/>
                  <a:pt x="1342159" y="1974273"/>
                </a:cubicBezTo>
                <a:close/>
                <a:moveTo>
                  <a:pt x="1593273" y="1974273"/>
                </a:moveTo>
                <a:cubicBezTo>
                  <a:pt x="1593273" y="2000250"/>
                  <a:pt x="1593273" y="2000250"/>
                  <a:pt x="1584614" y="2000250"/>
                </a:cubicBezTo>
                <a:cubicBezTo>
                  <a:pt x="1472046" y="2043546"/>
                  <a:pt x="1298864" y="2130136"/>
                  <a:pt x="1203614" y="2268682"/>
                </a:cubicBezTo>
                <a:cubicBezTo>
                  <a:pt x="1194955" y="2251364"/>
                  <a:pt x="1177637" y="2225386"/>
                  <a:pt x="1177637" y="2199409"/>
                </a:cubicBezTo>
                <a:cubicBezTo>
                  <a:pt x="1177637" y="2182091"/>
                  <a:pt x="1220932" y="2156114"/>
                  <a:pt x="1220932" y="2130136"/>
                </a:cubicBezTo>
                <a:cubicBezTo>
                  <a:pt x="1246909" y="2121477"/>
                  <a:pt x="1272887" y="2104159"/>
                  <a:pt x="1281546" y="2078182"/>
                </a:cubicBezTo>
                <a:cubicBezTo>
                  <a:pt x="1333500" y="2069523"/>
                  <a:pt x="1316182" y="2052205"/>
                  <a:pt x="1342159" y="2043546"/>
                </a:cubicBezTo>
                <a:cubicBezTo>
                  <a:pt x="1350818" y="2034886"/>
                  <a:pt x="1376796" y="2043546"/>
                  <a:pt x="1394114" y="2026227"/>
                </a:cubicBezTo>
                <a:cubicBezTo>
                  <a:pt x="1402773" y="2026227"/>
                  <a:pt x="1402773" y="2008909"/>
                  <a:pt x="1411432" y="2000250"/>
                </a:cubicBezTo>
                <a:cubicBezTo>
                  <a:pt x="1428750" y="2008909"/>
                  <a:pt x="1463387" y="1991591"/>
                  <a:pt x="1472046" y="1965614"/>
                </a:cubicBezTo>
                <a:lnTo>
                  <a:pt x="1489364" y="1982932"/>
                </a:lnTo>
                <a:cubicBezTo>
                  <a:pt x="1524000" y="1965614"/>
                  <a:pt x="1549977" y="1948296"/>
                  <a:pt x="1584614" y="1922318"/>
                </a:cubicBezTo>
                <a:cubicBezTo>
                  <a:pt x="1584614" y="1939636"/>
                  <a:pt x="1593273" y="1956955"/>
                  <a:pt x="1593273" y="1974273"/>
                </a:cubicBezTo>
                <a:close/>
                <a:moveTo>
                  <a:pt x="1316182" y="1922318"/>
                </a:moveTo>
                <a:lnTo>
                  <a:pt x="1316182" y="1913659"/>
                </a:lnTo>
                <a:lnTo>
                  <a:pt x="1316182" y="1922318"/>
                </a:lnTo>
                <a:close/>
                <a:moveTo>
                  <a:pt x="3593523" y="1896341"/>
                </a:moveTo>
                <a:cubicBezTo>
                  <a:pt x="3593523" y="1896341"/>
                  <a:pt x="3584864" y="1905000"/>
                  <a:pt x="3584864" y="1913659"/>
                </a:cubicBezTo>
                <a:lnTo>
                  <a:pt x="3558887" y="1887682"/>
                </a:lnTo>
                <a:lnTo>
                  <a:pt x="3593523" y="1896341"/>
                </a:lnTo>
                <a:close/>
                <a:moveTo>
                  <a:pt x="3342409" y="1905000"/>
                </a:moveTo>
                <a:cubicBezTo>
                  <a:pt x="3342409" y="1913659"/>
                  <a:pt x="3359728" y="1922318"/>
                  <a:pt x="3368387" y="1930977"/>
                </a:cubicBezTo>
                <a:lnTo>
                  <a:pt x="3325091" y="1930977"/>
                </a:lnTo>
                <a:cubicBezTo>
                  <a:pt x="3325091" y="1922318"/>
                  <a:pt x="3316432" y="1913659"/>
                  <a:pt x="3307773" y="1913659"/>
                </a:cubicBezTo>
                <a:cubicBezTo>
                  <a:pt x="3325091" y="1905000"/>
                  <a:pt x="3351069" y="1896341"/>
                  <a:pt x="3368387" y="1887682"/>
                </a:cubicBezTo>
                <a:cubicBezTo>
                  <a:pt x="3368387" y="1896341"/>
                  <a:pt x="3351069" y="1896341"/>
                  <a:pt x="3342409" y="1905000"/>
                </a:cubicBezTo>
                <a:close/>
                <a:moveTo>
                  <a:pt x="3515591" y="1887682"/>
                </a:moveTo>
                <a:cubicBezTo>
                  <a:pt x="3506932" y="1896341"/>
                  <a:pt x="3498273" y="1922318"/>
                  <a:pt x="3472296" y="1922318"/>
                </a:cubicBezTo>
                <a:cubicBezTo>
                  <a:pt x="3454978" y="1922318"/>
                  <a:pt x="3437659" y="1887682"/>
                  <a:pt x="3411682" y="1879023"/>
                </a:cubicBezTo>
                <a:cubicBezTo>
                  <a:pt x="3480955" y="1887682"/>
                  <a:pt x="3498273" y="1887682"/>
                  <a:pt x="3515591" y="1887682"/>
                </a:cubicBezTo>
                <a:close/>
                <a:moveTo>
                  <a:pt x="1402773" y="1965614"/>
                </a:moveTo>
                <a:lnTo>
                  <a:pt x="1402773" y="1870364"/>
                </a:lnTo>
                <a:lnTo>
                  <a:pt x="1402773" y="1965614"/>
                </a:lnTo>
                <a:close/>
                <a:moveTo>
                  <a:pt x="3723409" y="1870364"/>
                </a:moveTo>
                <a:cubicBezTo>
                  <a:pt x="3732069" y="1879023"/>
                  <a:pt x="3723409" y="1905000"/>
                  <a:pt x="3723409" y="1922318"/>
                </a:cubicBezTo>
                <a:cubicBezTo>
                  <a:pt x="3714750" y="1905000"/>
                  <a:pt x="3723409" y="1879023"/>
                  <a:pt x="3697432" y="1879023"/>
                </a:cubicBezTo>
                <a:cubicBezTo>
                  <a:pt x="3680114" y="1879023"/>
                  <a:pt x="3688773" y="1887682"/>
                  <a:pt x="3688773" y="1896341"/>
                </a:cubicBezTo>
                <a:cubicBezTo>
                  <a:pt x="3680114" y="1896341"/>
                  <a:pt x="3680114" y="1870364"/>
                  <a:pt x="3662796" y="1870364"/>
                </a:cubicBezTo>
                <a:cubicBezTo>
                  <a:pt x="3636819" y="1870364"/>
                  <a:pt x="3671455" y="1887682"/>
                  <a:pt x="3654137" y="1887682"/>
                </a:cubicBezTo>
                <a:cubicBezTo>
                  <a:pt x="3645478" y="1887682"/>
                  <a:pt x="3671455" y="1870364"/>
                  <a:pt x="3610841" y="1861705"/>
                </a:cubicBezTo>
                <a:cubicBezTo>
                  <a:pt x="3671455" y="1870364"/>
                  <a:pt x="3697432" y="1870364"/>
                  <a:pt x="3723409" y="1870364"/>
                </a:cubicBezTo>
                <a:close/>
                <a:moveTo>
                  <a:pt x="2978728" y="2043546"/>
                </a:moveTo>
                <a:cubicBezTo>
                  <a:pt x="2961409" y="2060864"/>
                  <a:pt x="2952750" y="2095500"/>
                  <a:pt x="2944091" y="2121477"/>
                </a:cubicBezTo>
                <a:cubicBezTo>
                  <a:pt x="2909455" y="2000250"/>
                  <a:pt x="3082637" y="1896341"/>
                  <a:pt x="3186546" y="1835727"/>
                </a:cubicBezTo>
                <a:cubicBezTo>
                  <a:pt x="3177887" y="1922318"/>
                  <a:pt x="3039341" y="1974273"/>
                  <a:pt x="2978728" y="2043546"/>
                </a:cubicBezTo>
                <a:close/>
                <a:moveTo>
                  <a:pt x="1446068" y="1939636"/>
                </a:moveTo>
                <a:cubicBezTo>
                  <a:pt x="1454727" y="1879023"/>
                  <a:pt x="1437409" y="1844386"/>
                  <a:pt x="1472046" y="1827068"/>
                </a:cubicBezTo>
                <a:cubicBezTo>
                  <a:pt x="1472046" y="1835727"/>
                  <a:pt x="1480705" y="1844386"/>
                  <a:pt x="1472046" y="1939636"/>
                </a:cubicBezTo>
                <a:lnTo>
                  <a:pt x="1446068" y="1939636"/>
                </a:lnTo>
                <a:close/>
                <a:moveTo>
                  <a:pt x="1420091" y="1827068"/>
                </a:moveTo>
                <a:lnTo>
                  <a:pt x="1420091" y="1965614"/>
                </a:lnTo>
                <a:cubicBezTo>
                  <a:pt x="1428750" y="1948296"/>
                  <a:pt x="1428750" y="1922318"/>
                  <a:pt x="1420091" y="1827068"/>
                </a:cubicBezTo>
                <a:close/>
                <a:moveTo>
                  <a:pt x="3368387" y="1861705"/>
                </a:moveTo>
                <a:cubicBezTo>
                  <a:pt x="3299114" y="1887682"/>
                  <a:pt x="3151909" y="1965614"/>
                  <a:pt x="3125932" y="2060864"/>
                </a:cubicBezTo>
                <a:cubicBezTo>
                  <a:pt x="3125932" y="2052205"/>
                  <a:pt x="3117273" y="2052205"/>
                  <a:pt x="3117273" y="2034886"/>
                </a:cubicBezTo>
                <a:cubicBezTo>
                  <a:pt x="3117273" y="2008909"/>
                  <a:pt x="3143250" y="1965614"/>
                  <a:pt x="3169228" y="1939636"/>
                </a:cubicBezTo>
                <a:cubicBezTo>
                  <a:pt x="3212523" y="1879023"/>
                  <a:pt x="3299114" y="1844386"/>
                  <a:pt x="3368387" y="1801091"/>
                </a:cubicBezTo>
                <a:lnTo>
                  <a:pt x="3368387" y="1861705"/>
                </a:lnTo>
                <a:close/>
                <a:moveTo>
                  <a:pt x="3255819" y="1844386"/>
                </a:moveTo>
                <a:lnTo>
                  <a:pt x="3255819" y="1801091"/>
                </a:lnTo>
                <a:lnTo>
                  <a:pt x="3255819" y="1844386"/>
                </a:lnTo>
                <a:close/>
                <a:moveTo>
                  <a:pt x="1480705" y="1792432"/>
                </a:moveTo>
                <a:cubicBezTo>
                  <a:pt x="1498023" y="1792432"/>
                  <a:pt x="1506682" y="1809750"/>
                  <a:pt x="1506682" y="1827068"/>
                </a:cubicBezTo>
                <a:cubicBezTo>
                  <a:pt x="1515341" y="1844386"/>
                  <a:pt x="1524000" y="1870364"/>
                  <a:pt x="1524000" y="1896341"/>
                </a:cubicBezTo>
                <a:cubicBezTo>
                  <a:pt x="1524000" y="1913659"/>
                  <a:pt x="1515341" y="1913659"/>
                  <a:pt x="1506682" y="1922318"/>
                </a:cubicBezTo>
                <a:cubicBezTo>
                  <a:pt x="1498023" y="1887682"/>
                  <a:pt x="1515341" y="1809750"/>
                  <a:pt x="1446068" y="1792432"/>
                </a:cubicBezTo>
                <a:lnTo>
                  <a:pt x="1480705" y="1792432"/>
                </a:lnTo>
                <a:close/>
                <a:moveTo>
                  <a:pt x="1853046" y="1844386"/>
                </a:moveTo>
                <a:lnTo>
                  <a:pt x="1827068" y="1844386"/>
                </a:lnTo>
                <a:lnTo>
                  <a:pt x="1827068" y="1766455"/>
                </a:lnTo>
                <a:lnTo>
                  <a:pt x="1853046" y="1766455"/>
                </a:lnTo>
                <a:lnTo>
                  <a:pt x="1853046" y="1844386"/>
                </a:lnTo>
                <a:close/>
                <a:moveTo>
                  <a:pt x="1801091" y="1766455"/>
                </a:moveTo>
                <a:lnTo>
                  <a:pt x="1801091" y="1835727"/>
                </a:lnTo>
                <a:lnTo>
                  <a:pt x="1775114" y="1835727"/>
                </a:lnTo>
                <a:lnTo>
                  <a:pt x="1775114" y="1766455"/>
                </a:lnTo>
                <a:lnTo>
                  <a:pt x="1801091" y="1766455"/>
                </a:lnTo>
                <a:close/>
                <a:moveTo>
                  <a:pt x="1368137" y="1757796"/>
                </a:moveTo>
                <a:lnTo>
                  <a:pt x="1359477" y="1827068"/>
                </a:lnTo>
                <a:lnTo>
                  <a:pt x="1333500" y="1827068"/>
                </a:lnTo>
                <a:lnTo>
                  <a:pt x="1342159" y="1757796"/>
                </a:lnTo>
                <a:lnTo>
                  <a:pt x="1368137" y="1757796"/>
                </a:lnTo>
                <a:close/>
                <a:moveTo>
                  <a:pt x="3299114" y="1792432"/>
                </a:moveTo>
                <a:cubicBezTo>
                  <a:pt x="3299114" y="1809750"/>
                  <a:pt x="3281796" y="1818409"/>
                  <a:pt x="3273137" y="1818409"/>
                </a:cubicBezTo>
                <a:lnTo>
                  <a:pt x="3273137" y="1749136"/>
                </a:lnTo>
                <a:cubicBezTo>
                  <a:pt x="3290455" y="1757796"/>
                  <a:pt x="3299114" y="1766455"/>
                  <a:pt x="3299114" y="1792432"/>
                </a:cubicBezTo>
                <a:close/>
                <a:moveTo>
                  <a:pt x="1757796" y="1757796"/>
                </a:moveTo>
                <a:lnTo>
                  <a:pt x="1757796" y="1827068"/>
                </a:lnTo>
                <a:lnTo>
                  <a:pt x="1731818" y="1827068"/>
                </a:lnTo>
                <a:lnTo>
                  <a:pt x="1731818" y="1749136"/>
                </a:lnTo>
                <a:cubicBezTo>
                  <a:pt x="1740477" y="1757796"/>
                  <a:pt x="1749137" y="1757796"/>
                  <a:pt x="1757796" y="1757796"/>
                </a:cubicBezTo>
                <a:close/>
                <a:moveTo>
                  <a:pt x="1697182" y="1818409"/>
                </a:moveTo>
                <a:lnTo>
                  <a:pt x="1671205" y="1818409"/>
                </a:lnTo>
                <a:lnTo>
                  <a:pt x="1679864" y="1740477"/>
                </a:lnTo>
                <a:cubicBezTo>
                  <a:pt x="1731818" y="1783773"/>
                  <a:pt x="1714500" y="1740477"/>
                  <a:pt x="1697182" y="1818409"/>
                </a:cubicBezTo>
                <a:close/>
                <a:moveTo>
                  <a:pt x="1584614" y="1731818"/>
                </a:moveTo>
                <a:lnTo>
                  <a:pt x="1584614" y="1801091"/>
                </a:lnTo>
                <a:lnTo>
                  <a:pt x="1541318" y="1801091"/>
                </a:lnTo>
                <a:lnTo>
                  <a:pt x="1541318" y="1731818"/>
                </a:lnTo>
                <a:lnTo>
                  <a:pt x="1584614" y="1731818"/>
                </a:lnTo>
                <a:close/>
                <a:moveTo>
                  <a:pt x="1350818" y="1723159"/>
                </a:moveTo>
                <a:lnTo>
                  <a:pt x="1316182" y="1723159"/>
                </a:lnTo>
                <a:lnTo>
                  <a:pt x="1350818" y="1723159"/>
                </a:lnTo>
                <a:close/>
                <a:moveTo>
                  <a:pt x="3325091" y="1757796"/>
                </a:moveTo>
                <a:lnTo>
                  <a:pt x="3316432" y="1792432"/>
                </a:lnTo>
                <a:cubicBezTo>
                  <a:pt x="3307773" y="1775114"/>
                  <a:pt x="3307773" y="1705841"/>
                  <a:pt x="3264478" y="1723159"/>
                </a:cubicBezTo>
                <a:lnTo>
                  <a:pt x="3299114" y="1714500"/>
                </a:lnTo>
                <a:cubicBezTo>
                  <a:pt x="3307773" y="1723159"/>
                  <a:pt x="3316432" y="1740477"/>
                  <a:pt x="3325091" y="1757796"/>
                </a:cubicBezTo>
                <a:close/>
                <a:moveTo>
                  <a:pt x="3576205" y="1757796"/>
                </a:moveTo>
                <a:cubicBezTo>
                  <a:pt x="3576205" y="1757796"/>
                  <a:pt x="3558887" y="1705841"/>
                  <a:pt x="3576205" y="1705841"/>
                </a:cubicBezTo>
                <a:lnTo>
                  <a:pt x="3576205" y="1757796"/>
                </a:lnTo>
                <a:close/>
                <a:moveTo>
                  <a:pt x="1359477" y="1714500"/>
                </a:moveTo>
                <a:cubicBezTo>
                  <a:pt x="1394114" y="1714500"/>
                  <a:pt x="1437409" y="1705841"/>
                  <a:pt x="1472046" y="1705841"/>
                </a:cubicBezTo>
                <a:cubicBezTo>
                  <a:pt x="1437409" y="1705841"/>
                  <a:pt x="1394114" y="1714500"/>
                  <a:pt x="1359477" y="1714500"/>
                </a:cubicBezTo>
                <a:close/>
                <a:moveTo>
                  <a:pt x="3541569" y="1697182"/>
                </a:moveTo>
                <a:lnTo>
                  <a:pt x="3541569" y="1749136"/>
                </a:lnTo>
                <a:lnTo>
                  <a:pt x="3515591" y="1749136"/>
                </a:lnTo>
                <a:lnTo>
                  <a:pt x="3515591" y="1697182"/>
                </a:lnTo>
                <a:lnTo>
                  <a:pt x="3541569" y="1697182"/>
                </a:lnTo>
                <a:close/>
                <a:moveTo>
                  <a:pt x="3212523" y="1697182"/>
                </a:moveTo>
                <a:lnTo>
                  <a:pt x="3212523" y="1740477"/>
                </a:lnTo>
                <a:lnTo>
                  <a:pt x="3195205" y="1740477"/>
                </a:lnTo>
                <a:lnTo>
                  <a:pt x="3195205" y="1697182"/>
                </a:lnTo>
                <a:lnTo>
                  <a:pt x="3212523" y="1697182"/>
                </a:lnTo>
                <a:close/>
                <a:moveTo>
                  <a:pt x="1870364" y="1740477"/>
                </a:moveTo>
                <a:cubicBezTo>
                  <a:pt x="1870364" y="1887682"/>
                  <a:pt x="1861705" y="1896341"/>
                  <a:pt x="1861705" y="1922318"/>
                </a:cubicBezTo>
                <a:cubicBezTo>
                  <a:pt x="1861705" y="1939636"/>
                  <a:pt x="1879023" y="1939636"/>
                  <a:pt x="1887682" y="1956955"/>
                </a:cubicBezTo>
                <a:cubicBezTo>
                  <a:pt x="1879023" y="1948296"/>
                  <a:pt x="1861705" y="1939636"/>
                  <a:pt x="1844387" y="1930977"/>
                </a:cubicBezTo>
                <a:lnTo>
                  <a:pt x="1818409" y="1930977"/>
                </a:lnTo>
                <a:cubicBezTo>
                  <a:pt x="1818409" y="1939636"/>
                  <a:pt x="1827068" y="1956955"/>
                  <a:pt x="1827068" y="1965614"/>
                </a:cubicBezTo>
                <a:cubicBezTo>
                  <a:pt x="1818409" y="1956955"/>
                  <a:pt x="1801091" y="1956955"/>
                  <a:pt x="1792432" y="1956955"/>
                </a:cubicBezTo>
                <a:cubicBezTo>
                  <a:pt x="1783773" y="1965614"/>
                  <a:pt x="1775114" y="1956955"/>
                  <a:pt x="1775114" y="1974273"/>
                </a:cubicBezTo>
                <a:cubicBezTo>
                  <a:pt x="1775114" y="2000250"/>
                  <a:pt x="1783773" y="1991591"/>
                  <a:pt x="1792432" y="1991591"/>
                </a:cubicBezTo>
                <a:cubicBezTo>
                  <a:pt x="1783773" y="2000250"/>
                  <a:pt x="1783773" y="2008909"/>
                  <a:pt x="1783773" y="2017568"/>
                </a:cubicBezTo>
                <a:cubicBezTo>
                  <a:pt x="1775114" y="2017568"/>
                  <a:pt x="1757796" y="2000250"/>
                  <a:pt x="1749137" y="1991591"/>
                </a:cubicBezTo>
                <a:cubicBezTo>
                  <a:pt x="1731818" y="2008909"/>
                  <a:pt x="1714500" y="2017568"/>
                  <a:pt x="1697182" y="2026227"/>
                </a:cubicBezTo>
                <a:cubicBezTo>
                  <a:pt x="1697182" y="2034886"/>
                  <a:pt x="1714500" y="2052205"/>
                  <a:pt x="1723159" y="2052205"/>
                </a:cubicBezTo>
                <a:lnTo>
                  <a:pt x="1671205" y="2052205"/>
                </a:lnTo>
                <a:cubicBezTo>
                  <a:pt x="1645227" y="2052205"/>
                  <a:pt x="1645227" y="2069523"/>
                  <a:pt x="1636568" y="2078182"/>
                </a:cubicBezTo>
                <a:cubicBezTo>
                  <a:pt x="1645227" y="1844386"/>
                  <a:pt x="1645227" y="1766455"/>
                  <a:pt x="1645227" y="1697182"/>
                </a:cubicBezTo>
                <a:cubicBezTo>
                  <a:pt x="1714500" y="1714500"/>
                  <a:pt x="1792432" y="1731818"/>
                  <a:pt x="1870364" y="1740477"/>
                </a:cubicBezTo>
                <a:close/>
                <a:moveTo>
                  <a:pt x="3498273" y="1688523"/>
                </a:moveTo>
                <a:lnTo>
                  <a:pt x="3498273" y="1749136"/>
                </a:lnTo>
                <a:lnTo>
                  <a:pt x="3480955" y="1749136"/>
                </a:lnTo>
                <a:lnTo>
                  <a:pt x="3480955" y="1688523"/>
                </a:lnTo>
                <a:lnTo>
                  <a:pt x="3498273" y="1688523"/>
                </a:lnTo>
                <a:close/>
                <a:moveTo>
                  <a:pt x="1480705" y="1697182"/>
                </a:moveTo>
                <a:cubicBezTo>
                  <a:pt x="1515341" y="1697182"/>
                  <a:pt x="1558637" y="1688523"/>
                  <a:pt x="1593273" y="1688523"/>
                </a:cubicBezTo>
                <a:cubicBezTo>
                  <a:pt x="1558637" y="1688523"/>
                  <a:pt x="1515341" y="1697182"/>
                  <a:pt x="1480705" y="1697182"/>
                </a:cubicBezTo>
                <a:close/>
                <a:moveTo>
                  <a:pt x="1324841" y="1697182"/>
                </a:moveTo>
                <a:cubicBezTo>
                  <a:pt x="1333500" y="1688523"/>
                  <a:pt x="1350818" y="1688523"/>
                  <a:pt x="1359477" y="1688523"/>
                </a:cubicBezTo>
                <a:cubicBezTo>
                  <a:pt x="1350818" y="1697182"/>
                  <a:pt x="1333500" y="1697182"/>
                  <a:pt x="1324841" y="1697182"/>
                </a:cubicBezTo>
                <a:close/>
                <a:moveTo>
                  <a:pt x="3463637" y="1688523"/>
                </a:moveTo>
                <a:lnTo>
                  <a:pt x="3463637" y="1740477"/>
                </a:lnTo>
                <a:lnTo>
                  <a:pt x="3437659" y="1740477"/>
                </a:lnTo>
                <a:lnTo>
                  <a:pt x="3446319" y="1679864"/>
                </a:lnTo>
                <a:cubicBezTo>
                  <a:pt x="3446319" y="1679864"/>
                  <a:pt x="3454978" y="1688523"/>
                  <a:pt x="3463637" y="1688523"/>
                </a:cubicBezTo>
                <a:close/>
                <a:moveTo>
                  <a:pt x="3359728" y="1731818"/>
                </a:moveTo>
                <a:lnTo>
                  <a:pt x="3342409" y="1731818"/>
                </a:lnTo>
                <a:lnTo>
                  <a:pt x="3342409" y="1679864"/>
                </a:lnTo>
                <a:cubicBezTo>
                  <a:pt x="3342409" y="1679864"/>
                  <a:pt x="3351069" y="1679864"/>
                  <a:pt x="3359728" y="1671205"/>
                </a:cubicBezTo>
                <a:lnTo>
                  <a:pt x="3359728" y="1731818"/>
                </a:lnTo>
                <a:close/>
                <a:moveTo>
                  <a:pt x="1385455" y="1688523"/>
                </a:moveTo>
                <a:cubicBezTo>
                  <a:pt x="1385455" y="1679864"/>
                  <a:pt x="1402773" y="1679864"/>
                  <a:pt x="1411432" y="1688523"/>
                </a:cubicBezTo>
                <a:lnTo>
                  <a:pt x="1385455" y="1688523"/>
                </a:lnTo>
                <a:close/>
                <a:moveTo>
                  <a:pt x="3238500" y="1662546"/>
                </a:moveTo>
                <a:lnTo>
                  <a:pt x="3203864" y="1662546"/>
                </a:lnTo>
                <a:lnTo>
                  <a:pt x="3238500" y="1662546"/>
                </a:lnTo>
                <a:close/>
                <a:moveTo>
                  <a:pt x="1524000" y="1662546"/>
                </a:moveTo>
                <a:cubicBezTo>
                  <a:pt x="1515341" y="1671205"/>
                  <a:pt x="1498023" y="1671205"/>
                  <a:pt x="1498023" y="1662546"/>
                </a:cubicBezTo>
                <a:lnTo>
                  <a:pt x="1524000" y="1662546"/>
                </a:lnTo>
                <a:close/>
                <a:moveTo>
                  <a:pt x="3584864" y="1688523"/>
                </a:moveTo>
                <a:cubicBezTo>
                  <a:pt x="3584864" y="1731818"/>
                  <a:pt x="3584864" y="1783773"/>
                  <a:pt x="3593523" y="1861705"/>
                </a:cubicBezTo>
                <a:cubicBezTo>
                  <a:pt x="3584864" y="1870364"/>
                  <a:pt x="3567546" y="1861705"/>
                  <a:pt x="3411682" y="1861705"/>
                </a:cubicBezTo>
                <a:lnTo>
                  <a:pt x="3411682" y="1653886"/>
                </a:lnTo>
                <a:cubicBezTo>
                  <a:pt x="3480955" y="1662546"/>
                  <a:pt x="3532909" y="1679864"/>
                  <a:pt x="3584864" y="1688523"/>
                </a:cubicBezTo>
                <a:close/>
                <a:moveTo>
                  <a:pt x="3316432" y="1653886"/>
                </a:moveTo>
                <a:lnTo>
                  <a:pt x="3273137" y="1653886"/>
                </a:lnTo>
                <a:lnTo>
                  <a:pt x="3316432" y="1653886"/>
                </a:lnTo>
                <a:close/>
                <a:moveTo>
                  <a:pt x="1549977" y="1662546"/>
                </a:moveTo>
                <a:cubicBezTo>
                  <a:pt x="1558637" y="1653886"/>
                  <a:pt x="1575955" y="1653886"/>
                  <a:pt x="1575955" y="1662546"/>
                </a:cubicBezTo>
                <a:lnTo>
                  <a:pt x="1549977" y="1662546"/>
                </a:lnTo>
                <a:close/>
                <a:moveTo>
                  <a:pt x="3368387" y="1645227"/>
                </a:moveTo>
                <a:lnTo>
                  <a:pt x="3333750" y="1645227"/>
                </a:lnTo>
                <a:lnTo>
                  <a:pt x="3368387" y="1645227"/>
                </a:lnTo>
                <a:close/>
                <a:moveTo>
                  <a:pt x="3203864" y="1645227"/>
                </a:moveTo>
                <a:lnTo>
                  <a:pt x="3203864" y="1636568"/>
                </a:lnTo>
                <a:lnTo>
                  <a:pt x="3203864" y="1645227"/>
                </a:lnTo>
                <a:close/>
                <a:moveTo>
                  <a:pt x="3325091" y="1627909"/>
                </a:moveTo>
                <a:lnTo>
                  <a:pt x="3325091" y="1619250"/>
                </a:lnTo>
                <a:lnTo>
                  <a:pt x="3325091" y="1627909"/>
                </a:lnTo>
                <a:close/>
                <a:moveTo>
                  <a:pt x="1723159" y="1627909"/>
                </a:moveTo>
                <a:cubicBezTo>
                  <a:pt x="1757796" y="1688523"/>
                  <a:pt x="1775114" y="1645227"/>
                  <a:pt x="1801091" y="1653886"/>
                </a:cubicBezTo>
                <a:cubicBezTo>
                  <a:pt x="1844387" y="1662546"/>
                  <a:pt x="1775114" y="1688523"/>
                  <a:pt x="1861705" y="1671205"/>
                </a:cubicBezTo>
                <a:lnTo>
                  <a:pt x="1861705" y="1723159"/>
                </a:lnTo>
                <a:lnTo>
                  <a:pt x="1861705" y="1688523"/>
                </a:lnTo>
                <a:cubicBezTo>
                  <a:pt x="1853046" y="1688523"/>
                  <a:pt x="1853046" y="1679864"/>
                  <a:pt x="1827068" y="1679864"/>
                </a:cubicBezTo>
                <a:cubicBezTo>
                  <a:pt x="1818409" y="1679864"/>
                  <a:pt x="1827068" y="1705841"/>
                  <a:pt x="1783773" y="1705841"/>
                </a:cubicBezTo>
                <a:cubicBezTo>
                  <a:pt x="1792432" y="1705841"/>
                  <a:pt x="1809750" y="1705841"/>
                  <a:pt x="1818409" y="1679864"/>
                </a:cubicBezTo>
                <a:cubicBezTo>
                  <a:pt x="1809750" y="1679864"/>
                  <a:pt x="1809750" y="1671205"/>
                  <a:pt x="1792432" y="1671205"/>
                </a:cubicBezTo>
                <a:cubicBezTo>
                  <a:pt x="1757796" y="1671205"/>
                  <a:pt x="1792432" y="1679864"/>
                  <a:pt x="1749137" y="1697182"/>
                </a:cubicBezTo>
                <a:cubicBezTo>
                  <a:pt x="1757796" y="1697182"/>
                  <a:pt x="1766455" y="1697182"/>
                  <a:pt x="1775114" y="1688523"/>
                </a:cubicBezTo>
                <a:cubicBezTo>
                  <a:pt x="1775114" y="1688523"/>
                  <a:pt x="1775114" y="1662546"/>
                  <a:pt x="1757796" y="1662546"/>
                </a:cubicBezTo>
                <a:cubicBezTo>
                  <a:pt x="1731818" y="1662546"/>
                  <a:pt x="1740477" y="1697182"/>
                  <a:pt x="1705841" y="1688523"/>
                </a:cubicBezTo>
                <a:cubicBezTo>
                  <a:pt x="1714500" y="1688523"/>
                  <a:pt x="1731818" y="1688523"/>
                  <a:pt x="1740477" y="1679864"/>
                </a:cubicBezTo>
                <a:cubicBezTo>
                  <a:pt x="1731818" y="1653886"/>
                  <a:pt x="1740477" y="1653886"/>
                  <a:pt x="1714500" y="1653886"/>
                </a:cubicBezTo>
                <a:cubicBezTo>
                  <a:pt x="1697182" y="1653886"/>
                  <a:pt x="1688523" y="1679864"/>
                  <a:pt x="1671205" y="1679864"/>
                </a:cubicBezTo>
                <a:cubicBezTo>
                  <a:pt x="1679864" y="1679864"/>
                  <a:pt x="1688523" y="1679864"/>
                  <a:pt x="1697182" y="1671205"/>
                </a:cubicBezTo>
                <a:lnTo>
                  <a:pt x="1697182" y="1645227"/>
                </a:lnTo>
                <a:cubicBezTo>
                  <a:pt x="1688523" y="1645227"/>
                  <a:pt x="1671205" y="1645227"/>
                  <a:pt x="1662546" y="1636568"/>
                </a:cubicBezTo>
                <a:lnTo>
                  <a:pt x="1645227" y="1653886"/>
                </a:lnTo>
                <a:lnTo>
                  <a:pt x="1662546" y="1671205"/>
                </a:lnTo>
                <a:cubicBezTo>
                  <a:pt x="1627909" y="1645227"/>
                  <a:pt x="1636568" y="1636568"/>
                  <a:pt x="1636568" y="1610591"/>
                </a:cubicBezTo>
                <a:cubicBezTo>
                  <a:pt x="1645227" y="1610591"/>
                  <a:pt x="1662546" y="1645227"/>
                  <a:pt x="1688523" y="1645227"/>
                </a:cubicBezTo>
                <a:cubicBezTo>
                  <a:pt x="1705841" y="1645227"/>
                  <a:pt x="1714500" y="1627909"/>
                  <a:pt x="1723159" y="1627909"/>
                </a:cubicBezTo>
                <a:close/>
                <a:moveTo>
                  <a:pt x="3758046" y="1619250"/>
                </a:moveTo>
                <a:cubicBezTo>
                  <a:pt x="3766705" y="1601932"/>
                  <a:pt x="3784023" y="1593273"/>
                  <a:pt x="3801341" y="1584614"/>
                </a:cubicBezTo>
                <a:cubicBezTo>
                  <a:pt x="3792682" y="1601932"/>
                  <a:pt x="3775364" y="1619250"/>
                  <a:pt x="3758046" y="1619250"/>
                </a:cubicBezTo>
                <a:close/>
                <a:moveTo>
                  <a:pt x="3446319" y="1610591"/>
                </a:moveTo>
                <a:cubicBezTo>
                  <a:pt x="3463637" y="1610591"/>
                  <a:pt x="3463637" y="1601932"/>
                  <a:pt x="3472296" y="1593273"/>
                </a:cubicBezTo>
                <a:cubicBezTo>
                  <a:pt x="3480955" y="1601932"/>
                  <a:pt x="3480955" y="1627909"/>
                  <a:pt x="3506932" y="1627909"/>
                </a:cubicBezTo>
                <a:cubicBezTo>
                  <a:pt x="3524250" y="1627909"/>
                  <a:pt x="3506932" y="1610591"/>
                  <a:pt x="3532909" y="1610591"/>
                </a:cubicBezTo>
                <a:cubicBezTo>
                  <a:pt x="3532909" y="1610591"/>
                  <a:pt x="3532909" y="1636568"/>
                  <a:pt x="3576205" y="1627909"/>
                </a:cubicBezTo>
                <a:lnTo>
                  <a:pt x="3584864" y="1627909"/>
                </a:lnTo>
                <a:lnTo>
                  <a:pt x="3584864" y="1653886"/>
                </a:lnTo>
                <a:cubicBezTo>
                  <a:pt x="3567546" y="1636568"/>
                  <a:pt x="3550228" y="1636568"/>
                  <a:pt x="3532909" y="1627909"/>
                </a:cubicBezTo>
                <a:lnTo>
                  <a:pt x="3515591" y="1645227"/>
                </a:lnTo>
                <a:cubicBezTo>
                  <a:pt x="3515591" y="1645227"/>
                  <a:pt x="3524250" y="1653886"/>
                  <a:pt x="3532909" y="1653886"/>
                </a:cubicBezTo>
                <a:cubicBezTo>
                  <a:pt x="3524250" y="1653886"/>
                  <a:pt x="3515591" y="1645227"/>
                  <a:pt x="3506932" y="1627909"/>
                </a:cubicBezTo>
                <a:cubicBezTo>
                  <a:pt x="3498273" y="1627909"/>
                  <a:pt x="3489614" y="1645227"/>
                  <a:pt x="3472296" y="1645227"/>
                </a:cubicBezTo>
                <a:cubicBezTo>
                  <a:pt x="3480955" y="1645227"/>
                  <a:pt x="3489614" y="1636568"/>
                  <a:pt x="3489614" y="1627909"/>
                </a:cubicBezTo>
                <a:cubicBezTo>
                  <a:pt x="3489614" y="1627909"/>
                  <a:pt x="3489614" y="1619250"/>
                  <a:pt x="3472296" y="1619250"/>
                </a:cubicBezTo>
                <a:cubicBezTo>
                  <a:pt x="3446319" y="1619250"/>
                  <a:pt x="3454978" y="1627909"/>
                  <a:pt x="3463637" y="1636568"/>
                </a:cubicBezTo>
                <a:lnTo>
                  <a:pt x="3437659" y="1636568"/>
                </a:lnTo>
                <a:cubicBezTo>
                  <a:pt x="3446319" y="1636568"/>
                  <a:pt x="3454978" y="1627909"/>
                  <a:pt x="3454978" y="1619250"/>
                </a:cubicBezTo>
                <a:cubicBezTo>
                  <a:pt x="3446319" y="1610591"/>
                  <a:pt x="3454978" y="1610591"/>
                  <a:pt x="3429000" y="1610591"/>
                </a:cubicBezTo>
                <a:cubicBezTo>
                  <a:pt x="3411682" y="1610591"/>
                  <a:pt x="3420341" y="1627909"/>
                  <a:pt x="3411682" y="1627909"/>
                </a:cubicBezTo>
                <a:lnTo>
                  <a:pt x="3411682" y="1584614"/>
                </a:lnTo>
                <a:cubicBezTo>
                  <a:pt x="3429000" y="1584614"/>
                  <a:pt x="3420341" y="1610591"/>
                  <a:pt x="3446319" y="1610591"/>
                </a:cubicBezTo>
                <a:close/>
                <a:moveTo>
                  <a:pt x="3835978" y="1601932"/>
                </a:moveTo>
                <a:cubicBezTo>
                  <a:pt x="3835978" y="1593273"/>
                  <a:pt x="3853296" y="1575955"/>
                  <a:pt x="3870614" y="1584614"/>
                </a:cubicBezTo>
                <a:cubicBezTo>
                  <a:pt x="3861955" y="1584614"/>
                  <a:pt x="3844637" y="1601932"/>
                  <a:pt x="3835978" y="1601932"/>
                </a:cubicBezTo>
                <a:close/>
                <a:moveTo>
                  <a:pt x="3463637" y="1575955"/>
                </a:moveTo>
                <a:cubicBezTo>
                  <a:pt x="3480955" y="1575955"/>
                  <a:pt x="3480955" y="1610591"/>
                  <a:pt x="3498273" y="1610591"/>
                </a:cubicBezTo>
                <a:cubicBezTo>
                  <a:pt x="3524250" y="1610591"/>
                  <a:pt x="3498273" y="1593273"/>
                  <a:pt x="3524250" y="1593273"/>
                </a:cubicBezTo>
                <a:cubicBezTo>
                  <a:pt x="3541569" y="1593273"/>
                  <a:pt x="3576205" y="1610591"/>
                  <a:pt x="3593523" y="1627909"/>
                </a:cubicBezTo>
                <a:cubicBezTo>
                  <a:pt x="3602182" y="1653886"/>
                  <a:pt x="3593523" y="1714500"/>
                  <a:pt x="3636819" y="1749136"/>
                </a:cubicBezTo>
                <a:cubicBezTo>
                  <a:pt x="3688773" y="1757796"/>
                  <a:pt x="3740728" y="1775114"/>
                  <a:pt x="3792682" y="1792432"/>
                </a:cubicBezTo>
                <a:cubicBezTo>
                  <a:pt x="3827319" y="1801091"/>
                  <a:pt x="3913909" y="1818409"/>
                  <a:pt x="3957205" y="1835727"/>
                </a:cubicBezTo>
                <a:cubicBezTo>
                  <a:pt x="3974523" y="1835727"/>
                  <a:pt x="3991841" y="1861705"/>
                  <a:pt x="4009159" y="1861705"/>
                </a:cubicBezTo>
                <a:cubicBezTo>
                  <a:pt x="4035137" y="1861705"/>
                  <a:pt x="4009159" y="1844386"/>
                  <a:pt x="4026478" y="1844386"/>
                </a:cubicBezTo>
                <a:cubicBezTo>
                  <a:pt x="4052455" y="1844386"/>
                  <a:pt x="4052455" y="1870364"/>
                  <a:pt x="4069773" y="1870364"/>
                </a:cubicBezTo>
                <a:cubicBezTo>
                  <a:pt x="4095750" y="1887682"/>
                  <a:pt x="4139046" y="1887682"/>
                  <a:pt x="4173682" y="1905000"/>
                </a:cubicBezTo>
                <a:lnTo>
                  <a:pt x="4208319" y="1905000"/>
                </a:lnTo>
                <a:cubicBezTo>
                  <a:pt x="4199660" y="1905000"/>
                  <a:pt x="4173682" y="1913659"/>
                  <a:pt x="4147705" y="1930977"/>
                </a:cubicBezTo>
                <a:lnTo>
                  <a:pt x="4165023" y="1913659"/>
                </a:lnTo>
                <a:cubicBezTo>
                  <a:pt x="4113069" y="1887682"/>
                  <a:pt x="4052455" y="1870364"/>
                  <a:pt x="4035137" y="1853046"/>
                </a:cubicBezTo>
                <a:cubicBezTo>
                  <a:pt x="3965864" y="1853046"/>
                  <a:pt x="3905250" y="1835727"/>
                  <a:pt x="3835978" y="1809750"/>
                </a:cubicBezTo>
                <a:lnTo>
                  <a:pt x="3818659" y="1792432"/>
                </a:lnTo>
                <a:cubicBezTo>
                  <a:pt x="3749387" y="1783773"/>
                  <a:pt x="3680114" y="1775114"/>
                  <a:pt x="3628159" y="1757796"/>
                </a:cubicBezTo>
                <a:cubicBezTo>
                  <a:pt x="3628159" y="1757796"/>
                  <a:pt x="3619500" y="1740477"/>
                  <a:pt x="3602182" y="1740477"/>
                </a:cubicBezTo>
                <a:lnTo>
                  <a:pt x="3602182" y="1827068"/>
                </a:lnTo>
                <a:cubicBezTo>
                  <a:pt x="3602182" y="1827068"/>
                  <a:pt x="3610841" y="1835727"/>
                  <a:pt x="3619500" y="1835727"/>
                </a:cubicBezTo>
                <a:cubicBezTo>
                  <a:pt x="3810000" y="1870364"/>
                  <a:pt x="3983182" y="1896341"/>
                  <a:pt x="4173682" y="1982932"/>
                </a:cubicBezTo>
                <a:cubicBezTo>
                  <a:pt x="4052455" y="1948296"/>
                  <a:pt x="3931228" y="1887682"/>
                  <a:pt x="3775364" y="1887682"/>
                </a:cubicBezTo>
                <a:cubicBezTo>
                  <a:pt x="3784023" y="1896341"/>
                  <a:pt x="3792682" y="1913659"/>
                  <a:pt x="3810000" y="1930977"/>
                </a:cubicBezTo>
                <a:lnTo>
                  <a:pt x="3835978" y="1905000"/>
                </a:lnTo>
                <a:cubicBezTo>
                  <a:pt x="3844637" y="1930977"/>
                  <a:pt x="3861955" y="1922318"/>
                  <a:pt x="3861955" y="1922318"/>
                </a:cubicBezTo>
                <a:cubicBezTo>
                  <a:pt x="3870614" y="1948296"/>
                  <a:pt x="3931228" y="1965614"/>
                  <a:pt x="3939887" y="2008909"/>
                </a:cubicBezTo>
                <a:cubicBezTo>
                  <a:pt x="3931228" y="2008909"/>
                  <a:pt x="3939887" y="2000250"/>
                  <a:pt x="3913909" y="2000250"/>
                </a:cubicBezTo>
                <a:cubicBezTo>
                  <a:pt x="3896591" y="2000250"/>
                  <a:pt x="3905250" y="2008909"/>
                  <a:pt x="3913909" y="2017568"/>
                </a:cubicBezTo>
                <a:cubicBezTo>
                  <a:pt x="3879273" y="2000250"/>
                  <a:pt x="3835978" y="1974273"/>
                  <a:pt x="3801341" y="1956955"/>
                </a:cubicBezTo>
                <a:cubicBezTo>
                  <a:pt x="3784023" y="1965614"/>
                  <a:pt x="3758046" y="2017568"/>
                  <a:pt x="3723409" y="2017568"/>
                </a:cubicBezTo>
                <a:cubicBezTo>
                  <a:pt x="3706091" y="2017568"/>
                  <a:pt x="3697432" y="2000250"/>
                  <a:pt x="3680114" y="1982932"/>
                </a:cubicBezTo>
                <a:lnTo>
                  <a:pt x="3654137" y="2008909"/>
                </a:lnTo>
                <a:lnTo>
                  <a:pt x="3680114" y="2034886"/>
                </a:lnTo>
                <a:cubicBezTo>
                  <a:pt x="3680114" y="2043546"/>
                  <a:pt x="3662796" y="2052205"/>
                  <a:pt x="3662796" y="2060864"/>
                </a:cubicBezTo>
                <a:cubicBezTo>
                  <a:pt x="3610841" y="1991591"/>
                  <a:pt x="3602182" y="2008909"/>
                  <a:pt x="3602182" y="1948296"/>
                </a:cubicBezTo>
                <a:cubicBezTo>
                  <a:pt x="3602182" y="1922318"/>
                  <a:pt x="3558887" y="1905000"/>
                  <a:pt x="3541569" y="1896341"/>
                </a:cubicBezTo>
                <a:cubicBezTo>
                  <a:pt x="3541569" y="1896341"/>
                  <a:pt x="3532909" y="1896341"/>
                  <a:pt x="3524250" y="1905000"/>
                </a:cubicBezTo>
                <a:cubicBezTo>
                  <a:pt x="3532909" y="1913659"/>
                  <a:pt x="3550228" y="1930977"/>
                  <a:pt x="3558887" y="1948296"/>
                </a:cubicBezTo>
                <a:cubicBezTo>
                  <a:pt x="3550228" y="1939636"/>
                  <a:pt x="3532909" y="1930977"/>
                  <a:pt x="3524250" y="1930977"/>
                </a:cubicBezTo>
                <a:lnTo>
                  <a:pt x="3506932" y="1948296"/>
                </a:lnTo>
                <a:cubicBezTo>
                  <a:pt x="3506932" y="1965614"/>
                  <a:pt x="3576205" y="2000250"/>
                  <a:pt x="3636819" y="2060864"/>
                </a:cubicBezTo>
                <a:cubicBezTo>
                  <a:pt x="3619500" y="2052205"/>
                  <a:pt x="3602182" y="2034886"/>
                  <a:pt x="3584864" y="2017568"/>
                </a:cubicBezTo>
                <a:cubicBezTo>
                  <a:pt x="3584864" y="2017568"/>
                  <a:pt x="3576205" y="2026227"/>
                  <a:pt x="3576205" y="2034886"/>
                </a:cubicBezTo>
                <a:lnTo>
                  <a:pt x="3550228" y="2034886"/>
                </a:lnTo>
                <a:cubicBezTo>
                  <a:pt x="3515591" y="2000250"/>
                  <a:pt x="3489614" y="1965614"/>
                  <a:pt x="3454978" y="1930977"/>
                </a:cubicBezTo>
                <a:cubicBezTo>
                  <a:pt x="3429000" y="1948296"/>
                  <a:pt x="3403023" y="1974273"/>
                  <a:pt x="3377046" y="1991591"/>
                </a:cubicBezTo>
                <a:cubicBezTo>
                  <a:pt x="3385705" y="2008909"/>
                  <a:pt x="3403023" y="2026227"/>
                  <a:pt x="3420341" y="2043546"/>
                </a:cubicBezTo>
                <a:cubicBezTo>
                  <a:pt x="3394364" y="2026227"/>
                  <a:pt x="3394364" y="2017568"/>
                  <a:pt x="3359728" y="2017568"/>
                </a:cubicBezTo>
                <a:cubicBezTo>
                  <a:pt x="3394364" y="2060864"/>
                  <a:pt x="3437659" y="2112818"/>
                  <a:pt x="3472296" y="2156114"/>
                </a:cubicBezTo>
                <a:cubicBezTo>
                  <a:pt x="3446319" y="2138796"/>
                  <a:pt x="3411682" y="2104159"/>
                  <a:pt x="3377046" y="2069523"/>
                </a:cubicBezTo>
                <a:cubicBezTo>
                  <a:pt x="3377046" y="2052205"/>
                  <a:pt x="3359728" y="2017568"/>
                  <a:pt x="3351069" y="2017568"/>
                </a:cubicBezTo>
                <a:cubicBezTo>
                  <a:pt x="3359728" y="2000250"/>
                  <a:pt x="3377046" y="1982932"/>
                  <a:pt x="3394364" y="1965614"/>
                </a:cubicBezTo>
                <a:cubicBezTo>
                  <a:pt x="3385705" y="1956955"/>
                  <a:pt x="3368387" y="1939636"/>
                  <a:pt x="3351069" y="1930977"/>
                </a:cubicBezTo>
                <a:cubicBezTo>
                  <a:pt x="3316432" y="1974273"/>
                  <a:pt x="3359728" y="1948296"/>
                  <a:pt x="3299114" y="2000250"/>
                </a:cubicBezTo>
                <a:cubicBezTo>
                  <a:pt x="3333750" y="2052205"/>
                  <a:pt x="3368387" y="2112818"/>
                  <a:pt x="3403023" y="2173432"/>
                </a:cubicBezTo>
                <a:cubicBezTo>
                  <a:pt x="3368387" y="2130136"/>
                  <a:pt x="3316432" y="2095500"/>
                  <a:pt x="3273137" y="2060864"/>
                </a:cubicBezTo>
                <a:cubicBezTo>
                  <a:pt x="3281796" y="2060864"/>
                  <a:pt x="3290455" y="2078182"/>
                  <a:pt x="3316432" y="2078182"/>
                </a:cubicBezTo>
                <a:cubicBezTo>
                  <a:pt x="3281796" y="2017568"/>
                  <a:pt x="3281796" y="2043546"/>
                  <a:pt x="3299114" y="2017568"/>
                </a:cubicBezTo>
                <a:lnTo>
                  <a:pt x="3281796" y="2000250"/>
                </a:lnTo>
                <a:cubicBezTo>
                  <a:pt x="3264478" y="2026227"/>
                  <a:pt x="3221182" y="2086841"/>
                  <a:pt x="3203864" y="2086841"/>
                </a:cubicBezTo>
                <a:cubicBezTo>
                  <a:pt x="3177887" y="2086841"/>
                  <a:pt x="3212523" y="2069523"/>
                  <a:pt x="3195205" y="2069523"/>
                </a:cubicBezTo>
                <a:cubicBezTo>
                  <a:pt x="3169228" y="2069523"/>
                  <a:pt x="3177887" y="2086841"/>
                  <a:pt x="3160569" y="2078182"/>
                </a:cubicBezTo>
                <a:cubicBezTo>
                  <a:pt x="3169228" y="2060864"/>
                  <a:pt x="3195205" y="2043546"/>
                  <a:pt x="3203864" y="2017568"/>
                </a:cubicBezTo>
                <a:cubicBezTo>
                  <a:pt x="3212523" y="2017568"/>
                  <a:pt x="3212523" y="2008909"/>
                  <a:pt x="3238500" y="2008909"/>
                </a:cubicBezTo>
                <a:cubicBezTo>
                  <a:pt x="3255819" y="2008909"/>
                  <a:pt x="3247159" y="2017568"/>
                  <a:pt x="3255819" y="2026227"/>
                </a:cubicBezTo>
                <a:cubicBezTo>
                  <a:pt x="3264478" y="2017568"/>
                  <a:pt x="3273137" y="2017568"/>
                  <a:pt x="3273137" y="2000250"/>
                </a:cubicBezTo>
                <a:cubicBezTo>
                  <a:pt x="3273137" y="1974273"/>
                  <a:pt x="3255819" y="2008909"/>
                  <a:pt x="3255819" y="1982932"/>
                </a:cubicBezTo>
                <a:cubicBezTo>
                  <a:pt x="3255819" y="1948296"/>
                  <a:pt x="3281796" y="1956955"/>
                  <a:pt x="3299114" y="1948296"/>
                </a:cubicBezTo>
                <a:cubicBezTo>
                  <a:pt x="3290455" y="1939636"/>
                  <a:pt x="3316432" y="1913659"/>
                  <a:pt x="3290455" y="1913659"/>
                </a:cubicBezTo>
                <a:cubicBezTo>
                  <a:pt x="3238500" y="1913659"/>
                  <a:pt x="3134591" y="2060864"/>
                  <a:pt x="3134591" y="2078182"/>
                </a:cubicBezTo>
                <a:cubicBezTo>
                  <a:pt x="3134591" y="2095500"/>
                  <a:pt x="3160569" y="2164773"/>
                  <a:pt x="3195205" y="2182091"/>
                </a:cubicBezTo>
                <a:cubicBezTo>
                  <a:pt x="3203864" y="2182091"/>
                  <a:pt x="3221182" y="2190750"/>
                  <a:pt x="3221182" y="2190750"/>
                </a:cubicBezTo>
                <a:cubicBezTo>
                  <a:pt x="3238500" y="2216727"/>
                  <a:pt x="3351069" y="2286000"/>
                  <a:pt x="3385705" y="2286000"/>
                </a:cubicBezTo>
                <a:cubicBezTo>
                  <a:pt x="3403023" y="2286000"/>
                  <a:pt x="3394364" y="2268682"/>
                  <a:pt x="3420341" y="2268682"/>
                </a:cubicBezTo>
                <a:cubicBezTo>
                  <a:pt x="3437659" y="2268682"/>
                  <a:pt x="3420341" y="2286000"/>
                  <a:pt x="3446319" y="2286000"/>
                </a:cubicBezTo>
                <a:cubicBezTo>
                  <a:pt x="3463637" y="2286000"/>
                  <a:pt x="3446319" y="2260023"/>
                  <a:pt x="3472296" y="2260023"/>
                </a:cubicBezTo>
                <a:cubicBezTo>
                  <a:pt x="3489614" y="2260023"/>
                  <a:pt x="3498273" y="2277341"/>
                  <a:pt x="3506932" y="2277341"/>
                </a:cubicBezTo>
                <a:lnTo>
                  <a:pt x="3532909" y="2251364"/>
                </a:lnTo>
                <a:cubicBezTo>
                  <a:pt x="3515591" y="2242705"/>
                  <a:pt x="3498273" y="2216727"/>
                  <a:pt x="3480955" y="2208068"/>
                </a:cubicBezTo>
                <a:cubicBezTo>
                  <a:pt x="3463637" y="2208068"/>
                  <a:pt x="3437659" y="2208068"/>
                  <a:pt x="3420341" y="2190750"/>
                </a:cubicBezTo>
                <a:cubicBezTo>
                  <a:pt x="3480955" y="2208068"/>
                  <a:pt x="3472296" y="2173432"/>
                  <a:pt x="3515591" y="2164773"/>
                </a:cubicBezTo>
                <a:cubicBezTo>
                  <a:pt x="3506932" y="2147455"/>
                  <a:pt x="3480955" y="2138796"/>
                  <a:pt x="3480955" y="2112818"/>
                </a:cubicBezTo>
                <a:cubicBezTo>
                  <a:pt x="3480955" y="2112818"/>
                  <a:pt x="3489614" y="2104159"/>
                  <a:pt x="3489614" y="2078182"/>
                </a:cubicBezTo>
                <a:cubicBezTo>
                  <a:pt x="3498273" y="2086841"/>
                  <a:pt x="3506932" y="2086841"/>
                  <a:pt x="3524250" y="2086841"/>
                </a:cubicBezTo>
                <a:cubicBezTo>
                  <a:pt x="3524250" y="2095500"/>
                  <a:pt x="3532909" y="2086841"/>
                  <a:pt x="3532909" y="2104159"/>
                </a:cubicBezTo>
                <a:cubicBezTo>
                  <a:pt x="3532909" y="2130136"/>
                  <a:pt x="3515591" y="2095500"/>
                  <a:pt x="3515591" y="2112818"/>
                </a:cubicBezTo>
                <a:cubicBezTo>
                  <a:pt x="3515591" y="2138796"/>
                  <a:pt x="3524250" y="2138796"/>
                  <a:pt x="3532909" y="2147455"/>
                </a:cubicBezTo>
                <a:lnTo>
                  <a:pt x="3602182" y="2147455"/>
                </a:lnTo>
                <a:cubicBezTo>
                  <a:pt x="3593523" y="2121477"/>
                  <a:pt x="3584864" y="2112818"/>
                  <a:pt x="3584864" y="2104159"/>
                </a:cubicBezTo>
                <a:cubicBezTo>
                  <a:pt x="3602182" y="2112818"/>
                  <a:pt x="3619500" y="2121477"/>
                  <a:pt x="3636819" y="2112818"/>
                </a:cubicBezTo>
                <a:cubicBezTo>
                  <a:pt x="3628159" y="2130136"/>
                  <a:pt x="3602182" y="2164773"/>
                  <a:pt x="3576205" y="2164773"/>
                </a:cubicBezTo>
                <a:cubicBezTo>
                  <a:pt x="3558887" y="2164773"/>
                  <a:pt x="3550228" y="2147455"/>
                  <a:pt x="3532909" y="2147455"/>
                </a:cubicBezTo>
                <a:cubicBezTo>
                  <a:pt x="3541569" y="2164773"/>
                  <a:pt x="3567546" y="2190750"/>
                  <a:pt x="3584864" y="2208068"/>
                </a:cubicBezTo>
                <a:cubicBezTo>
                  <a:pt x="3576205" y="2208068"/>
                  <a:pt x="3584864" y="2199409"/>
                  <a:pt x="3558887" y="2199409"/>
                </a:cubicBezTo>
                <a:cubicBezTo>
                  <a:pt x="3541569" y="2199409"/>
                  <a:pt x="3567546" y="2216727"/>
                  <a:pt x="3541569" y="2216727"/>
                </a:cubicBezTo>
                <a:cubicBezTo>
                  <a:pt x="3524250" y="2216727"/>
                  <a:pt x="3524250" y="2199409"/>
                  <a:pt x="3506932" y="2208068"/>
                </a:cubicBezTo>
                <a:cubicBezTo>
                  <a:pt x="3515591" y="2225386"/>
                  <a:pt x="3532909" y="2234046"/>
                  <a:pt x="3532909" y="2260023"/>
                </a:cubicBezTo>
                <a:cubicBezTo>
                  <a:pt x="3532909" y="2286000"/>
                  <a:pt x="3654137" y="2268682"/>
                  <a:pt x="3714750" y="2337955"/>
                </a:cubicBezTo>
                <a:lnTo>
                  <a:pt x="3706091" y="2441864"/>
                </a:lnTo>
                <a:cubicBezTo>
                  <a:pt x="3697432" y="2398568"/>
                  <a:pt x="3714750" y="2355273"/>
                  <a:pt x="3680114" y="2311977"/>
                </a:cubicBezTo>
                <a:cubicBezTo>
                  <a:pt x="3645478" y="2311977"/>
                  <a:pt x="3602182" y="2294659"/>
                  <a:pt x="3558887" y="2286000"/>
                </a:cubicBezTo>
                <a:cubicBezTo>
                  <a:pt x="3550228" y="2286000"/>
                  <a:pt x="3550228" y="2268682"/>
                  <a:pt x="3524250" y="2268682"/>
                </a:cubicBezTo>
                <a:cubicBezTo>
                  <a:pt x="3506932" y="2268682"/>
                  <a:pt x="3524250" y="2286000"/>
                  <a:pt x="3498273" y="2286000"/>
                </a:cubicBezTo>
                <a:cubicBezTo>
                  <a:pt x="3480955" y="2286000"/>
                  <a:pt x="3489614" y="2268682"/>
                  <a:pt x="3472296" y="2268682"/>
                </a:cubicBezTo>
                <a:cubicBezTo>
                  <a:pt x="3446319" y="2268682"/>
                  <a:pt x="3463637" y="2294659"/>
                  <a:pt x="3446319" y="2294659"/>
                </a:cubicBezTo>
                <a:cubicBezTo>
                  <a:pt x="3420341" y="2294659"/>
                  <a:pt x="3437659" y="2277341"/>
                  <a:pt x="3411682" y="2277341"/>
                </a:cubicBezTo>
                <a:cubicBezTo>
                  <a:pt x="3394364" y="2277341"/>
                  <a:pt x="3351069" y="2303318"/>
                  <a:pt x="3325091" y="2303318"/>
                </a:cubicBezTo>
                <a:cubicBezTo>
                  <a:pt x="3307773" y="2303318"/>
                  <a:pt x="3325091" y="2286000"/>
                  <a:pt x="3299114" y="2286000"/>
                </a:cubicBezTo>
                <a:cubicBezTo>
                  <a:pt x="3281796" y="2286000"/>
                  <a:pt x="3247159" y="2303318"/>
                  <a:pt x="3221182" y="2311977"/>
                </a:cubicBezTo>
                <a:cubicBezTo>
                  <a:pt x="3169228" y="2329296"/>
                  <a:pt x="3065319" y="2346614"/>
                  <a:pt x="3048000" y="2346614"/>
                </a:cubicBezTo>
                <a:cubicBezTo>
                  <a:pt x="3022023" y="2346614"/>
                  <a:pt x="3030682" y="2337955"/>
                  <a:pt x="3022023" y="2329296"/>
                </a:cubicBezTo>
                <a:cubicBezTo>
                  <a:pt x="2970069" y="2346614"/>
                  <a:pt x="2883478" y="2320636"/>
                  <a:pt x="2848841" y="2294659"/>
                </a:cubicBezTo>
                <a:cubicBezTo>
                  <a:pt x="2822864" y="2303318"/>
                  <a:pt x="2796887" y="2286000"/>
                  <a:pt x="2770909" y="2286000"/>
                </a:cubicBezTo>
                <a:cubicBezTo>
                  <a:pt x="2762250" y="2286000"/>
                  <a:pt x="2762250" y="2277341"/>
                  <a:pt x="2753591" y="2268682"/>
                </a:cubicBezTo>
                <a:cubicBezTo>
                  <a:pt x="2718955" y="2260023"/>
                  <a:pt x="2667000" y="2242705"/>
                  <a:pt x="2667000" y="2208068"/>
                </a:cubicBezTo>
                <a:cubicBezTo>
                  <a:pt x="2658341" y="2208068"/>
                  <a:pt x="2641023" y="2208068"/>
                  <a:pt x="2632364" y="2199409"/>
                </a:cubicBezTo>
                <a:cubicBezTo>
                  <a:pt x="2623705" y="2199409"/>
                  <a:pt x="2623705" y="2173432"/>
                  <a:pt x="2606387" y="2164773"/>
                </a:cubicBezTo>
                <a:cubicBezTo>
                  <a:pt x="2571750" y="2147455"/>
                  <a:pt x="2519796" y="2130136"/>
                  <a:pt x="2493818" y="2104159"/>
                </a:cubicBezTo>
                <a:cubicBezTo>
                  <a:pt x="2485159" y="2095500"/>
                  <a:pt x="2398568" y="2008909"/>
                  <a:pt x="2363932" y="2000250"/>
                </a:cubicBezTo>
                <a:cubicBezTo>
                  <a:pt x="2355273" y="1982932"/>
                  <a:pt x="2329296" y="1956955"/>
                  <a:pt x="2294659" y="1939636"/>
                </a:cubicBezTo>
                <a:cubicBezTo>
                  <a:pt x="2216728" y="1896341"/>
                  <a:pt x="2260023" y="1965614"/>
                  <a:pt x="2190750" y="1896341"/>
                </a:cubicBezTo>
                <a:cubicBezTo>
                  <a:pt x="2164773" y="1896341"/>
                  <a:pt x="1982932" y="1844386"/>
                  <a:pt x="1974273" y="1844386"/>
                </a:cubicBezTo>
                <a:cubicBezTo>
                  <a:pt x="1956955" y="1844386"/>
                  <a:pt x="1974273" y="1861705"/>
                  <a:pt x="1948296" y="1861705"/>
                </a:cubicBezTo>
                <a:cubicBezTo>
                  <a:pt x="1930977" y="1861705"/>
                  <a:pt x="1930977" y="1844386"/>
                  <a:pt x="1922318" y="1835727"/>
                </a:cubicBezTo>
                <a:cubicBezTo>
                  <a:pt x="1913659" y="1844386"/>
                  <a:pt x="1896341" y="1853046"/>
                  <a:pt x="1887682" y="1861705"/>
                </a:cubicBezTo>
                <a:lnTo>
                  <a:pt x="1887682" y="1913659"/>
                </a:lnTo>
                <a:cubicBezTo>
                  <a:pt x="1896341" y="1913659"/>
                  <a:pt x="1913659" y="1922318"/>
                  <a:pt x="1930977" y="1913659"/>
                </a:cubicBezTo>
                <a:lnTo>
                  <a:pt x="1913659" y="1896341"/>
                </a:lnTo>
                <a:cubicBezTo>
                  <a:pt x="1930977" y="1887682"/>
                  <a:pt x="1939637" y="1887682"/>
                  <a:pt x="1956955" y="1887682"/>
                </a:cubicBezTo>
                <a:cubicBezTo>
                  <a:pt x="2008909" y="1887682"/>
                  <a:pt x="2060864" y="1905000"/>
                  <a:pt x="2052205" y="1974273"/>
                </a:cubicBezTo>
                <a:cubicBezTo>
                  <a:pt x="2069523" y="1922318"/>
                  <a:pt x="2086841" y="1948296"/>
                  <a:pt x="2147455" y="1922318"/>
                </a:cubicBezTo>
                <a:cubicBezTo>
                  <a:pt x="2156114" y="1930977"/>
                  <a:pt x="2156114" y="1948296"/>
                  <a:pt x="2173432" y="1956955"/>
                </a:cubicBezTo>
                <a:cubicBezTo>
                  <a:pt x="2182091" y="1956955"/>
                  <a:pt x="2199409" y="1956955"/>
                  <a:pt x="2208068" y="1965614"/>
                </a:cubicBezTo>
                <a:lnTo>
                  <a:pt x="2208068" y="1991591"/>
                </a:lnTo>
                <a:cubicBezTo>
                  <a:pt x="2208068" y="1991591"/>
                  <a:pt x="2208068" y="2000250"/>
                  <a:pt x="2190750" y="2000250"/>
                </a:cubicBezTo>
                <a:cubicBezTo>
                  <a:pt x="2164773" y="2000250"/>
                  <a:pt x="2164773" y="1982932"/>
                  <a:pt x="2156114" y="1982932"/>
                </a:cubicBezTo>
                <a:cubicBezTo>
                  <a:pt x="2156114" y="2000250"/>
                  <a:pt x="2156114" y="2026227"/>
                  <a:pt x="2147455" y="2043546"/>
                </a:cubicBezTo>
                <a:cubicBezTo>
                  <a:pt x="2138796" y="2043546"/>
                  <a:pt x="2121478" y="2034886"/>
                  <a:pt x="2104159" y="2043546"/>
                </a:cubicBezTo>
                <a:cubicBezTo>
                  <a:pt x="2112818" y="2052205"/>
                  <a:pt x="2121478" y="2060864"/>
                  <a:pt x="2121478" y="2069523"/>
                </a:cubicBezTo>
                <a:cubicBezTo>
                  <a:pt x="2121478" y="2078182"/>
                  <a:pt x="2104159" y="2078182"/>
                  <a:pt x="2086841" y="2086841"/>
                </a:cubicBezTo>
                <a:cubicBezTo>
                  <a:pt x="2095500" y="2095500"/>
                  <a:pt x="2104159" y="2095500"/>
                  <a:pt x="2112818" y="2104159"/>
                </a:cubicBezTo>
                <a:cubicBezTo>
                  <a:pt x="2130137" y="2095500"/>
                  <a:pt x="2138796" y="2052205"/>
                  <a:pt x="2164773" y="2052205"/>
                </a:cubicBezTo>
                <a:cubicBezTo>
                  <a:pt x="2182091" y="2052205"/>
                  <a:pt x="2208068" y="2060864"/>
                  <a:pt x="2234046" y="2078182"/>
                </a:cubicBezTo>
                <a:cubicBezTo>
                  <a:pt x="2242705" y="2069523"/>
                  <a:pt x="2260023" y="2052205"/>
                  <a:pt x="2268682" y="2034886"/>
                </a:cubicBezTo>
                <a:cubicBezTo>
                  <a:pt x="2303318" y="2052205"/>
                  <a:pt x="2303318" y="2095500"/>
                  <a:pt x="2303318" y="2095500"/>
                </a:cubicBezTo>
                <a:cubicBezTo>
                  <a:pt x="2329296" y="2095500"/>
                  <a:pt x="2303318" y="2078182"/>
                  <a:pt x="2329296" y="2078182"/>
                </a:cubicBezTo>
                <a:cubicBezTo>
                  <a:pt x="2346614" y="2078182"/>
                  <a:pt x="2372591" y="2095500"/>
                  <a:pt x="2389909" y="2104159"/>
                </a:cubicBezTo>
                <a:cubicBezTo>
                  <a:pt x="2372591" y="2121477"/>
                  <a:pt x="2329296" y="2147455"/>
                  <a:pt x="2311978" y="2147455"/>
                </a:cubicBezTo>
                <a:cubicBezTo>
                  <a:pt x="2286000" y="2147455"/>
                  <a:pt x="2303318" y="2121477"/>
                  <a:pt x="2286000" y="2121477"/>
                </a:cubicBezTo>
                <a:cubicBezTo>
                  <a:pt x="2260023" y="2121477"/>
                  <a:pt x="2277341" y="2138796"/>
                  <a:pt x="2268682" y="2138796"/>
                </a:cubicBezTo>
                <a:cubicBezTo>
                  <a:pt x="2268682" y="2121477"/>
                  <a:pt x="2251364" y="2095500"/>
                  <a:pt x="2242705" y="2078182"/>
                </a:cubicBezTo>
                <a:cubicBezTo>
                  <a:pt x="2208068" y="2121477"/>
                  <a:pt x="2156114" y="2095500"/>
                  <a:pt x="2121478" y="2130136"/>
                </a:cubicBezTo>
                <a:lnTo>
                  <a:pt x="2078182" y="2130136"/>
                </a:lnTo>
                <a:cubicBezTo>
                  <a:pt x="2078182" y="2121477"/>
                  <a:pt x="2069523" y="2112818"/>
                  <a:pt x="2069523" y="2095500"/>
                </a:cubicBezTo>
                <a:cubicBezTo>
                  <a:pt x="2069523" y="2069523"/>
                  <a:pt x="2078182" y="2086841"/>
                  <a:pt x="2086841" y="2078182"/>
                </a:cubicBezTo>
                <a:cubicBezTo>
                  <a:pt x="2069523" y="2069523"/>
                  <a:pt x="2043546" y="2052205"/>
                  <a:pt x="2017568" y="2026227"/>
                </a:cubicBezTo>
                <a:cubicBezTo>
                  <a:pt x="2034887" y="2017568"/>
                  <a:pt x="2060864" y="2017568"/>
                  <a:pt x="2086841" y="2008909"/>
                </a:cubicBezTo>
                <a:cubicBezTo>
                  <a:pt x="2078182" y="2000250"/>
                  <a:pt x="2078182" y="1991591"/>
                  <a:pt x="2052205" y="1991591"/>
                </a:cubicBezTo>
                <a:cubicBezTo>
                  <a:pt x="2034887" y="1991591"/>
                  <a:pt x="2000250" y="2017568"/>
                  <a:pt x="1982932" y="2017568"/>
                </a:cubicBezTo>
                <a:cubicBezTo>
                  <a:pt x="1956955" y="2017568"/>
                  <a:pt x="1948296" y="1982932"/>
                  <a:pt x="1922318" y="1991591"/>
                </a:cubicBezTo>
                <a:cubicBezTo>
                  <a:pt x="1974273" y="2017568"/>
                  <a:pt x="1913659" y="2026227"/>
                  <a:pt x="2000250" y="2034886"/>
                </a:cubicBezTo>
                <a:lnTo>
                  <a:pt x="2017568" y="2052205"/>
                </a:lnTo>
                <a:cubicBezTo>
                  <a:pt x="2034887" y="2086841"/>
                  <a:pt x="2052205" y="2121477"/>
                  <a:pt x="2052205" y="2138796"/>
                </a:cubicBezTo>
                <a:cubicBezTo>
                  <a:pt x="2052205" y="2156114"/>
                  <a:pt x="2078182" y="2156114"/>
                  <a:pt x="2095500" y="2156114"/>
                </a:cubicBezTo>
                <a:cubicBezTo>
                  <a:pt x="2121478" y="2156114"/>
                  <a:pt x="2182091" y="2130136"/>
                  <a:pt x="2242705" y="2121477"/>
                </a:cubicBezTo>
                <a:cubicBezTo>
                  <a:pt x="2251364" y="2138796"/>
                  <a:pt x="2286000" y="2216727"/>
                  <a:pt x="2329296" y="2216727"/>
                </a:cubicBezTo>
                <a:cubicBezTo>
                  <a:pt x="2329296" y="2208068"/>
                  <a:pt x="2337955" y="2208068"/>
                  <a:pt x="2337955" y="2182091"/>
                </a:cubicBezTo>
                <a:cubicBezTo>
                  <a:pt x="2337955" y="2164773"/>
                  <a:pt x="2329296" y="2173432"/>
                  <a:pt x="2320637" y="2164773"/>
                </a:cubicBezTo>
                <a:cubicBezTo>
                  <a:pt x="2337955" y="2164773"/>
                  <a:pt x="2363932" y="2147455"/>
                  <a:pt x="2381250" y="2138796"/>
                </a:cubicBezTo>
                <a:cubicBezTo>
                  <a:pt x="2389909" y="2138796"/>
                  <a:pt x="2398568" y="2156114"/>
                  <a:pt x="2407228" y="2173432"/>
                </a:cubicBezTo>
                <a:lnTo>
                  <a:pt x="2433205" y="2147455"/>
                </a:lnTo>
                <a:cubicBezTo>
                  <a:pt x="2450523" y="2156114"/>
                  <a:pt x="2450523" y="2173432"/>
                  <a:pt x="2476500" y="2190750"/>
                </a:cubicBezTo>
                <a:cubicBezTo>
                  <a:pt x="2398568" y="2190750"/>
                  <a:pt x="2450523" y="2190750"/>
                  <a:pt x="2424546" y="2216727"/>
                </a:cubicBezTo>
                <a:cubicBezTo>
                  <a:pt x="2433205" y="2225386"/>
                  <a:pt x="2424546" y="2225386"/>
                  <a:pt x="2450523" y="2225386"/>
                </a:cubicBezTo>
                <a:cubicBezTo>
                  <a:pt x="2467841" y="2225386"/>
                  <a:pt x="2476500" y="2216727"/>
                  <a:pt x="2493818" y="2208068"/>
                </a:cubicBezTo>
                <a:cubicBezTo>
                  <a:pt x="2502478" y="2225386"/>
                  <a:pt x="2502478" y="2251364"/>
                  <a:pt x="2502478" y="2286000"/>
                </a:cubicBezTo>
                <a:cubicBezTo>
                  <a:pt x="2493818" y="2268682"/>
                  <a:pt x="2485159" y="2242705"/>
                  <a:pt x="2476500" y="2216727"/>
                </a:cubicBezTo>
                <a:cubicBezTo>
                  <a:pt x="2467841" y="2225386"/>
                  <a:pt x="2459182" y="2216727"/>
                  <a:pt x="2459182" y="2234046"/>
                </a:cubicBezTo>
                <a:cubicBezTo>
                  <a:pt x="2459182" y="2251364"/>
                  <a:pt x="2485159" y="2294659"/>
                  <a:pt x="2519796" y="2311977"/>
                </a:cubicBezTo>
                <a:cubicBezTo>
                  <a:pt x="2519796" y="2320636"/>
                  <a:pt x="2502478" y="2320636"/>
                  <a:pt x="2485159" y="2337955"/>
                </a:cubicBezTo>
                <a:cubicBezTo>
                  <a:pt x="2493818" y="2346614"/>
                  <a:pt x="2502478" y="2346614"/>
                  <a:pt x="2511137" y="2355273"/>
                </a:cubicBezTo>
                <a:cubicBezTo>
                  <a:pt x="2519796" y="2346614"/>
                  <a:pt x="2545773" y="2337955"/>
                  <a:pt x="2545773" y="2311977"/>
                </a:cubicBezTo>
                <a:cubicBezTo>
                  <a:pt x="2545773" y="2294659"/>
                  <a:pt x="2528455" y="2294659"/>
                  <a:pt x="2528455" y="2268682"/>
                </a:cubicBezTo>
                <a:cubicBezTo>
                  <a:pt x="2528455" y="2251364"/>
                  <a:pt x="2537114" y="2242705"/>
                  <a:pt x="2545773" y="2225386"/>
                </a:cubicBezTo>
                <a:cubicBezTo>
                  <a:pt x="2563091" y="2234046"/>
                  <a:pt x="2597728" y="2242705"/>
                  <a:pt x="2597728" y="2260023"/>
                </a:cubicBezTo>
                <a:cubicBezTo>
                  <a:pt x="2597728" y="2286000"/>
                  <a:pt x="2580409" y="2277341"/>
                  <a:pt x="2571750" y="2286000"/>
                </a:cubicBezTo>
                <a:lnTo>
                  <a:pt x="2589068" y="2303318"/>
                </a:lnTo>
                <a:lnTo>
                  <a:pt x="2563091" y="2329296"/>
                </a:lnTo>
                <a:lnTo>
                  <a:pt x="2571750" y="2363932"/>
                </a:lnTo>
                <a:cubicBezTo>
                  <a:pt x="2589068" y="2337955"/>
                  <a:pt x="2606387" y="2311977"/>
                  <a:pt x="2632364" y="2294659"/>
                </a:cubicBezTo>
                <a:cubicBezTo>
                  <a:pt x="2641023" y="2311977"/>
                  <a:pt x="2675659" y="2337955"/>
                  <a:pt x="2675659" y="2363932"/>
                </a:cubicBezTo>
                <a:cubicBezTo>
                  <a:pt x="2675659" y="2381250"/>
                  <a:pt x="2615046" y="2415886"/>
                  <a:pt x="2632364" y="2476500"/>
                </a:cubicBezTo>
                <a:cubicBezTo>
                  <a:pt x="2641023" y="2459182"/>
                  <a:pt x="2658341" y="2433205"/>
                  <a:pt x="2667000" y="2407227"/>
                </a:cubicBezTo>
                <a:cubicBezTo>
                  <a:pt x="2667000" y="2407227"/>
                  <a:pt x="2658341" y="2398568"/>
                  <a:pt x="2684318" y="2398568"/>
                </a:cubicBezTo>
                <a:cubicBezTo>
                  <a:pt x="2701637" y="2398568"/>
                  <a:pt x="2692978" y="2407227"/>
                  <a:pt x="2701637" y="2415886"/>
                </a:cubicBezTo>
                <a:cubicBezTo>
                  <a:pt x="2710296" y="2407227"/>
                  <a:pt x="2710296" y="2381250"/>
                  <a:pt x="2718955" y="2372591"/>
                </a:cubicBezTo>
                <a:lnTo>
                  <a:pt x="2744932" y="2372591"/>
                </a:lnTo>
                <a:cubicBezTo>
                  <a:pt x="2744932" y="2381250"/>
                  <a:pt x="2744932" y="2398568"/>
                  <a:pt x="2753591" y="2415886"/>
                </a:cubicBezTo>
                <a:cubicBezTo>
                  <a:pt x="2770909" y="2407227"/>
                  <a:pt x="2770909" y="2389909"/>
                  <a:pt x="2779568" y="2372591"/>
                </a:cubicBezTo>
                <a:cubicBezTo>
                  <a:pt x="2788228" y="2372591"/>
                  <a:pt x="2788228" y="2389909"/>
                  <a:pt x="2796887" y="2407227"/>
                </a:cubicBezTo>
                <a:cubicBezTo>
                  <a:pt x="2814205" y="2372591"/>
                  <a:pt x="2822864" y="2389909"/>
                  <a:pt x="2814205" y="2363932"/>
                </a:cubicBezTo>
                <a:cubicBezTo>
                  <a:pt x="2822864" y="2355273"/>
                  <a:pt x="2822864" y="2355273"/>
                  <a:pt x="2840182" y="2355273"/>
                </a:cubicBezTo>
                <a:cubicBezTo>
                  <a:pt x="2866159" y="2355273"/>
                  <a:pt x="2883478" y="2381250"/>
                  <a:pt x="2909455" y="2381250"/>
                </a:cubicBezTo>
                <a:cubicBezTo>
                  <a:pt x="2909455" y="2389909"/>
                  <a:pt x="2892137" y="2398568"/>
                  <a:pt x="2883478" y="2407227"/>
                </a:cubicBezTo>
                <a:cubicBezTo>
                  <a:pt x="2883478" y="2415886"/>
                  <a:pt x="2883478" y="2424546"/>
                  <a:pt x="2892137" y="2433205"/>
                </a:cubicBezTo>
                <a:cubicBezTo>
                  <a:pt x="2909455" y="2424546"/>
                  <a:pt x="2935432" y="2407227"/>
                  <a:pt x="2944091" y="2372591"/>
                </a:cubicBezTo>
                <a:cubicBezTo>
                  <a:pt x="2952750" y="2372591"/>
                  <a:pt x="2970069" y="2389909"/>
                  <a:pt x="2987387" y="2389909"/>
                </a:cubicBezTo>
                <a:cubicBezTo>
                  <a:pt x="2987387" y="2398568"/>
                  <a:pt x="2978728" y="2407227"/>
                  <a:pt x="2970069" y="2415886"/>
                </a:cubicBezTo>
                <a:lnTo>
                  <a:pt x="3022023" y="2415886"/>
                </a:lnTo>
                <a:cubicBezTo>
                  <a:pt x="3022023" y="2415886"/>
                  <a:pt x="3013364" y="2407227"/>
                  <a:pt x="3004705" y="2407227"/>
                </a:cubicBezTo>
                <a:lnTo>
                  <a:pt x="3013364" y="2372591"/>
                </a:lnTo>
                <a:cubicBezTo>
                  <a:pt x="3022023" y="2372591"/>
                  <a:pt x="3039341" y="2389909"/>
                  <a:pt x="3056659" y="2407227"/>
                </a:cubicBezTo>
                <a:cubicBezTo>
                  <a:pt x="3082637" y="2398568"/>
                  <a:pt x="3099955" y="2355273"/>
                  <a:pt x="3125932" y="2355273"/>
                </a:cubicBezTo>
                <a:cubicBezTo>
                  <a:pt x="3143250" y="2355273"/>
                  <a:pt x="3160569" y="2389909"/>
                  <a:pt x="3186546" y="2389909"/>
                </a:cubicBezTo>
                <a:cubicBezTo>
                  <a:pt x="3160569" y="2389909"/>
                  <a:pt x="3151909" y="2407227"/>
                  <a:pt x="3160569" y="2433205"/>
                </a:cubicBezTo>
                <a:cubicBezTo>
                  <a:pt x="3125932" y="2424546"/>
                  <a:pt x="3108614" y="2415886"/>
                  <a:pt x="3091296" y="2415886"/>
                </a:cubicBezTo>
                <a:cubicBezTo>
                  <a:pt x="3056659" y="2415886"/>
                  <a:pt x="3091296" y="2424546"/>
                  <a:pt x="3030682" y="2424546"/>
                </a:cubicBezTo>
                <a:cubicBezTo>
                  <a:pt x="3030682" y="2424546"/>
                  <a:pt x="3022023" y="2424546"/>
                  <a:pt x="3013364" y="2433205"/>
                </a:cubicBezTo>
                <a:cubicBezTo>
                  <a:pt x="3022023" y="2441864"/>
                  <a:pt x="3048000" y="2441864"/>
                  <a:pt x="3048000" y="2441864"/>
                </a:cubicBezTo>
                <a:cubicBezTo>
                  <a:pt x="3048000" y="2441864"/>
                  <a:pt x="3056659" y="2433205"/>
                  <a:pt x="3056659" y="2459182"/>
                </a:cubicBezTo>
                <a:cubicBezTo>
                  <a:pt x="3056659" y="2476500"/>
                  <a:pt x="3039341" y="2493818"/>
                  <a:pt x="3022023" y="2502477"/>
                </a:cubicBezTo>
                <a:cubicBezTo>
                  <a:pt x="3022023" y="2493818"/>
                  <a:pt x="3039341" y="2476500"/>
                  <a:pt x="3030682" y="2459182"/>
                </a:cubicBezTo>
                <a:cubicBezTo>
                  <a:pt x="3013364" y="2467841"/>
                  <a:pt x="2996046" y="2493818"/>
                  <a:pt x="2987387" y="2519796"/>
                </a:cubicBezTo>
                <a:lnTo>
                  <a:pt x="3039341" y="2519796"/>
                </a:lnTo>
                <a:cubicBezTo>
                  <a:pt x="3065319" y="2493818"/>
                  <a:pt x="3082637" y="2467841"/>
                  <a:pt x="3091296" y="2441864"/>
                </a:cubicBezTo>
                <a:cubicBezTo>
                  <a:pt x="3134591" y="2459182"/>
                  <a:pt x="3177887" y="2476500"/>
                  <a:pt x="3221182" y="2502477"/>
                </a:cubicBezTo>
                <a:cubicBezTo>
                  <a:pt x="3229841" y="2476500"/>
                  <a:pt x="3229841" y="2450523"/>
                  <a:pt x="3238500" y="2424546"/>
                </a:cubicBezTo>
                <a:cubicBezTo>
                  <a:pt x="3255819" y="2441864"/>
                  <a:pt x="3281796" y="2467841"/>
                  <a:pt x="3316432" y="2493818"/>
                </a:cubicBezTo>
                <a:cubicBezTo>
                  <a:pt x="3325091" y="2502477"/>
                  <a:pt x="3359728" y="2511136"/>
                  <a:pt x="3377046" y="2528455"/>
                </a:cubicBezTo>
                <a:cubicBezTo>
                  <a:pt x="3368387" y="2528455"/>
                  <a:pt x="3359728" y="2528455"/>
                  <a:pt x="3351069" y="2537114"/>
                </a:cubicBezTo>
                <a:lnTo>
                  <a:pt x="3368387" y="2554432"/>
                </a:lnTo>
                <a:cubicBezTo>
                  <a:pt x="3359728" y="2554432"/>
                  <a:pt x="3342409" y="2537114"/>
                  <a:pt x="3325091" y="2519796"/>
                </a:cubicBezTo>
                <a:cubicBezTo>
                  <a:pt x="3325091" y="2519796"/>
                  <a:pt x="3316432" y="2511136"/>
                  <a:pt x="3316432" y="2537114"/>
                </a:cubicBezTo>
                <a:cubicBezTo>
                  <a:pt x="3316432" y="2554432"/>
                  <a:pt x="3325091" y="2563091"/>
                  <a:pt x="3333750" y="2571750"/>
                </a:cubicBezTo>
                <a:cubicBezTo>
                  <a:pt x="3273137" y="2528455"/>
                  <a:pt x="3160569" y="2467841"/>
                  <a:pt x="3134591" y="2467841"/>
                </a:cubicBezTo>
                <a:cubicBezTo>
                  <a:pt x="3125932" y="2467841"/>
                  <a:pt x="3134591" y="2476500"/>
                  <a:pt x="3134591" y="2485159"/>
                </a:cubicBezTo>
                <a:cubicBezTo>
                  <a:pt x="3134591" y="2459182"/>
                  <a:pt x="3091296" y="2502477"/>
                  <a:pt x="3091296" y="2476500"/>
                </a:cubicBezTo>
                <a:cubicBezTo>
                  <a:pt x="3091296" y="2502477"/>
                  <a:pt x="3186546" y="2545773"/>
                  <a:pt x="3238500" y="2580409"/>
                </a:cubicBezTo>
                <a:lnTo>
                  <a:pt x="3221182" y="2597727"/>
                </a:lnTo>
                <a:lnTo>
                  <a:pt x="3255819" y="2632364"/>
                </a:lnTo>
                <a:cubicBezTo>
                  <a:pt x="3221182" y="2615046"/>
                  <a:pt x="3212523" y="2615046"/>
                  <a:pt x="3212523" y="2571750"/>
                </a:cubicBezTo>
                <a:cubicBezTo>
                  <a:pt x="3195205" y="2554432"/>
                  <a:pt x="3160569" y="2519796"/>
                  <a:pt x="3117273" y="2528455"/>
                </a:cubicBezTo>
                <a:lnTo>
                  <a:pt x="3151909" y="2563091"/>
                </a:lnTo>
                <a:cubicBezTo>
                  <a:pt x="3134591" y="2554432"/>
                  <a:pt x="3108614" y="2545773"/>
                  <a:pt x="3091296" y="2537114"/>
                </a:cubicBezTo>
                <a:cubicBezTo>
                  <a:pt x="3091296" y="2537114"/>
                  <a:pt x="3073978" y="2554432"/>
                  <a:pt x="3082637" y="2580409"/>
                </a:cubicBezTo>
                <a:cubicBezTo>
                  <a:pt x="3073978" y="2580409"/>
                  <a:pt x="3056659" y="2571750"/>
                  <a:pt x="3039341" y="2580409"/>
                </a:cubicBezTo>
                <a:cubicBezTo>
                  <a:pt x="3048000" y="2597727"/>
                  <a:pt x="3065319" y="2615046"/>
                  <a:pt x="3082637" y="2632364"/>
                </a:cubicBezTo>
                <a:cubicBezTo>
                  <a:pt x="3065319" y="2623705"/>
                  <a:pt x="3048000" y="2615046"/>
                  <a:pt x="3030682" y="2597727"/>
                </a:cubicBezTo>
                <a:lnTo>
                  <a:pt x="2987387" y="2597727"/>
                </a:lnTo>
                <a:cubicBezTo>
                  <a:pt x="2987387" y="2606386"/>
                  <a:pt x="2978728" y="2606386"/>
                  <a:pt x="2978728" y="2623705"/>
                </a:cubicBezTo>
                <a:cubicBezTo>
                  <a:pt x="2978728" y="2649682"/>
                  <a:pt x="2996046" y="2641023"/>
                  <a:pt x="3004705" y="2649682"/>
                </a:cubicBezTo>
                <a:cubicBezTo>
                  <a:pt x="2952750" y="2632364"/>
                  <a:pt x="2892137" y="2615046"/>
                  <a:pt x="2857500" y="2615046"/>
                </a:cubicBezTo>
                <a:cubicBezTo>
                  <a:pt x="2857500" y="2615046"/>
                  <a:pt x="2857500" y="2589068"/>
                  <a:pt x="2840182" y="2589068"/>
                </a:cubicBezTo>
                <a:cubicBezTo>
                  <a:pt x="2814205" y="2589068"/>
                  <a:pt x="2822864" y="2606386"/>
                  <a:pt x="2822864" y="2615046"/>
                </a:cubicBezTo>
                <a:cubicBezTo>
                  <a:pt x="2796887" y="2606386"/>
                  <a:pt x="2805546" y="2597727"/>
                  <a:pt x="2753591" y="2597727"/>
                </a:cubicBezTo>
                <a:lnTo>
                  <a:pt x="2753591" y="2545773"/>
                </a:lnTo>
                <a:cubicBezTo>
                  <a:pt x="2727614" y="2554432"/>
                  <a:pt x="2727614" y="2563091"/>
                  <a:pt x="2718955" y="2563091"/>
                </a:cubicBezTo>
                <a:lnTo>
                  <a:pt x="2718955" y="2537114"/>
                </a:lnTo>
                <a:cubicBezTo>
                  <a:pt x="2727614" y="2537114"/>
                  <a:pt x="2736273" y="2528455"/>
                  <a:pt x="2744932" y="2519796"/>
                </a:cubicBezTo>
                <a:lnTo>
                  <a:pt x="2744932" y="2493818"/>
                </a:lnTo>
                <a:cubicBezTo>
                  <a:pt x="2736273" y="2485159"/>
                  <a:pt x="2744932" y="2485159"/>
                  <a:pt x="2718955" y="2485159"/>
                </a:cubicBezTo>
                <a:cubicBezTo>
                  <a:pt x="2701637" y="2485159"/>
                  <a:pt x="2701637" y="2511136"/>
                  <a:pt x="2692978" y="2528455"/>
                </a:cubicBezTo>
                <a:cubicBezTo>
                  <a:pt x="2684318" y="2528455"/>
                  <a:pt x="2675659" y="2511136"/>
                  <a:pt x="2667000" y="2493818"/>
                </a:cubicBezTo>
                <a:cubicBezTo>
                  <a:pt x="2641023" y="2493818"/>
                  <a:pt x="2623705" y="2476500"/>
                  <a:pt x="2623705" y="2467841"/>
                </a:cubicBezTo>
                <a:cubicBezTo>
                  <a:pt x="2615046" y="2476500"/>
                  <a:pt x="2606387" y="2467841"/>
                  <a:pt x="2597728" y="2476500"/>
                </a:cubicBezTo>
                <a:cubicBezTo>
                  <a:pt x="2632364" y="2519796"/>
                  <a:pt x="2658341" y="2571750"/>
                  <a:pt x="2701637" y="2597727"/>
                </a:cubicBezTo>
                <a:cubicBezTo>
                  <a:pt x="2718955" y="2615046"/>
                  <a:pt x="2762250" y="2606386"/>
                  <a:pt x="2796887" y="2623705"/>
                </a:cubicBezTo>
                <a:cubicBezTo>
                  <a:pt x="2822864" y="2632364"/>
                  <a:pt x="2857500" y="2675659"/>
                  <a:pt x="2883478" y="2701636"/>
                </a:cubicBezTo>
                <a:cubicBezTo>
                  <a:pt x="2796887" y="2649682"/>
                  <a:pt x="2701637" y="2649682"/>
                  <a:pt x="2623705" y="2545773"/>
                </a:cubicBezTo>
                <a:lnTo>
                  <a:pt x="2615046" y="2545773"/>
                </a:lnTo>
                <a:cubicBezTo>
                  <a:pt x="2632364" y="2580409"/>
                  <a:pt x="2649682" y="2615046"/>
                  <a:pt x="2675659" y="2641023"/>
                </a:cubicBezTo>
                <a:cubicBezTo>
                  <a:pt x="2632364" y="2623705"/>
                  <a:pt x="2589068" y="2589068"/>
                  <a:pt x="2545773" y="2554432"/>
                </a:cubicBezTo>
                <a:cubicBezTo>
                  <a:pt x="2476500" y="2433205"/>
                  <a:pt x="2363932" y="2381250"/>
                  <a:pt x="2363932" y="2398568"/>
                </a:cubicBezTo>
                <a:cubicBezTo>
                  <a:pt x="2363932" y="2424546"/>
                  <a:pt x="2476500" y="2528455"/>
                  <a:pt x="2528455" y="2589068"/>
                </a:cubicBezTo>
                <a:lnTo>
                  <a:pt x="2225387" y="2311977"/>
                </a:lnTo>
                <a:cubicBezTo>
                  <a:pt x="2234046" y="2303318"/>
                  <a:pt x="2251364" y="2294659"/>
                  <a:pt x="2251364" y="2277341"/>
                </a:cubicBezTo>
                <a:cubicBezTo>
                  <a:pt x="2260023" y="2277341"/>
                  <a:pt x="2277341" y="2294659"/>
                  <a:pt x="2286000" y="2294659"/>
                </a:cubicBezTo>
                <a:cubicBezTo>
                  <a:pt x="2286000" y="2294659"/>
                  <a:pt x="2294659" y="2294659"/>
                  <a:pt x="2303318" y="2286000"/>
                </a:cubicBezTo>
                <a:cubicBezTo>
                  <a:pt x="2268682" y="2260023"/>
                  <a:pt x="2225387" y="2242705"/>
                  <a:pt x="2199409" y="2216727"/>
                </a:cubicBezTo>
                <a:cubicBezTo>
                  <a:pt x="2208068" y="2216727"/>
                  <a:pt x="2225387" y="2225386"/>
                  <a:pt x="2234046" y="2234046"/>
                </a:cubicBezTo>
                <a:cubicBezTo>
                  <a:pt x="2234046" y="2234046"/>
                  <a:pt x="2242705" y="2234046"/>
                  <a:pt x="2242705" y="2216727"/>
                </a:cubicBezTo>
                <a:cubicBezTo>
                  <a:pt x="2242705" y="2190750"/>
                  <a:pt x="2216728" y="2182091"/>
                  <a:pt x="2199409" y="2164773"/>
                </a:cubicBezTo>
                <a:lnTo>
                  <a:pt x="2164773" y="2164773"/>
                </a:lnTo>
                <a:cubicBezTo>
                  <a:pt x="2156114" y="2182091"/>
                  <a:pt x="2164773" y="2208068"/>
                  <a:pt x="2164773" y="2225386"/>
                </a:cubicBezTo>
                <a:cubicBezTo>
                  <a:pt x="2156114" y="2234046"/>
                  <a:pt x="2164773" y="2234046"/>
                  <a:pt x="2138796" y="2234046"/>
                </a:cubicBezTo>
                <a:cubicBezTo>
                  <a:pt x="2121478" y="2234046"/>
                  <a:pt x="2095500" y="2199409"/>
                  <a:pt x="2078182" y="2190750"/>
                </a:cubicBezTo>
                <a:cubicBezTo>
                  <a:pt x="2069523" y="2190750"/>
                  <a:pt x="2060864" y="2190750"/>
                  <a:pt x="2052205" y="2199409"/>
                </a:cubicBezTo>
                <a:cubicBezTo>
                  <a:pt x="2078182" y="2234046"/>
                  <a:pt x="2121478" y="2268682"/>
                  <a:pt x="2164773" y="2303318"/>
                </a:cubicBezTo>
                <a:lnTo>
                  <a:pt x="2164773" y="2329296"/>
                </a:lnTo>
                <a:cubicBezTo>
                  <a:pt x="2121478" y="2286000"/>
                  <a:pt x="2017568" y="2190750"/>
                  <a:pt x="2000250" y="2190750"/>
                </a:cubicBezTo>
                <a:cubicBezTo>
                  <a:pt x="1974273" y="2190750"/>
                  <a:pt x="1965614" y="2190750"/>
                  <a:pt x="1965614" y="2216727"/>
                </a:cubicBezTo>
                <a:cubicBezTo>
                  <a:pt x="1965614" y="2234046"/>
                  <a:pt x="1991591" y="2260023"/>
                  <a:pt x="2000250" y="2277341"/>
                </a:cubicBezTo>
                <a:cubicBezTo>
                  <a:pt x="1991591" y="2286000"/>
                  <a:pt x="2000250" y="2286000"/>
                  <a:pt x="1974273" y="2286000"/>
                </a:cubicBezTo>
                <a:cubicBezTo>
                  <a:pt x="1956955" y="2286000"/>
                  <a:pt x="1861705" y="2190750"/>
                  <a:pt x="1827068" y="2190750"/>
                </a:cubicBezTo>
                <a:cubicBezTo>
                  <a:pt x="1801091" y="2190750"/>
                  <a:pt x="1801091" y="2190750"/>
                  <a:pt x="1792432" y="2199409"/>
                </a:cubicBezTo>
                <a:cubicBezTo>
                  <a:pt x="1835727" y="2260023"/>
                  <a:pt x="1896341" y="2329296"/>
                  <a:pt x="1956955" y="2389909"/>
                </a:cubicBezTo>
                <a:cubicBezTo>
                  <a:pt x="1982932" y="2372591"/>
                  <a:pt x="2060864" y="2389909"/>
                  <a:pt x="2095500" y="2433205"/>
                </a:cubicBezTo>
                <a:cubicBezTo>
                  <a:pt x="2156114" y="2528455"/>
                  <a:pt x="2303318" y="2641023"/>
                  <a:pt x="2407228" y="2692977"/>
                </a:cubicBezTo>
                <a:cubicBezTo>
                  <a:pt x="2277341" y="2684318"/>
                  <a:pt x="2138796" y="2476500"/>
                  <a:pt x="2008909" y="2398568"/>
                </a:cubicBezTo>
                <a:lnTo>
                  <a:pt x="1974273" y="2407227"/>
                </a:lnTo>
                <a:cubicBezTo>
                  <a:pt x="2000250" y="2441864"/>
                  <a:pt x="2008909" y="2476500"/>
                  <a:pt x="2034887" y="2511136"/>
                </a:cubicBezTo>
                <a:cubicBezTo>
                  <a:pt x="2060864" y="2545773"/>
                  <a:pt x="2112818" y="2571750"/>
                  <a:pt x="2138796" y="2597727"/>
                </a:cubicBezTo>
                <a:cubicBezTo>
                  <a:pt x="2095500" y="2589068"/>
                  <a:pt x="2008909" y="2485159"/>
                  <a:pt x="1982932" y="2459182"/>
                </a:cubicBezTo>
                <a:cubicBezTo>
                  <a:pt x="1948296" y="2407227"/>
                  <a:pt x="1870364" y="2346614"/>
                  <a:pt x="1827068" y="2303318"/>
                </a:cubicBezTo>
                <a:cubicBezTo>
                  <a:pt x="1801091" y="2286000"/>
                  <a:pt x="1783773" y="2242705"/>
                  <a:pt x="1749137" y="2216727"/>
                </a:cubicBezTo>
                <a:cubicBezTo>
                  <a:pt x="1688523" y="2182091"/>
                  <a:pt x="1627909" y="2173432"/>
                  <a:pt x="1567296" y="2147455"/>
                </a:cubicBezTo>
                <a:cubicBezTo>
                  <a:pt x="1558637" y="2156114"/>
                  <a:pt x="1549977" y="2147455"/>
                  <a:pt x="1549977" y="2173432"/>
                </a:cubicBezTo>
                <a:cubicBezTo>
                  <a:pt x="1549977" y="2190750"/>
                  <a:pt x="1610591" y="2260023"/>
                  <a:pt x="1653887" y="2303318"/>
                </a:cubicBezTo>
                <a:cubicBezTo>
                  <a:pt x="1610591" y="2277341"/>
                  <a:pt x="1558637" y="2225386"/>
                  <a:pt x="1506682" y="2182091"/>
                </a:cubicBezTo>
                <a:cubicBezTo>
                  <a:pt x="1506682" y="2182091"/>
                  <a:pt x="1498023" y="2182091"/>
                  <a:pt x="1489364" y="2190750"/>
                </a:cubicBezTo>
                <a:cubicBezTo>
                  <a:pt x="1532659" y="2199409"/>
                  <a:pt x="1541318" y="2260023"/>
                  <a:pt x="1558637" y="2303318"/>
                </a:cubicBezTo>
                <a:cubicBezTo>
                  <a:pt x="1575955" y="2337955"/>
                  <a:pt x="1619250" y="2398568"/>
                  <a:pt x="1653887" y="2450523"/>
                </a:cubicBezTo>
                <a:cubicBezTo>
                  <a:pt x="1627909" y="2424546"/>
                  <a:pt x="1584614" y="2398568"/>
                  <a:pt x="1567296" y="2381250"/>
                </a:cubicBezTo>
                <a:cubicBezTo>
                  <a:pt x="1532659" y="2355273"/>
                  <a:pt x="1515341" y="2320636"/>
                  <a:pt x="1489364" y="2294659"/>
                </a:cubicBezTo>
                <a:cubicBezTo>
                  <a:pt x="1480705" y="2311977"/>
                  <a:pt x="1489364" y="2337955"/>
                  <a:pt x="1480705" y="2355273"/>
                </a:cubicBezTo>
                <a:cubicBezTo>
                  <a:pt x="1472046" y="2346614"/>
                  <a:pt x="1472046" y="2329296"/>
                  <a:pt x="1446068" y="2329296"/>
                </a:cubicBezTo>
                <a:cubicBezTo>
                  <a:pt x="1428750" y="2329296"/>
                  <a:pt x="1446068" y="2346614"/>
                  <a:pt x="1428750" y="2346614"/>
                </a:cubicBezTo>
                <a:cubicBezTo>
                  <a:pt x="1402773" y="2346614"/>
                  <a:pt x="1368137" y="2329296"/>
                  <a:pt x="1333500" y="2311977"/>
                </a:cubicBezTo>
                <a:cubicBezTo>
                  <a:pt x="1350818" y="2268682"/>
                  <a:pt x="1368137" y="2225386"/>
                  <a:pt x="1385455" y="2173432"/>
                </a:cubicBezTo>
                <a:lnTo>
                  <a:pt x="1385455" y="2164773"/>
                </a:lnTo>
                <a:cubicBezTo>
                  <a:pt x="1342159" y="2199409"/>
                  <a:pt x="1290205" y="2251364"/>
                  <a:pt x="1238250" y="2303318"/>
                </a:cubicBezTo>
                <a:cubicBezTo>
                  <a:pt x="1255568" y="2329296"/>
                  <a:pt x="1290205" y="2337955"/>
                  <a:pt x="1316182" y="2363932"/>
                </a:cubicBezTo>
                <a:cubicBezTo>
                  <a:pt x="1333500" y="2372591"/>
                  <a:pt x="1350818" y="2363932"/>
                  <a:pt x="1368137" y="2372591"/>
                </a:cubicBezTo>
                <a:cubicBezTo>
                  <a:pt x="1385455" y="2372591"/>
                  <a:pt x="1402773" y="2415886"/>
                  <a:pt x="1420091" y="2415886"/>
                </a:cubicBezTo>
                <a:cubicBezTo>
                  <a:pt x="1446068" y="2415886"/>
                  <a:pt x="1428750" y="2398568"/>
                  <a:pt x="1446068" y="2398568"/>
                </a:cubicBezTo>
                <a:cubicBezTo>
                  <a:pt x="1472046" y="2398568"/>
                  <a:pt x="1506682" y="2415886"/>
                  <a:pt x="1524000" y="2433205"/>
                </a:cubicBezTo>
                <a:cubicBezTo>
                  <a:pt x="1575955" y="2450523"/>
                  <a:pt x="1593273" y="2424546"/>
                  <a:pt x="1627909" y="2485159"/>
                </a:cubicBezTo>
                <a:cubicBezTo>
                  <a:pt x="1636568" y="2493818"/>
                  <a:pt x="1653887" y="2493818"/>
                  <a:pt x="1662546" y="2493818"/>
                </a:cubicBezTo>
                <a:cubicBezTo>
                  <a:pt x="1723159" y="2537114"/>
                  <a:pt x="1714500" y="2563091"/>
                  <a:pt x="1714500" y="2606386"/>
                </a:cubicBezTo>
                <a:cubicBezTo>
                  <a:pt x="1714500" y="2641023"/>
                  <a:pt x="1705841" y="2641023"/>
                  <a:pt x="1679864" y="2701636"/>
                </a:cubicBezTo>
                <a:cubicBezTo>
                  <a:pt x="1671205" y="2710296"/>
                  <a:pt x="1671205" y="2744932"/>
                  <a:pt x="1653887" y="2770909"/>
                </a:cubicBezTo>
                <a:cubicBezTo>
                  <a:pt x="1645227" y="2788227"/>
                  <a:pt x="1610591" y="2779568"/>
                  <a:pt x="1601932" y="2805546"/>
                </a:cubicBezTo>
                <a:cubicBezTo>
                  <a:pt x="1593273" y="2814205"/>
                  <a:pt x="1575955" y="2883477"/>
                  <a:pt x="1558637" y="2883477"/>
                </a:cubicBezTo>
                <a:cubicBezTo>
                  <a:pt x="1532659" y="2883477"/>
                  <a:pt x="1558637" y="2866159"/>
                  <a:pt x="1532659" y="2866159"/>
                </a:cubicBezTo>
                <a:cubicBezTo>
                  <a:pt x="1498023" y="2866159"/>
                  <a:pt x="1489364" y="2978727"/>
                  <a:pt x="1446068" y="2978727"/>
                </a:cubicBezTo>
                <a:cubicBezTo>
                  <a:pt x="1420091" y="2978727"/>
                  <a:pt x="1446068" y="2961409"/>
                  <a:pt x="1428750" y="2961409"/>
                </a:cubicBezTo>
                <a:cubicBezTo>
                  <a:pt x="1350818" y="2961409"/>
                  <a:pt x="1394114" y="3056659"/>
                  <a:pt x="1324841" y="3056659"/>
                </a:cubicBezTo>
                <a:cubicBezTo>
                  <a:pt x="1307523" y="3056659"/>
                  <a:pt x="1333500" y="3039341"/>
                  <a:pt x="1307523" y="3039341"/>
                </a:cubicBezTo>
                <a:cubicBezTo>
                  <a:pt x="1290205" y="3039341"/>
                  <a:pt x="1220932" y="3134591"/>
                  <a:pt x="1203614" y="3134591"/>
                </a:cubicBezTo>
                <a:cubicBezTo>
                  <a:pt x="1177637" y="3134591"/>
                  <a:pt x="1203614" y="3117273"/>
                  <a:pt x="1177637" y="3117273"/>
                </a:cubicBezTo>
                <a:cubicBezTo>
                  <a:pt x="1151659" y="3117273"/>
                  <a:pt x="1125682" y="3203864"/>
                  <a:pt x="1039091" y="3203864"/>
                </a:cubicBezTo>
                <a:cubicBezTo>
                  <a:pt x="1004455" y="3238500"/>
                  <a:pt x="969818" y="3290455"/>
                  <a:pt x="943841" y="3290455"/>
                </a:cubicBezTo>
                <a:cubicBezTo>
                  <a:pt x="926523" y="3290455"/>
                  <a:pt x="943841" y="3264477"/>
                  <a:pt x="926523" y="3264477"/>
                </a:cubicBezTo>
                <a:cubicBezTo>
                  <a:pt x="900546" y="3264477"/>
                  <a:pt x="900546" y="3273136"/>
                  <a:pt x="857250" y="3281796"/>
                </a:cubicBezTo>
                <a:cubicBezTo>
                  <a:pt x="917864" y="3221182"/>
                  <a:pt x="900546" y="3238500"/>
                  <a:pt x="900546" y="3221182"/>
                </a:cubicBezTo>
                <a:cubicBezTo>
                  <a:pt x="900546" y="3195205"/>
                  <a:pt x="926523" y="3203864"/>
                  <a:pt x="935182" y="3186546"/>
                </a:cubicBezTo>
                <a:cubicBezTo>
                  <a:pt x="943841" y="3186546"/>
                  <a:pt x="961159" y="3195205"/>
                  <a:pt x="969818" y="3186546"/>
                </a:cubicBezTo>
                <a:cubicBezTo>
                  <a:pt x="969818" y="3177886"/>
                  <a:pt x="1021773" y="3169227"/>
                  <a:pt x="1030432" y="3134591"/>
                </a:cubicBezTo>
                <a:lnTo>
                  <a:pt x="476250" y="3125932"/>
                </a:lnTo>
                <a:cubicBezTo>
                  <a:pt x="450273" y="3143250"/>
                  <a:pt x="415636" y="3160568"/>
                  <a:pt x="381000" y="3177886"/>
                </a:cubicBezTo>
                <a:cubicBezTo>
                  <a:pt x="415636" y="3134591"/>
                  <a:pt x="502227" y="3099955"/>
                  <a:pt x="571500" y="3073977"/>
                </a:cubicBezTo>
                <a:cubicBezTo>
                  <a:pt x="632114" y="3048000"/>
                  <a:pt x="1091046" y="2952750"/>
                  <a:pt x="1091046" y="2710296"/>
                </a:cubicBezTo>
                <a:cubicBezTo>
                  <a:pt x="1091046" y="2692977"/>
                  <a:pt x="1091046" y="2667000"/>
                  <a:pt x="1082387" y="2649682"/>
                </a:cubicBezTo>
                <a:cubicBezTo>
                  <a:pt x="969818" y="2727614"/>
                  <a:pt x="857250" y="2788227"/>
                  <a:pt x="744682" y="2831523"/>
                </a:cubicBezTo>
                <a:cubicBezTo>
                  <a:pt x="536864" y="2918114"/>
                  <a:pt x="251114" y="2944091"/>
                  <a:pt x="77932" y="3177886"/>
                </a:cubicBezTo>
                <a:cubicBezTo>
                  <a:pt x="69273" y="3177886"/>
                  <a:pt x="60614" y="3195205"/>
                  <a:pt x="51955" y="3203864"/>
                </a:cubicBezTo>
                <a:cubicBezTo>
                  <a:pt x="69273" y="3151909"/>
                  <a:pt x="181841" y="3056659"/>
                  <a:pt x="242455" y="3022023"/>
                </a:cubicBezTo>
                <a:lnTo>
                  <a:pt x="225136" y="3004705"/>
                </a:lnTo>
                <a:cubicBezTo>
                  <a:pt x="233795" y="3013364"/>
                  <a:pt x="225136" y="3022023"/>
                  <a:pt x="242455" y="3022023"/>
                </a:cubicBezTo>
                <a:cubicBezTo>
                  <a:pt x="268432" y="3022023"/>
                  <a:pt x="320386" y="2970068"/>
                  <a:pt x="372341" y="2952750"/>
                </a:cubicBezTo>
                <a:cubicBezTo>
                  <a:pt x="424295" y="2926773"/>
                  <a:pt x="1082387" y="2770909"/>
                  <a:pt x="1082387" y="2580409"/>
                </a:cubicBezTo>
                <a:cubicBezTo>
                  <a:pt x="1082387" y="2563091"/>
                  <a:pt x="1065068" y="2528455"/>
                  <a:pt x="1047750" y="2502477"/>
                </a:cubicBezTo>
                <a:cubicBezTo>
                  <a:pt x="1047750" y="2502477"/>
                  <a:pt x="1030432" y="2519796"/>
                  <a:pt x="1030432" y="2493818"/>
                </a:cubicBezTo>
                <a:cubicBezTo>
                  <a:pt x="1030432" y="2519796"/>
                  <a:pt x="1056409" y="2554432"/>
                  <a:pt x="1056409" y="2571750"/>
                </a:cubicBezTo>
                <a:cubicBezTo>
                  <a:pt x="1056409" y="2684318"/>
                  <a:pt x="865909" y="2736273"/>
                  <a:pt x="805296" y="2762250"/>
                </a:cubicBezTo>
                <a:cubicBezTo>
                  <a:pt x="666750" y="2814205"/>
                  <a:pt x="510886" y="2857500"/>
                  <a:pt x="372341" y="2909455"/>
                </a:cubicBezTo>
                <a:cubicBezTo>
                  <a:pt x="268432" y="2944091"/>
                  <a:pt x="155864" y="3013364"/>
                  <a:pt x="69273" y="3099955"/>
                </a:cubicBezTo>
                <a:lnTo>
                  <a:pt x="0" y="3169227"/>
                </a:lnTo>
                <a:cubicBezTo>
                  <a:pt x="164523" y="2952750"/>
                  <a:pt x="424295" y="2883477"/>
                  <a:pt x="614796" y="2822864"/>
                </a:cubicBezTo>
                <a:cubicBezTo>
                  <a:pt x="727364" y="2788227"/>
                  <a:pt x="891886" y="2727614"/>
                  <a:pt x="1013114" y="2649682"/>
                </a:cubicBezTo>
                <a:cubicBezTo>
                  <a:pt x="961159" y="2589068"/>
                  <a:pt x="848591" y="2476500"/>
                  <a:pt x="848591" y="2459182"/>
                </a:cubicBezTo>
                <a:lnTo>
                  <a:pt x="848591" y="2242705"/>
                </a:lnTo>
                <a:cubicBezTo>
                  <a:pt x="857250" y="2216727"/>
                  <a:pt x="874568" y="2190750"/>
                  <a:pt x="874568" y="2173432"/>
                </a:cubicBezTo>
                <a:cubicBezTo>
                  <a:pt x="874568" y="2147455"/>
                  <a:pt x="917864" y="2121477"/>
                  <a:pt x="935182" y="2112818"/>
                </a:cubicBezTo>
                <a:cubicBezTo>
                  <a:pt x="1047750" y="2008909"/>
                  <a:pt x="1177637" y="1956955"/>
                  <a:pt x="1298864" y="1905000"/>
                </a:cubicBezTo>
                <a:lnTo>
                  <a:pt x="1298864" y="1645227"/>
                </a:lnTo>
                <a:cubicBezTo>
                  <a:pt x="1307523" y="1645227"/>
                  <a:pt x="1298864" y="1636568"/>
                  <a:pt x="1324841" y="1636568"/>
                </a:cubicBezTo>
                <a:cubicBezTo>
                  <a:pt x="1342159" y="1636568"/>
                  <a:pt x="1333500" y="1653886"/>
                  <a:pt x="1342159" y="1662546"/>
                </a:cubicBezTo>
                <a:cubicBezTo>
                  <a:pt x="1359477" y="1653886"/>
                  <a:pt x="1368137" y="1627909"/>
                  <a:pt x="1385455" y="1627909"/>
                </a:cubicBezTo>
                <a:cubicBezTo>
                  <a:pt x="1411432" y="1627909"/>
                  <a:pt x="1402773" y="1645227"/>
                  <a:pt x="1420091" y="1645227"/>
                </a:cubicBezTo>
                <a:cubicBezTo>
                  <a:pt x="1446068" y="1645227"/>
                  <a:pt x="1454727" y="1619250"/>
                  <a:pt x="1480705" y="1610591"/>
                </a:cubicBezTo>
                <a:cubicBezTo>
                  <a:pt x="1480705" y="1619250"/>
                  <a:pt x="1480705" y="1627909"/>
                  <a:pt x="1489364" y="1636568"/>
                </a:cubicBezTo>
                <a:cubicBezTo>
                  <a:pt x="1506682" y="1636568"/>
                  <a:pt x="1515341" y="1619250"/>
                  <a:pt x="1524000" y="1601932"/>
                </a:cubicBezTo>
                <a:lnTo>
                  <a:pt x="1549977" y="1601932"/>
                </a:lnTo>
                <a:cubicBezTo>
                  <a:pt x="1549977" y="1610591"/>
                  <a:pt x="1549977" y="1619250"/>
                  <a:pt x="1558637" y="1627909"/>
                </a:cubicBezTo>
                <a:cubicBezTo>
                  <a:pt x="1584614" y="1619250"/>
                  <a:pt x="1601932" y="1593273"/>
                  <a:pt x="1619250" y="1593273"/>
                </a:cubicBezTo>
                <a:cubicBezTo>
                  <a:pt x="1636568" y="1593273"/>
                  <a:pt x="1679864" y="1593273"/>
                  <a:pt x="1688523" y="1627909"/>
                </a:cubicBezTo>
                <a:cubicBezTo>
                  <a:pt x="1688523" y="1627909"/>
                  <a:pt x="1697182" y="1619250"/>
                  <a:pt x="1697182" y="1610591"/>
                </a:cubicBezTo>
                <a:lnTo>
                  <a:pt x="1731818" y="1610591"/>
                </a:lnTo>
                <a:cubicBezTo>
                  <a:pt x="1740477" y="1619250"/>
                  <a:pt x="1740477" y="1645227"/>
                  <a:pt x="1757796" y="1645227"/>
                </a:cubicBezTo>
                <a:cubicBezTo>
                  <a:pt x="1783773" y="1645227"/>
                  <a:pt x="1757796" y="1627909"/>
                  <a:pt x="1775114" y="1627909"/>
                </a:cubicBezTo>
                <a:cubicBezTo>
                  <a:pt x="1801091" y="1627909"/>
                  <a:pt x="1809750" y="1662546"/>
                  <a:pt x="1835727" y="1662546"/>
                </a:cubicBezTo>
                <a:cubicBezTo>
                  <a:pt x="1853046" y="1662546"/>
                  <a:pt x="1827068" y="1645227"/>
                  <a:pt x="1844387" y="1645227"/>
                </a:cubicBezTo>
                <a:cubicBezTo>
                  <a:pt x="1870364" y="1645227"/>
                  <a:pt x="1861705" y="1653886"/>
                  <a:pt x="1879023" y="1653886"/>
                </a:cubicBezTo>
                <a:cubicBezTo>
                  <a:pt x="1879023" y="1714500"/>
                  <a:pt x="1887682" y="1783773"/>
                  <a:pt x="1896341" y="1844386"/>
                </a:cubicBezTo>
                <a:lnTo>
                  <a:pt x="1913659" y="1827068"/>
                </a:lnTo>
                <a:cubicBezTo>
                  <a:pt x="1922318" y="1835727"/>
                  <a:pt x="1922318" y="1853046"/>
                  <a:pt x="1948296" y="1853046"/>
                </a:cubicBezTo>
                <a:cubicBezTo>
                  <a:pt x="1965614" y="1853046"/>
                  <a:pt x="1948296" y="1835727"/>
                  <a:pt x="1974273" y="1835727"/>
                </a:cubicBezTo>
                <a:cubicBezTo>
                  <a:pt x="1991591" y="1835727"/>
                  <a:pt x="1991591" y="1844386"/>
                  <a:pt x="2000250" y="1844386"/>
                </a:cubicBezTo>
                <a:cubicBezTo>
                  <a:pt x="2008909" y="1853046"/>
                  <a:pt x="2026227" y="1844386"/>
                  <a:pt x="2043546" y="1844386"/>
                </a:cubicBezTo>
                <a:cubicBezTo>
                  <a:pt x="2052205" y="1853046"/>
                  <a:pt x="2052205" y="1861705"/>
                  <a:pt x="2060864" y="1861705"/>
                </a:cubicBezTo>
                <a:cubicBezTo>
                  <a:pt x="2147455" y="1879023"/>
                  <a:pt x="2294659" y="1913659"/>
                  <a:pt x="2372591" y="1991591"/>
                </a:cubicBezTo>
                <a:cubicBezTo>
                  <a:pt x="2372591" y="1991591"/>
                  <a:pt x="2381250" y="2000250"/>
                  <a:pt x="2389909" y="1991591"/>
                </a:cubicBezTo>
                <a:cubicBezTo>
                  <a:pt x="2424546" y="2034886"/>
                  <a:pt x="2459182" y="2069523"/>
                  <a:pt x="2502478" y="2095500"/>
                </a:cubicBezTo>
                <a:cubicBezTo>
                  <a:pt x="2545773" y="2130136"/>
                  <a:pt x="2580409" y="2138796"/>
                  <a:pt x="2632364" y="2190750"/>
                </a:cubicBezTo>
                <a:cubicBezTo>
                  <a:pt x="2667000" y="2216727"/>
                  <a:pt x="2718955" y="2260023"/>
                  <a:pt x="2779568" y="2277341"/>
                </a:cubicBezTo>
                <a:cubicBezTo>
                  <a:pt x="2796887" y="2286000"/>
                  <a:pt x="2822864" y="2277341"/>
                  <a:pt x="2848841" y="2286000"/>
                </a:cubicBezTo>
                <a:cubicBezTo>
                  <a:pt x="2874819" y="2294659"/>
                  <a:pt x="2909455" y="2311977"/>
                  <a:pt x="2935432" y="2329296"/>
                </a:cubicBezTo>
                <a:cubicBezTo>
                  <a:pt x="2944091" y="2320636"/>
                  <a:pt x="2952750" y="2320636"/>
                  <a:pt x="2961409" y="2311977"/>
                </a:cubicBezTo>
                <a:cubicBezTo>
                  <a:pt x="2892137" y="2251364"/>
                  <a:pt x="2926773" y="2182091"/>
                  <a:pt x="2909455" y="2112818"/>
                </a:cubicBezTo>
                <a:cubicBezTo>
                  <a:pt x="2900796" y="2121477"/>
                  <a:pt x="2900796" y="2147455"/>
                  <a:pt x="2900796" y="2147455"/>
                </a:cubicBezTo>
                <a:cubicBezTo>
                  <a:pt x="2883478" y="2147455"/>
                  <a:pt x="2866159" y="2147455"/>
                  <a:pt x="2857500" y="2164773"/>
                </a:cubicBezTo>
                <a:cubicBezTo>
                  <a:pt x="2892137" y="2190750"/>
                  <a:pt x="2883478" y="2147455"/>
                  <a:pt x="2900796" y="2190750"/>
                </a:cubicBezTo>
                <a:lnTo>
                  <a:pt x="2883478" y="2173432"/>
                </a:lnTo>
                <a:cubicBezTo>
                  <a:pt x="2883478" y="2199409"/>
                  <a:pt x="2892137" y="2208068"/>
                  <a:pt x="2883478" y="2216727"/>
                </a:cubicBezTo>
                <a:cubicBezTo>
                  <a:pt x="2874819" y="2225386"/>
                  <a:pt x="2874819" y="2234046"/>
                  <a:pt x="2874819" y="2242705"/>
                </a:cubicBezTo>
                <a:cubicBezTo>
                  <a:pt x="2883478" y="2251364"/>
                  <a:pt x="2900796" y="2242705"/>
                  <a:pt x="2909455" y="2242705"/>
                </a:cubicBezTo>
                <a:lnTo>
                  <a:pt x="2909455" y="2286000"/>
                </a:lnTo>
                <a:cubicBezTo>
                  <a:pt x="2892137" y="2268682"/>
                  <a:pt x="2874819" y="2268682"/>
                  <a:pt x="2866159" y="2251364"/>
                </a:cubicBezTo>
                <a:cubicBezTo>
                  <a:pt x="2866159" y="2251364"/>
                  <a:pt x="2857500" y="2260023"/>
                  <a:pt x="2857500" y="2268682"/>
                </a:cubicBezTo>
                <a:cubicBezTo>
                  <a:pt x="2831523" y="2260023"/>
                  <a:pt x="2814205" y="2242705"/>
                  <a:pt x="2788228" y="2225386"/>
                </a:cubicBezTo>
                <a:cubicBezTo>
                  <a:pt x="2805546" y="2216727"/>
                  <a:pt x="2814205" y="2190750"/>
                  <a:pt x="2822864" y="2164773"/>
                </a:cubicBezTo>
                <a:cubicBezTo>
                  <a:pt x="2831523" y="2173432"/>
                  <a:pt x="2831523" y="2173432"/>
                  <a:pt x="2848841" y="2164773"/>
                </a:cubicBezTo>
                <a:cubicBezTo>
                  <a:pt x="2840182" y="2156114"/>
                  <a:pt x="2840182" y="2138796"/>
                  <a:pt x="2831523" y="2130136"/>
                </a:cubicBezTo>
                <a:cubicBezTo>
                  <a:pt x="2822864" y="2147455"/>
                  <a:pt x="2796887" y="2164773"/>
                  <a:pt x="2788228" y="2190750"/>
                </a:cubicBezTo>
                <a:cubicBezTo>
                  <a:pt x="2779568" y="2190750"/>
                  <a:pt x="2779568" y="2173432"/>
                  <a:pt x="2770909" y="2156114"/>
                </a:cubicBezTo>
                <a:cubicBezTo>
                  <a:pt x="2762250" y="2164773"/>
                  <a:pt x="2744932" y="2182091"/>
                  <a:pt x="2727614" y="2190750"/>
                </a:cubicBezTo>
                <a:cubicBezTo>
                  <a:pt x="2744932" y="2147455"/>
                  <a:pt x="2770909" y="2130136"/>
                  <a:pt x="2796887" y="2095500"/>
                </a:cubicBezTo>
                <a:cubicBezTo>
                  <a:pt x="2796887" y="2095500"/>
                  <a:pt x="2796887" y="2104159"/>
                  <a:pt x="2805546" y="2112818"/>
                </a:cubicBezTo>
                <a:cubicBezTo>
                  <a:pt x="2822864" y="2104159"/>
                  <a:pt x="2822864" y="2078182"/>
                  <a:pt x="2840182" y="2060864"/>
                </a:cubicBezTo>
                <a:cubicBezTo>
                  <a:pt x="2848841" y="2069523"/>
                  <a:pt x="2857500" y="2078182"/>
                  <a:pt x="2848841" y="2086841"/>
                </a:cubicBezTo>
                <a:cubicBezTo>
                  <a:pt x="2857500" y="2095500"/>
                  <a:pt x="2857500" y="2086841"/>
                  <a:pt x="2874819" y="2086841"/>
                </a:cubicBezTo>
                <a:cubicBezTo>
                  <a:pt x="2900796" y="2086841"/>
                  <a:pt x="2892137" y="2112818"/>
                  <a:pt x="2900796" y="2121477"/>
                </a:cubicBezTo>
                <a:cubicBezTo>
                  <a:pt x="2883478" y="1974273"/>
                  <a:pt x="3030682" y="1896341"/>
                  <a:pt x="3160569" y="1809750"/>
                </a:cubicBezTo>
                <a:lnTo>
                  <a:pt x="3160569" y="1610591"/>
                </a:lnTo>
                <a:cubicBezTo>
                  <a:pt x="3195205" y="1610591"/>
                  <a:pt x="3238500" y="1610591"/>
                  <a:pt x="3290455" y="1584614"/>
                </a:cubicBezTo>
                <a:lnTo>
                  <a:pt x="3307773" y="1601932"/>
                </a:lnTo>
                <a:cubicBezTo>
                  <a:pt x="3316432" y="1584614"/>
                  <a:pt x="3325091" y="1575955"/>
                  <a:pt x="3342409" y="1575955"/>
                </a:cubicBezTo>
                <a:cubicBezTo>
                  <a:pt x="3368387" y="1575955"/>
                  <a:pt x="3351069" y="1593273"/>
                  <a:pt x="3359728" y="1601932"/>
                </a:cubicBezTo>
                <a:cubicBezTo>
                  <a:pt x="3368387" y="1584614"/>
                  <a:pt x="3403023" y="1567296"/>
                  <a:pt x="3420341" y="1567296"/>
                </a:cubicBezTo>
                <a:cubicBezTo>
                  <a:pt x="3446319" y="1567296"/>
                  <a:pt x="3437659" y="1575955"/>
                  <a:pt x="3463637" y="1575955"/>
                </a:cubicBezTo>
                <a:close/>
                <a:moveTo>
                  <a:pt x="3939887" y="1506682"/>
                </a:moveTo>
                <a:cubicBezTo>
                  <a:pt x="3931228" y="1515341"/>
                  <a:pt x="3913909" y="1524000"/>
                  <a:pt x="3905250" y="1532659"/>
                </a:cubicBezTo>
                <a:lnTo>
                  <a:pt x="3879273" y="1532659"/>
                </a:lnTo>
                <a:cubicBezTo>
                  <a:pt x="3887932" y="1524000"/>
                  <a:pt x="3905250" y="1515341"/>
                  <a:pt x="3913909" y="1506682"/>
                </a:cubicBezTo>
                <a:lnTo>
                  <a:pt x="3939887" y="1506682"/>
                </a:lnTo>
                <a:close/>
                <a:moveTo>
                  <a:pt x="3974523" y="1524000"/>
                </a:moveTo>
                <a:cubicBezTo>
                  <a:pt x="3974523" y="1515341"/>
                  <a:pt x="3991841" y="1498023"/>
                  <a:pt x="4000500" y="1498023"/>
                </a:cubicBezTo>
                <a:cubicBezTo>
                  <a:pt x="4000500" y="1506682"/>
                  <a:pt x="3983182" y="1515341"/>
                  <a:pt x="3974523" y="1524000"/>
                </a:cubicBezTo>
                <a:close/>
                <a:moveTo>
                  <a:pt x="3437659" y="1489364"/>
                </a:moveTo>
                <a:lnTo>
                  <a:pt x="3896591" y="1489364"/>
                </a:lnTo>
                <a:cubicBezTo>
                  <a:pt x="3887932" y="1498023"/>
                  <a:pt x="3870614" y="1506682"/>
                  <a:pt x="3861955" y="1515341"/>
                </a:cubicBezTo>
                <a:lnTo>
                  <a:pt x="3299114" y="1515341"/>
                </a:lnTo>
                <a:cubicBezTo>
                  <a:pt x="3333750" y="1498023"/>
                  <a:pt x="3385705" y="1472046"/>
                  <a:pt x="3411682" y="1472046"/>
                </a:cubicBezTo>
                <a:cubicBezTo>
                  <a:pt x="3429000" y="1472046"/>
                  <a:pt x="3411682" y="1489364"/>
                  <a:pt x="3437659" y="1489364"/>
                </a:cubicBezTo>
                <a:close/>
                <a:moveTo>
                  <a:pt x="4069773" y="1428750"/>
                </a:moveTo>
                <a:cubicBezTo>
                  <a:pt x="4061114" y="1437409"/>
                  <a:pt x="4043796" y="1446068"/>
                  <a:pt x="4035137" y="1454727"/>
                </a:cubicBezTo>
                <a:lnTo>
                  <a:pt x="4009159" y="1454727"/>
                </a:lnTo>
                <a:cubicBezTo>
                  <a:pt x="4017819" y="1446068"/>
                  <a:pt x="4035137" y="1437409"/>
                  <a:pt x="4043796" y="1428750"/>
                </a:cubicBezTo>
                <a:lnTo>
                  <a:pt x="4069773" y="1428750"/>
                </a:lnTo>
                <a:close/>
                <a:moveTo>
                  <a:pt x="4104409" y="1437409"/>
                </a:moveTo>
                <a:cubicBezTo>
                  <a:pt x="4104409" y="1428750"/>
                  <a:pt x="4113069" y="1420091"/>
                  <a:pt x="4121728" y="1428750"/>
                </a:cubicBezTo>
                <a:cubicBezTo>
                  <a:pt x="4121728" y="1428750"/>
                  <a:pt x="4113069" y="1437409"/>
                  <a:pt x="4104409" y="1437409"/>
                </a:cubicBezTo>
                <a:close/>
                <a:moveTo>
                  <a:pt x="3610841" y="1420091"/>
                </a:moveTo>
                <a:cubicBezTo>
                  <a:pt x="3740728" y="1428750"/>
                  <a:pt x="3870614" y="1428750"/>
                  <a:pt x="4000500" y="1428750"/>
                </a:cubicBezTo>
                <a:cubicBezTo>
                  <a:pt x="3922569" y="1428750"/>
                  <a:pt x="3948546" y="1454727"/>
                  <a:pt x="3922569" y="1454727"/>
                </a:cubicBezTo>
                <a:lnTo>
                  <a:pt x="3454978" y="1454727"/>
                </a:lnTo>
                <a:cubicBezTo>
                  <a:pt x="3498273" y="1446068"/>
                  <a:pt x="3558887" y="1411432"/>
                  <a:pt x="3584864" y="1411432"/>
                </a:cubicBezTo>
                <a:cubicBezTo>
                  <a:pt x="3602182" y="1411432"/>
                  <a:pt x="3602182" y="1420091"/>
                  <a:pt x="3610841" y="1420091"/>
                </a:cubicBezTo>
                <a:close/>
                <a:moveTo>
                  <a:pt x="4182341" y="1350818"/>
                </a:moveTo>
                <a:cubicBezTo>
                  <a:pt x="4173682" y="1359477"/>
                  <a:pt x="4156364" y="1376796"/>
                  <a:pt x="4130387" y="1376796"/>
                </a:cubicBezTo>
                <a:lnTo>
                  <a:pt x="4156364" y="1350818"/>
                </a:lnTo>
                <a:lnTo>
                  <a:pt x="4182341" y="1350818"/>
                </a:lnTo>
                <a:close/>
                <a:moveTo>
                  <a:pt x="4043796" y="1359477"/>
                </a:moveTo>
                <a:cubicBezTo>
                  <a:pt x="4043796" y="1359477"/>
                  <a:pt x="4026478" y="1376796"/>
                  <a:pt x="4017819" y="1394114"/>
                </a:cubicBezTo>
                <a:lnTo>
                  <a:pt x="3619500" y="1394114"/>
                </a:lnTo>
                <a:cubicBezTo>
                  <a:pt x="3645478" y="1385455"/>
                  <a:pt x="3688773" y="1350818"/>
                  <a:pt x="3706091" y="1350818"/>
                </a:cubicBezTo>
                <a:cubicBezTo>
                  <a:pt x="3732069" y="1350818"/>
                  <a:pt x="3740728" y="1359477"/>
                  <a:pt x="4043796" y="1359477"/>
                </a:cubicBezTo>
                <a:close/>
                <a:moveTo>
                  <a:pt x="4242955" y="1342159"/>
                </a:moveTo>
                <a:cubicBezTo>
                  <a:pt x="4234296" y="1350818"/>
                  <a:pt x="4225637" y="1342159"/>
                  <a:pt x="4216978" y="1350818"/>
                </a:cubicBezTo>
                <a:cubicBezTo>
                  <a:pt x="4216978" y="1350818"/>
                  <a:pt x="4216978" y="1342159"/>
                  <a:pt x="4225637" y="1333500"/>
                </a:cubicBezTo>
                <a:cubicBezTo>
                  <a:pt x="4225637" y="1333500"/>
                  <a:pt x="4234296" y="1342159"/>
                  <a:pt x="4242955" y="1342159"/>
                </a:cubicBezTo>
                <a:close/>
                <a:moveTo>
                  <a:pt x="4121728" y="1290205"/>
                </a:moveTo>
                <a:cubicBezTo>
                  <a:pt x="4113069" y="1307523"/>
                  <a:pt x="4130387" y="1316182"/>
                  <a:pt x="4139046" y="1316182"/>
                </a:cubicBezTo>
                <a:cubicBezTo>
                  <a:pt x="4130387" y="1324841"/>
                  <a:pt x="4130387" y="1333500"/>
                  <a:pt x="4104409" y="1333500"/>
                </a:cubicBezTo>
                <a:lnTo>
                  <a:pt x="3732069" y="1333500"/>
                </a:lnTo>
                <a:cubicBezTo>
                  <a:pt x="3749387" y="1324841"/>
                  <a:pt x="3775364" y="1298864"/>
                  <a:pt x="3801341" y="1290205"/>
                </a:cubicBezTo>
                <a:lnTo>
                  <a:pt x="4121728" y="1290205"/>
                </a:lnTo>
                <a:close/>
                <a:moveTo>
                  <a:pt x="4242955" y="1290205"/>
                </a:moveTo>
                <a:cubicBezTo>
                  <a:pt x="4251614" y="1281546"/>
                  <a:pt x="4268932" y="1264227"/>
                  <a:pt x="4286251" y="1255568"/>
                </a:cubicBezTo>
                <a:cubicBezTo>
                  <a:pt x="4312228" y="1246909"/>
                  <a:pt x="4260273" y="1290205"/>
                  <a:pt x="4242955" y="1290205"/>
                </a:cubicBezTo>
                <a:close/>
                <a:moveTo>
                  <a:pt x="4329546" y="1264227"/>
                </a:moveTo>
                <a:cubicBezTo>
                  <a:pt x="4329546" y="1255568"/>
                  <a:pt x="4329546" y="1246909"/>
                  <a:pt x="4346864" y="1255568"/>
                </a:cubicBezTo>
                <a:cubicBezTo>
                  <a:pt x="4346864" y="1255568"/>
                  <a:pt x="4338205" y="1264227"/>
                  <a:pt x="4329546" y="1264227"/>
                </a:cubicBezTo>
                <a:close/>
                <a:moveTo>
                  <a:pt x="4191000" y="1229591"/>
                </a:moveTo>
                <a:cubicBezTo>
                  <a:pt x="4191000" y="1238250"/>
                  <a:pt x="4199660" y="1246909"/>
                  <a:pt x="4208319" y="1246909"/>
                </a:cubicBezTo>
                <a:cubicBezTo>
                  <a:pt x="4208319" y="1246909"/>
                  <a:pt x="4208319" y="1264227"/>
                  <a:pt x="4182341" y="1264227"/>
                </a:cubicBezTo>
                <a:lnTo>
                  <a:pt x="3810000" y="1264227"/>
                </a:lnTo>
                <a:cubicBezTo>
                  <a:pt x="3818659" y="1255568"/>
                  <a:pt x="3827319" y="1238250"/>
                  <a:pt x="3835978" y="1229591"/>
                </a:cubicBezTo>
                <a:lnTo>
                  <a:pt x="4191000" y="1229591"/>
                </a:lnTo>
                <a:close/>
                <a:moveTo>
                  <a:pt x="4355523" y="1194955"/>
                </a:moveTo>
                <a:cubicBezTo>
                  <a:pt x="4364182" y="1186296"/>
                  <a:pt x="4381501" y="1168977"/>
                  <a:pt x="4390160" y="1168977"/>
                </a:cubicBezTo>
                <a:cubicBezTo>
                  <a:pt x="4381501" y="1177636"/>
                  <a:pt x="4372841" y="1194955"/>
                  <a:pt x="4355523" y="1194955"/>
                </a:cubicBezTo>
                <a:close/>
                <a:moveTo>
                  <a:pt x="4442114" y="1099705"/>
                </a:moveTo>
                <a:cubicBezTo>
                  <a:pt x="4442114" y="1099705"/>
                  <a:pt x="4433455" y="1099705"/>
                  <a:pt x="4424796" y="1091046"/>
                </a:cubicBezTo>
                <a:cubicBezTo>
                  <a:pt x="4433455" y="1082386"/>
                  <a:pt x="4442114" y="1065068"/>
                  <a:pt x="4450773" y="1065068"/>
                </a:cubicBezTo>
                <a:cubicBezTo>
                  <a:pt x="4459432" y="1065068"/>
                  <a:pt x="4450773" y="1082386"/>
                  <a:pt x="4442114" y="1099705"/>
                </a:cubicBezTo>
                <a:close/>
                <a:moveTo>
                  <a:pt x="4372841" y="1108364"/>
                </a:moveTo>
                <a:lnTo>
                  <a:pt x="4346864" y="1056409"/>
                </a:lnTo>
                <a:cubicBezTo>
                  <a:pt x="4364182" y="1073727"/>
                  <a:pt x="4372841" y="1091046"/>
                  <a:pt x="4372841" y="1108364"/>
                </a:cubicBezTo>
                <a:close/>
                <a:moveTo>
                  <a:pt x="4338205" y="1047750"/>
                </a:moveTo>
                <a:cubicBezTo>
                  <a:pt x="4329546" y="1047750"/>
                  <a:pt x="4320887" y="1039091"/>
                  <a:pt x="4312228" y="1030432"/>
                </a:cubicBezTo>
                <a:cubicBezTo>
                  <a:pt x="4320887" y="1030432"/>
                  <a:pt x="4329546" y="1039091"/>
                  <a:pt x="4338205" y="1047750"/>
                </a:cubicBezTo>
                <a:close/>
                <a:moveTo>
                  <a:pt x="3454978" y="1065068"/>
                </a:moveTo>
                <a:cubicBezTo>
                  <a:pt x="3454978" y="969818"/>
                  <a:pt x="3506932" y="1004455"/>
                  <a:pt x="3506932" y="1004455"/>
                </a:cubicBezTo>
                <a:cubicBezTo>
                  <a:pt x="3506932" y="1030432"/>
                  <a:pt x="3472296" y="1047750"/>
                  <a:pt x="3454978" y="1065068"/>
                </a:cubicBezTo>
                <a:close/>
                <a:moveTo>
                  <a:pt x="4459432" y="1004455"/>
                </a:moveTo>
                <a:lnTo>
                  <a:pt x="4459432" y="969818"/>
                </a:lnTo>
                <a:cubicBezTo>
                  <a:pt x="4468091" y="978477"/>
                  <a:pt x="4459432" y="995795"/>
                  <a:pt x="4459432" y="1004455"/>
                </a:cubicBezTo>
                <a:close/>
                <a:moveTo>
                  <a:pt x="4191000" y="969818"/>
                </a:moveTo>
                <a:cubicBezTo>
                  <a:pt x="4182341" y="969818"/>
                  <a:pt x="4165023" y="961159"/>
                  <a:pt x="4156364" y="961159"/>
                </a:cubicBezTo>
                <a:cubicBezTo>
                  <a:pt x="4165023" y="961159"/>
                  <a:pt x="4182341" y="969818"/>
                  <a:pt x="4191000" y="969818"/>
                </a:cubicBezTo>
                <a:close/>
                <a:moveTo>
                  <a:pt x="4147705" y="952500"/>
                </a:moveTo>
                <a:cubicBezTo>
                  <a:pt x="4139046" y="952500"/>
                  <a:pt x="4121728" y="943841"/>
                  <a:pt x="4113069" y="943841"/>
                </a:cubicBezTo>
                <a:cubicBezTo>
                  <a:pt x="4121728" y="943841"/>
                  <a:pt x="4139046" y="952500"/>
                  <a:pt x="4147705" y="952500"/>
                </a:cubicBezTo>
                <a:close/>
                <a:moveTo>
                  <a:pt x="3974523" y="943841"/>
                </a:moveTo>
                <a:cubicBezTo>
                  <a:pt x="4000500" y="961159"/>
                  <a:pt x="4017819" y="961159"/>
                  <a:pt x="4043796" y="969818"/>
                </a:cubicBezTo>
                <a:cubicBezTo>
                  <a:pt x="4000500" y="969818"/>
                  <a:pt x="3948546" y="969818"/>
                  <a:pt x="3905250" y="978477"/>
                </a:cubicBezTo>
                <a:lnTo>
                  <a:pt x="3896591" y="995795"/>
                </a:lnTo>
                <a:lnTo>
                  <a:pt x="4043796" y="995795"/>
                </a:lnTo>
                <a:cubicBezTo>
                  <a:pt x="4052455" y="995795"/>
                  <a:pt x="4052455" y="1013114"/>
                  <a:pt x="4078432" y="1013114"/>
                </a:cubicBezTo>
                <a:cubicBezTo>
                  <a:pt x="4095750" y="1013114"/>
                  <a:pt x="4095750" y="995795"/>
                  <a:pt x="4095750" y="995795"/>
                </a:cubicBezTo>
                <a:lnTo>
                  <a:pt x="4121728" y="1004455"/>
                </a:lnTo>
                <a:cubicBezTo>
                  <a:pt x="4121728" y="1004455"/>
                  <a:pt x="4121728" y="1013114"/>
                  <a:pt x="4113069" y="1021773"/>
                </a:cubicBezTo>
                <a:cubicBezTo>
                  <a:pt x="4130387" y="1065068"/>
                  <a:pt x="4165023" y="1030432"/>
                  <a:pt x="4199660" y="1047750"/>
                </a:cubicBezTo>
                <a:cubicBezTo>
                  <a:pt x="4199660" y="1047750"/>
                  <a:pt x="4199660" y="1056409"/>
                  <a:pt x="4191000" y="1065068"/>
                </a:cubicBezTo>
                <a:cubicBezTo>
                  <a:pt x="4208319" y="1082386"/>
                  <a:pt x="4216978" y="1082386"/>
                  <a:pt x="4242955" y="1091046"/>
                </a:cubicBezTo>
                <a:cubicBezTo>
                  <a:pt x="4242955" y="1091046"/>
                  <a:pt x="4251614" y="1082386"/>
                  <a:pt x="4251614" y="1108364"/>
                </a:cubicBezTo>
                <a:cubicBezTo>
                  <a:pt x="4251614" y="1125682"/>
                  <a:pt x="4234296" y="1125682"/>
                  <a:pt x="4225637" y="1143000"/>
                </a:cubicBezTo>
                <a:lnTo>
                  <a:pt x="3896591" y="1151659"/>
                </a:lnTo>
                <a:lnTo>
                  <a:pt x="3896591" y="1168977"/>
                </a:lnTo>
                <a:lnTo>
                  <a:pt x="4251614" y="1168977"/>
                </a:lnTo>
                <a:cubicBezTo>
                  <a:pt x="4251614" y="1177636"/>
                  <a:pt x="4242955" y="1194955"/>
                  <a:pt x="4225637" y="1203614"/>
                </a:cubicBezTo>
                <a:lnTo>
                  <a:pt x="3853296" y="1203614"/>
                </a:lnTo>
                <a:cubicBezTo>
                  <a:pt x="3879273" y="1177636"/>
                  <a:pt x="3861955" y="1134341"/>
                  <a:pt x="3870614" y="1108364"/>
                </a:cubicBezTo>
                <a:lnTo>
                  <a:pt x="4087091" y="1108364"/>
                </a:lnTo>
                <a:cubicBezTo>
                  <a:pt x="4104409" y="1108364"/>
                  <a:pt x="4139046" y="1099705"/>
                  <a:pt x="4165023" y="1091046"/>
                </a:cubicBezTo>
                <a:cubicBezTo>
                  <a:pt x="4156364" y="1082386"/>
                  <a:pt x="4139046" y="1082386"/>
                  <a:pt x="3870614" y="1082386"/>
                </a:cubicBezTo>
                <a:lnTo>
                  <a:pt x="3870614" y="1030432"/>
                </a:lnTo>
                <a:lnTo>
                  <a:pt x="4104409" y="1030432"/>
                </a:lnTo>
                <a:cubicBezTo>
                  <a:pt x="4095750" y="1021773"/>
                  <a:pt x="4078432" y="1021773"/>
                  <a:pt x="3870614" y="1021773"/>
                </a:cubicBezTo>
                <a:cubicBezTo>
                  <a:pt x="3870614" y="995795"/>
                  <a:pt x="3870614" y="969818"/>
                  <a:pt x="3861955" y="943841"/>
                </a:cubicBezTo>
                <a:lnTo>
                  <a:pt x="3974523" y="943841"/>
                </a:lnTo>
                <a:close/>
                <a:moveTo>
                  <a:pt x="4104409" y="935182"/>
                </a:moveTo>
                <a:cubicBezTo>
                  <a:pt x="4095750" y="935182"/>
                  <a:pt x="4078432" y="926523"/>
                  <a:pt x="4069773" y="926523"/>
                </a:cubicBezTo>
                <a:cubicBezTo>
                  <a:pt x="4078432" y="926523"/>
                  <a:pt x="4095750" y="935182"/>
                  <a:pt x="4104409" y="935182"/>
                </a:cubicBezTo>
                <a:close/>
                <a:moveTo>
                  <a:pt x="4043796" y="909205"/>
                </a:moveTo>
                <a:cubicBezTo>
                  <a:pt x="4035137" y="909205"/>
                  <a:pt x="4017819" y="900545"/>
                  <a:pt x="4009159" y="891886"/>
                </a:cubicBezTo>
                <a:cubicBezTo>
                  <a:pt x="4017819" y="891886"/>
                  <a:pt x="4035137" y="900545"/>
                  <a:pt x="4043796" y="909205"/>
                </a:cubicBezTo>
                <a:close/>
                <a:moveTo>
                  <a:pt x="3913909" y="891886"/>
                </a:moveTo>
                <a:cubicBezTo>
                  <a:pt x="3922569" y="900545"/>
                  <a:pt x="3922569" y="909205"/>
                  <a:pt x="3931228" y="917864"/>
                </a:cubicBezTo>
                <a:cubicBezTo>
                  <a:pt x="3905250" y="917864"/>
                  <a:pt x="3853296" y="917864"/>
                  <a:pt x="3827319" y="891886"/>
                </a:cubicBezTo>
                <a:lnTo>
                  <a:pt x="3913909" y="891886"/>
                </a:lnTo>
                <a:close/>
                <a:moveTo>
                  <a:pt x="3558887" y="917864"/>
                </a:moveTo>
                <a:lnTo>
                  <a:pt x="3567546" y="891886"/>
                </a:lnTo>
                <a:cubicBezTo>
                  <a:pt x="3567546" y="900545"/>
                  <a:pt x="3567546" y="917864"/>
                  <a:pt x="3558887" y="917864"/>
                </a:cubicBezTo>
                <a:close/>
                <a:moveTo>
                  <a:pt x="3515591" y="917864"/>
                </a:moveTo>
                <a:cubicBezTo>
                  <a:pt x="3524250" y="900545"/>
                  <a:pt x="3532909" y="891886"/>
                  <a:pt x="3550228" y="874568"/>
                </a:cubicBezTo>
                <a:cubicBezTo>
                  <a:pt x="3541569" y="891886"/>
                  <a:pt x="3524250" y="909205"/>
                  <a:pt x="3515591" y="917864"/>
                </a:cubicBezTo>
                <a:close/>
                <a:moveTo>
                  <a:pt x="3498273" y="909205"/>
                </a:moveTo>
                <a:cubicBezTo>
                  <a:pt x="3498273" y="917864"/>
                  <a:pt x="3480955" y="900545"/>
                  <a:pt x="3463637" y="900545"/>
                </a:cubicBezTo>
                <a:lnTo>
                  <a:pt x="3463637" y="865909"/>
                </a:lnTo>
                <a:cubicBezTo>
                  <a:pt x="3463637" y="909205"/>
                  <a:pt x="3480955" y="865909"/>
                  <a:pt x="3498273" y="909205"/>
                </a:cubicBezTo>
                <a:close/>
                <a:moveTo>
                  <a:pt x="4364182" y="874568"/>
                </a:moveTo>
                <a:cubicBezTo>
                  <a:pt x="4355523" y="874568"/>
                  <a:pt x="4338205" y="865909"/>
                  <a:pt x="4320887" y="857250"/>
                </a:cubicBezTo>
                <a:cubicBezTo>
                  <a:pt x="4329546" y="857250"/>
                  <a:pt x="4346864" y="865909"/>
                  <a:pt x="4364182" y="874568"/>
                </a:cubicBezTo>
                <a:close/>
                <a:moveTo>
                  <a:pt x="3879273" y="848591"/>
                </a:moveTo>
                <a:cubicBezTo>
                  <a:pt x="3861955" y="874568"/>
                  <a:pt x="3801341" y="874568"/>
                  <a:pt x="3792682" y="848591"/>
                </a:cubicBezTo>
                <a:lnTo>
                  <a:pt x="3879273" y="848591"/>
                </a:lnTo>
                <a:close/>
                <a:moveTo>
                  <a:pt x="3515591" y="883227"/>
                </a:moveTo>
                <a:cubicBezTo>
                  <a:pt x="3506932" y="883227"/>
                  <a:pt x="3498273" y="865909"/>
                  <a:pt x="3489614" y="848591"/>
                </a:cubicBezTo>
                <a:cubicBezTo>
                  <a:pt x="3498273" y="857250"/>
                  <a:pt x="3506932" y="874568"/>
                  <a:pt x="3515591" y="883227"/>
                </a:cubicBezTo>
                <a:close/>
                <a:moveTo>
                  <a:pt x="3957205" y="848591"/>
                </a:moveTo>
                <a:cubicBezTo>
                  <a:pt x="3948546" y="848591"/>
                  <a:pt x="3931228" y="831273"/>
                  <a:pt x="3931228" y="822614"/>
                </a:cubicBezTo>
                <a:lnTo>
                  <a:pt x="3957205" y="848591"/>
                </a:lnTo>
                <a:close/>
                <a:moveTo>
                  <a:pt x="3853296" y="813955"/>
                </a:moveTo>
                <a:lnTo>
                  <a:pt x="3766705" y="822614"/>
                </a:lnTo>
                <a:lnTo>
                  <a:pt x="3749387" y="805295"/>
                </a:lnTo>
                <a:lnTo>
                  <a:pt x="3853296" y="813955"/>
                </a:lnTo>
                <a:close/>
                <a:moveTo>
                  <a:pt x="3558887" y="822614"/>
                </a:moveTo>
                <a:cubicBezTo>
                  <a:pt x="3567546" y="805295"/>
                  <a:pt x="3584864" y="813955"/>
                  <a:pt x="3584864" y="822614"/>
                </a:cubicBezTo>
                <a:lnTo>
                  <a:pt x="3558887" y="822614"/>
                </a:lnTo>
                <a:close/>
                <a:moveTo>
                  <a:pt x="4528705" y="848591"/>
                </a:moveTo>
                <a:lnTo>
                  <a:pt x="4528705" y="874568"/>
                </a:lnTo>
                <a:cubicBezTo>
                  <a:pt x="4520046" y="874568"/>
                  <a:pt x="4502728" y="865909"/>
                  <a:pt x="4485410" y="857250"/>
                </a:cubicBezTo>
                <a:lnTo>
                  <a:pt x="4502728" y="839932"/>
                </a:lnTo>
                <a:cubicBezTo>
                  <a:pt x="4485410" y="822614"/>
                  <a:pt x="4459432" y="796636"/>
                  <a:pt x="4459432" y="779318"/>
                </a:cubicBezTo>
                <a:lnTo>
                  <a:pt x="4528705" y="848591"/>
                </a:lnTo>
                <a:close/>
                <a:moveTo>
                  <a:pt x="3714750" y="710045"/>
                </a:moveTo>
                <a:cubicBezTo>
                  <a:pt x="3749387" y="701386"/>
                  <a:pt x="3792682" y="701386"/>
                  <a:pt x="3818659" y="710045"/>
                </a:cubicBezTo>
                <a:lnTo>
                  <a:pt x="3714750" y="710045"/>
                </a:lnTo>
                <a:close/>
                <a:moveTo>
                  <a:pt x="3636819" y="658091"/>
                </a:moveTo>
                <a:lnTo>
                  <a:pt x="3636819" y="632114"/>
                </a:lnTo>
                <a:lnTo>
                  <a:pt x="3636819" y="658091"/>
                </a:lnTo>
                <a:close/>
                <a:moveTo>
                  <a:pt x="4294910" y="562841"/>
                </a:moveTo>
                <a:cubicBezTo>
                  <a:pt x="4277591" y="562841"/>
                  <a:pt x="4260273" y="545523"/>
                  <a:pt x="4234296" y="545523"/>
                </a:cubicBezTo>
                <a:cubicBezTo>
                  <a:pt x="4216978" y="545523"/>
                  <a:pt x="4191000" y="562841"/>
                  <a:pt x="4173682" y="562841"/>
                </a:cubicBezTo>
                <a:cubicBezTo>
                  <a:pt x="4234296" y="528205"/>
                  <a:pt x="4294910" y="502227"/>
                  <a:pt x="4355523" y="476250"/>
                </a:cubicBezTo>
                <a:cubicBezTo>
                  <a:pt x="4338205" y="493568"/>
                  <a:pt x="4312228" y="528205"/>
                  <a:pt x="4294910" y="562841"/>
                </a:cubicBezTo>
                <a:close/>
                <a:moveTo>
                  <a:pt x="4502728" y="484909"/>
                </a:moveTo>
                <a:cubicBezTo>
                  <a:pt x="4502728" y="476250"/>
                  <a:pt x="4502728" y="467591"/>
                  <a:pt x="4511387" y="467591"/>
                </a:cubicBezTo>
                <a:cubicBezTo>
                  <a:pt x="4511387" y="467591"/>
                  <a:pt x="4502728" y="476250"/>
                  <a:pt x="4502728" y="484909"/>
                </a:cubicBezTo>
                <a:close/>
                <a:moveTo>
                  <a:pt x="4216978" y="510886"/>
                </a:moveTo>
                <a:cubicBezTo>
                  <a:pt x="4139046" y="554182"/>
                  <a:pt x="4069773" y="623455"/>
                  <a:pt x="3991841" y="692727"/>
                </a:cubicBezTo>
                <a:cubicBezTo>
                  <a:pt x="4069773" y="562841"/>
                  <a:pt x="4234296" y="476250"/>
                  <a:pt x="4346864" y="441614"/>
                </a:cubicBezTo>
                <a:cubicBezTo>
                  <a:pt x="4320887" y="458932"/>
                  <a:pt x="4260273" y="476250"/>
                  <a:pt x="4216978" y="510886"/>
                </a:cubicBezTo>
                <a:close/>
                <a:moveTo>
                  <a:pt x="4095750" y="398318"/>
                </a:moveTo>
                <a:cubicBezTo>
                  <a:pt x="4087091" y="415636"/>
                  <a:pt x="4069773" y="432955"/>
                  <a:pt x="4052455" y="441614"/>
                </a:cubicBezTo>
                <a:cubicBezTo>
                  <a:pt x="4026478" y="458932"/>
                  <a:pt x="3974523" y="476250"/>
                  <a:pt x="3948546" y="502227"/>
                </a:cubicBezTo>
                <a:cubicBezTo>
                  <a:pt x="3922569" y="528205"/>
                  <a:pt x="3905250" y="571500"/>
                  <a:pt x="3887932" y="597477"/>
                </a:cubicBezTo>
                <a:cubicBezTo>
                  <a:pt x="3870614" y="606136"/>
                  <a:pt x="3835978" y="606136"/>
                  <a:pt x="3810000" y="623455"/>
                </a:cubicBezTo>
                <a:cubicBezTo>
                  <a:pt x="3835978" y="640773"/>
                  <a:pt x="3870614" y="640773"/>
                  <a:pt x="3896591" y="658091"/>
                </a:cubicBezTo>
                <a:cubicBezTo>
                  <a:pt x="3853296" y="658091"/>
                  <a:pt x="3801341" y="658091"/>
                  <a:pt x="3758046" y="675409"/>
                </a:cubicBezTo>
                <a:cubicBezTo>
                  <a:pt x="3801341" y="684068"/>
                  <a:pt x="3853296" y="684068"/>
                  <a:pt x="3896591" y="684068"/>
                </a:cubicBezTo>
                <a:cubicBezTo>
                  <a:pt x="3879273" y="701386"/>
                  <a:pt x="3870614" y="684068"/>
                  <a:pt x="3870614" y="736023"/>
                </a:cubicBezTo>
                <a:cubicBezTo>
                  <a:pt x="3844637" y="736023"/>
                  <a:pt x="3749387" y="701386"/>
                  <a:pt x="3732069" y="762000"/>
                </a:cubicBezTo>
                <a:cubicBezTo>
                  <a:pt x="3758046" y="762000"/>
                  <a:pt x="3844637" y="736023"/>
                  <a:pt x="3861955" y="787977"/>
                </a:cubicBezTo>
                <a:lnTo>
                  <a:pt x="3740728" y="787977"/>
                </a:lnTo>
                <a:cubicBezTo>
                  <a:pt x="3706091" y="753341"/>
                  <a:pt x="3654137" y="718705"/>
                  <a:pt x="3654137" y="675409"/>
                </a:cubicBezTo>
                <a:cubicBezTo>
                  <a:pt x="3654137" y="597477"/>
                  <a:pt x="3749387" y="536864"/>
                  <a:pt x="3749387" y="528205"/>
                </a:cubicBezTo>
                <a:cubicBezTo>
                  <a:pt x="3749387" y="484909"/>
                  <a:pt x="4009159" y="372341"/>
                  <a:pt x="4104409" y="337705"/>
                </a:cubicBezTo>
                <a:cubicBezTo>
                  <a:pt x="4104409" y="355023"/>
                  <a:pt x="4104409" y="381000"/>
                  <a:pt x="4095750" y="398318"/>
                </a:cubicBezTo>
                <a:close/>
                <a:moveTo>
                  <a:pt x="4346864" y="406977"/>
                </a:moveTo>
                <a:cubicBezTo>
                  <a:pt x="4225637" y="458932"/>
                  <a:pt x="4087091" y="528205"/>
                  <a:pt x="3965864" y="675409"/>
                </a:cubicBezTo>
                <a:cubicBezTo>
                  <a:pt x="3965864" y="658091"/>
                  <a:pt x="3948546" y="632114"/>
                  <a:pt x="3948546" y="606136"/>
                </a:cubicBezTo>
                <a:cubicBezTo>
                  <a:pt x="3948546" y="588818"/>
                  <a:pt x="4043796" y="493568"/>
                  <a:pt x="4052455" y="484909"/>
                </a:cubicBezTo>
                <a:cubicBezTo>
                  <a:pt x="4078432" y="458932"/>
                  <a:pt x="4165023" y="450273"/>
                  <a:pt x="4173682" y="406977"/>
                </a:cubicBezTo>
                <a:cubicBezTo>
                  <a:pt x="4173682" y="406977"/>
                  <a:pt x="4165023" y="415636"/>
                  <a:pt x="4191000" y="415636"/>
                </a:cubicBezTo>
                <a:lnTo>
                  <a:pt x="4225637" y="415636"/>
                </a:lnTo>
                <a:cubicBezTo>
                  <a:pt x="4242955" y="415636"/>
                  <a:pt x="4234296" y="389659"/>
                  <a:pt x="4242955" y="372341"/>
                </a:cubicBezTo>
                <a:cubicBezTo>
                  <a:pt x="4251614" y="372341"/>
                  <a:pt x="4294910" y="381000"/>
                  <a:pt x="4294910" y="346364"/>
                </a:cubicBezTo>
                <a:cubicBezTo>
                  <a:pt x="4312228" y="346364"/>
                  <a:pt x="4338205" y="329045"/>
                  <a:pt x="4355523" y="320386"/>
                </a:cubicBezTo>
                <a:cubicBezTo>
                  <a:pt x="4355523" y="346364"/>
                  <a:pt x="4355523" y="381000"/>
                  <a:pt x="4346864" y="406977"/>
                </a:cubicBezTo>
                <a:close/>
                <a:moveTo>
                  <a:pt x="4043796" y="337705"/>
                </a:moveTo>
                <a:cubicBezTo>
                  <a:pt x="4052455" y="337705"/>
                  <a:pt x="4069773" y="329045"/>
                  <a:pt x="4087091" y="320386"/>
                </a:cubicBezTo>
                <a:cubicBezTo>
                  <a:pt x="4078432" y="329045"/>
                  <a:pt x="4061114" y="337705"/>
                  <a:pt x="4043796" y="337705"/>
                </a:cubicBezTo>
                <a:close/>
                <a:moveTo>
                  <a:pt x="4173682" y="372341"/>
                </a:moveTo>
                <a:lnTo>
                  <a:pt x="4173682" y="303068"/>
                </a:lnTo>
                <a:lnTo>
                  <a:pt x="4173682" y="372341"/>
                </a:lnTo>
                <a:close/>
                <a:moveTo>
                  <a:pt x="4199660" y="363682"/>
                </a:moveTo>
                <a:cubicBezTo>
                  <a:pt x="4191000" y="320386"/>
                  <a:pt x="4191000" y="268432"/>
                  <a:pt x="4199660" y="233795"/>
                </a:cubicBezTo>
                <a:cubicBezTo>
                  <a:pt x="4191000" y="277091"/>
                  <a:pt x="4199660" y="320386"/>
                  <a:pt x="4199660" y="363682"/>
                </a:cubicBezTo>
                <a:close/>
                <a:moveTo>
                  <a:pt x="4251614" y="277091"/>
                </a:moveTo>
                <a:lnTo>
                  <a:pt x="4251614" y="346364"/>
                </a:lnTo>
                <a:lnTo>
                  <a:pt x="4216978" y="346364"/>
                </a:lnTo>
                <a:lnTo>
                  <a:pt x="4216978" y="242455"/>
                </a:lnTo>
                <a:lnTo>
                  <a:pt x="4234296" y="225136"/>
                </a:lnTo>
                <a:cubicBezTo>
                  <a:pt x="4242955" y="242455"/>
                  <a:pt x="4251614" y="251114"/>
                  <a:pt x="4251614" y="277091"/>
                </a:cubicBezTo>
                <a:close/>
                <a:moveTo>
                  <a:pt x="4260273" y="199159"/>
                </a:moveTo>
                <a:cubicBezTo>
                  <a:pt x="4268932" y="207818"/>
                  <a:pt x="4286251" y="216477"/>
                  <a:pt x="4286251" y="242455"/>
                </a:cubicBezTo>
                <a:lnTo>
                  <a:pt x="4286251" y="320386"/>
                </a:lnTo>
                <a:cubicBezTo>
                  <a:pt x="4242955" y="285750"/>
                  <a:pt x="4294910" y="199159"/>
                  <a:pt x="4208319" y="199159"/>
                </a:cubicBezTo>
                <a:lnTo>
                  <a:pt x="4260273" y="199159"/>
                </a:lnTo>
                <a:close/>
                <a:moveTo>
                  <a:pt x="4130387" y="181841"/>
                </a:moveTo>
                <a:lnTo>
                  <a:pt x="4130387" y="225136"/>
                </a:lnTo>
                <a:lnTo>
                  <a:pt x="4104409" y="225136"/>
                </a:lnTo>
                <a:lnTo>
                  <a:pt x="4113069" y="164523"/>
                </a:lnTo>
                <a:cubicBezTo>
                  <a:pt x="4113069" y="164523"/>
                  <a:pt x="4130387" y="173182"/>
                  <a:pt x="4130387" y="181841"/>
                </a:cubicBezTo>
                <a:close/>
                <a:moveTo>
                  <a:pt x="4520046" y="233795"/>
                </a:moveTo>
                <a:lnTo>
                  <a:pt x="4494069" y="233795"/>
                </a:lnTo>
                <a:lnTo>
                  <a:pt x="4494069" y="155864"/>
                </a:lnTo>
                <a:lnTo>
                  <a:pt x="4520046" y="155864"/>
                </a:lnTo>
                <a:lnTo>
                  <a:pt x="4520046" y="233795"/>
                </a:lnTo>
                <a:close/>
                <a:moveTo>
                  <a:pt x="4468091" y="147205"/>
                </a:moveTo>
                <a:lnTo>
                  <a:pt x="4468091" y="225136"/>
                </a:lnTo>
                <a:lnTo>
                  <a:pt x="4442114" y="225136"/>
                </a:lnTo>
                <a:lnTo>
                  <a:pt x="4442114" y="147205"/>
                </a:lnTo>
                <a:lnTo>
                  <a:pt x="4468091" y="147205"/>
                </a:lnTo>
                <a:close/>
                <a:moveTo>
                  <a:pt x="4346864" y="138545"/>
                </a:moveTo>
                <a:lnTo>
                  <a:pt x="4346864" y="207818"/>
                </a:lnTo>
                <a:lnTo>
                  <a:pt x="4312228" y="207818"/>
                </a:lnTo>
                <a:lnTo>
                  <a:pt x="4312228" y="138545"/>
                </a:lnTo>
                <a:lnTo>
                  <a:pt x="4346864" y="138545"/>
                </a:lnTo>
                <a:close/>
                <a:moveTo>
                  <a:pt x="4078432" y="129886"/>
                </a:moveTo>
                <a:cubicBezTo>
                  <a:pt x="4104409" y="129886"/>
                  <a:pt x="4139046" y="121227"/>
                  <a:pt x="4173682" y="121227"/>
                </a:cubicBezTo>
                <a:cubicBezTo>
                  <a:pt x="4147705" y="121227"/>
                  <a:pt x="4113069" y="129886"/>
                  <a:pt x="4078432" y="129886"/>
                </a:cubicBezTo>
                <a:close/>
                <a:moveTo>
                  <a:pt x="4511387" y="95250"/>
                </a:moveTo>
                <a:lnTo>
                  <a:pt x="4476751" y="95250"/>
                </a:lnTo>
                <a:lnTo>
                  <a:pt x="4511387" y="95250"/>
                </a:lnTo>
                <a:close/>
                <a:moveTo>
                  <a:pt x="4182341" y="112568"/>
                </a:moveTo>
                <a:cubicBezTo>
                  <a:pt x="4234296" y="103909"/>
                  <a:pt x="4294910" y="95250"/>
                  <a:pt x="4355523" y="95250"/>
                </a:cubicBezTo>
                <a:cubicBezTo>
                  <a:pt x="4303569" y="95250"/>
                  <a:pt x="4242955" y="103909"/>
                  <a:pt x="4182341" y="112568"/>
                </a:cubicBezTo>
                <a:close/>
                <a:moveTo>
                  <a:pt x="4130387" y="95250"/>
                </a:moveTo>
                <a:cubicBezTo>
                  <a:pt x="4121728" y="95250"/>
                  <a:pt x="4104409" y="103909"/>
                  <a:pt x="4095750" y="95250"/>
                </a:cubicBezTo>
                <a:lnTo>
                  <a:pt x="4130387" y="95250"/>
                </a:lnTo>
                <a:close/>
                <a:moveTo>
                  <a:pt x="4390160" y="86591"/>
                </a:moveTo>
                <a:lnTo>
                  <a:pt x="4364182" y="86591"/>
                </a:lnTo>
                <a:lnTo>
                  <a:pt x="4390160" y="86591"/>
                </a:lnTo>
                <a:close/>
                <a:moveTo>
                  <a:pt x="4234296" y="77932"/>
                </a:moveTo>
                <a:lnTo>
                  <a:pt x="4208319" y="77932"/>
                </a:lnTo>
                <a:lnTo>
                  <a:pt x="4234296" y="77932"/>
                </a:lnTo>
                <a:close/>
                <a:moveTo>
                  <a:pt x="4147705" y="95250"/>
                </a:moveTo>
                <a:cubicBezTo>
                  <a:pt x="4147705" y="86591"/>
                  <a:pt x="4165023" y="77932"/>
                  <a:pt x="4173682" y="95250"/>
                </a:cubicBezTo>
                <a:lnTo>
                  <a:pt x="4147705" y="95250"/>
                </a:lnTo>
                <a:close/>
                <a:moveTo>
                  <a:pt x="4286251" y="69273"/>
                </a:moveTo>
                <a:cubicBezTo>
                  <a:pt x="4277591" y="69273"/>
                  <a:pt x="4260273" y="77932"/>
                  <a:pt x="4260273" y="69273"/>
                </a:cubicBezTo>
                <a:lnTo>
                  <a:pt x="4286251" y="69273"/>
                </a:lnTo>
                <a:close/>
                <a:moveTo>
                  <a:pt x="4329546" y="60614"/>
                </a:moveTo>
                <a:cubicBezTo>
                  <a:pt x="4329546" y="69273"/>
                  <a:pt x="4320887" y="69273"/>
                  <a:pt x="4320887" y="60614"/>
                </a:cubicBezTo>
                <a:lnTo>
                  <a:pt x="4329546" y="60614"/>
                </a:lnTo>
                <a:close/>
                <a:moveTo>
                  <a:pt x="4450773" y="17318"/>
                </a:moveTo>
                <a:lnTo>
                  <a:pt x="4502728" y="17318"/>
                </a:lnTo>
                <a:cubicBezTo>
                  <a:pt x="4511387" y="34636"/>
                  <a:pt x="4520046" y="51955"/>
                  <a:pt x="4528705" y="60614"/>
                </a:cubicBezTo>
                <a:cubicBezTo>
                  <a:pt x="4511387" y="51955"/>
                  <a:pt x="4502728" y="25977"/>
                  <a:pt x="4485410" y="25977"/>
                </a:cubicBezTo>
                <a:cubicBezTo>
                  <a:pt x="4459432" y="25977"/>
                  <a:pt x="4485410" y="43295"/>
                  <a:pt x="4459432" y="43295"/>
                </a:cubicBezTo>
                <a:cubicBezTo>
                  <a:pt x="4442114" y="43295"/>
                  <a:pt x="4433455" y="25977"/>
                  <a:pt x="4424796" y="8659"/>
                </a:cubicBezTo>
                <a:lnTo>
                  <a:pt x="4398819" y="8659"/>
                </a:lnTo>
                <a:lnTo>
                  <a:pt x="4407478" y="86591"/>
                </a:lnTo>
                <a:cubicBezTo>
                  <a:pt x="4407478" y="86591"/>
                  <a:pt x="4433455" y="86591"/>
                  <a:pt x="4442114" y="77932"/>
                </a:cubicBezTo>
                <a:cubicBezTo>
                  <a:pt x="4433455" y="69273"/>
                  <a:pt x="4424796" y="69273"/>
                  <a:pt x="4424796" y="60614"/>
                </a:cubicBezTo>
                <a:cubicBezTo>
                  <a:pt x="4424796" y="60614"/>
                  <a:pt x="4433455" y="51955"/>
                  <a:pt x="4442114" y="51955"/>
                </a:cubicBezTo>
                <a:lnTo>
                  <a:pt x="4459432" y="69273"/>
                </a:lnTo>
                <a:cubicBezTo>
                  <a:pt x="4450773" y="77932"/>
                  <a:pt x="4442114" y="77932"/>
                  <a:pt x="4433455" y="86591"/>
                </a:cubicBezTo>
                <a:cubicBezTo>
                  <a:pt x="4442114" y="95250"/>
                  <a:pt x="4433455" y="95250"/>
                  <a:pt x="4450773" y="95250"/>
                </a:cubicBezTo>
                <a:cubicBezTo>
                  <a:pt x="4459432" y="95250"/>
                  <a:pt x="4468091" y="86591"/>
                  <a:pt x="4476751" y="60614"/>
                </a:cubicBezTo>
                <a:cubicBezTo>
                  <a:pt x="4502728" y="69273"/>
                  <a:pt x="4494069" y="77932"/>
                  <a:pt x="4528705" y="77932"/>
                </a:cubicBezTo>
                <a:cubicBezTo>
                  <a:pt x="4528705" y="86591"/>
                  <a:pt x="4520046" y="95250"/>
                  <a:pt x="4511387" y="103909"/>
                </a:cubicBezTo>
                <a:cubicBezTo>
                  <a:pt x="4520046" y="112568"/>
                  <a:pt x="4528705" y="112568"/>
                  <a:pt x="4528705" y="121227"/>
                </a:cubicBezTo>
                <a:cubicBezTo>
                  <a:pt x="4494069" y="112568"/>
                  <a:pt x="4459432" y="103909"/>
                  <a:pt x="4407478" y="95250"/>
                </a:cubicBezTo>
                <a:cubicBezTo>
                  <a:pt x="4398819" y="103909"/>
                  <a:pt x="4398819" y="121227"/>
                  <a:pt x="4407478" y="502227"/>
                </a:cubicBezTo>
                <a:cubicBezTo>
                  <a:pt x="4416137" y="458932"/>
                  <a:pt x="4433455" y="467591"/>
                  <a:pt x="4468091" y="458932"/>
                </a:cubicBezTo>
                <a:cubicBezTo>
                  <a:pt x="4485410" y="450273"/>
                  <a:pt x="4485410" y="406977"/>
                  <a:pt x="4520046" y="406977"/>
                </a:cubicBezTo>
                <a:cubicBezTo>
                  <a:pt x="4520046" y="415636"/>
                  <a:pt x="4528705" y="424295"/>
                  <a:pt x="4528705" y="536864"/>
                </a:cubicBezTo>
                <a:cubicBezTo>
                  <a:pt x="4520046" y="536864"/>
                  <a:pt x="4502728" y="528205"/>
                  <a:pt x="4494069" y="528205"/>
                </a:cubicBezTo>
                <a:cubicBezTo>
                  <a:pt x="4485410" y="536864"/>
                  <a:pt x="4485410" y="528205"/>
                  <a:pt x="4485410" y="545523"/>
                </a:cubicBezTo>
                <a:cubicBezTo>
                  <a:pt x="4485410" y="571500"/>
                  <a:pt x="4511387" y="580159"/>
                  <a:pt x="4528705" y="580159"/>
                </a:cubicBezTo>
                <a:lnTo>
                  <a:pt x="4528705" y="623455"/>
                </a:lnTo>
                <a:cubicBezTo>
                  <a:pt x="4468091" y="606136"/>
                  <a:pt x="4398819" y="580159"/>
                  <a:pt x="4338205" y="554182"/>
                </a:cubicBezTo>
                <a:cubicBezTo>
                  <a:pt x="4329546" y="562841"/>
                  <a:pt x="4320887" y="554182"/>
                  <a:pt x="4320887" y="580159"/>
                </a:cubicBezTo>
                <a:cubicBezTo>
                  <a:pt x="4320887" y="597477"/>
                  <a:pt x="4381501" y="666750"/>
                  <a:pt x="4424796" y="710045"/>
                </a:cubicBezTo>
                <a:cubicBezTo>
                  <a:pt x="4381501" y="684068"/>
                  <a:pt x="4329546" y="632114"/>
                  <a:pt x="4277591" y="588818"/>
                </a:cubicBezTo>
                <a:cubicBezTo>
                  <a:pt x="4277591" y="588818"/>
                  <a:pt x="4268932" y="588818"/>
                  <a:pt x="4260273" y="597477"/>
                </a:cubicBezTo>
                <a:cubicBezTo>
                  <a:pt x="4268932" y="606136"/>
                  <a:pt x="4286251" y="606136"/>
                  <a:pt x="4294910" y="632114"/>
                </a:cubicBezTo>
                <a:cubicBezTo>
                  <a:pt x="4329546" y="692727"/>
                  <a:pt x="4372841" y="779318"/>
                  <a:pt x="4424796" y="857250"/>
                </a:cubicBezTo>
                <a:cubicBezTo>
                  <a:pt x="4398819" y="831273"/>
                  <a:pt x="4346864" y="805295"/>
                  <a:pt x="4320887" y="779318"/>
                </a:cubicBezTo>
                <a:cubicBezTo>
                  <a:pt x="4303569" y="762000"/>
                  <a:pt x="4286251" y="727364"/>
                  <a:pt x="4260273" y="692727"/>
                </a:cubicBezTo>
                <a:lnTo>
                  <a:pt x="4242955" y="710045"/>
                </a:lnTo>
                <a:cubicBezTo>
                  <a:pt x="4251614" y="718705"/>
                  <a:pt x="4251614" y="744682"/>
                  <a:pt x="4260273" y="753341"/>
                </a:cubicBezTo>
                <a:cubicBezTo>
                  <a:pt x="4251614" y="753341"/>
                  <a:pt x="4234296" y="744682"/>
                  <a:pt x="4216978" y="727364"/>
                </a:cubicBezTo>
                <a:cubicBezTo>
                  <a:pt x="4208319" y="736023"/>
                  <a:pt x="4208319" y="744682"/>
                  <a:pt x="4208319" y="753341"/>
                </a:cubicBezTo>
                <a:cubicBezTo>
                  <a:pt x="4173682" y="744682"/>
                  <a:pt x="4139046" y="736023"/>
                  <a:pt x="4104409" y="718705"/>
                </a:cubicBezTo>
                <a:cubicBezTo>
                  <a:pt x="4121728" y="675409"/>
                  <a:pt x="4139046" y="632114"/>
                  <a:pt x="4147705" y="580159"/>
                </a:cubicBezTo>
                <a:cubicBezTo>
                  <a:pt x="4104409" y="606136"/>
                  <a:pt x="4052455" y="658091"/>
                  <a:pt x="4009159" y="701386"/>
                </a:cubicBezTo>
                <a:lnTo>
                  <a:pt x="4009159" y="727364"/>
                </a:lnTo>
                <a:cubicBezTo>
                  <a:pt x="4035137" y="736023"/>
                  <a:pt x="4069773" y="753341"/>
                  <a:pt x="4087091" y="770659"/>
                </a:cubicBezTo>
                <a:cubicBezTo>
                  <a:pt x="4104409" y="779318"/>
                  <a:pt x="4121728" y="770659"/>
                  <a:pt x="4139046" y="779318"/>
                </a:cubicBezTo>
                <a:cubicBezTo>
                  <a:pt x="4156364" y="779318"/>
                  <a:pt x="4165023" y="822614"/>
                  <a:pt x="4191000" y="822614"/>
                </a:cubicBezTo>
                <a:cubicBezTo>
                  <a:pt x="4208319" y="822614"/>
                  <a:pt x="4199660" y="805295"/>
                  <a:pt x="4216978" y="805295"/>
                </a:cubicBezTo>
                <a:cubicBezTo>
                  <a:pt x="4242955" y="805295"/>
                  <a:pt x="4277591" y="822614"/>
                  <a:pt x="4294910" y="839932"/>
                </a:cubicBezTo>
                <a:cubicBezTo>
                  <a:pt x="4364182" y="805295"/>
                  <a:pt x="4372841" y="891886"/>
                  <a:pt x="4433455" y="900545"/>
                </a:cubicBezTo>
                <a:cubicBezTo>
                  <a:pt x="4476751" y="943841"/>
                  <a:pt x="4476751" y="969818"/>
                  <a:pt x="4476751" y="1013114"/>
                </a:cubicBezTo>
                <a:cubicBezTo>
                  <a:pt x="4476751" y="1039091"/>
                  <a:pt x="4476751" y="1056409"/>
                  <a:pt x="4468091" y="1073727"/>
                </a:cubicBezTo>
                <a:cubicBezTo>
                  <a:pt x="4468091" y="1082386"/>
                  <a:pt x="4459432" y="1091046"/>
                  <a:pt x="4450773" y="1099705"/>
                </a:cubicBezTo>
                <a:cubicBezTo>
                  <a:pt x="4450773" y="1125682"/>
                  <a:pt x="4433455" y="1160318"/>
                  <a:pt x="4407478" y="1186296"/>
                </a:cubicBezTo>
                <a:cubicBezTo>
                  <a:pt x="4329546" y="1212273"/>
                  <a:pt x="4372841" y="1290205"/>
                  <a:pt x="4320887" y="1290205"/>
                </a:cubicBezTo>
                <a:cubicBezTo>
                  <a:pt x="4303569" y="1290205"/>
                  <a:pt x="4329546" y="1272886"/>
                  <a:pt x="4303569" y="1272886"/>
                </a:cubicBezTo>
                <a:cubicBezTo>
                  <a:pt x="4286251" y="1272886"/>
                  <a:pt x="4234296" y="1376796"/>
                  <a:pt x="4216978" y="1376796"/>
                </a:cubicBezTo>
                <a:cubicBezTo>
                  <a:pt x="4191000" y="1376796"/>
                  <a:pt x="4216978" y="1359477"/>
                  <a:pt x="4199660" y="1359477"/>
                </a:cubicBezTo>
                <a:cubicBezTo>
                  <a:pt x="4173682" y="1359477"/>
                  <a:pt x="4121728" y="1463386"/>
                  <a:pt x="4095750" y="1463386"/>
                </a:cubicBezTo>
                <a:cubicBezTo>
                  <a:pt x="4078432" y="1463386"/>
                  <a:pt x="4095750" y="1446068"/>
                  <a:pt x="4069773" y="1446068"/>
                </a:cubicBezTo>
                <a:cubicBezTo>
                  <a:pt x="4052455" y="1446068"/>
                  <a:pt x="3991841" y="1541318"/>
                  <a:pt x="3965864" y="1541318"/>
                </a:cubicBezTo>
                <a:cubicBezTo>
                  <a:pt x="3948546" y="1541318"/>
                  <a:pt x="3957205" y="1524000"/>
                  <a:pt x="3948546" y="1515341"/>
                </a:cubicBezTo>
                <a:cubicBezTo>
                  <a:pt x="3939887" y="1524000"/>
                  <a:pt x="3913909" y="1532659"/>
                  <a:pt x="3905250" y="1549977"/>
                </a:cubicBezTo>
                <a:cubicBezTo>
                  <a:pt x="3905250" y="1549977"/>
                  <a:pt x="3870614" y="1619250"/>
                  <a:pt x="3835978" y="1619250"/>
                </a:cubicBezTo>
                <a:cubicBezTo>
                  <a:pt x="3810000" y="1619250"/>
                  <a:pt x="3827319" y="1601932"/>
                  <a:pt x="3810000" y="1601932"/>
                </a:cubicBezTo>
                <a:cubicBezTo>
                  <a:pt x="3784023" y="1601932"/>
                  <a:pt x="3732069" y="1697182"/>
                  <a:pt x="3714750" y="1697182"/>
                </a:cubicBezTo>
                <a:cubicBezTo>
                  <a:pt x="3688773" y="1697182"/>
                  <a:pt x="3706091" y="1671205"/>
                  <a:pt x="3680114" y="1671205"/>
                </a:cubicBezTo>
                <a:cubicBezTo>
                  <a:pt x="3662796" y="1671205"/>
                  <a:pt x="3654137" y="1688523"/>
                  <a:pt x="3628159" y="1688523"/>
                </a:cubicBezTo>
                <a:cubicBezTo>
                  <a:pt x="3636819" y="1671205"/>
                  <a:pt x="3654137" y="1662546"/>
                  <a:pt x="3671455" y="1645227"/>
                </a:cubicBezTo>
                <a:cubicBezTo>
                  <a:pt x="3673793" y="1645227"/>
                  <a:pt x="3674832" y="1645227"/>
                  <a:pt x="3675178" y="1644708"/>
                </a:cubicBezTo>
                <a:cubicBezTo>
                  <a:pt x="3676131" y="1643409"/>
                  <a:pt x="3671455" y="1638300"/>
                  <a:pt x="3671455" y="1619250"/>
                </a:cubicBezTo>
                <a:cubicBezTo>
                  <a:pt x="3671455" y="1601932"/>
                  <a:pt x="3714750" y="1593273"/>
                  <a:pt x="3732069" y="1593273"/>
                </a:cubicBezTo>
                <a:cubicBezTo>
                  <a:pt x="3749387" y="1593273"/>
                  <a:pt x="3775364" y="1575955"/>
                  <a:pt x="3801341" y="1549977"/>
                </a:cubicBezTo>
                <a:lnTo>
                  <a:pt x="3238500" y="1532659"/>
                </a:lnTo>
                <a:cubicBezTo>
                  <a:pt x="3195205" y="1558636"/>
                  <a:pt x="3143250" y="1584614"/>
                  <a:pt x="3108614" y="1610591"/>
                </a:cubicBezTo>
                <a:cubicBezTo>
                  <a:pt x="3169228" y="1549977"/>
                  <a:pt x="3255819" y="1515341"/>
                  <a:pt x="3333750" y="1480705"/>
                </a:cubicBezTo>
                <a:cubicBezTo>
                  <a:pt x="3394364" y="1454727"/>
                  <a:pt x="3853296" y="1359477"/>
                  <a:pt x="3853296" y="1125682"/>
                </a:cubicBezTo>
                <a:cubicBezTo>
                  <a:pt x="3853296" y="1099705"/>
                  <a:pt x="3853296" y="1082386"/>
                  <a:pt x="3844637" y="1056409"/>
                </a:cubicBezTo>
                <a:cubicBezTo>
                  <a:pt x="3706091" y="1151659"/>
                  <a:pt x="3550228" y="1229591"/>
                  <a:pt x="3411682" y="1272886"/>
                </a:cubicBezTo>
                <a:cubicBezTo>
                  <a:pt x="3212523" y="1333500"/>
                  <a:pt x="3004705" y="1376796"/>
                  <a:pt x="2822864" y="1601932"/>
                </a:cubicBezTo>
                <a:cubicBezTo>
                  <a:pt x="2892137" y="1480705"/>
                  <a:pt x="3039341" y="1394114"/>
                  <a:pt x="3160569" y="1350818"/>
                </a:cubicBezTo>
                <a:cubicBezTo>
                  <a:pt x="3238500" y="1316182"/>
                  <a:pt x="3853296" y="1160318"/>
                  <a:pt x="3853296" y="987136"/>
                </a:cubicBezTo>
                <a:cubicBezTo>
                  <a:pt x="3853296" y="978477"/>
                  <a:pt x="3792682" y="848591"/>
                  <a:pt x="3792682" y="891886"/>
                </a:cubicBezTo>
                <a:cubicBezTo>
                  <a:pt x="3792682" y="917864"/>
                  <a:pt x="3827319" y="961159"/>
                  <a:pt x="3827319" y="978477"/>
                </a:cubicBezTo>
                <a:cubicBezTo>
                  <a:pt x="3827319" y="1082386"/>
                  <a:pt x="3593523" y="1160318"/>
                  <a:pt x="3567546" y="1168977"/>
                </a:cubicBezTo>
                <a:cubicBezTo>
                  <a:pt x="3411682" y="1220932"/>
                  <a:pt x="3255819" y="1272886"/>
                  <a:pt x="3117273" y="1324841"/>
                </a:cubicBezTo>
                <a:cubicBezTo>
                  <a:pt x="3013364" y="1359477"/>
                  <a:pt x="2866159" y="1463386"/>
                  <a:pt x="2770909" y="1558636"/>
                </a:cubicBezTo>
                <a:cubicBezTo>
                  <a:pt x="2944091" y="1359477"/>
                  <a:pt x="3169228" y="1290205"/>
                  <a:pt x="3377046" y="1229591"/>
                </a:cubicBezTo>
                <a:cubicBezTo>
                  <a:pt x="3411682" y="1220932"/>
                  <a:pt x="3775364" y="1108364"/>
                  <a:pt x="3775364" y="1047750"/>
                </a:cubicBezTo>
                <a:cubicBezTo>
                  <a:pt x="3775364" y="1021773"/>
                  <a:pt x="3662796" y="935182"/>
                  <a:pt x="3619500" y="874568"/>
                </a:cubicBezTo>
                <a:cubicBezTo>
                  <a:pt x="3610841" y="891886"/>
                  <a:pt x="3602182" y="917864"/>
                  <a:pt x="3602182" y="935182"/>
                </a:cubicBezTo>
                <a:cubicBezTo>
                  <a:pt x="3602182" y="961159"/>
                  <a:pt x="3610841" y="952500"/>
                  <a:pt x="3610841" y="943841"/>
                </a:cubicBezTo>
                <a:cubicBezTo>
                  <a:pt x="3610841" y="952500"/>
                  <a:pt x="3619500" y="969818"/>
                  <a:pt x="3619500" y="978477"/>
                </a:cubicBezTo>
                <a:cubicBezTo>
                  <a:pt x="3610841" y="978477"/>
                  <a:pt x="3593523" y="969818"/>
                  <a:pt x="3576205" y="978477"/>
                </a:cubicBezTo>
                <a:cubicBezTo>
                  <a:pt x="3593523" y="1013114"/>
                  <a:pt x="3619500" y="1039091"/>
                  <a:pt x="3662796" y="1056409"/>
                </a:cubicBezTo>
                <a:cubicBezTo>
                  <a:pt x="3662796" y="1056409"/>
                  <a:pt x="3662796" y="1065068"/>
                  <a:pt x="3645478" y="1065068"/>
                </a:cubicBezTo>
                <a:cubicBezTo>
                  <a:pt x="3619500" y="1065068"/>
                  <a:pt x="3584864" y="995795"/>
                  <a:pt x="3558887" y="995795"/>
                </a:cubicBezTo>
                <a:cubicBezTo>
                  <a:pt x="3541569" y="995795"/>
                  <a:pt x="3446319" y="1091046"/>
                  <a:pt x="3394364" y="1134341"/>
                </a:cubicBezTo>
                <a:cubicBezTo>
                  <a:pt x="3394364" y="1099705"/>
                  <a:pt x="3420341" y="1082386"/>
                  <a:pt x="3420341" y="1056409"/>
                </a:cubicBezTo>
                <a:cubicBezTo>
                  <a:pt x="3446319" y="1021773"/>
                  <a:pt x="3480955" y="987136"/>
                  <a:pt x="3498273" y="952500"/>
                </a:cubicBezTo>
                <a:cubicBezTo>
                  <a:pt x="3489614" y="943841"/>
                  <a:pt x="3498273" y="943841"/>
                  <a:pt x="3472296" y="943841"/>
                </a:cubicBezTo>
                <a:cubicBezTo>
                  <a:pt x="3454978" y="943841"/>
                  <a:pt x="3290455" y="1117023"/>
                  <a:pt x="3255819" y="1143000"/>
                </a:cubicBezTo>
                <a:cubicBezTo>
                  <a:pt x="3299114" y="1073727"/>
                  <a:pt x="3437659" y="961159"/>
                  <a:pt x="3437659" y="909205"/>
                </a:cubicBezTo>
                <a:cubicBezTo>
                  <a:pt x="3420341" y="917864"/>
                  <a:pt x="3377046" y="926523"/>
                  <a:pt x="3377046" y="952500"/>
                </a:cubicBezTo>
                <a:cubicBezTo>
                  <a:pt x="3377046" y="969818"/>
                  <a:pt x="3385705" y="961159"/>
                  <a:pt x="3394364" y="961159"/>
                </a:cubicBezTo>
                <a:cubicBezTo>
                  <a:pt x="3299114" y="952500"/>
                  <a:pt x="3229841" y="1134341"/>
                  <a:pt x="3151909" y="1134341"/>
                </a:cubicBezTo>
                <a:cubicBezTo>
                  <a:pt x="3264478" y="1039091"/>
                  <a:pt x="3368387" y="952500"/>
                  <a:pt x="3446319" y="874568"/>
                </a:cubicBezTo>
                <a:cubicBezTo>
                  <a:pt x="3454978" y="865909"/>
                  <a:pt x="3454978" y="848591"/>
                  <a:pt x="3454978" y="839932"/>
                </a:cubicBezTo>
                <a:cubicBezTo>
                  <a:pt x="3463637" y="839932"/>
                  <a:pt x="3472296" y="839932"/>
                  <a:pt x="3480955" y="848591"/>
                </a:cubicBezTo>
                <a:cubicBezTo>
                  <a:pt x="3480955" y="822614"/>
                  <a:pt x="3472296" y="822614"/>
                  <a:pt x="3515591" y="787977"/>
                </a:cubicBezTo>
                <a:cubicBezTo>
                  <a:pt x="3515591" y="805295"/>
                  <a:pt x="3524250" y="831273"/>
                  <a:pt x="3532909" y="848591"/>
                </a:cubicBezTo>
                <a:cubicBezTo>
                  <a:pt x="3541569" y="848591"/>
                  <a:pt x="3558887" y="857250"/>
                  <a:pt x="3558887" y="831273"/>
                </a:cubicBezTo>
                <a:cubicBezTo>
                  <a:pt x="3558887" y="813955"/>
                  <a:pt x="3541569" y="813955"/>
                  <a:pt x="3532909" y="796636"/>
                </a:cubicBezTo>
                <a:cubicBezTo>
                  <a:pt x="3532909" y="787977"/>
                  <a:pt x="3550228" y="779318"/>
                  <a:pt x="3550228" y="770659"/>
                </a:cubicBezTo>
                <a:lnTo>
                  <a:pt x="3567546" y="787977"/>
                </a:lnTo>
                <a:cubicBezTo>
                  <a:pt x="3576205" y="779318"/>
                  <a:pt x="3576205" y="770659"/>
                  <a:pt x="3576205" y="762000"/>
                </a:cubicBezTo>
                <a:lnTo>
                  <a:pt x="3602182" y="762000"/>
                </a:lnTo>
                <a:lnTo>
                  <a:pt x="3602182" y="813955"/>
                </a:lnTo>
                <a:cubicBezTo>
                  <a:pt x="3602182" y="813955"/>
                  <a:pt x="3584864" y="805295"/>
                  <a:pt x="3584864" y="831273"/>
                </a:cubicBezTo>
                <a:cubicBezTo>
                  <a:pt x="3584864" y="848591"/>
                  <a:pt x="3602182" y="848591"/>
                  <a:pt x="3602182" y="857250"/>
                </a:cubicBezTo>
                <a:cubicBezTo>
                  <a:pt x="3584864" y="848591"/>
                  <a:pt x="3567546" y="839932"/>
                  <a:pt x="3550228" y="865909"/>
                </a:cubicBezTo>
                <a:cubicBezTo>
                  <a:pt x="3567546" y="874568"/>
                  <a:pt x="3593523" y="874568"/>
                  <a:pt x="3610841" y="883227"/>
                </a:cubicBezTo>
                <a:lnTo>
                  <a:pt x="3619500" y="632114"/>
                </a:lnTo>
                <a:cubicBezTo>
                  <a:pt x="3654137" y="528205"/>
                  <a:pt x="3801341" y="432955"/>
                  <a:pt x="3896591" y="389659"/>
                </a:cubicBezTo>
                <a:cubicBezTo>
                  <a:pt x="3939887" y="363682"/>
                  <a:pt x="4009159" y="337705"/>
                  <a:pt x="4061114" y="311727"/>
                </a:cubicBezTo>
                <a:cubicBezTo>
                  <a:pt x="4069773" y="303068"/>
                  <a:pt x="4069773" y="285750"/>
                  <a:pt x="4069773" y="268432"/>
                </a:cubicBezTo>
                <a:lnTo>
                  <a:pt x="4069773" y="51955"/>
                </a:lnTo>
                <a:cubicBezTo>
                  <a:pt x="4078432" y="51955"/>
                  <a:pt x="4069773" y="43295"/>
                  <a:pt x="4095750" y="43295"/>
                </a:cubicBezTo>
                <a:cubicBezTo>
                  <a:pt x="4113069" y="43295"/>
                  <a:pt x="4104409" y="60614"/>
                  <a:pt x="4113069" y="69273"/>
                </a:cubicBezTo>
                <a:cubicBezTo>
                  <a:pt x="4130387" y="60614"/>
                  <a:pt x="4130387" y="34636"/>
                  <a:pt x="4156364" y="34636"/>
                </a:cubicBezTo>
                <a:cubicBezTo>
                  <a:pt x="4173682" y="34636"/>
                  <a:pt x="4165023" y="51955"/>
                  <a:pt x="4191000" y="51955"/>
                </a:cubicBezTo>
                <a:cubicBezTo>
                  <a:pt x="4208319" y="51955"/>
                  <a:pt x="4216978" y="25977"/>
                  <a:pt x="4234296" y="17318"/>
                </a:cubicBezTo>
                <a:cubicBezTo>
                  <a:pt x="4242955" y="17318"/>
                  <a:pt x="4251614" y="25977"/>
                  <a:pt x="4242955" y="34636"/>
                </a:cubicBezTo>
                <a:cubicBezTo>
                  <a:pt x="4286251" y="43295"/>
                  <a:pt x="4260273" y="8659"/>
                  <a:pt x="4303569" y="8659"/>
                </a:cubicBezTo>
                <a:cubicBezTo>
                  <a:pt x="4320887" y="8659"/>
                  <a:pt x="4312228" y="17318"/>
                  <a:pt x="4329546" y="34636"/>
                </a:cubicBezTo>
                <a:cubicBezTo>
                  <a:pt x="4338205" y="34636"/>
                  <a:pt x="4346864" y="17318"/>
                  <a:pt x="4355523" y="0"/>
                </a:cubicBezTo>
                <a:lnTo>
                  <a:pt x="4390160" y="0"/>
                </a:lnTo>
                <a:cubicBezTo>
                  <a:pt x="4398819" y="0"/>
                  <a:pt x="4424796" y="0"/>
                  <a:pt x="4450773" y="17318"/>
                </a:cubicBezTo>
                <a:close/>
              </a:path>
            </a:pathLst>
          </a:custGeom>
          <a:gradFill>
            <a:gsLst>
              <a:gs pos="0">
                <a:srgbClr val="FE0306">
                  <a:alpha val="40000"/>
                </a:srgbClr>
              </a:gs>
              <a:gs pos="100000">
                <a:srgbClr val="FE0306">
                  <a:alpha val="0"/>
                </a:srgbClr>
              </a:gs>
            </a:gsLst>
            <a:lin ang="5400000" scaled="1"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" name="矩形: 剪去对角 52">
            <a:extLst>
              <a:ext uri="{FF2B5EF4-FFF2-40B4-BE49-F238E27FC236}">
                <a16:creationId xmlns:a16="http://schemas.microsoft.com/office/drawing/2014/main" id="{F259CB1E-59B7-19DE-2005-0EC14DF42E2A}"/>
              </a:ext>
            </a:extLst>
          </p:cNvPr>
          <p:cNvSpPr/>
          <p:nvPr/>
        </p:nvSpPr>
        <p:spPr bwMode="auto">
          <a:xfrm flipH="1">
            <a:off x="2941563" y="3483381"/>
            <a:ext cx="6300954" cy="495063"/>
          </a:xfrm>
          <a:prstGeom prst="snip2DiagRect">
            <a:avLst>
              <a:gd name="adj1" fmla="val 0"/>
              <a:gd name="adj2" fmla="val 22376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5" name="文本框 4" hidden="1">
            <a:extLst>
              <a:ext uri="{FF2B5EF4-FFF2-40B4-BE49-F238E27FC236}">
                <a16:creationId xmlns:a16="http://schemas.microsoft.com/office/drawing/2014/main" id="{330CE1CD-B5EC-A0E1-B6E2-34EA63BA3B3B}"/>
              </a:ext>
            </a:extLst>
          </p:cNvPr>
          <p:cNvSpPr txBox="1"/>
          <p:nvPr/>
        </p:nvSpPr>
        <p:spPr>
          <a:xfrm>
            <a:off x="2567607" y="1701602"/>
            <a:ext cx="705678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>
                <a:latin typeface="钟齐志莽行书" panose="00000500000000000000" pitchFamily="2" charset="0"/>
                <a:ea typeface="钟齐志莽行书" panose="00000500000000000000" pitchFamily="2" charset="0"/>
                <a:cs typeface="阿里巴巴普惠体 2.0 65 Medium" panose="00020600040101010101" pitchFamily="18" charset="-122"/>
              </a:rPr>
              <a:t>从严治党</a:t>
            </a:r>
          </a:p>
        </p:txBody>
      </p:sp>
      <p:pic>
        <p:nvPicPr>
          <p:cNvPr id="73" name="图片 72">
            <a:extLst>
              <a:ext uri="{FF2B5EF4-FFF2-40B4-BE49-F238E27FC236}">
                <a16:creationId xmlns:a16="http://schemas.microsoft.com/office/drawing/2014/main" id="{60D65A07-D991-C717-9C33-067006D1AB8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54846" y="5390398"/>
            <a:ext cx="6547054" cy="1466708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B7A36D8C-3BA1-3BA4-D382-76BEC100C8B6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738638"/>
            <a:ext cx="5087658" cy="2118467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C9D753E6-A3E7-B970-C75B-A69FEA669D1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725013"/>
            <a:ext cx="12191206" cy="1134575"/>
          </a:xfrm>
          <a:prstGeom prst="rect">
            <a:avLst/>
          </a:prstGeom>
        </p:spPr>
      </p:pic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id="{44715011-CF56-EA15-CF19-4268D9AFEBC6}"/>
              </a:ext>
            </a:extLst>
          </p:cNvPr>
          <p:cNvSpPr/>
          <p:nvPr/>
        </p:nvSpPr>
        <p:spPr>
          <a:xfrm>
            <a:off x="1198662" y="805208"/>
            <a:ext cx="2076745" cy="1112231"/>
          </a:xfrm>
          <a:custGeom>
            <a:avLst/>
            <a:gdLst>
              <a:gd name="connsiteX0" fmla="*/ 12010160 w 12417137"/>
              <a:gd name="connsiteY0" fmla="*/ 5775614 h 6650181"/>
              <a:gd name="connsiteX1" fmla="*/ 12321887 w 12417137"/>
              <a:gd name="connsiteY1" fmla="*/ 5723659 h 6650181"/>
              <a:gd name="connsiteX2" fmla="*/ 12356524 w 12417137"/>
              <a:gd name="connsiteY2" fmla="*/ 5732318 h 6650181"/>
              <a:gd name="connsiteX3" fmla="*/ 12417137 w 12417137"/>
              <a:gd name="connsiteY3" fmla="*/ 5844887 h 6650181"/>
              <a:gd name="connsiteX4" fmla="*/ 12399819 w 12417137"/>
              <a:gd name="connsiteY4" fmla="*/ 5896841 h 6650181"/>
              <a:gd name="connsiteX5" fmla="*/ 12417137 w 12417137"/>
              <a:gd name="connsiteY5" fmla="*/ 5974773 h 6650181"/>
              <a:gd name="connsiteX6" fmla="*/ 12399819 w 12417137"/>
              <a:gd name="connsiteY6" fmla="*/ 6044046 h 6650181"/>
              <a:gd name="connsiteX7" fmla="*/ 12373842 w 12417137"/>
              <a:gd name="connsiteY7" fmla="*/ 6070023 h 6650181"/>
              <a:gd name="connsiteX8" fmla="*/ 12391160 w 12417137"/>
              <a:gd name="connsiteY8" fmla="*/ 6096000 h 6650181"/>
              <a:gd name="connsiteX9" fmla="*/ 12365183 w 12417137"/>
              <a:gd name="connsiteY9" fmla="*/ 6096000 h 6650181"/>
              <a:gd name="connsiteX10" fmla="*/ 12365183 w 12417137"/>
              <a:gd name="connsiteY10" fmla="*/ 6139296 h 6650181"/>
              <a:gd name="connsiteX11" fmla="*/ 12321887 w 12417137"/>
              <a:gd name="connsiteY11" fmla="*/ 6217228 h 6650181"/>
              <a:gd name="connsiteX12" fmla="*/ 12278592 w 12417137"/>
              <a:gd name="connsiteY12" fmla="*/ 6269182 h 6650181"/>
              <a:gd name="connsiteX13" fmla="*/ 12226637 w 12417137"/>
              <a:gd name="connsiteY13" fmla="*/ 6286500 h 6650181"/>
              <a:gd name="connsiteX14" fmla="*/ 12183342 w 12417137"/>
              <a:gd name="connsiteY14" fmla="*/ 6312478 h 6650181"/>
              <a:gd name="connsiteX15" fmla="*/ 11906251 w 12417137"/>
              <a:gd name="connsiteY15" fmla="*/ 6018068 h 6650181"/>
              <a:gd name="connsiteX16" fmla="*/ 11776364 w 12417137"/>
              <a:gd name="connsiteY16" fmla="*/ 6009409 h 6650181"/>
              <a:gd name="connsiteX17" fmla="*/ 11750387 w 12417137"/>
              <a:gd name="connsiteY17" fmla="*/ 6026728 h 6650181"/>
              <a:gd name="connsiteX18" fmla="*/ 11845637 w 12417137"/>
              <a:gd name="connsiteY18" fmla="*/ 6087341 h 6650181"/>
              <a:gd name="connsiteX19" fmla="*/ 11836978 w 12417137"/>
              <a:gd name="connsiteY19" fmla="*/ 6130637 h 6650181"/>
              <a:gd name="connsiteX20" fmla="*/ 11802342 w 12417137"/>
              <a:gd name="connsiteY20" fmla="*/ 6191250 h 6650181"/>
              <a:gd name="connsiteX21" fmla="*/ 11759046 w 12417137"/>
              <a:gd name="connsiteY21" fmla="*/ 6208568 h 6650181"/>
              <a:gd name="connsiteX22" fmla="*/ 11793683 w 12417137"/>
              <a:gd name="connsiteY22" fmla="*/ 6234546 h 6650181"/>
              <a:gd name="connsiteX23" fmla="*/ 11759046 w 12417137"/>
              <a:gd name="connsiteY23" fmla="*/ 6260523 h 6650181"/>
              <a:gd name="connsiteX24" fmla="*/ 11750387 w 12417137"/>
              <a:gd name="connsiteY24" fmla="*/ 6295159 h 6650181"/>
              <a:gd name="connsiteX25" fmla="*/ 11620501 w 12417137"/>
              <a:gd name="connsiteY25" fmla="*/ 6390409 h 6650181"/>
              <a:gd name="connsiteX26" fmla="*/ 11551228 w 12417137"/>
              <a:gd name="connsiteY26" fmla="*/ 6373091 h 6650181"/>
              <a:gd name="connsiteX27" fmla="*/ 11551228 w 12417137"/>
              <a:gd name="connsiteY27" fmla="*/ 6416387 h 6650181"/>
              <a:gd name="connsiteX28" fmla="*/ 11499274 w 12417137"/>
              <a:gd name="connsiteY28" fmla="*/ 6468341 h 6650181"/>
              <a:gd name="connsiteX29" fmla="*/ 11464637 w 12417137"/>
              <a:gd name="connsiteY29" fmla="*/ 6451023 h 6650181"/>
              <a:gd name="connsiteX30" fmla="*/ 11412683 w 12417137"/>
              <a:gd name="connsiteY30" fmla="*/ 6485659 h 6650181"/>
              <a:gd name="connsiteX31" fmla="*/ 11369387 w 12417137"/>
              <a:gd name="connsiteY31" fmla="*/ 6494318 h 6650181"/>
              <a:gd name="connsiteX32" fmla="*/ 11326092 w 12417137"/>
              <a:gd name="connsiteY32" fmla="*/ 6528955 h 6650181"/>
              <a:gd name="connsiteX33" fmla="*/ 11274137 w 12417137"/>
              <a:gd name="connsiteY33" fmla="*/ 6528955 h 6650181"/>
              <a:gd name="connsiteX34" fmla="*/ 11213523 w 12417137"/>
              <a:gd name="connsiteY34" fmla="*/ 6580909 h 6650181"/>
              <a:gd name="connsiteX35" fmla="*/ 11170228 w 12417137"/>
              <a:gd name="connsiteY35" fmla="*/ 6554932 h 6650181"/>
              <a:gd name="connsiteX36" fmla="*/ 11126933 w 12417137"/>
              <a:gd name="connsiteY36" fmla="*/ 6598228 h 6650181"/>
              <a:gd name="connsiteX37" fmla="*/ 11083637 w 12417137"/>
              <a:gd name="connsiteY37" fmla="*/ 6520296 h 6650181"/>
              <a:gd name="connsiteX38" fmla="*/ 11014364 w 12417137"/>
              <a:gd name="connsiteY38" fmla="*/ 6615546 h 6650181"/>
              <a:gd name="connsiteX39" fmla="*/ 10953751 w 12417137"/>
              <a:gd name="connsiteY39" fmla="*/ 6650182 h 6650181"/>
              <a:gd name="connsiteX40" fmla="*/ 10945092 w 12417137"/>
              <a:gd name="connsiteY40" fmla="*/ 6598228 h 6650181"/>
              <a:gd name="connsiteX41" fmla="*/ 10884478 w 12417137"/>
              <a:gd name="connsiteY41" fmla="*/ 6641523 h 6650181"/>
              <a:gd name="connsiteX42" fmla="*/ 10849842 w 12417137"/>
              <a:gd name="connsiteY42" fmla="*/ 6641523 h 6650181"/>
              <a:gd name="connsiteX43" fmla="*/ 10841183 w 12417137"/>
              <a:gd name="connsiteY43" fmla="*/ 6598228 h 6650181"/>
              <a:gd name="connsiteX44" fmla="*/ 10780569 w 12417137"/>
              <a:gd name="connsiteY44" fmla="*/ 6580909 h 6650181"/>
              <a:gd name="connsiteX45" fmla="*/ 10728614 w 12417137"/>
              <a:gd name="connsiteY45" fmla="*/ 6615546 h 6650181"/>
              <a:gd name="connsiteX46" fmla="*/ 10728614 w 12417137"/>
              <a:gd name="connsiteY46" fmla="*/ 6598228 h 6650181"/>
              <a:gd name="connsiteX47" fmla="*/ 10719955 w 12417137"/>
              <a:gd name="connsiteY47" fmla="*/ 6502978 h 6650181"/>
              <a:gd name="connsiteX48" fmla="*/ 11144251 w 12417137"/>
              <a:gd name="connsiteY48" fmla="*/ 6018068 h 6650181"/>
              <a:gd name="connsiteX49" fmla="*/ 11378046 w 12417137"/>
              <a:gd name="connsiteY49" fmla="*/ 5905500 h 6650181"/>
              <a:gd name="connsiteX50" fmla="*/ 11118273 w 12417137"/>
              <a:gd name="connsiteY50" fmla="*/ 5732318 h 6650181"/>
              <a:gd name="connsiteX51" fmla="*/ 11222183 w 12417137"/>
              <a:gd name="connsiteY51" fmla="*/ 5628409 h 6650181"/>
              <a:gd name="connsiteX52" fmla="*/ 11308774 w 12417137"/>
              <a:gd name="connsiteY52" fmla="*/ 5654387 h 6650181"/>
              <a:gd name="connsiteX53" fmla="*/ 11516592 w 12417137"/>
              <a:gd name="connsiteY53" fmla="*/ 5585114 h 6650181"/>
              <a:gd name="connsiteX54" fmla="*/ 12010160 w 12417137"/>
              <a:gd name="connsiteY54" fmla="*/ 5775614 h 6650181"/>
              <a:gd name="connsiteX55" fmla="*/ 4113069 w 12417137"/>
              <a:gd name="connsiteY55" fmla="*/ 3827318 h 6650181"/>
              <a:gd name="connsiteX56" fmla="*/ 4017819 w 12417137"/>
              <a:gd name="connsiteY56" fmla="*/ 3957205 h 6650181"/>
              <a:gd name="connsiteX57" fmla="*/ 4026478 w 12417137"/>
              <a:gd name="connsiteY57" fmla="*/ 3983182 h 6650181"/>
              <a:gd name="connsiteX58" fmla="*/ 4130387 w 12417137"/>
              <a:gd name="connsiteY58" fmla="*/ 3931227 h 6650181"/>
              <a:gd name="connsiteX59" fmla="*/ 4139046 w 12417137"/>
              <a:gd name="connsiteY59" fmla="*/ 3948546 h 6650181"/>
              <a:gd name="connsiteX60" fmla="*/ 4095750 w 12417137"/>
              <a:gd name="connsiteY60" fmla="*/ 4035136 h 6650181"/>
              <a:gd name="connsiteX61" fmla="*/ 4113069 w 12417137"/>
              <a:gd name="connsiteY61" fmla="*/ 4052455 h 6650181"/>
              <a:gd name="connsiteX62" fmla="*/ 4165023 w 12417137"/>
              <a:gd name="connsiteY62" fmla="*/ 4035136 h 6650181"/>
              <a:gd name="connsiteX63" fmla="*/ 4173682 w 12417137"/>
              <a:gd name="connsiteY63" fmla="*/ 4078432 h 6650181"/>
              <a:gd name="connsiteX64" fmla="*/ 4156364 w 12417137"/>
              <a:gd name="connsiteY64" fmla="*/ 4147705 h 6650181"/>
              <a:gd name="connsiteX65" fmla="*/ 4173682 w 12417137"/>
              <a:gd name="connsiteY65" fmla="*/ 4165023 h 6650181"/>
              <a:gd name="connsiteX66" fmla="*/ 4199660 w 12417137"/>
              <a:gd name="connsiteY66" fmla="*/ 4139046 h 6650181"/>
              <a:gd name="connsiteX67" fmla="*/ 4225637 w 12417137"/>
              <a:gd name="connsiteY67" fmla="*/ 4139046 h 6650181"/>
              <a:gd name="connsiteX68" fmla="*/ 4242955 w 12417137"/>
              <a:gd name="connsiteY68" fmla="*/ 4182341 h 6650181"/>
              <a:gd name="connsiteX69" fmla="*/ 4234296 w 12417137"/>
              <a:gd name="connsiteY69" fmla="*/ 4242955 h 6650181"/>
              <a:gd name="connsiteX70" fmla="*/ 4294910 w 12417137"/>
              <a:gd name="connsiteY70" fmla="*/ 4225637 h 6650181"/>
              <a:gd name="connsiteX71" fmla="*/ 4294910 w 12417137"/>
              <a:gd name="connsiteY71" fmla="*/ 4329546 h 6650181"/>
              <a:gd name="connsiteX72" fmla="*/ 4338205 w 12417137"/>
              <a:gd name="connsiteY72" fmla="*/ 4416137 h 6650181"/>
              <a:gd name="connsiteX73" fmla="*/ 4381501 w 12417137"/>
              <a:gd name="connsiteY73" fmla="*/ 4502728 h 6650181"/>
              <a:gd name="connsiteX74" fmla="*/ 4329546 w 12417137"/>
              <a:gd name="connsiteY74" fmla="*/ 4580659 h 6650181"/>
              <a:gd name="connsiteX75" fmla="*/ 4424796 w 12417137"/>
              <a:gd name="connsiteY75" fmla="*/ 4658591 h 6650181"/>
              <a:gd name="connsiteX76" fmla="*/ 4381501 w 12417137"/>
              <a:gd name="connsiteY76" fmla="*/ 4693228 h 6650181"/>
              <a:gd name="connsiteX77" fmla="*/ 4424796 w 12417137"/>
              <a:gd name="connsiteY77" fmla="*/ 4736523 h 6650181"/>
              <a:gd name="connsiteX78" fmla="*/ 4381501 w 12417137"/>
              <a:gd name="connsiteY78" fmla="*/ 4779818 h 6650181"/>
              <a:gd name="connsiteX79" fmla="*/ 4433455 w 12417137"/>
              <a:gd name="connsiteY79" fmla="*/ 4849091 h 6650181"/>
              <a:gd name="connsiteX80" fmla="*/ 4390160 w 12417137"/>
              <a:gd name="connsiteY80" fmla="*/ 4892387 h 6650181"/>
              <a:gd name="connsiteX81" fmla="*/ 4390160 w 12417137"/>
              <a:gd name="connsiteY81" fmla="*/ 5004955 h 6650181"/>
              <a:gd name="connsiteX82" fmla="*/ 4260273 w 12417137"/>
              <a:gd name="connsiteY82" fmla="*/ 5152159 h 6650181"/>
              <a:gd name="connsiteX83" fmla="*/ 4303569 w 12417137"/>
              <a:gd name="connsiteY83" fmla="*/ 5195455 h 6650181"/>
              <a:gd name="connsiteX84" fmla="*/ 4719205 w 12417137"/>
              <a:gd name="connsiteY84" fmla="*/ 5437909 h 6650181"/>
              <a:gd name="connsiteX85" fmla="*/ 4693228 w 12417137"/>
              <a:gd name="connsiteY85" fmla="*/ 5541818 h 6650181"/>
              <a:gd name="connsiteX86" fmla="*/ 4658591 w 12417137"/>
              <a:gd name="connsiteY86" fmla="*/ 5593773 h 6650181"/>
              <a:gd name="connsiteX87" fmla="*/ 4632614 w 12417137"/>
              <a:gd name="connsiteY87" fmla="*/ 5689023 h 6650181"/>
              <a:gd name="connsiteX88" fmla="*/ 4416137 w 12417137"/>
              <a:gd name="connsiteY88" fmla="*/ 5870864 h 6650181"/>
              <a:gd name="connsiteX89" fmla="*/ 4277591 w 12417137"/>
              <a:gd name="connsiteY89" fmla="*/ 5706341 h 6650181"/>
              <a:gd name="connsiteX90" fmla="*/ 4191000 w 12417137"/>
              <a:gd name="connsiteY90" fmla="*/ 5481205 h 6650181"/>
              <a:gd name="connsiteX91" fmla="*/ 4130387 w 12417137"/>
              <a:gd name="connsiteY91" fmla="*/ 5437909 h 6650181"/>
              <a:gd name="connsiteX92" fmla="*/ 4069773 w 12417137"/>
              <a:gd name="connsiteY92" fmla="*/ 5550478 h 6650181"/>
              <a:gd name="connsiteX93" fmla="*/ 3965864 w 12417137"/>
              <a:gd name="connsiteY93" fmla="*/ 5671705 h 6650181"/>
              <a:gd name="connsiteX94" fmla="*/ 3550228 w 12417137"/>
              <a:gd name="connsiteY94" fmla="*/ 5888182 h 6650181"/>
              <a:gd name="connsiteX95" fmla="*/ 3446319 w 12417137"/>
              <a:gd name="connsiteY95" fmla="*/ 5896841 h 6650181"/>
              <a:gd name="connsiteX96" fmla="*/ 3290455 w 12417137"/>
              <a:gd name="connsiteY96" fmla="*/ 5931478 h 6650181"/>
              <a:gd name="connsiteX97" fmla="*/ 3212523 w 12417137"/>
              <a:gd name="connsiteY97" fmla="*/ 5931478 h 6650181"/>
              <a:gd name="connsiteX98" fmla="*/ 3056659 w 12417137"/>
              <a:gd name="connsiteY98" fmla="*/ 5992091 h 6650181"/>
              <a:gd name="connsiteX99" fmla="*/ 2883478 w 12417137"/>
              <a:gd name="connsiteY99" fmla="*/ 6035387 h 6650181"/>
              <a:gd name="connsiteX100" fmla="*/ 2944091 w 12417137"/>
              <a:gd name="connsiteY100" fmla="*/ 5931478 h 6650181"/>
              <a:gd name="connsiteX101" fmla="*/ 2918114 w 12417137"/>
              <a:gd name="connsiteY101" fmla="*/ 5922818 h 6650181"/>
              <a:gd name="connsiteX102" fmla="*/ 2788228 w 12417137"/>
              <a:gd name="connsiteY102" fmla="*/ 5966114 h 6650181"/>
              <a:gd name="connsiteX103" fmla="*/ 2744932 w 12417137"/>
              <a:gd name="connsiteY103" fmla="*/ 5966114 h 6650181"/>
              <a:gd name="connsiteX104" fmla="*/ 2779568 w 12417137"/>
              <a:gd name="connsiteY104" fmla="*/ 5957455 h 6650181"/>
              <a:gd name="connsiteX105" fmla="*/ 2796887 w 12417137"/>
              <a:gd name="connsiteY105" fmla="*/ 5931478 h 6650181"/>
              <a:gd name="connsiteX106" fmla="*/ 2770909 w 12417137"/>
              <a:gd name="connsiteY106" fmla="*/ 5922818 h 6650181"/>
              <a:gd name="connsiteX107" fmla="*/ 2727614 w 12417137"/>
              <a:gd name="connsiteY107" fmla="*/ 5940137 h 6650181"/>
              <a:gd name="connsiteX108" fmla="*/ 2692978 w 12417137"/>
              <a:gd name="connsiteY108" fmla="*/ 5940137 h 6650181"/>
              <a:gd name="connsiteX109" fmla="*/ 2770909 w 12417137"/>
              <a:gd name="connsiteY109" fmla="*/ 5888182 h 6650181"/>
              <a:gd name="connsiteX110" fmla="*/ 2667000 w 12417137"/>
              <a:gd name="connsiteY110" fmla="*/ 5879523 h 6650181"/>
              <a:gd name="connsiteX111" fmla="*/ 3203864 w 12417137"/>
              <a:gd name="connsiteY111" fmla="*/ 5524500 h 6650181"/>
              <a:gd name="connsiteX112" fmla="*/ 3342409 w 12417137"/>
              <a:gd name="connsiteY112" fmla="*/ 5394614 h 6650181"/>
              <a:gd name="connsiteX113" fmla="*/ 3645478 w 12417137"/>
              <a:gd name="connsiteY113" fmla="*/ 5160818 h 6650181"/>
              <a:gd name="connsiteX114" fmla="*/ 3472296 w 12417137"/>
              <a:gd name="connsiteY114" fmla="*/ 4927023 h 6650181"/>
              <a:gd name="connsiteX115" fmla="*/ 3377046 w 12417137"/>
              <a:gd name="connsiteY115" fmla="*/ 4901046 h 6650181"/>
              <a:gd name="connsiteX116" fmla="*/ 3532909 w 12417137"/>
              <a:gd name="connsiteY116" fmla="*/ 4823114 h 6650181"/>
              <a:gd name="connsiteX117" fmla="*/ 3740728 w 12417137"/>
              <a:gd name="connsiteY117" fmla="*/ 4901046 h 6650181"/>
              <a:gd name="connsiteX118" fmla="*/ 3801341 w 12417137"/>
              <a:gd name="connsiteY118" fmla="*/ 4849091 h 6650181"/>
              <a:gd name="connsiteX119" fmla="*/ 3732069 w 12417137"/>
              <a:gd name="connsiteY119" fmla="*/ 4684568 h 6650181"/>
              <a:gd name="connsiteX120" fmla="*/ 3697432 w 12417137"/>
              <a:gd name="connsiteY120" fmla="*/ 4372841 h 6650181"/>
              <a:gd name="connsiteX121" fmla="*/ 3688773 w 12417137"/>
              <a:gd name="connsiteY121" fmla="*/ 4147705 h 6650181"/>
              <a:gd name="connsiteX122" fmla="*/ 3931228 w 12417137"/>
              <a:gd name="connsiteY122" fmla="*/ 3835977 h 6650181"/>
              <a:gd name="connsiteX123" fmla="*/ 3957205 w 12417137"/>
              <a:gd name="connsiteY123" fmla="*/ 3835977 h 6650181"/>
              <a:gd name="connsiteX124" fmla="*/ 3957205 w 12417137"/>
              <a:gd name="connsiteY124" fmla="*/ 3879273 h 6650181"/>
              <a:gd name="connsiteX125" fmla="*/ 4104409 w 12417137"/>
              <a:gd name="connsiteY125" fmla="*/ 3810000 h 6650181"/>
              <a:gd name="connsiteX126" fmla="*/ 4113069 w 12417137"/>
              <a:gd name="connsiteY126" fmla="*/ 3827318 h 6650181"/>
              <a:gd name="connsiteX127" fmla="*/ 7749887 w 12417137"/>
              <a:gd name="connsiteY127" fmla="*/ 1402773 h 6650181"/>
              <a:gd name="connsiteX128" fmla="*/ 7749887 w 12417137"/>
              <a:gd name="connsiteY128" fmla="*/ 1463386 h 6650181"/>
              <a:gd name="connsiteX129" fmla="*/ 7663296 w 12417137"/>
              <a:gd name="connsiteY129" fmla="*/ 1688523 h 6650181"/>
              <a:gd name="connsiteX130" fmla="*/ 7801842 w 12417137"/>
              <a:gd name="connsiteY130" fmla="*/ 1567296 h 6650181"/>
              <a:gd name="connsiteX131" fmla="*/ 7845137 w 12417137"/>
              <a:gd name="connsiteY131" fmla="*/ 1584614 h 6650181"/>
              <a:gd name="connsiteX132" fmla="*/ 7810501 w 12417137"/>
              <a:gd name="connsiteY132" fmla="*/ 1757796 h 6650181"/>
              <a:gd name="connsiteX133" fmla="*/ 7888433 w 12417137"/>
              <a:gd name="connsiteY133" fmla="*/ 1714500 h 6650181"/>
              <a:gd name="connsiteX134" fmla="*/ 7914410 w 12417137"/>
              <a:gd name="connsiteY134" fmla="*/ 1714500 h 6650181"/>
              <a:gd name="connsiteX135" fmla="*/ 7940387 w 12417137"/>
              <a:gd name="connsiteY135" fmla="*/ 1887682 h 6650181"/>
              <a:gd name="connsiteX136" fmla="*/ 7957705 w 12417137"/>
              <a:gd name="connsiteY136" fmla="*/ 1896341 h 6650181"/>
              <a:gd name="connsiteX137" fmla="*/ 8026978 w 12417137"/>
              <a:gd name="connsiteY137" fmla="*/ 1835727 h 6650181"/>
              <a:gd name="connsiteX138" fmla="*/ 8070274 w 12417137"/>
              <a:gd name="connsiteY138" fmla="*/ 1982932 h 6650181"/>
              <a:gd name="connsiteX139" fmla="*/ 8087592 w 12417137"/>
              <a:gd name="connsiteY139" fmla="*/ 1991591 h 6650181"/>
              <a:gd name="connsiteX140" fmla="*/ 8148205 w 12417137"/>
              <a:gd name="connsiteY140" fmla="*/ 1939636 h 6650181"/>
              <a:gd name="connsiteX141" fmla="*/ 8200160 w 12417137"/>
              <a:gd name="connsiteY141" fmla="*/ 2034886 h 6650181"/>
              <a:gd name="connsiteX142" fmla="*/ 8200160 w 12417137"/>
              <a:gd name="connsiteY142" fmla="*/ 2078182 h 6650181"/>
              <a:gd name="connsiteX143" fmla="*/ 8278092 w 12417137"/>
              <a:gd name="connsiteY143" fmla="*/ 2112818 h 6650181"/>
              <a:gd name="connsiteX144" fmla="*/ 8321387 w 12417137"/>
              <a:gd name="connsiteY144" fmla="*/ 2242705 h 6650181"/>
              <a:gd name="connsiteX145" fmla="*/ 8347364 w 12417137"/>
              <a:gd name="connsiteY145" fmla="*/ 2251364 h 6650181"/>
              <a:gd name="connsiteX146" fmla="*/ 8399319 w 12417137"/>
              <a:gd name="connsiteY146" fmla="*/ 2329296 h 6650181"/>
              <a:gd name="connsiteX147" fmla="*/ 8407978 w 12417137"/>
              <a:gd name="connsiteY147" fmla="*/ 2363932 h 6650181"/>
              <a:gd name="connsiteX148" fmla="*/ 8356024 w 12417137"/>
              <a:gd name="connsiteY148" fmla="*/ 2459182 h 6650181"/>
              <a:gd name="connsiteX149" fmla="*/ 8356024 w 12417137"/>
              <a:gd name="connsiteY149" fmla="*/ 2485159 h 6650181"/>
              <a:gd name="connsiteX150" fmla="*/ 8529205 w 12417137"/>
              <a:gd name="connsiteY150" fmla="*/ 2545773 h 6650181"/>
              <a:gd name="connsiteX151" fmla="*/ 8477251 w 12417137"/>
              <a:gd name="connsiteY151" fmla="*/ 2589068 h 6650181"/>
              <a:gd name="connsiteX152" fmla="*/ 8555182 w 12417137"/>
              <a:gd name="connsiteY152" fmla="*/ 2675659 h 6650181"/>
              <a:gd name="connsiteX153" fmla="*/ 8503228 w 12417137"/>
              <a:gd name="connsiteY153" fmla="*/ 2727614 h 6650181"/>
              <a:gd name="connsiteX154" fmla="*/ 8615796 w 12417137"/>
              <a:gd name="connsiteY154" fmla="*/ 2831523 h 6650181"/>
              <a:gd name="connsiteX155" fmla="*/ 8563841 w 12417137"/>
              <a:gd name="connsiteY155" fmla="*/ 2892136 h 6650181"/>
              <a:gd name="connsiteX156" fmla="*/ 8589819 w 12417137"/>
              <a:gd name="connsiteY156" fmla="*/ 2952750 h 6650181"/>
              <a:gd name="connsiteX157" fmla="*/ 8572501 w 12417137"/>
              <a:gd name="connsiteY157" fmla="*/ 3004705 h 6650181"/>
              <a:gd name="connsiteX158" fmla="*/ 8615796 w 12417137"/>
              <a:gd name="connsiteY158" fmla="*/ 3091296 h 6650181"/>
              <a:gd name="connsiteX159" fmla="*/ 8589819 w 12417137"/>
              <a:gd name="connsiteY159" fmla="*/ 3117273 h 6650181"/>
              <a:gd name="connsiteX160" fmla="*/ 8520546 w 12417137"/>
              <a:gd name="connsiteY160" fmla="*/ 3229841 h 6650181"/>
              <a:gd name="connsiteX161" fmla="*/ 8459932 w 12417137"/>
              <a:gd name="connsiteY161" fmla="*/ 3351068 h 6650181"/>
              <a:gd name="connsiteX162" fmla="*/ 8650432 w 12417137"/>
              <a:gd name="connsiteY162" fmla="*/ 3429000 h 6650181"/>
              <a:gd name="connsiteX163" fmla="*/ 8901546 w 12417137"/>
              <a:gd name="connsiteY163" fmla="*/ 3454977 h 6650181"/>
              <a:gd name="connsiteX164" fmla="*/ 9074728 w 12417137"/>
              <a:gd name="connsiteY164" fmla="*/ 3454977 h 6650181"/>
              <a:gd name="connsiteX165" fmla="*/ 9230592 w 12417137"/>
              <a:gd name="connsiteY165" fmla="*/ 3532909 h 6650181"/>
              <a:gd name="connsiteX166" fmla="*/ 9273887 w 12417137"/>
              <a:gd name="connsiteY166" fmla="*/ 3680114 h 6650181"/>
              <a:gd name="connsiteX167" fmla="*/ 9256569 w 12417137"/>
              <a:gd name="connsiteY167" fmla="*/ 3784023 h 6650181"/>
              <a:gd name="connsiteX168" fmla="*/ 9230592 w 12417137"/>
              <a:gd name="connsiteY168" fmla="*/ 3818659 h 6650181"/>
              <a:gd name="connsiteX169" fmla="*/ 9230592 w 12417137"/>
              <a:gd name="connsiteY169" fmla="*/ 3991841 h 6650181"/>
              <a:gd name="connsiteX170" fmla="*/ 9187296 w 12417137"/>
              <a:gd name="connsiteY170" fmla="*/ 4069773 h 6650181"/>
              <a:gd name="connsiteX171" fmla="*/ 9109364 w 12417137"/>
              <a:gd name="connsiteY171" fmla="*/ 4225637 h 6650181"/>
              <a:gd name="connsiteX172" fmla="*/ 8936182 w 12417137"/>
              <a:gd name="connsiteY172" fmla="*/ 4346864 h 6650181"/>
              <a:gd name="connsiteX173" fmla="*/ 8485910 w 12417137"/>
              <a:gd name="connsiteY173" fmla="*/ 3844636 h 6650181"/>
              <a:gd name="connsiteX174" fmla="*/ 8407978 w 12417137"/>
              <a:gd name="connsiteY174" fmla="*/ 3818659 h 6650181"/>
              <a:gd name="connsiteX175" fmla="*/ 8364683 w 12417137"/>
              <a:gd name="connsiteY175" fmla="*/ 3818659 h 6650181"/>
              <a:gd name="connsiteX176" fmla="*/ 8321387 w 12417137"/>
              <a:gd name="connsiteY176" fmla="*/ 4043796 h 6650181"/>
              <a:gd name="connsiteX177" fmla="*/ 8304069 w 12417137"/>
              <a:gd name="connsiteY177" fmla="*/ 4113068 h 6650181"/>
              <a:gd name="connsiteX178" fmla="*/ 8252114 w 12417137"/>
              <a:gd name="connsiteY178" fmla="*/ 4182341 h 6650181"/>
              <a:gd name="connsiteX179" fmla="*/ 8113569 w 12417137"/>
              <a:gd name="connsiteY179" fmla="*/ 4372841 h 6650181"/>
              <a:gd name="connsiteX180" fmla="*/ 8096251 w 12417137"/>
              <a:gd name="connsiteY180" fmla="*/ 4407478 h 6650181"/>
              <a:gd name="connsiteX181" fmla="*/ 8018319 w 12417137"/>
              <a:gd name="connsiteY181" fmla="*/ 4468091 h 6650181"/>
              <a:gd name="connsiteX182" fmla="*/ 7637319 w 12417137"/>
              <a:gd name="connsiteY182" fmla="*/ 4736523 h 6650181"/>
              <a:gd name="connsiteX183" fmla="*/ 7550728 w 12417137"/>
              <a:gd name="connsiteY183" fmla="*/ 4753841 h 6650181"/>
              <a:gd name="connsiteX184" fmla="*/ 7290955 w 12417137"/>
              <a:gd name="connsiteY184" fmla="*/ 4883728 h 6650181"/>
              <a:gd name="connsiteX185" fmla="*/ 7230342 w 12417137"/>
              <a:gd name="connsiteY185" fmla="*/ 4883728 h 6650181"/>
              <a:gd name="connsiteX186" fmla="*/ 7083137 w 12417137"/>
              <a:gd name="connsiteY186" fmla="*/ 4961659 h 6650181"/>
              <a:gd name="connsiteX187" fmla="*/ 7013864 w 12417137"/>
              <a:gd name="connsiteY187" fmla="*/ 5030932 h 6650181"/>
              <a:gd name="connsiteX188" fmla="*/ 6736773 w 12417137"/>
              <a:gd name="connsiteY188" fmla="*/ 5160818 h 6650181"/>
              <a:gd name="connsiteX189" fmla="*/ 6806046 w 12417137"/>
              <a:gd name="connsiteY189" fmla="*/ 4996296 h 6650181"/>
              <a:gd name="connsiteX190" fmla="*/ 6780069 w 12417137"/>
              <a:gd name="connsiteY190" fmla="*/ 4987637 h 6650181"/>
              <a:gd name="connsiteX191" fmla="*/ 6598228 w 12417137"/>
              <a:gd name="connsiteY191" fmla="*/ 5091546 h 6650181"/>
              <a:gd name="connsiteX192" fmla="*/ 6502978 w 12417137"/>
              <a:gd name="connsiteY192" fmla="*/ 5126182 h 6650181"/>
              <a:gd name="connsiteX193" fmla="*/ 6589569 w 12417137"/>
              <a:gd name="connsiteY193" fmla="*/ 5022273 h 6650181"/>
              <a:gd name="connsiteX194" fmla="*/ 6442364 w 12417137"/>
              <a:gd name="connsiteY194" fmla="*/ 5100205 h 6650181"/>
              <a:gd name="connsiteX195" fmla="*/ 6416387 w 12417137"/>
              <a:gd name="connsiteY195" fmla="*/ 5100205 h 6650181"/>
              <a:gd name="connsiteX196" fmla="*/ 6537614 w 12417137"/>
              <a:gd name="connsiteY196" fmla="*/ 4987637 h 6650181"/>
              <a:gd name="connsiteX197" fmla="*/ 6520296 w 12417137"/>
              <a:gd name="connsiteY197" fmla="*/ 4978978 h 6650181"/>
              <a:gd name="connsiteX198" fmla="*/ 6347114 w 12417137"/>
              <a:gd name="connsiteY198" fmla="*/ 5030932 h 6650181"/>
              <a:gd name="connsiteX199" fmla="*/ 6961910 w 12417137"/>
              <a:gd name="connsiteY199" fmla="*/ 4381500 h 6650181"/>
              <a:gd name="connsiteX200" fmla="*/ 7083137 w 12417137"/>
              <a:gd name="connsiteY200" fmla="*/ 4191000 h 6650181"/>
              <a:gd name="connsiteX201" fmla="*/ 7498773 w 12417137"/>
              <a:gd name="connsiteY201" fmla="*/ 3688773 h 6650181"/>
              <a:gd name="connsiteX202" fmla="*/ 7559387 w 12417137"/>
              <a:gd name="connsiteY202" fmla="*/ 3584864 h 6650181"/>
              <a:gd name="connsiteX203" fmla="*/ 7334251 w 12417137"/>
              <a:gd name="connsiteY203" fmla="*/ 3359727 h 6650181"/>
              <a:gd name="connsiteX204" fmla="*/ 7221683 w 12417137"/>
              <a:gd name="connsiteY204" fmla="*/ 3307773 h 6650181"/>
              <a:gd name="connsiteX205" fmla="*/ 7135092 w 12417137"/>
              <a:gd name="connsiteY205" fmla="*/ 3290455 h 6650181"/>
              <a:gd name="connsiteX206" fmla="*/ 7074478 w 12417137"/>
              <a:gd name="connsiteY206" fmla="*/ 3307773 h 6650181"/>
              <a:gd name="connsiteX207" fmla="*/ 7057160 w 12417137"/>
              <a:gd name="connsiteY207" fmla="*/ 3299114 h 6650181"/>
              <a:gd name="connsiteX208" fmla="*/ 7308273 w 12417137"/>
              <a:gd name="connsiteY208" fmla="*/ 3117273 h 6650181"/>
              <a:gd name="connsiteX209" fmla="*/ 7542069 w 12417137"/>
              <a:gd name="connsiteY209" fmla="*/ 3169227 h 6650181"/>
              <a:gd name="connsiteX210" fmla="*/ 7689274 w 12417137"/>
              <a:gd name="connsiteY210" fmla="*/ 3117273 h 6650181"/>
              <a:gd name="connsiteX211" fmla="*/ 7568046 w 12417137"/>
              <a:gd name="connsiteY211" fmla="*/ 2900796 h 6650181"/>
              <a:gd name="connsiteX212" fmla="*/ 7498773 w 12417137"/>
              <a:gd name="connsiteY212" fmla="*/ 2831523 h 6650181"/>
              <a:gd name="connsiteX213" fmla="*/ 7221683 w 12417137"/>
              <a:gd name="connsiteY213" fmla="*/ 1905000 h 6650181"/>
              <a:gd name="connsiteX214" fmla="*/ 7507433 w 12417137"/>
              <a:gd name="connsiteY214" fmla="*/ 1489364 h 6650181"/>
              <a:gd name="connsiteX215" fmla="*/ 7516092 w 12417137"/>
              <a:gd name="connsiteY215" fmla="*/ 1549977 h 6650181"/>
              <a:gd name="connsiteX216" fmla="*/ 7533410 w 12417137"/>
              <a:gd name="connsiteY216" fmla="*/ 1558636 h 6650181"/>
              <a:gd name="connsiteX217" fmla="*/ 7715251 w 12417137"/>
              <a:gd name="connsiteY217" fmla="*/ 1402773 h 6650181"/>
              <a:gd name="connsiteX218" fmla="*/ 7749887 w 12417137"/>
              <a:gd name="connsiteY218" fmla="*/ 1402773 h 6650181"/>
              <a:gd name="connsiteX219" fmla="*/ 2060864 w 12417137"/>
              <a:gd name="connsiteY219" fmla="*/ 0 h 6650181"/>
              <a:gd name="connsiteX220" fmla="*/ 2043546 w 12417137"/>
              <a:gd name="connsiteY220" fmla="*/ 25977 h 6650181"/>
              <a:gd name="connsiteX221" fmla="*/ 2208068 w 12417137"/>
              <a:gd name="connsiteY221" fmla="*/ 43295 h 6650181"/>
              <a:gd name="connsiteX222" fmla="*/ 2052205 w 12417137"/>
              <a:gd name="connsiteY222" fmla="*/ 155864 h 6650181"/>
              <a:gd name="connsiteX223" fmla="*/ 2182091 w 12417137"/>
              <a:gd name="connsiteY223" fmla="*/ 173182 h 6650181"/>
              <a:gd name="connsiteX224" fmla="*/ 2104159 w 12417137"/>
              <a:gd name="connsiteY224" fmla="*/ 242455 h 6650181"/>
              <a:gd name="connsiteX225" fmla="*/ 2104159 w 12417137"/>
              <a:gd name="connsiteY225" fmla="*/ 268432 h 6650181"/>
              <a:gd name="connsiteX226" fmla="*/ 2164773 w 12417137"/>
              <a:gd name="connsiteY226" fmla="*/ 268432 h 6650181"/>
              <a:gd name="connsiteX227" fmla="*/ 2104159 w 12417137"/>
              <a:gd name="connsiteY227" fmla="*/ 389659 h 6650181"/>
              <a:gd name="connsiteX228" fmla="*/ 2173432 w 12417137"/>
              <a:gd name="connsiteY228" fmla="*/ 389659 h 6650181"/>
              <a:gd name="connsiteX229" fmla="*/ 2173432 w 12417137"/>
              <a:gd name="connsiteY229" fmla="*/ 432955 h 6650181"/>
              <a:gd name="connsiteX230" fmla="*/ 2130137 w 12417137"/>
              <a:gd name="connsiteY230" fmla="*/ 493568 h 6650181"/>
              <a:gd name="connsiteX231" fmla="*/ 2190750 w 12417137"/>
              <a:gd name="connsiteY231" fmla="*/ 493568 h 6650181"/>
              <a:gd name="connsiteX232" fmla="*/ 2147455 w 12417137"/>
              <a:gd name="connsiteY232" fmla="*/ 588818 h 6650181"/>
              <a:gd name="connsiteX233" fmla="*/ 2182091 w 12417137"/>
              <a:gd name="connsiteY233" fmla="*/ 640773 h 6650181"/>
              <a:gd name="connsiteX234" fmla="*/ 2147455 w 12417137"/>
              <a:gd name="connsiteY234" fmla="*/ 701386 h 6650181"/>
              <a:gd name="connsiteX235" fmla="*/ 2156114 w 12417137"/>
              <a:gd name="connsiteY235" fmla="*/ 753341 h 6650181"/>
              <a:gd name="connsiteX236" fmla="*/ 2060864 w 12417137"/>
              <a:gd name="connsiteY236" fmla="*/ 839932 h 6650181"/>
              <a:gd name="connsiteX237" fmla="*/ 2112818 w 12417137"/>
              <a:gd name="connsiteY237" fmla="*/ 917864 h 6650181"/>
              <a:gd name="connsiteX238" fmla="*/ 2112818 w 12417137"/>
              <a:gd name="connsiteY238" fmla="*/ 952500 h 6650181"/>
              <a:gd name="connsiteX239" fmla="*/ 2078182 w 12417137"/>
              <a:gd name="connsiteY239" fmla="*/ 952500 h 6650181"/>
              <a:gd name="connsiteX240" fmla="*/ 2078182 w 12417137"/>
              <a:gd name="connsiteY240" fmla="*/ 1030432 h 6650181"/>
              <a:gd name="connsiteX241" fmla="*/ 2034887 w 12417137"/>
              <a:gd name="connsiteY241" fmla="*/ 1030432 h 6650181"/>
              <a:gd name="connsiteX242" fmla="*/ 2026227 w 12417137"/>
              <a:gd name="connsiteY242" fmla="*/ 1047750 h 6650181"/>
              <a:gd name="connsiteX243" fmla="*/ 2043546 w 12417137"/>
              <a:gd name="connsiteY243" fmla="*/ 1125682 h 6650181"/>
              <a:gd name="connsiteX244" fmla="*/ 2000250 w 12417137"/>
              <a:gd name="connsiteY244" fmla="*/ 1134341 h 6650181"/>
              <a:gd name="connsiteX245" fmla="*/ 1974273 w 12417137"/>
              <a:gd name="connsiteY245" fmla="*/ 1177636 h 6650181"/>
              <a:gd name="connsiteX246" fmla="*/ 1930977 w 12417137"/>
              <a:gd name="connsiteY246" fmla="*/ 1246909 h 6650181"/>
              <a:gd name="connsiteX247" fmla="*/ 1749137 w 12417137"/>
              <a:gd name="connsiteY247" fmla="*/ 1333500 h 6650181"/>
              <a:gd name="connsiteX248" fmla="*/ 1792432 w 12417137"/>
              <a:gd name="connsiteY248" fmla="*/ 1428750 h 6650181"/>
              <a:gd name="connsiteX249" fmla="*/ 2052205 w 12417137"/>
              <a:gd name="connsiteY249" fmla="*/ 1723159 h 6650181"/>
              <a:gd name="connsiteX250" fmla="*/ 2043546 w 12417137"/>
              <a:gd name="connsiteY250" fmla="*/ 1757796 h 6650181"/>
              <a:gd name="connsiteX251" fmla="*/ 2008909 w 12417137"/>
              <a:gd name="connsiteY251" fmla="*/ 1818409 h 6650181"/>
              <a:gd name="connsiteX252" fmla="*/ 1930977 w 12417137"/>
              <a:gd name="connsiteY252" fmla="*/ 1879023 h 6650181"/>
              <a:gd name="connsiteX253" fmla="*/ 1835727 w 12417137"/>
              <a:gd name="connsiteY253" fmla="*/ 1974273 h 6650181"/>
              <a:gd name="connsiteX254" fmla="*/ 1645227 w 12417137"/>
              <a:gd name="connsiteY254" fmla="*/ 2034886 h 6650181"/>
              <a:gd name="connsiteX255" fmla="*/ 1524000 w 12417137"/>
              <a:gd name="connsiteY255" fmla="*/ 1913659 h 6650181"/>
              <a:gd name="connsiteX256" fmla="*/ 1558637 w 12417137"/>
              <a:gd name="connsiteY256" fmla="*/ 1575955 h 6650181"/>
              <a:gd name="connsiteX257" fmla="*/ 1498023 w 12417137"/>
              <a:gd name="connsiteY257" fmla="*/ 1515341 h 6650181"/>
              <a:gd name="connsiteX258" fmla="*/ 1385455 w 12417137"/>
              <a:gd name="connsiteY258" fmla="*/ 1601932 h 6650181"/>
              <a:gd name="connsiteX259" fmla="*/ 1091046 w 12417137"/>
              <a:gd name="connsiteY259" fmla="*/ 1697182 h 6650181"/>
              <a:gd name="connsiteX260" fmla="*/ 744682 w 12417137"/>
              <a:gd name="connsiteY260" fmla="*/ 1653886 h 6650181"/>
              <a:gd name="connsiteX261" fmla="*/ 692727 w 12417137"/>
              <a:gd name="connsiteY261" fmla="*/ 1627909 h 6650181"/>
              <a:gd name="connsiteX262" fmla="*/ 519546 w 12417137"/>
              <a:gd name="connsiteY262" fmla="*/ 1584614 h 6650181"/>
              <a:gd name="connsiteX263" fmla="*/ 476250 w 12417137"/>
              <a:gd name="connsiteY263" fmla="*/ 1558636 h 6650181"/>
              <a:gd name="connsiteX264" fmla="*/ 129886 w 12417137"/>
              <a:gd name="connsiteY264" fmla="*/ 1498023 h 6650181"/>
              <a:gd name="connsiteX265" fmla="*/ 225136 w 12417137"/>
              <a:gd name="connsiteY265" fmla="*/ 1437409 h 6650181"/>
              <a:gd name="connsiteX266" fmla="*/ 34636 w 12417137"/>
              <a:gd name="connsiteY266" fmla="*/ 1376796 h 6650181"/>
              <a:gd name="connsiteX267" fmla="*/ 95250 w 12417137"/>
              <a:gd name="connsiteY267" fmla="*/ 1350818 h 6650181"/>
              <a:gd name="connsiteX268" fmla="*/ 0 w 12417137"/>
              <a:gd name="connsiteY268" fmla="*/ 1333500 h 6650181"/>
              <a:gd name="connsiteX269" fmla="*/ 77932 w 12417137"/>
              <a:gd name="connsiteY269" fmla="*/ 1333500 h 6650181"/>
              <a:gd name="connsiteX270" fmla="*/ 95250 w 12417137"/>
              <a:gd name="connsiteY270" fmla="*/ 1316182 h 6650181"/>
              <a:gd name="connsiteX271" fmla="*/ 0 w 12417137"/>
              <a:gd name="connsiteY271" fmla="*/ 1264227 h 6650181"/>
              <a:gd name="connsiteX272" fmla="*/ 129886 w 12417137"/>
              <a:gd name="connsiteY272" fmla="*/ 1290205 h 6650181"/>
              <a:gd name="connsiteX273" fmla="*/ 753341 w 12417137"/>
              <a:gd name="connsiteY273" fmla="*/ 1143000 h 6650181"/>
              <a:gd name="connsiteX274" fmla="*/ 1065068 w 12417137"/>
              <a:gd name="connsiteY274" fmla="*/ 1099705 h 6650181"/>
              <a:gd name="connsiteX275" fmla="*/ 1203614 w 12417137"/>
              <a:gd name="connsiteY275" fmla="*/ 1039091 h 6650181"/>
              <a:gd name="connsiteX276" fmla="*/ 1073727 w 12417137"/>
              <a:gd name="connsiteY276" fmla="*/ 701386 h 6650181"/>
              <a:gd name="connsiteX277" fmla="*/ 1203614 w 12417137"/>
              <a:gd name="connsiteY277" fmla="*/ 692727 h 6650181"/>
              <a:gd name="connsiteX278" fmla="*/ 1446068 w 12417137"/>
              <a:gd name="connsiteY278" fmla="*/ 883227 h 6650181"/>
              <a:gd name="connsiteX279" fmla="*/ 1489364 w 12417137"/>
              <a:gd name="connsiteY279" fmla="*/ 666750 h 6650181"/>
              <a:gd name="connsiteX280" fmla="*/ 1549977 w 12417137"/>
              <a:gd name="connsiteY280" fmla="*/ 484909 h 6650181"/>
              <a:gd name="connsiteX281" fmla="*/ 1775114 w 12417137"/>
              <a:gd name="connsiteY281" fmla="*/ 43295 h 6650181"/>
              <a:gd name="connsiteX282" fmla="*/ 1930977 w 12417137"/>
              <a:gd name="connsiteY282" fmla="*/ 0 h 6650181"/>
              <a:gd name="connsiteX283" fmla="*/ 2060864 w 12417137"/>
              <a:gd name="connsiteY283" fmla="*/ 0 h 6650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</a:cxnLst>
            <a:rect l="l" t="t" r="r" b="b"/>
            <a:pathLst>
              <a:path w="12417137" h="6650181">
                <a:moveTo>
                  <a:pt x="12010160" y="5775614"/>
                </a:moveTo>
                <a:cubicBezTo>
                  <a:pt x="12027478" y="5775614"/>
                  <a:pt x="12295910" y="5723659"/>
                  <a:pt x="12321887" y="5723659"/>
                </a:cubicBezTo>
                <a:cubicBezTo>
                  <a:pt x="12339205" y="5723659"/>
                  <a:pt x="12347864" y="5723659"/>
                  <a:pt x="12356524" y="5732318"/>
                </a:cubicBezTo>
                <a:cubicBezTo>
                  <a:pt x="12382501" y="5766955"/>
                  <a:pt x="12417137" y="5827568"/>
                  <a:pt x="12417137" y="5844887"/>
                </a:cubicBezTo>
                <a:cubicBezTo>
                  <a:pt x="12417137" y="5870864"/>
                  <a:pt x="12399819" y="5879523"/>
                  <a:pt x="12399819" y="5896841"/>
                </a:cubicBezTo>
                <a:cubicBezTo>
                  <a:pt x="12399819" y="5922818"/>
                  <a:pt x="12417137" y="5957455"/>
                  <a:pt x="12417137" y="5974773"/>
                </a:cubicBezTo>
                <a:cubicBezTo>
                  <a:pt x="12417137" y="6000750"/>
                  <a:pt x="12417137" y="6026728"/>
                  <a:pt x="12399819" y="6044046"/>
                </a:cubicBezTo>
                <a:cubicBezTo>
                  <a:pt x="12399819" y="6052705"/>
                  <a:pt x="12373842" y="6044046"/>
                  <a:pt x="12373842" y="6070023"/>
                </a:cubicBezTo>
                <a:cubicBezTo>
                  <a:pt x="12373842" y="6087341"/>
                  <a:pt x="12382501" y="6087341"/>
                  <a:pt x="12391160" y="6096000"/>
                </a:cubicBezTo>
                <a:lnTo>
                  <a:pt x="12365183" y="6096000"/>
                </a:lnTo>
                <a:cubicBezTo>
                  <a:pt x="12356524" y="6104659"/>
                  <a:pt x="12365183" y="6113318"/>
                  <a:pt x="12365183" y="6139296"/>
                </a:cubicBezTo>
                <a:cubicBezTo>
                  <a:pt x="12365183" y="6165273"/>
                  <a:pt x="12347864" y="6182591"/>
                  <a:pt x="12321887" y="6217228"/>
                </a:cubicBezTo>
                <a:cubicBezTo>
                  <a:pt x="12304569" y="6225887"/>
                  <a:pt x="12295910" y="6260523"/>
                  <a:pt x="12278592" y="6269182"/>
                </a:cubicBezTo>
                <a:cubicBezTo>
                  <a:pt x="12261274" y="6277841"/>
                  <a:pt x="12235296" y="6277841"/>
                  <a:pt x="12226637" y="6286500"/>
                </a:cubicBezTo>
                <a:cubicBezTo>
                  <a:pt x="12209319" y="6286500"/>
                  <a:pt x="12209319" y="6312478"/>
                  <a:pt x="12183342" y="6312478"/>
                </a:cubicBezTo>
                <a:cubicBezTo>
                  <a:pt x="12114069" y="6312478"/>
                  <a:pt x="11949546" y="6026728"/>
                  <a:pt x="11906251" y="6018068"/>
                </a:cubicBezTo>
                <a:cubicBezTo>
                  <a:pt x="11862955" y="6009409"/>
                  <a:pt x="11793683" y="6009409"/>
                  <a:pt x="11776364" y="6009409"/>
                </a:cubicBezTo>
                <a:cubicBezTo>
                  <a:pt x="11750387" y="6009409"/>
                  <a:pt x="11759046" y="6018068"/>
                  <a:pt x="11750387" y="6026728"/>
                </a:cubicBezTo>
                <a:cubicBezTo>
                  <a:pt x="11776364" y="6044046"/>
                  <a:pt x="11845637" y="6044046"/>
                  <a:pt x="11845637" y="6087341"/>
                </a:cubicBezTo>
                <a:cubicBezTo>
                  <a:pt x="11845637" y="6113318"/>
                  <a:pt x="11836978" y="6104659"/>
                  <a:pt x="11836978" y="6130637"/>
                </a:cubicBezTo>
                <a:cubicBezTo>
                  <a:pt x="11836978" y="6147955"/>
                  <a:pt x="11819660" y="6173932"/>
                  <a:pt x="11802342" y="6191250"/>
                </a:cubicBezTo>
                <a:cubicBezTo>
                  <a:pt x="11793683" y="6199909"/>
                  <a:pt x="11776364" y="6199909"/>
                  <a:pt x="11759046" y="6208568"/>
                </a:cubicBezTo>
                <a:cubicBezTo>
                  <a:pt x="11767705" y="6217228"/>
                  <a:pt x="11785024" y="6234546"/>
                  <a:pt x="11793683" y="6234546"/>
                </a:cubicBezTo>
                <a:cubicBezTo>
                  <a:pt x="11793683" y="6243205"/>
                  <a:pt x="11767705" y="6243205"/>
                  <a:pt x="11759046" y="6260523"/>
                </a:cubicBezTo>
                <a:cubicBezTo>
                  <a:pt x="11750387" y="6260523"/>
                  <a:pt x="11759046" y="6286500"/>
                  <a:pt x="11750387" y="6295159"/>
                </a:cubicBezTo>
                <a:cubicBezTo>
                  <a:pt x="11655137" y="6364432"/>
                  <a:pt x="11681114" y="6390409"/>
                  <a:pt x="11620501" y="6390409"/>
                </a:cubicBezTo>
                <a:cubicBezTo>
                  <a:pt x="11603183" y="6390409"/>
                  <a:pt x="11577205" y="6381750"/>
                  <a:pt x="11551228" y="6373091"/>
                </a:cubicBezTo>
                <a:cubicBezTo>
                  <a:pt x="11542569" y="6390409"/>
                  <a:pt x="11551228" y="6399068"/>
                  <a:pt x="11551228" y="6416387"/>
                </a:cubicBezTo>
                <a:cubicBezTo>
                  <a:pt x="11551228" y="6433705"/>
                  <a:pt x="11499274" y="6468341"/>
                  <a:pt x="11499274" y="6468341"/>
                </a:cubicBezTo>
                <a:cubicBezTo>
                  <a:pt x="11473296" y="6468341"/>
                  <a:pt x="11481955" y="6451023"/>
                  <a:pt x="11464637" y="6451023"/>
                </a:cubicBezTo>
                <a:cubicBezTo>
                  <a:pt x="11438660" y="6451023"/>
                  <a:pt x="11430001" y="6477000"/>
                  <a:pt x="11412683" y="6485659"/>
                </a:cubicBezTo>
                <a:cubicBezTo>
                  <a:pt x="11404024" y="6494318"/>
                  <a:pt x="11378046" y="6485659"/>
                  <a:pt x="11369387" y="6494318"/>
                </a:cubicBezTo>
                <a:cubicBezTo>
                  <a:pt x="11343410" y="6502978"/>
                  <a:pt x="11343410" y="6520296"/>
                  <a:pt x="11326092" y="6528955"/>
                </a:cubicBezTo>
                <a:cubicBezTo>
                  <a:pt x="11308774" y="6537614"/>
                  <a:pt x="11291455" y="6528955"/>
                  <a:pt x="11274137" y="6528955"/>
                </a:cubicBezTo>
                <a:cubicBezTo>
                  <a:pt x="11265478" y="6546273"/>
                  <a:pt x="11239501" y="6580909"/>
                  <a:pt x="11213523" y="6580909"/>
                </a:cubicBezTo>
                <a:cubicBezTo>
                  <a:pt x="11196205" y="6580909"/>
                  <a:pt x="11187546" y="6554932"/>
                  <a:pt x="11170228" y="6554932"/>
                </a:cubicBezTo>
                <a:cubicBezTo>
                  <a:pt x="11161569" y="6572250"/>
                  <a:pt x="11152910" y="6598228"/>
                  <a:pt x="11126933" y="6598228"/>
                </a:cubicBezTo>
                <a:cubicBezTo>
                  <a:pt x="11074978" y="6598228"/>
                  <a:pt x="11109614" y="6546273"/>
                  <a:pt x="11083637" y="6520296"/>
                </a:cubicBezTo>
                <a:cubicBezTo>
                  <a:pt x="11066319" y="6554932"/>
                  <a:pt x="11040342" y="6589568"/>
                  <a:pt x="11014364" y="6615546"/>
                </a:cubicBezTo>
                <a:cubicBezTo>
                  <a:pt x="10997046" y="6632864"/>
                  <a:pt x="10971069" y="6641523"/>
                  <a:pt x="10953751" y="6650182"/>
                </a:cubicBezTo>
                <a:cubicBezTo>
                  <a:pt x="10945092" y="6641523"/>
                  <a:pt x="10953751" y="6606887"/>
                  <a:pt x="10945092" y="6598228"/>
                </a:cubicBezTo>
                <a:cubicBezTo>
                  <a:pt x="10927773" y="6606887"/>
                  <a:pt x="10901796" y="6632864"/>
                  <a:pt x="10884478" y="6641523"/>
                </a:cubicBezTo>
                <a:lnTo>
                  <a:pt x="10849842" y="6641523"/>
                </a:lnTo>
                <a:cubicBezTo>
                  <a:pt x="10841183" y="6632864"/>
                  <a:pt x="10841183" y="6615546"/>
                  <a:pt x="10841183" y="6598228"/>
                </a:cubicBezTo>
                <a:cubicBezTo>
                  <a:pt x="10823864" y="6589568"/>
                  <a:pt x="10806546" y="6580909"/>
                  <a:pt x="10780569" y="6580909"/>
                </a:cubicBezTo>
                <a:cubicBezTo>
                  <a:pt x="10763251" y="6580909"/>
                  <a:pt x="10745933" y="6615546"/>
                  <a:pt x="10728614" y="6615546"/>
                </a:cubicBezTo>
                <a:lnTo>
                  <a:pt x="10728614" y="6598228"/>
                </a:lnTo>
                <a:cubicBezTo>
                  <a:pt x="10737273" y="6537614"/>
                  <a:pt x="10719955" y="6520296"/>
                  <a:pt x="10719955" y="6502978"/>
                </a:cubicBezTo>
                <a:cubicBezTo>
                  <a:pt x="10719955" y="6329796"/>
                  <a:pt x="10997046" y="6104659"/>
                  <a:pt x="11144251" y="6018068"/>
                </a:cubicBezTo>
                <a:cubicBezTo>
                  <a:pt x="11213523" y="5974773"/>
                  <a:pt x="11300114" y="5966114"/>
                  <a:pt x="11378046" y="5905500"/>
                </a:cubicBezTo>
                <a:cubicBezTo>
                  <a:pt x="11308774" y="5792932"/>
                  <a:pt x="11213523" y="5715000"/>
                  <a:pt x="11118273" y="5732318"/>
                </a:cubicBezTo>
                <a:cubicBezTo>
                  <a:pt x="11161569" y="5671705"/>
                  <a:pt x="11152910" y="5628409"/>
                  <a:pt x="11222183" y="5628409"/>
                </a:cubicBezTo>
                <a:cubicBezTo>
                  <a:pt x="11248160" y="5628409"/>
                  <a:pt x="11282796" y="5654387"/>
                  <a:pt x="11308774" y="5654387"/>
                </a:cubicBezTo>
                <a:cubicBezTo>
                  <a:pt x="11360728" y="5654387"/>
                  <a:pt x="11386705" y="5585114"/>
                  <a:pt x="11516592" y="5585114"/>
                </a:cubicBezTo>
                <a:cubicBezTo>
                  <a:pt x="11698433" y="5585114"/>
                  <a:pt x="11984183" y="5775614"/>
                  <a:pt x="12010160" y="5775614"/>
                </a:cubicBezTo>
                <a:close/>
                <a:moveTo>
                  <a:pt x="4113069" y="3827318"/>
                </a:moveTo>
                <a:cubicBezTo>
                  <a:pt x="4113069" y="3844636"/>
                  <a:pt x="4043796" y="3913909"/>
                  <a:pt x="4017819" y="3957205"/>
                </a:cubicBezTo>
                <a:cubicBezTo>
                  <a:pt x="4017819" y="3965864"/>
                  <a:pt x="4017819" y="3974523"/>
                  <a:pt x="4026478" y="3983182"/>
                </a:cubicBezTo>
                <a:lnTo>
                  <a:pt x="4130387" y="3931227"/>
                </a:lnTo>
                <a:cubicBezTo>
                  <a:pt x="4130387" y="3931227"/>
                  <a:pt x="4139046" y="3922568"/>
                  <a:pt x="4139046" y="3948546"/>
                </a:cubicBezTo>
                <a:cubicBezTo>
                  <a:pt x="4139046" y="3965864"/>
                  <a:pt x="4113069" y="4009159"/>
                  <a:pt x="4095750" y="4035136"/>
                </a:cubicBezTo>
                <a:lnTo>
                  <a:pt x="4113069" y="4052455"/>
                </a:lnTo>
                <a:cubicBezTo>
                  <a:pt x="4130387" y="4043796"/>
                  <a:pt x="4147705" y="4035136"/>
                  <a:pt x="4165023" y="4035136"/>
                </a:cubicBezTo>
                <a:cubicBezTo>
                  <a:pt x="4173682" y="4043796"/>
                  <a:pt x="4173682" y="4052455"/>
                  <a:pt x="4173682" y="4078432"/>
                </a:cubicBezTo>
                <a:cubicBezTo>
                  <a:pt x="4173682" y="4095750"/>
                  <a:pt x="4165023" y="4121727"/>
                  <a:pt x="4156364" y="4147705"/>
                </a:cubicBezTo>
                <a:lnTo>
                  <a:pt x="4173682" y="4165023"/>
                </a:lnTo>
                <a:lnTo>
                  <a:pt x="4199660" y="4139046"/>
                </a:lnTo>
                <a:lnTo>
                  <a:pt x="4225637" y="4139046"/>
                </a:lnTo>
                <a:cubicBezTo>
                  <a:pt x="4234296" y="4156364"/>
                  <a:pt x="4242955" y="4165023"/>
                  <a:pt x="4242955" y="4182341"/>
                </a:cubicBezTo>
                <a:cubicBezTo>
                  <a:pt x="4242955" y="4191000"/>
                  <a:pt x="4225637" y="4208318"/>
                  <a:pt x="4234296" y="4242955"/>
                </a:cubicBezTo>
                <a:cubicBezTo>
                  <a:pt x="4251614" y="4234296"/>
                  <a:pt x="4268932" y="4225637"/>
                  <a:pt x="4294910" y="4225637"/>
                </a:cubicBezTo>
                <a:cubicBezTo>
                  <a:pt x="4294910" y="4260273"/>
                  <a:pt x="4303569" y="4294909"/>
                  <a:pt x="4294910" y="4329546"/>
                </a:cubicBezTo>
                <a:cubicBezTo>
                  <a:pt x="4381501" y="4346864"/>
                  <a:pt x="4338205" y="4390159"/>
                  <a:pt x="4338205" y="4416137"/>
                </a:cubicBezTo>
                <a:cubicBezTo>
                  <a:pt x="4338205" y="4442114"/>
                  <a:pt x="4381501" y="4485409"/>
                  <a:pt x="4381501" y="4502728"/>
                </a:cubicBezTo>
                <a:cubicBezTo>
                  <a:pt x="4381501" y="4537364"/>
                  <a:pt x="4346864" y="4563341"/>
                  <a:pt x="4329546" y="4580659"/>
                </a:cubicBezTo>
                <a:cubicBezTo>
                  <a:pt x="4355523" y="4606637"/>
                  <a:pt x="4390160" y="4623955"/>
                  <a:pt x="4424796" y="4658591"/>
                </a:cubicBezTo>
                <a:cubicBezTo>
                  <a:pt x="4416137" y="4667250"/>
                  <a:pt x="4398819" y="4675909"/>
                  <a:pt x="4381501" y="4693228"/>
                </a:cubicBezTo>
                <a:lnTo>
                  <a:pt x="4424796" y="4736523"/>
                </a:lnTo>
                <a:cubicBezTo>
                  <a:pt x="4416137" y="4753841"/>
                  <a:pt x="4381501" y="4753841"/>
                  <a:pt x="4381501" y="4779818"/>
                </a:cubicBezTo>
                <a:cubicBezTo>
                  <a:pt x="4381501" y="4797137"/>
                  <a:pt x="4433455" y="4823114"/>
                  <a:pt x="4433455" y="4849091"/>
                </a:cubicBezTo>
                <a:cubicBezTo>
                  <a:pt x="4433455" y="4866409"/>
                  <a:pt x="4407478" y="4875068"/>
                  <a:pt x="4390160" y="4892387"/>
                </a:cubicBezTo>
                <a:cubicBezTo>
                  <a:pt x="4398819" y="4927023"/>
                  <a:pt x="4390160" y="4987637"/>
                  <a:pt x="4390160" y="5004955"/>
                </a:cubicBezTo>
                <a:cubicBezTo>
                  <a:pt x="4390160" y="5030932"/>
                  <a:pt x="4260273" y="5134841"/>
                  <a:pt x="4260273" y="5152159"/>
                </a:cubicBezTo>
                <a:cubicBezTo>
                  <a:pt x="4260273" y="5178137"/>
                  <a:pt x="4286251" y="5178137"/>
                  <a:pt x="4303569" y="5195455"/>
                </a:cubicBezTo>
                <a:cubicBezTo>
                  <a:pt x="4398819" y="5299364"/>
                  <a:pt x="4719205" y="5273387"/>
                  <a:pt x="4719205" y="5437909"/>
                </a:cubicBezTo>
                <a:cubicBezTo>
                  <a:pt x="4719205" y="5455228"/>
                  <a:pt x="4701887" y="5507182"/>
                  <a:pt x="4693228" y="5541818"/>
                </a:cubicBezTo>
                <a:cubicBezTo>
                  <a:pt x="4693228" y="5550478"/>
                  <a:pt x="4667251" y="5567796"/>
                  <a:pt x="4658591" y="5593773"/>
                </a:cubicBezTo>
                <a:cubicBezTo>
                  <a:pt x="4649932" y="5611091"/>
                  <a:pt x="4649932" y="5654387"/>
                  <a:pt x="4632614" y="5689023"/>
                </a:cubicBezTo>
                <a:cubicBezTo>
                  <a:pt x="4623955" y="5715000"/>
                  <a:pt x="4485410" y="5870864"/>
                  <a:pt x="4416137" y="5870864"/>
                </a:cubicBezTo>
                <a:cubicBezTo>
                  <a:pt x="4338205" y="5870864"/>
                  <a:pt x="4303569" y="5740978"/>
                  <a:pt x="4277591" y="5706341"/>
                </a:cubicBezTo>
                <a:cubicBezTo>
                  <a:pt x="4242955" y="5637068"/>
                  <a:pt x="4225637" y="5550478"/>
                  <a:pt x="4191000" y="5481205"/>
                </a:cubicBezTo>
                <a:cubicBezTo>
                  <a:pt x="4182341" y="5455228"/>
                  <a:pt x="4147705" y="5437909"/>
                  <a:pt x="4130387" y="5437909"/>
                </a:cubicBezTo>
                <a:cubicBezTo>
                  <a:pt x="4095750" y="5437909"/>
                  <a:pt x="4069773" y="5533159"/>
                  <a:pt x="4069773" y="5550478"/>
                </a:cubicBezTo>
                <a:cubicBezTo>
                  <a:pt x="4069773" y="5576455"/>
                  <a:pt x="3974523" y="5663046"/>
                  <a:pt x="3965864" y="5671705"/>
                </a:cubicBezTo>
                <a:cubicBezTo>
                  <a:pt x="3827319" y="5810250"/>
                  <a:pt x="3688773" y="5827568"/>
                  <a:pt x="3550228" y="5888182"/>
                </a:cubicBezTo>
                <a:cubicBezTo>
                  <a:pt x="3515591" y="5905500"/>
                  <a:pt x="3480955" y="5888182"/>
                  <a:pt x="3446319" y="5896841"/>
                </a:cubicBezTo>
                <a:cubicBezTo>
                  <a:pt x="3385705" y="5896841"/>
                  <a:pt x="3342409" y="5922818"/>
                  <a:pt x="3290455" y="5931478"/>
                </a:cubicBezTo>
                <a:cubicBezTo>
                  <a:pt x="3264478" y="5940137"/>
                  <a:pt x="3229841" y="5922818"/>
                  <a:pt x="3212523" y="5931478"/>
                </a:cubicBezTo>
                <a:cubicBezTo>
                  <a:pt x="3160569" y="5940137"/>
                  <a:pt x="3117273" y="5966114"/>
                  <a:pt x="3056659" y="5992091"/>
                </a:cubicBezTo>
                <a:cubicBezTo>
                  <a:pt x="3004705" y="6009409"/>
                  <a:pt x="2944091" y="6018068"/>
                  <a:pt x="2883478" y="6035387"/>
                </a:cubicBezTo>
                <a:cubicBezTo>
                  <a:pt x="2900796" y="6009409"/>
                  <a:pt x="2926773" y="5966114"/>
                  <a:pt x="2944091" y="5931478"/>
                </a:cubicBezTo>
                <a:cubicBezTo>
                  <a:pt x="2935432" y="5922818"/>
                  <a:pt x="2935432" y="5922818"/>
                  <a:pt x="2918114" y="5922818"/>
                </a:cubicBezTo>
                <a:cubicBezTo>
                  <a:pt x="2892137" y="5922818"/>
                  <a:pt x="2814205" y="5966114"/>
                  <a:pt x="2788228" y="5966114"/>
                </a:cubicBezTo>
                <a:lnTo>
                  <a:pt x="2744932" y="5966114"/>
                </a:lnTo>
                <a:cubicBezTo>
                  <a:pt x="2744932" y="5957455"/>
                  <a:pt x="2762250" y="5957455"/>
                  <a:pt x="2779568" y="5957455"/>
                </a:cubicBezTo>
                <a:cubicBezTo>
                  <a:pt x="2779568" y="5948796"/>
                  <a:pt x="2788228" y="5940137"/>
                  <a:pt x="2796887" y="5931478"/>
                </a:cubicBezTo>
                <a:cubicBezTo>
                  <a:pt x="2788228" y="5922818"/>
                  <a:pt x="2796887" y="5922818"/>
                  <a:pt x="2770909" y="5922818"/>
                </a:cubicBezTo>
                <a:cubicBezTo>
                  <a:pt x="2753591" y="5922818"/>
                  <a:pt x="2753591" y="5940137"/>
                  <a:pt x="2727614" y="5940137"/>
                </a:cubicBezTo>
                <a:lnTo>
                  <a:pt x="2692978" y="5940137"/>
                </a:lnTo>
                <a:cubicBezTo>
                  <a:pt x="2710296" y="5931478"/>
                  <a:pt x="2744932" y="5905500"/>
                  <a:pt x="2770909" y="5888182"/>
                </a:cubicBezTo>
                <a:cubicBezTo>
                  <a:pt x="2736273" y="5879523"/>
                  <a:pt x="2701637" y="5888182"/>
                  <a:pt x="2667000" y="5879523"/>
                </a:cubicBezTo>
                <a:cubicBezTo>
                  <a:pt x="2831523" y="5879523"/>
                  <a:pt x="3030682" y="5654387"/>
                  <a:pt x="3203864" y="5524500"/>
                </a:cubicBezTo>
                <a:cubicBezTo>
                  <a:pt x="3247159" y="5489864"/>
                  <a:pt x="3290455" y="5429250"/>
                  <a:pt x="3342409" y="5394614"/>
                </a:cubicBezTo>
                <a:cubicBezTo>
                  <a:pt x="3342409" y="5385955"/>
                  <a:pt x="3645478" y="5212773"/>
                  <a:pt x="3645478" y="5160818"/>
                </a:cubicBezTo>
                <a:cubicBezTo>
                  <a:pt x="3645478" y="5134841"/>
                  <a:pt x="3532909" y="4961659"/>
                  <a:pt x="3472296" y="4927023"/>
                </a:cubicBezTo>
                <a:cubicBezTo>
                  <a:pt x="3446319" y="4909705"/>
                  <a:pt x="3411682" y="4909705"/>
                  <a:pt x="3377046" y="4901046"/>
                </a:cubicBezTo>
                <a:cubicBezTo>
                  <a:pt x="3429000" y="4875068"/>
                  <a:pt x="3506932" y="4823114"/>
                  <a:pt x="3532909" y="4823114"/>
                </a:cubicBezTo>
                <a:cubicBezTo>
                  <a:pt x="3610841" y="4823114"/>
                  <a:pt x="3645478" y="4901046"/>
                  <a:pt x="3740728" y="4901046"/>
                </a:cubicBezTo>
                <a:cubicBezTo>
                  <a:pt x="3792682" y="4901046"/>
                  <a:pt x="3801341" y="4892387"/>
                  <a:pt x="3801341" y="4849091"/>
                </a:cubicBezTo>
                <a:cubicBezTo>
                  <a:pt x="3801341" y="4805796"/>
                  <a:pt x="3740728" y="4736523"/>
                  <a:pt x="3732069" y="4684568"/>
                </a:cubicBezTo>
                <a:cubicBezTo>
                  <a:pt x="3706091" y="4580659"/>
                  <a:pt x="3697432" y="4476750"/>
                  <a:pt x="3697432" y="4372841"/>
                </a:cubicBezTo>
                <a:cubicBezTo>
                  <a:pt x="3680114" y="4208318"/>
                  <a:pt x="3688773" y="4173682"/>
                  <a:pt x="3688773" y="4147705"/>
                </a:cubicBezTo>
                <a:cubicBezTo>
                  <a:pt x="3688773" y="4000500"/>
                  <a:pt x="3732069" y="3939886"/>
                  <a:pt x="3931228" y="3835977"/>
                </a:cubicBezTo>
                <a:lnTo>
                  <a:pt x="3957205" y="3835977"/>
                </a:lnTo>
                <a:cubicBezTo>
                  <a:pt x="3957205" y="3844636"/>
                  <a:pt x="3939887" y="3879273"/>
                  <a:pt x="3957205" y="3879273"/>
                </a:cubicBezTo>
                <a:cubicBezTo>
                  <a:pt x="3983182" y="3879273"/>
                  <a:pt x="4061114" y="3835977"/>
                  <a:pt x="4104409" y="3810000"/>
                </a:cubicBezTo>
                <a:cubicBezTo>
                  <a:pt x="4104409" y="3810000"/>
                  <a:pt x="4113069" y="3801341"/>
                  <a:pt x="4113069" y="3827318"/>
                </a:cubicBezTo>
                <a:close/>
                <a:moveTo>
                  <a:pt x="7749887" y="1402773"/>
                </a:moveTo>
                <a:lnTo>
                  <a:pt x="7749887" y="1463386"/>
                </a:lnTo>
                <a:cubicBezTo>
                  <a:pt x="7689274" y="1524000"/>
                  <a:pt x="7663296" y="1610591"/>
                  <a:pt x="7663296" y="1688523"/>
                </a:cubicBezTo>
                <a:cubicBezTo>
                  <a:pt x="7706592" y="1662546"/>
                  <a:pt x="7758546" y="1619250"/>
                  <a:pt x="7801842" y="1567296"/>
                </a:cubicBezTo>
                <a:cubicBezTo>
                  <a:pt x="7819160" y="1567296"/>
                  <a:pt x="7827819" y="1584614"/>
                  <a:pt x="7845137" y="1584614"/>
                </a:cubicBezTo>
                <a:cubicBezTo>
                  <a:pt x="7819160" y="1636568"/>
                  <a:pt x="7801842" y="1705841"/>
                  <a:pt x="7810501" y="1757796"/>
                </a:cubicBezTo>
                <a:cubicBezTo>
                  <a:pt x="7836478" y="1749136"/>
                  <a:pt x="7862455" y="1731818"/>
                  <a:pt x="7888433" y="1714500"/>
                </a:cubicBezTo>
                <a:lnTo>
                  <a:pt x="7914410" y="1714500"/>
                </a:lnTo>
                <a:cubicBezTo>
                  <a:pt x="7949046" y="1757796"/>
                  <a:pt x="7957705" y="1827068"/>
                  <a:pt x="7940387" y="1887682"/>
                </a:cubicBezTo>
                <a:cubicBezTo>
                  <a:pt x="7940387" y="1887682"/>
                  <a:pt x="7931728" y="1896341"/>
                  <a:pt x="7957705" y="1896341"/>
                </a:cubicBezTo>
                <a:cubicBezTo>
                  <a:pt x="7975024" y="1896341"/>
                  <a:pt x="8001001" y="1853046"/>
                  <a:pt x="8026978" y="1835727"/>
                </a:cubicBezTo>
                <a:cubicBezTo>
                  <a:pt x="8061614" y="1870364"/>
                  <a:pt x="8087592" y="1930977"/>
                  <a:pt x="8070274" y="1982932"/>
                </a:cubicBezTo>
                <a:cubicBezTo>
                  <a:pt x="8070274" y="1982932"/>
                  <a:pt x="8061614" y="1991591"/>
                  <a:pt x="8087592" y="1991591"/>
                </a:cubicBezTo>
                <a:cubicBezTo>
                  <a:pt x="8104910" y="1991591"/>
                  <a:pt x="8130887" y="1956955"/>
                  <a:pt x="8148205" y="1939636"/>
                </a:cubicBezTo>
                <a:cubicBezTo>
                  <a:pt x="8174183" y="1965614"/>
                  <a:pt x="8182842" y="1991591"/>
                  <a:pt x="8200160" y="2034886"/>
                </a:cubicBezTo>
                <a:cubicBezTo>
                  <a:pt x="8208819" y="2034886"/>
                  <a:pt x="8200160" y="2052205"/>
                  <a:pt x="8200160" y="2078182"/>
                </a:cubicBezTo>
                <a:cubicBezTo>
                  <a:pt x="8200160" y="2112818"/>
                  <a:pt x="8252114" y="2095500"/>
                  <a:pt x="8278092" y="2112818"/>
                </a:cubicBezTo>
                <a:cubicBezTo>
                  <a:pt x="8321387" y="2138796"/>
                  <a:pt x="8304069" y="2199409"/>
                  <a:pt x="8321387" y="2242705"/>
                </a:cubicBezTo>
                <a:cubicBezTo>
                  <a:pt x="8330046" y="2251364"/>
                  <a:pt x="8338705" y="2251364"/>
                  <a:pt x="8347364" y="2251364"/>
                </a:cubicBezTo>
                <a:cubicBezTo>
                  <a:pt x="8373342" y="2277341"/>
                  <a:pt x="8390660" y="2303318"/>
                  <a:pt x="8399319" y="2329296"/>
                </a:cubicBezTo>
                <a:cubicBezTo>
                  <a:pt x="8407978" y="2337955"/>
                  <a:pt x="8407978" y="2337955"/>
                  <a:pt x="8407978" y="2363932"/>
                </a:cubicBezTo>
                <a:cubicBezTo>
                  <a:pt x="8407978" y="2389909"/>
                  <a:pt x="8416637" y="2398568"/>
                  <a:pt x="8356024" y="2459182"/>
                </a:cubicBezTo>
                <a:lnTo>
                  <a:pt x="8356024" y="2485159"/>
                </a:lnTo>
                <a:cubicBezTo>
                  <a:pt x="8399319" y="2476500"/>
                  <a:pt x="8468591" y="2493818"/>
                  <a:pt x="8529205" y="2545773"/>
                </a:cubicBezTo>
                <a:cubicBezTo>
                  <a:pt x="8520546" y="2563091"/>
                  <a:pt x="8494569" y="2580409"/>
                  <a:pt x="8477251" y="2589068"/>
                </a:cubicBezTo>
                <a:cubicBezTo>
                  <a:pt x="8494569" y="2615046"/>
                  <a:pt x="8555182" y="2658341"/>
                  <a:pt x="8555182" y="2675659"/>
                </a:cubicBezTo>
                <a:cubicBezTo>
                  <a:pt x="8555182" y="2701636"/>
                  <a:pt x="8520546" y="2718955"/>
                  <a:pt x="8503228" y="2727614"/>
                </a:cubicBezTo>
                <a:cubicBezTo>
                  <a:pt x="8537864" y="2762250"/>
                  <a:pt x="8615796" y="2814205"/>
                  <a:pt x="8615796" y="2831523"/>
                </a:cubicBezTo>
                <a:cubicBezTo>
                  <a:pt x="8615796" y="2857500"/>
                  <a:pt x="8581160" y="2874818"/>
                  <a:pt x="8563841" y="2892136"/>
                </a:cubicBezTo>
                <a:cubicBezTo>
                  <a:pt x="8572501" y="2909455"/>
                  <a:pt x="8589819" y="2935432"/>
                  <a:pt x="8589819" y="2952750"/>
                </a:cubicBezTo>
                <a:cubicBezTo>
                  <a:pt x="8589819" y="2978727"/>
                  <a:pt x="8572501" y="2987386"/>
                  <a:pt x="8572501" y="3004705"/>
                </a:cubicBezTo>
                <a:cubicBezTo>
                  <a:pt x="8572501" y="3030682"/>
                  <a:pt x="8615796" y="3065318"/>
                  <a:pt x="8615796" y="3091296"/>
                </a:cubicBezTo>
                <a:cubicBezTo>
                  <a:pt x="8615796" y="3108614"/>
                  <a:pt x="8598478" y="3108614"/>
                  <a:pt x="8589819" y="3117273"/>
                </a:cubicBezTo>
                <a:cubicBezTo>
                  <a:pt x="8563841" y="3195205"/>
                  <a:pt x="8589819" y="3134591"/>
                  <a:pt x="8520546" y="3229841"/>
                </a:cubicBezTo>
                <a:cubicBezTo>
                  <a:pt x="8485910" y="3264477"/>
                  <a:pt x="8477251" y="3307773"/>
                  <a:pt x="8459932" y="3351068"/>
                </a:cubicBezTo>
                <a:cubicBezTo>
                  <a:pt x="8520546" y="3377046"/>
                  <a:pt x="8581160" y="3411682"/>
                  <a:pt x="8650432" y="3429000"/>
                </a:cubicBezTo>
                <a:cubicBezTo>
                  <a:pt x="8719705" y="3446318"/>
                  <a:pt x="8875569" y="3454977"/>
                  <a:pt x="8901546" y="3454977"/>
                </a:cubicBezTo>
                <a:lnTo>
                  <a:pt x="9074728" y="3454977"/>
                </a:lnTo>
                <a:cubicBezTo>
                  <a:pt x="9126682" y="3472296"/>
                  <a:pt x="9195955" y="3463636"/>
                  <a:pt x="9230592" y="3532909"/>
                </a:cubicBezTo>
                <a:cubicBezTo>
                  <a:pt x="9256569" y="3567546"/>
                  <a:pt x="9273887" y="3654136"/>
                  <a:pt x="9273887" y="3680114"/>
                </a:cubicBezTo>
                <a:cubicBezTo>
                  <a:pt x="9273887" y="3697432"/>
                  <a:pt x="9265228" y="3749386"/>
                  <a:pt x="9256569" y="3784023"/>
                </a:cubicBezTo>
                <a:cubicBezTo>
                  <a:pt x="9256569" y="3792682"/>
                  <a:pt x="9230592" y="3801341"/>
                  <a:pt x="9230592" y="3818659"/>
                </a:cubicBezTo>
                <a:cubicBezTo>
                  <a:pt x="9213273" y="3861955"/>
                  <a:pt x="9247910" y="3931227"/>
                  <a:pt x="9230592" y="3991841"/>
                </a:cubicBezTo>
                <a:cubicBezTo>
                  <a:pt x="9230592" y="4017818"/>
                  <a:pt x="9204614" y="4035136"/>
                  <a:pt x="9187296" y="4069773"/>
                </a:cubicBezTo>
                <a:cubicBezTo>
                  <a:pt x="9161319" y="4113068"/>
                  <a:pt x="9144001" y="4182341"/>
                  <a:pt x="9109364" y="4225637"/>
                </a:cubicBezTo>
                <a:cubicBezTo>
                  <a:pt x="9040092" y="4294909"/>
                  <a:pt x="9005455" y="4346864"/>
                  <a:pt x="8936182" y="4346864"/>
                </a:cubicBezTo>
                <a:cubicBezTo>
                  <a:pt x="8780319" y="4346864"/>
                  <a:pt x="8520546" y="3887932"/>
                  <a:pt x="8485910" y="3844636"/>
                </a:cubicBezTo>
                <a:cubicBezTo>
                  <a:pt x="8468591" y="3818659"/>
                  <a:pt x="8416637" y="3818659"/>
                  <a:pt x="8407978" y="3818659"/>
                </a:cubicBezTo>
                <a:lnTo>
                  <a:pt x="8364683" y="3818659"/>
                </a:lnTo>
                <a:cubicBezTo>
                  <a:pt x="8312728" y="3896591"/>
                  <a:pt x="8338705" y="3974523"/>
                  <a:pt x="8321387" y="4043796"/>
                </a:cubicBezTo>
                <a:cubicBezTo>
                  <a:pt x="8312728" y="4087091"/>
                  <a:pt x="8304069" y="4087091"/>
                  <a:pt x="8304069" y="4113068"/>
                </a:cubicBezTo>
                <a:cubicBezTo>
                  <a:pt x="8304069" y="4130386"/>
                  <a:pt x="8269433" y="4147705"/>
                  <a:pt x="8252114" y="4182341"/>
                </a:cubicBezTo>
                <a:cubicBezTo>
                  <a:pt x="8226137" y="4225637"/>
                  <a:pt x="8174183" y="4320887"/>
                  <a:pt x="8113569" y="4372841"/>
                </a:cubicBezTo>
                <a:cubicBezTo>
                  <a:pt x="8113569" y="4381500"/>
                  <a:pt x="8104910" y="4398818"/>
                  <a:pt x="8096251" y="4407478"/>
                </a:cubicBezTo>
                <a:cubicBezTo>
                  <a:pt x="8078933" y="4433455"/>
                  <a:pt x="8035637" y="4450773"/>
                  <a:pt x="8018319" y="4468091"/>
                </a:cubicBezTo>
                <a:cubicBezTo>
                  <a:pt x="7888433" y="4546023"/>
                  <a:pt x="7767205" y="4641273"/>
                  <a:pt x="7637319" y="4736523"/>
                </a:cubicBezTo>
                <a:cubicBezTo>
                  <a:pt x="7611342" y="4753841"/>
                  <a:pt x="7568046" y="4745182"/>
                  <a:pt x="7550728" y="4753841"/>
                </a:cubicBezTo>
                <a:cubicBezTo>
                  <a:pt x="7455478" y="4797137"/>
                  <a:pt x="7377546" y="4840432"/>
                  <a:pt x="7290955" y="4883728"/>
                </a:cubicBezTo>
                <a:cubicBezTo>
                  <a:pt x="7273637" y="4892387"/>
                  <a:pt x="7247660" y="4892387"/>
                  <a:pt x="7230342" y="4883728"/>
                </a:cubicBezTo>
                <a:cubicBezTo>
                  <a:pt x="7187046" y="4918364"/>
                  <a:pt x="7126433" y="4935682"/>
                  <a:pt x="7083137" y="4961659"/>
                </a:cubicBezTo>
                <a:cubicBezTo>
                  <a:pt x="7048501" y="4978978"/>
                  <a:pt x="7039842" y="5013614"/>
                  <a:pt x="7013864" y="5030932"/>
                </a:cubicBezTo>
                <a:cubicBezTo>
                  <a:pt x="6935933" y="5091546"/>
                  <a:pt x="6788728" y="5143500"/>
                  <a:pt x="6736773" y="5160818"/>
                </a:cubicBezTo>
                <a:cubicBezTo>
                  <a:pt x="6788728" y="5117523"/>
                  <a:pt x="6788728" y="5030932"/>
                  <a:pt x="6806046" y="4996296"/>
                </a:cubicBezTo>
                <a:cubicBezTo>
                  <a:pt x="6797387" y="4987637"/>
                  <a:pt x="6806046" y="4987637"/>
                  <a:pt x="6780069" y="4987637"/>
                </a:cubicBezTo>
                <a:cubicBezTo>
                  <a:pt x="6762751" y="4987637"/>
                  <a:pt x="6658842" y="5056909"/>
                  <a:pt x="6598228" y="5091546"/>
                </a:cubicBezTo>
                <a:cubicBezTo>
                  <a:pt x="6572251" y="5108864"/>
                  <a:pt x="6537614" y="5117523"/>
                  <a:pt x="6502978" y="5126182"/>
                </a:cubicBezTo>
                <a:cubicBezTo>
                  <a:pt x="6546273" y="5065568"/>
                  <a:pt x="6589569" y="5082887"/>
                  <a:pt x="6589569" y="5022273"/>
                </a:cubicBezTo>
                <a:cubicBezTo>
                  <a:pt x="6546273" y="5048250"/>
                  <a:pt x="6494319" y="5074228"/>
                  <a:pt x="6442364" y="5100205"/>
                </a:cubicBezTo>
                <a:lnTo>
                  <a:pt x="6416387" y="5100205"/>
                </a:lnTo>
                <a:cubicBezTo>
                  <a:pt x="6459683" y="5065568"/>
                  <a:pt x="6502978" y="5030932"/>
                  <a:pt x="6537614" y="4987637"/>
                </a:cubicBezTo>
                <a:cubicBezTo>
                  <a:pt x="6537614" y="4987637"/>
                  <a:pt x="6537614" y="4978978"/>
                  <a:pt x="6520296" y="4978978"/>
                </a:cubicBezTo>
                <a:cubicBezTo>
                  <a:pt x="6494319" y="4978978"/>
                  <a:pt x="6407728" y="5022273"/>
                  <a:pt x="6347114" y="5030932"/>
                </a:cubicBezTo>
                <a:cubicBezTo>
                  <a:pt x="6598228" y="4970318"/>
                  <a:pt x="6780069" y="4597978"/>
                  <a:pt x="6961910" y="4381500"/>
                </a:cubicBezTo>
                <a:cubicBezTo>
                  <a:pt x="7013864" y="4320887"/>
                  <a:pt x="7039842" y="4242955"/>
                  <a:pt x="7083137" y="4191000"/>
                </a:cubicBezTo>
                <a:cubicBezTo>
                  <a:pt x="7187046" y="4026477"/>
                  <a:pt x="7412183" y="3861955"/>
                  <a:pt x="7498773" y="3688773"/>
                </a:cubicBezTo>
                <a:cubicBezTo>
                  <a:pt x="7516092" y="3645477"/>
                  <a:pt x="7559387" y="3610841"/>
                  <a:pt x="7559387" y="3584864"/>
                </a:cubicBezTo>
                <a:cubicBezTo>
                  <a:pt x="7559387" y="3567546"/>
                  <a:pt x="7412183" y="3429000"/>
                  <a:pt x="7334251" y="3359727"/>
                </a:cubicBezTo>
                <a:cubicBezTo>
                  <a:pt x="7299614" y="3333750"/>
                  <a:pt x="7256319" y="3316432"/>
                  <a:pt x="7221683" y="3307773"/>
                </a:cubicBezTo>
                <a:cubicBezTo>
                  <a:pt x="7195705" y="3299114"/>
                  <a:pt x="7152410" y="3290455"/>
                  <a:pt x="7135092" y="3290455"/>
                </a:cubicBezTo>
                <a:cubicBezTo>
                  <a:pt x="7109114" y="3290455"/>
                  <a:pt x="7091796" y="3299114"/>
                  <a:pt x="7074478" y="3307773"/>
                </a:cubicBezTo>
                <a:cubicBezTo>
                  <a:pt x="7074478" y="3307773"/>
                  <a:pt x="7065819" y="3299114"/>
                  <a:pt x="7057160" y="3299114"/>
                </a:cubicBezTo>
                <a:cubicBezTo>
                  <a:pt x="7230342" y="3151909"/>
                  <a:pt x="7169728" y="3117273"/>
                  <a:pt x="7308273" y="3117273"/>
                </a:cubicBezTo>
                <a:cubicBezTo>
                  <a:pt x="7325592" y="3117273"/>
                  <a:pt x="7524751" y="3169227"/>
                  <a:pt x="7542069" y="3169227"/>
                </a:cubicBezTo>
                <a:cubicBezTo>
                  <a:pt x="7594023" y="3169227"/>
                  <a:pt x="7628660" y="3160568"/>
                  <a:pt x="7689274" y="3117273"/>
                </a:cubicBezTo>
                <a:cubicBezTo>
                  <a:pt x="7663296" y="3048000"/>
                  <a:pt x="7628660" y="2961409"/>
                  <a:pt x="7568046" y="2900796"/>
                </a:cubicBezTo>
                <a:cubicBezTo>
                  <a:pt x="7550728" y="2874818"/>
                  <a:pt x="7516092" y="2857500"/>
                  <a:pt x="7498773" y="2831523"/>
                </a:cubicBezTo>
                <a:cubicBezTo>
                  <a:pt x="7481455" y="2796886"/>
                  <a:pt x="7221683" y="2121477"/>
                  <a:pt x="7221683" y="1905000"/>
                </a:cubicBezTo>
                <a:cubicBezTo>
                  <a:pt x="7221683" y="1775114"/>
                  <a:pt x="7351569" y="1601932"/>
                  <a:pt x="7507433" y="1489364"/>
                </a:cubicBezTo>
                <a:cubicBezTo>
                  <a:pt x="7516092" y="1515341"/>
                  <a:pt x="7533410" y="1524000"/>
                  <a:pt x="7516092" y="1549977"/>
                </a:cubicBezTo>
                <a:cubicBezTo>
                  <a:pt x="7516092" y="1549977"/>
                  <a:pt x="7507433" y="1558636"/>
                  <a:pt x="7533410" y="1558636"/>
                </a:cubicBezTo>
                <a:cubicBezTo>
                  <a:pt x="7568046" y="1558636"/>
                  <a:pt x="7706592" y="1428750"/>
                  <a:pt x="7715251" y="1402773"/>
                </a:cubicBezTo>
                <a:lnTo>
                  <a:pt x="7749887" y="1402773"/>
                </a:lnTo>
                <a:close/>
                <a:moveTo>
                  <a:pt x="2060864" y="0"/>
                </a:moveTo>
                <a:cubicBezTo>
                  <a:pt x="2060864" y="8659"/>
                  <a:pt x="2052205" y="17318"/>
                  <a:pt x="2043546" y="25977"/>
                </a:cubicBezTo>
                <a:cubicBezTo>
                  <a:pt x="2078182" y="69273"/>
                  <a:pt x="2121478" y="43295"/>
                  <a:pt x="2208068" y="43295"/>
                </a:cubicBezTo>
                <a:cubicBezTo>
                  <a:pt x="2190750" y="95250"/>
                  <a:pt x="2112818" y="95250"/>
                  <a:pt x="2052205" y="155864"/>
                </a:cubicBezTo>
                <a:cubicBezTo>
                  <a:pt x="2095500" y="164523"/>
                  <a:pt x="2138796" y="164523"/>
                  <a:pt x="2182091" y="173182"/>
                </a:cubicBezTo>
                <a:cubicBezTo>
                  <a:pt x="2164773" y="199159"/>
                  <a:pt x="2130137" y="225136"/>
                  <a:pt x="2104159" y="242455"/>
                </a:cubicBezTo>
                <a:lnTo>
                  <a:pt x="2104159" y="268432"/>
                </a:lnTo>
                <a:lnTo>
                  <a:pt x="2164773" y="268432"/>
                </a:lnTo>
                <a:cubicBezTo>
                  <a:pt x="2138796" y="337705"/>
                  <a:pt x="2121478" y="337705"/>
                  <a:pt x="2104159" y="389659"/>
                </a:cubicBezTo>
                <a:lnTo>
                  <a:pt x="2173432" y="389659"/>
                </a:lnTo>
                <a:lnTo>
                  <a:pt x="2173432" y="432955"/>
                </a:lnTo>
                <a:cubicBezTo>
                  <a:pt x="2164773" y="450273"/>
                  <a:pt x="2138796" y="467591"/>
                  <a:pt x="2130137" y="493568"/>
                </a:cubicBezTo>
                <a:lnTo>
                  <a:pt x="2190750" y="493568"/>
                </a:lnTo>
                <a:cubicBezTo>
                  <a:pt x="2182091" y="528205"/>
                  <a:pt x="2147455" y="571500"/>
                  <a:pt x="2147455" y="588818"/>
                </a:cubicBezTo>
                <a:cubicBezTo>
                  <a:pt x="2147455" y="614795"/>
                  <a:pt x="2182091" y="614795"/>
                  <a:pt x="2182091" y="640773"/>
                </a:cubicBezTo>
                <a:cubicBezTo>
                  <a:pt x="2182091" y="658091"/>
                  <a:pt x="2147455" y="675409"/>
                  <a:pt x="2147455" y="701386"/>
                </a:cubicBezTo>
                <a:cubicBezTo>
                  <a:pt x="2138796" y="718705"/>
                  <a:pt x="2156114" y="727364"/>
                  <a:pt x="2156114" y="753341"/>
                </a:cubicBezTo>
                <a:cubicBezTo>
                  <a:pt x="2156114" y="787977"/>
                  <a:pt x="2112818" y="848591"/>
                  <a:pt x="2060864" y="839932"/>
                </a:cubicBezTo>
                <a:lnTo>
                  <a:pt x="2112818" y="917864"/>
                </a:lnTo>
                <a:lnTo>
                  <a:pt x="2112818" y="952500"/>
                </a:lnTo>
                <a:lnTo>
                  <a:pt x="2078182" y="952500"/>
                </a:lnTo>
                <a:cubicBezTo>
                  <a:pt x="2069523" y="978477"/>
                  <a:pt x="2078182" y="1004455"/>
                  <a:pt x="2078182" y="1030432"/>
                </a:cubicBezTo>
                <a:lnTo>
                  <a:pt x="2034887" y="1030432"/>
                </a:lnTo>
                <a:cubicBezTo>
                  <a:pt x="2034887" y="1030432"/>
                  <a:pt x="2026227" y="1021773"/>
                  <a:pt x="2026227" y="1047750"/>
                </a:cubicBezTo>
                <a:cubicBezTo>
                  <a:pt x="2026227" y="1065068"/>
                  <a:pt x="2034887" y="1091046"/>
                  <a:pt x="2043546" y="1125682"/>
                </a:cubicBezTo>
                <a:cubicBezTo>
                  <a:pt x="2034887" y="1134341"/>
                  <a:pt x="2017568" y="1134341"/>
                  <a:pt x="2000250" y="1134341"/>
                </a:cubicBezTo>
                <a:cubicBezTo>
                  <a:pt x="1991591" y="1143000"/>
                  <a:pt x="1982932" y="1160318"/>
                  <a:pt x="1974273" y="1177636"/>
                </a:cubicBezTo>
                <a:cubicBezTo>
                  <a:pt x="1974273" y="1186296"/>
                  <a:pt x="1930977" y="1229591"/>
                  <a:pt x="1930977" y="1246909"/>
                </a:cubicBezTo>
                <a:cubicBezTo>
                  <a:pt x="1844387" y="1316182"/>
                  <a:pt x="1749137" y="1264227"/>
                  <a:pt x="1749137" y="1333500"/>
                </a:cubicBezTo>
                <a:cubicBezTo>
                  <a:pt x="1749137" y="1350818"/>
                  <a:pt x="1766455" y="1394114"/>
                  <a:pt x="1792432" y="1428750"/>
                </a:cubicBezTo>
                <a:cubicBezTo>
                  <a:pt x="1870364" y="1532659"/>
                  <a:pt x="2052205" y="1619250"/>
                  <a:pt x="2052205" y="1723159"/>
                </a:cubicBezTo>
                <a:cubicBezTo>
                  <a:pt x="2052205" y="1749136"/>
                  <a:pt x="2052205" y="1749136"/>
                  <a:pt x="2043546" y="1757796"/>
                </a:cubicBezTo>
                <a:cubicBezTo>
                  <a:pt x="2034887" y="1775114"/>
                  <a:pt x="2026227" y="1801091"/>
                  <a:pt x="2008909" y="1818409"/>
                </a:cubicBezTo>
                <a:cubicBezTo>
                  <a:pt x="1982932" y="1853046"/>
                  <a:pt x="1939637" y="1861705"/>
                  <a:pt x="1930977" y="1879023"/>
                </a:cubicBezTo>
                <a:cubicBezTo>
                  <a:pt x="1896341" y="1905000"/>
                  <a:pt x="1870364" y="1965614"/>
                  <a:pt x="1835727" y="1974273"/>
                </a:cubicBezTo>
                <a:cubicBezTo>
                  <a:pt x="1740477" y="2000250"/>
                  <a:pt x="1705841" y="2034886"/>
                  <a:pt x="1645227" y="2034886"/>
                </a:cubicBezTo>
                <a:cubicBezTo>
                  <a:pt x="1549977" y="2034886"/>
                  <a:pt x="1524000" y="1982932"/>
                  <a:pt x="1524000" y="1913659"/>
                </a:cubicBezTo>
                <a:cubicBezTo>
                  <a:pt x="1524000" y="1887682"/>
                  <a:pt x="1558637" y="1601932"/>
                  <a:pt x="1558637" y="1575955"/>
                </a:cubicBezTo>
                <a:cubicBezTo>
                  <a:pt x="1558637" y="1558636"/>
                  <a:pt x="1515341" y="1515341"/>
                  <a:pt x="1498023" y="1515341"/>
                </a:cubicBezTo>
                <a:cubicBezTo>
                  <a:pt x="1472046" y="1515341"/>
                  <a:pt x="1420091" y="1567296"/>
                  <a:pt x="1385455" y="1601932"/>
                </a:cubicBezTo>
                <a:cubicBezTo>
                  <a:pt x="1350818" y="1627909"/>
                  <a:pt x="1151659" y="1697182"/>
                  <a:pt x="1091046" y="1697182"/>
                </a:cubicBezTo>
                <a:cubicBezTo>
                  <a:pt x="1073727" y="1697182"/>
                  <a:pt x="848591" y="1671205"/>
                  <a:pt x="744682" y="1653886"/>
                </a:cubicBezTo>
                <a:cubicBezTo>
                  <a:pt x="727364" y="1653886"/>
                  <a:pt x="710046" y="1627909"/>
                  <a:pt x="692727" y="1627909"/>
                </a:cubicBezTo>
                <a:cubicBezTo>
                  <a:pt x="640773" y="1610591"/>
                  <a:pt x="580159" y="1601932"/>
                  <a:pt x="519546" y="1584614"/>
                </a:cubicBezTo>
                <a:cubicBezTo>
                  <a:pt x="510886" y="1584614"/>
                  <a:pt x="493568" y="1558636"/>
                  <a:pt x="476250" y="1558636"/>
                </a:cubicBezTo>
                <a:cubicBezTo>
                  <a:pt x="363682" y="1532659"/>
                  <a:pt x="225136" y="1541318"/>
                  <a:pt x="129886" y="1498023"/>
                </a:cubicBezTo>
                <a:cubicBezTo>
                  <a:pt x="147205" y="1480705"/>
                  <a:pt x="190500" y="1480705"/>
                  <a:pt x="225136" y="1437409"/>
                </a:cubicBezTo>
                <a:cubicBezTo>
                  <a:pt x="181841" y="1385455"/>
                  <a:pt x="95250" y="1420091"/>
                  <a:pt x="34636" y="1376796"/>
                </a:cubicBezTo>
                <a:cubicBezTo>
                  <a:pt x="60614" y="1368136"/>
                  <a:pt x="60614" y="1402773"/>
                  <a:pt x="95250" y="1350818"/>
                </a:cubicBezTo>
                <a:cubicBezTo>
                  <a:pt x="69273" y="1350818"/>
                  <a:pt x="34636" y="1350818"/>
                  <a:pt x="0" y="1333500"/>
                </a:cubicBezTo>
                <a:cubicBezTo>
                  <a:pt x="25977" y="1324841"/>
                  <a:pt x="51955" y="1324841"/>
                  <a:pt x="77932" y="1333500"/>
                </a:cubicBezTo>
                <a:lnTo>
                  <a:pt x="95250" y="1316182"/>
                </a:lnTo>
                <a:cubicBezTo>
                  <a:pt x="60614" y="1290205"/>
                  <a:pt x="25977" y="1281546"/>
                  <a:pt x="0" y="1264227"/>
                </a:cubicBezTo>
                <a:cubicBezTo>
                  <a:pt x="43295" y="1272886"/>
                  <a:pt x="112568" y="1290205"/>
                  <a:pt x="129886" y="1290205"/>
                </a:cubicBezTo>
                <a:cubicBezTo>
                  <a:pt x="268432" y="1290205"/>
                  <a:pt x="675409" y="1151659"/>
                  <a:pt x="753341" y="1143000"/>
                </a:cubicBezTo>
                <a:cubicBezTo>
                  <a:pt x="848591" y="1125682"/>
                  <a:pt x="961159" y="1125682"/>
                  <a:pt x="1065068" y="1099705"/>
                </a:cubicBezTo>
                <a:cubicBezTo>
                  <a:pt x="1091046" y="1091046"/>
                  <a:pt x="1203614" y="1065068"/>
                  <a:pt x="1203614" y="1039091"/>
                </a:cubicBezTo>
                <a:cubicBezTo>
                  <a:pt x="1203614" y="943841"/>
                  <a:pt x="1186296" y="762000"/>
                  <a:pt x="1073727" y="701386"/>
                </a:cubicBezTo>
                <a:cubicBezTo>
                  <a:pt x="1117023" y="701386"/>
                  <a:pt x="1186296" y="692727"/>
                  <a:pt x="1203614" y="692727"/>
                </a:cubicBezTo>
                <a:cubicBezTo>
                  <a:pt x="1333500" y="692727"/>
                  <a:pt x="1324841" y="891886"/>
                  <a:pt x="1446068" y="883227"/>
                </a:cubicBezTo>
                <a:cubicBezTo>
                  <a:pt x="1532659" y="796636"/>
                  <a:pt x="1489364" y="727364"/>
                  <a:pt x="1489364" y="666750"/>
                </a:cubicBezTo>
                <a:cubicBezTo>
                  <a:pt x="1489364" y="649432"/>
                  <a:pt x="1532659" y="536864"/>
                  <a:pt x="1549977" y="484909"/>
                </a:cubicBezTo>
                <a:cubicBezTo>
                  <a:pt x="1610591" y="329045"/>
                  <a:pt x="1619250" y="173182"/>
                  <a:pt x="1775114" y="43295"/>
                </a:cubicBezTo>
                <a:cubicBezTo>
                  <a:pt x="1809750" y="8659"/>
                  <a:pt x="1879023" y="8659"/>
                  <a:pt x="1930977" y="0"/>
                </a:cubicBezTo>
                <a:lnTo>
                  <a:pt x="2060864" y="0"/>
                </a:lnTo>
                <a:close/>
              </a:path>
            </a:pathLst>
          </a:custGeom>
          <a:gradFill>
            <a:gsLst>
              <a:gs pos="0">
                <a:srgbClr val="FE0306">
                  <a:alpha val="40000"/>
                </a:srgbClr>
              </a:gs>
              <a:gs pos="100000">
                <a:srgbClr val="FE0306">
                  <a:alpha val="72000"/>
                </a:srgbClr>
              </a:gs>
            </a:gsLst>
            <a:lin ang="5400000" scaled="1"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3" name="文本框 2" hidden="1">
            <a:extLst>
              <a:ext uri="{FF2B5EF4-FFF2-40B4-BE49-F238E27FC236}">
                <a16:creationId xmlns:a16="http://schemas.microsoft.com/office/drawing/2014/main" id="{47400439-824D-6CDE-0728-27D95DD1AC59}"/>
              </a:ext>
            </a:extLst>
          </p:cNvPr>
          <p:cNvSpPr txBox="1"/>
          <p:nvPr/>
        </p:nvSpPr>
        <p:spPr>
          <a:xfrm>
            <a:off x="4213223" y="1507165"/>
            <a:ext cx="611505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800">
                <a:latin typeface="钟齐志莽行书" panose="00000500000000000000" pitchFamily="2" charset="0"/>
                <a:ea typeface="钟齐志莽行书" panose="00000500000000000000" pitchFamily="2" charset="0"/>
              </a:rPr>
              <a:t>目录</a:t>
            </a:r>
            <a:endParaRPr lang="zh-CN" altLang="en-US" sz="4800" dirty="0">
              <a:latin typeface="钟齐志莽行书" panose="00000500000000000000" pitchFamily="2" charset="0"/>
              <a:ea typeface="钟齐志莽行书" panose="00000500000000000000" pitchFamily="2" charset="0"/>
            </a:endParaRPr>
          </a:p>
        </p:txBody>
      </p:sp>
      <p:sp>
        <p:nvSpPr>
          <p:cNvPr id="28" name="TextBox 55">
            <a:extLst>
              <a:ext uri="{FF2B5EF4-FFF2-40B4-BE49-F238E27FC236}">
                <a16:creationId xmlns:a16="http://schemas.microsoft.com/office/drawing/2014/main" id="{CD13D550-78D2-A425-1821-35CC455C8003}"/>
              </a:ext>
            </a:extLst>
          </p:cNvPr>
          <p:cNvSpPr txBox="1"/>
          <p:nvPr/>
        </p:nvSpPr>
        <p:spPr bwMode="auto">
          <a:xfrm>
            <a:off x="4694808" y="3593541"/>
            <a:ext cx="280238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 defTabSz="1625479" fontAlgn="auto">
              <a:spcBef>
                <a:spcPts val="0"/>
              </a:spcBef>
              <a:spcAft>
                <a:spcPts val="0"/>
              </a:spcAft>
              <a:defRPr sz="2000" b="1" spc="3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2000" dirty="0">
                <a:sym typeface="HarmonyOS Sans SC Light" panose="00000400000000000000" pitchFamily="2" charset="-122"/>
              </a:rPr>
              <a:t>下步工作计划安排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5B63B91D-57D2-11E0-0073-D7CF9E646ED7}"/>
              </a:ext>
            </a:extLst>
          </p:cNvPr>
          <p:cNvSpPr txBox="1"/>
          <p:nvPr/>
        </p:nvSpPr>
        <p:spPr>
          <a:xfrm>
            <a:off x="4295756" y="555765"/>
            <a:ext cx="3632726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gradFill>
                  <a:gsLst>
                    <a:gs pos="0">
                      <a:schemeClr val="accent1"/>
                    </a:gs>
                    <a:gs pos="100000">
                      <a:schemeClr val="accent3">
                        <a:lumMod val="60000"/>
                        <a:lumOff val="40000"/>
                      </a:schemeClr>
                    </a:gs>
                  </a:gsLst>
                  <a:lin ang="162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19900" dirty="0">
              <a:gradFill>
                <a:gsLst>
                  <a:gs pos="0">
                    <a:schemeClr val="accent1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162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2C0208FF-106D-A8AE-1DE8-CB8F8D8DC511}"/>
              </a:ext>
            </a:extLst>
          </p:cNvPr>
          <p:cNvSpPr/>
          <p:nvPr/>
        </p:nvSpPr>
        <p:spPr bwMode="auto">
          <a:xfrm>
            <a:off x="5421212" y="3520227"/>
            <a:ext cx="1341655" cy="4571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6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3CD4C97-4CAB-7BDF-321A-D090E061E9A9}"/>
              </a:ext>
            </a:extLst>
          </p:cNvPr>
          <p:cNvSpPr txBox="1"/>
          <p:nvPr/>
        </p:nvSpPr>
        <p:spPr>
          <a:xfrm>
            <a:off x="2655499" y="4217706"/>
            <a:ext cx="6873080" cy="5777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097530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8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0413" cy="6857106"/>
          </a:xfrm>
          <a:prstGeom prst="rect">
            <a:avLst/>
          </a:prstGeom>
        </p:spPr>
      </p:pic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08CA5A43-14F0-073C-32C4-49B83174D2FF}"/>
              </a:ext>
            </a:extLst>
          </p:cNvPr>
          <p:cNvSpPr/>
          <p:nvPr/>
        </p:nvSpPr>
        <p:spPr bwMode="auto">
          <a:xfrm>
            <a:off x="-1" y="3074262"/>
            <a:ext cx="12192000" cy="1996206"/>
          </a:xfrm>
          <a:custGeom>
            <a:avLst/>
            <a:gdLst>
              <a:gd name="connsiteX0" fmla="*/ 4859373 w 12192000"/>
              <a:gd name="connsiteY0" fmla="*/ 0 h 1996206"/>
              <a:gd name="connsiteX1" fmla="*/ 4864935 w 12192000"/>
              <a:gd name="connsiteY1" fmla="*/ 167459 h 1996206"/>
              <a:gd name="connsiteX2" fmla="*/ 4915920 w 12192000"/>
              <a:gd name="connsiteY2" fmla="*/ 262169 h 1996206"/>
              <a:gd name="connsiteX3" fmla="*/ 4940949 w 12192000"/>
              <a:gd name="connsiteY3" fmla="*/ 262169 h 1996206"/>
              <a:gd name="connsiteX4" fmla="*/ 4940949 w 12192000"/>
              <a:gd name="connsiteY4" fmla="*/ 288249 h 1996206"/>
              <a:gd name="connsiteX5" fmla="*/ 4947438 w 12192000"/>
              <a:gd name="connsiteY5" fmla="*/ 290994 h 1996206"/>
              <a:gd name="connsiteX6" fmla="*/ 4947438 w 12192000"/>
              <a:gd name="connsiteY6" fmla="*/ 385705 h 1996206"/>
              <a:gd name="connsiteX7" fmla="*/ 4966905 w 12192000"/>
              <a:gd name="connsiteY7" fmla="*/ 385705 h 1996206"/>
              <a:gd name="connsiteX8" fmla="*/ 4966905 w 12192000"/>
              <a:gd name="connsiteY8" fmla="*/ 528457 h 1996206"/>
              <a:gd name="connsiteX9" fmla="*/ 4998424 w 12192000"/>
              <a:gd name="connsiteY9" fmla="*/ 528457 h 1996206"/>
              <a:gd name="connsiteX10" fmla="*/ 4998424 w 12192000"/>
              <a:gd name="connsiteY10" fmla="*/ 473552 h 1996206"/>
              <a:gd name="connsiteX11" fmla="*/ 5111518 w 12192000"/>
              <a:gd name="connsiteY11" fmla="*/ 473552 h 1996206"/>
              <a:gd name="connsiteX12" fmla="*/ 5111518 w 12192000"/>
              <a:gd name="connsiteY12" fmla="*/ 654737 h 1996206"/>
              <a:gd name="connsiteX13" fmla="*/ 5132840 w 12192000"/>
              <a:gd name="connsiteY13" fmla="*/ 654737 h 1996206"/>
              <a:gd name="connsiteX14" fmla="*/ 5132840 w 12192000"/>
              <a:gd name="connsiteY14" fmla="*/ 598460 h 1996206"/>
              <a:gd name="connsiteX15" fmla="*/ 5193096 w 12192000"/>
              <a:gd name="connsiteY15" fmla="*/ 599833 h 1996206"/>
              <a:gd name="connsiteX16" fmla="*/ 5193096 w 12192000"/>
              <a:gd name="connsiteY16" fmla="*/ 561399 h 1996206"/>
              <a:gd name="connsiteX17" fmla="*/ 5275599 w 12192000"/>
              <a:gd name="connsiteY17" fmla="*/ 561399 h 1996206"/>
              <a:gd name="connsiteX18" fmla="*/ 5275599 w 12192000"/>
              <a:gd name="connsiteY18" fmla="*/ 359625 h 1996206"/>
              <a:gd name="connsiteX19" fmla="*/ 5306190 w 12192000"/>
              <a:gd name="connsiteY19" fmla="*/ 343154 h 1996206"/>
              <a:gd name="connsiteX20" fmla="*/ 5306190 w 12192000"/>
              <a:gd name="connsiteY20" fmla="*/ 284131 h 1996206"/>
              <a:gd name="connsiteX21" fmla="*/ 5352540 w 12192000"/>
              <a:gd name="connsiteY21" fmla="*/ 263542 h 1996206"/>
              <a:gd name="connsiteX22" fmla="*/ 5354394 w 12192000"/>
              <a:gd name="connsiteY22" fmla="*/ 168831 h 1996206"/>
              <a:gd name="connsiteX23" fmla="*/ 5359957 w 12192000"/>
              <a:gd name="connsiteY23" fmla="*/ 263542 h 1996206"/>
              <a:gd name="connsiteX24" fmla="*/ 5408161 w 12192000"/>
              <a:gd name="connsiteY24" fmla="*/ 282759 h 1996206"/>
              <a:gd name="connsiteX25" fmla="*/ 5408161 w 12192000"/>
              <a:gd name="connsiteY25" fmla="*/ 343154 h 1996206"/>
              <a:gd name="connsiteX26" fmla="*/ 5439679 w 12192000"/>
              <a:gd name="connsiteY26" fmla="*/ 355507 h 1996206"/>
              <a:gd name="connsiteX27" fmla="*/ 5439679 w 12192000"/>
              <a:gd name="connsiteY27" fmla="*/ 616304 h 1996206"/>
              <a:gd name="connsiteX28" fmla="*/ 5511059 w 12192000"/>
              <a:gd name="connsiteY28" fmla="*/ 616304 h 1996206"/>
              <a:gd name="connsiteX29" fmla="*/ 5511059 w 12192000"/>
              <a:gd name="connsiteY29" fmla="*/ 487278 h 1996206"/>
              <a:gd name="connsiteX30" fmla="*/ 5562044 w 12192000"/>
              <a:gd name="connsiteY30" fmla="*/ 487278 h 1996206"/>
              <a:gd name="connsiteX31" fmla="*/ 5562044 w 12192000"/>
              <a:gd name="connsiteY31" fmla="*/ 432374 h 1996206"/>
              <a:gd name="connsiteX32" fmla="*/ 5608394 w 12192000"/>
              <a:gd name="connsiteY32" fmla="*/ 432374 h 1996206"/>
              <a:gd name="connsiteX33" fmla="*/ 5608394 w 12192000"/>
              <a:gd name="connsiteY33" fmla="*/ 317074 h 1996206"/>
              <a:gd name="connsiteX34" fmla="*/ 5720562 w 12192000"/>
              <a:gd name="connsiteY34" fmla="*/ 317074 h 1996206"/>
              <a:gd name="connsiteX35" fmla="*/ 5720562 w 12192000"/>
              <a:gd name="connsiteY35" fmla="*/ 499632 h 1996206"/>
              <a:gd name="connsiteX36" fmla="*/ 5777110 w 12192000"/>
              <a:gd name="connsiteY36" fmla="*/ 499632 h 1996206"/>
              <a:gd name="connsiteX37" fmla="*/ 5777110 w 12192000"/>
              <a:gd name="connsiteY37" fmla="*/ 392568 h 1996206"/>
              <a:gd name="connsiteX38" fmla="*/ 5905037 w 12192000"/>
              <a:gd name="connsiteY38" fmla="*/ 392568 h 1996206"/>
              <a:gd name="connsiteX39" fmla="*/ 6032964 w 12192000"/>
              <a:gd name="connsiteY39" fmla="*/ 355507 h 1996206"/>
              <a:gd name="connsiteX40" fmla="*/ 6032964 w 12192000"/>
              <a:gd name="connsiteY40" fmla="*/ 532575 h 1996206"/>
              <a:gd name="connsiteX41" fmla="*/ 6092292 w 12192000"/>
              <a:gd name="connsiteY41" fmla="*/ 576498 h 1996206"/>
              <a:gd name="connsiteX42" fmla="*/ 6092292 w 12192000"/>
              <a:gd name="connsiteY42" fmla="*/ 473552 h 1996206"/>
              <a:gd name="connsiteX43" fmla="*/ 6121956 w 12192000"/>
              <a:gd name="connsiteY43" fmla="*/ 459826 h 1996206"/>
              <a:gd name="connsiteX44" fmla="*/ 6121956 w 12192000"/>
              <a:gd name="connsiteY44" fmla="*/ 469434 h 1996206"/>
              <a:gd name="connsiteX45" fmla="*/ 6139570 w 12192000"/>
              <a:gd name="connsiteY45" fmla="*/ 469434 h 1996206"/>
              <a:gd name="connsiteX46" fmla="*/ 6139570 w 12192000"/>
              <a:gd name="connsiteY46" fmla="*/ 483160 h 1996206"/>
              <a:gd name="connsiteX47" fmla="*/ 6150694 w 12192000"/>
              <a:gd name="connsiteY47" fmla="*/ 483160 h 1996206"/>
              <a:gd name="connsiteX48" fmla="*/ 6150694 w 12192000"/>
              <a:gd name="connsiteY48" fmla="*/ 492769 h 1996206"/>
              <a:gd name="connsiteX49" fmla="*/ 6162745 w 12192000"/>
              <a:gd name="connsiteY49" fmla="*/ 492769 h 1996206"/>
              <a:gd name="connsiteX50" fmla="*/ 6162745 w 12192000"/>
              <a:gd name="connsiteY50" fmla="*/ 540810 h 1996206"/>
              <a:gd name="connsiteX51" fmla="*/ 6173869 w 12192000"/>
              <a:gd name="connsiteY51" fmla="*/ 540810 h 1996206"/>
              <a:gd name="connsiteX52" fmla="*/ 6173869 w 12192000"/>
              <a:gd name="connsiteY52" fmla="*/ 564145 h 1996206"/>
              <a:gd name="connsiteX53" fmla="*/ 6185920 w 12192000"/>
              <a:gd name="connsiteY53" fmla="*/ 564145 h 1996206"/>
              <a:gd name="connsiteX54" fmla="*/ 6185920 w 12192000"/>
              <a:gd name="connsiteY54" fmla="*/ 392568 h 1996206"/>
              <a:gd name="connsiteX55" fmla="*/ 6214657 w 12192000"/>
              <a:gd name="connsiteY55" fmla="*/ 392568 h 1996206"/>
              <a:gd name="connsiteX56" fmla="*/ 6214657 w 12192000"/>
              <a:gd name="connsiteY56" fmla="*/ 334918 h 1996206"/>
              <a:gd name="connsiteX57" fmla="*/ 6237832 w 12192000"/>
              <a:gd name="connsiteY57" fmla="*/ 334918 h 1996206"/>
              <a:gd name="connsiteX58" fmla="*/ 6237832 w 12192000"/>
              <a:gd name="connsiteY58" fmla="*/ 321192 h 1996206"/>
              <a:gd name="connsiteX59" fmla="*/ 6348146 w 12192000"/>
              <a:gd name="connsiteY59" fmla="*/ 278641 h 1996206"/>
              <a:gd name="connsiteX60" fmla="*/ 6457533 w 12192000"/>
              <a:gd name="connsiteY60" fmla="*/ 321192 h 1996206"/>
              <a:gd name="connsiteX61" fmla="*/ 6457533 w 12192000"/>
              <a:gd name="connsiteY61" fmla="*/ 334918 h 1996206"/>
              <a:gd name="connsiteX62" fmla="*/ 6475146 w 12192000"/>
              <a:gd name="connsiteY62" fmla="*/ 334918 h 1996206"/>
              <a:gd name="connsiteX63" fmla="*/ 6475146 w 12192000"/>
              <a:gd name="connsiteY63" fmla="*/ 392568 h 1996206"/>
              <a:gd name="connsiteX64" fmla="*/ 6491832 w 12192000"/>
              <a:gd name="connsiteY64" fmla="*/ 396686 h 1996206"/>
              <a:gd name="connsiteX65" fmla="*/ 6491832 w 12192000"/>
              <a:gd name="connsiteY65" fmla="*/ 511985 h 1996206"/>
              <a:gd name="connsiteX66" fmla="*/ 6509446 w 12192000"/>
              <a:gd name="connsiteY66" fmla="*/ 511985 h 1996206"/>
              <a:gd name="connsiteX67" fmla="*/ 6527059 w 12192000"/>
              <a:gd name="connsiteY67" fmla="*/ 554536 h 1996206"/>
              <a:gd name="connsiteX68" fmla="*/ 6527059 w 12192000"/>
              <a:gd name="connsiteY68" fmla="*/ 450218 h 1996206"/>
              <a:gd name="connsiteX69" fmla="*/ 6555796 w 12192000"/>
              <a:gd name="connsiteY69" fmla="*/ 450218 h 1996206"/>
              <a:gd name="connsiteX70" fmla="*/ 6555796 w 12192000"/>
              <a:gd name="connsiteY70" fmla="*/ 415902 h 1996206"/>
              <a:gd name="connsiteX71" fmla="*/ 6567847 w 12192000"/>
              <a:gd name="connsiteY71" fmla="*/ 415902 h 1996206"/>
              <a:gd name="connsiteX72" fmla="*/ 6567847 w 12192000"/>
              <a:gd name="connsiteY72" fmla="*/ 389823 h 1996206"/>
              <a:gd name="connsiteX73" fmla="*/ 6799599 w 12192000"/>
              <a:gd name="connsiteY73" fmla="*/ 388450 h 1996206"/>
              <a:gd name="connsiteX74" fmla="*/ 6799599 w 12192000"/>
              <a:gd name="connsiteY74" fmla="*/ 410412 h 1996206"/>
              <a:gd name="connsiteX75" fmla="*/ 6816285 w 12192000"/>
              <a:gd name="connsiteY75" fmla="*/ 410412 h 1996206"/>
              <a:gd name="connsiteX76" fmla="*/ 6816285 w 12192000"/>
              <a:gd name="connsiteY76" fmla="*/ 450218 h 1996206"/>
              <a:gd name="connsiteX77" fmla="*/ 6833898 w 12192000"/>
              <a:gd name="connsiteY77" fmla="*/ 450218 h 1996206"/>
              <a:gd name="connsiteX78" fmla="*/ 6833898 w 12192000"/>
              <a:gd name="connsiteY78" fmla="*/ 544928 h 1996206"/>
              <a:gd name="connsiteX79" fmla="*/ 6850584 w 12192000"/>
              <a:gd name="connsiteY79" fmla="*/ 544928 h 1996206"/>
              <a:gd name="connsiteX80" fmla="*/ 6850584 w 12192000"/>
              <a:gd name="connsiteY80" fmla="*/ 45296 h 1996206"/>
              <a:gd name="connsiteX81" fmla="*/ 7022081 w 12192000"/>
              <a:gd name="connsiteY81" fmla="*/ 8235 h 1996206"/>
              <a:gd name="connsiteX82" fmla="*/ 7157424 w 12192000"/>
              <a:gd name="connsiteY82" fmla="*/ 35688 h 1996206"/>
              <a:gd name="connsiteX83" fmla="*/ 7158351 w 12192000"/>
              <a:gd name="connsiteY83" fmla="*/ 432374 h 1996206"/>
              <a:gd name="connsiteX84" fmla="*/ 7164840 w 12192000"/>
              <a:gd name="connsiteY84" fmla="*/ 440609 h 1996206"/>
              <a:gd name="connsiteX85" fmla="*/ 7186161 w 12192000"/>
              <a:gd name="connsiteY85" fmla="*/ 382959 h 1996206"/>
              <a:gd name="connsiteX86" fmla="*/ 7209336 w 12192000"/>
              <a:gd name="connsiteY86" fmla="*/ 440609 h 1996206"/>
              <a:gd name="connsiteX87" fmla="*/ 7215825 w 12192000"/>
              <a:gd name="connsiteY87" fmla="*/ 425511 h 1996206"/>
              <a:gd name="connsiteX88" fmla="*/ 7221387 w 12192000"/>
              <a:gd name="connsiteY88" fmla="*/ 455708 h 1996206"/>
              <a:gd name="connsiteX89" fmla="*/ 7221387 w 12192000"/>
              <a:gd name="connsiteY89" fmla="*/ 525711 h 1996206"/>
              <a:gd name="connsiteX90" fmla="*/ 7226949 w 12192000"/>
              <a:gd name="connsiteY90" fmla="*/ 531202 h 1996206"/>
              <a:gd name="connsiteX91" fmla="*/ 7226949 w 12192000"/>
              <a:gd name="connsiteY91" fmla="*/ 630030 h 1996206"/>
              <a:gd name="connsiteX92" fmla="*/ 7238073 w 12192000"/>
              <a:gd name="connsiteY92" fmla="*/ 630030 h 1996206"/>
              <a:gd name="connsiteX93" fmla="*/ 7238073 w 12192000"/>
              <a:gd name="connsiteY93" fmla="*/ 507867 h 1996206"/>
              <a:gd name="connsiteX94" fmla="*/ 7250124 w 12192000"/>
              <a:gd name="connsiteY94" fmla="*/ 507867 h 1996206"/>
              <a:gd name="connsiteX95" fmla="*/ 7250124 w 12192000"/>
              <a:gd name="connsiteY95" fmla="*/ 222363 h 1996206"/>
              <a:gd name="connsiteX96" fmla="*/ 7434599 w 12192000"/>
              <a:gd name="connsiteY96" fmla="*/ 189421 h 1996206"/>
              <a:gd name="connsiteX97" fmla="*/ 7562526 w 12192000"/>
              <a:gd name="connsiteY97" fmla="*/ 218246 h 1996206"/>
              <a:gd name="connsiteX98" fmla="*/ 7562526 w 12192000"/>
              <a:gd name="connsiteY98" fmla="*/ 411784 h 1996206"/>
              <a:gd name="connsiteX99" fmla="*/ 7585701 w 12192000"/>
              <a:gd name="connsiteY99" fmla="*/ 429628 h 1996206"/>
              <a:gd name="connsiteX100" fmla="*/ 7585701 w 12192000"/>
              <a:gd name="connsiteY100" fmla="*/ 465316 h 1996206"/>
              <a:gd name="connsiteX101" fmla="*/ 7596825 w 12192000"/>
              <a:gd name="connsiteY101" fmla="*/ 465316 h 1996206"/>
              <a:gd name="connsiteX102" fmla="*/ 7596825 w 12192000"/>
              <a:gd name="connsiteY102" fmla="*/ 488651 h 1996206"/>
              <a:gd name="connsiteX103" fmla="*/ 7602387 w 12192000"/>
              <a:gd name="connsiteY103" fmla="*/ 488651 h 1996206"/>
              <a:gd name="connsiteX104" fmla="*/ 7602387 w 12192000"/>
              <a:gd name="connsiteY104" fmla="*/ 606696 h 1996206"/>
              <a:gd name="connsiteX105" fmla="*/ 7614438 w 12192000"/>
              <a:gd name="connsiteY105" fmla="*/ 606696 h 1996206"/>
              <a:gd name="connsiteX106" fmla="*/ 7614438 w 12192000"/>
              <a:gd name="connsiteY106" fmla="*/ 569635 h 1996206"/>
              <a:gd name="connsiteX107" fmla="*/ 7701577 w 12192000"/>
              <a:gd name="connsiteY107" fmla="*/ 569635 h 1996206"/>
              <a:gd name="connsiteX108" fmla="*/ 7701577 w 12192000"/>
              <a:gd name="connsiteY108" fmla="*/ 459826 h 1996206"/>
              <a:gd name="connsiteX109" fmla="*/ 7741438 w 12192000"/>
              <a:gd name="connsiteY109" fmla="*/ 459826 h 1996206"/>
              <a:gd name="connsiteX110" fmla="*/ 7741438 w 12192000"/>
              <a:gd name="connsiteY110" fmla="*/ 406294 h 1996206"/>
              <a:gd name="connsiteX111" fmla="*/ 7747927 w 12192000"/>
              <a:gd name="connsiteY111" fmla="*/ 406294 h 1996206"/>
              <a:gd name="connsiteX112" fmla="*/ 7747927 w 12192000"/>
              <a:gd name="connsiteY112" fmla="*/ 387077 h 1996206"/>
              <a:gd name="connsiteX113" fmla="*/ 7753489 w 12192000"/>
              <a:gd name="connsiteY113" fmla="*/ 387077 h 1996206"/>
              <a:gd name="connsiteX114" fmla="*/ 7753489 w 12192000"/>
              <a:gd name="connsiteY114" fmla="*/ 373351 h 1996206"/>
              <a:gd name="connsiteX115" fmla="*/ 7932402 w 12192000"/>
              <a:gd name="connsiteY115" fmla="*/ 367861 h 1996206"/>
              <a:gd name="connsiteX116" fmla="*/ 7932402 w 12192000"/>
              <a:gd name="connsiteY116" fmla="*/ 532575 h 1996206"/>
              <a:gd name="connsiteX117" fmla="*/ 8013051 w 12192000"/>
              <a:gd name="connsiteY117" fmla="*/ 532575 h 1996206"/>
              <a:gd name="connsiteX118" fmla="*/ 8013051 w 12192000"/>
              <a:gd name="connsiteY118" fmla="*/ 551791 h 1996206"/>
              <a:gd name="connsiteX119" fmla="*/ 8077942 w 12192000"/>
              <a:gd name="connsiteY119" fmla="*/ 525711 h 1996206"/>
              <a:gd name="connsiteX120" fmla="*/ 8094628 w 12192000"/>
              <a:gd name="connsiteY120" fmla="*/ 525711 h 1996206"/>
              <a:gd name="connsiteX121" fmla="*/ 8094628 w 12192000"/>
              <a:gd name="connsiteY121" fmla="*/ 446100 h 1996206"/>
              <a:gd name="connsiteX122" fmla="*/ 8280029 w 12192000"/>
              <a:gd name="connsiteY122" fmla="*/ 446100 h 1996206"/>
              <a:gd name="connsiteX123" fmla="*/ 8280029 w 12192000"/>
              <a:gd name="connsiteY123" fmla="*/ 492769 h 1996206"/>
              <a:gd name="connsiteX124" fmla="*/ 8285591 w 12192000"/>
              <a:gd name="connsiteY124" fmla="*/ 492769 h 1996206"/>
              <a:gd name="connsiteX125" fmla="*/ 8285591 w 12192000"/>
              <a:gd name="connsiteY125" fmla="*/ 517476 h 1996206"/>
              <a:gd name="connsiteX126" fmla="*/ 8303205 w 12192000"/>
              <a:gd name="connsiteY126" fmla="*/ 517476 h 1996206"/>
              <a:gd name="connsiteX127" fmla="*/ 8303205 w 12192000"/>
              <a:gd name="connsiteY127" fmla="*/ 531202 h 1996206"/>
              <a:gd name="connsiteX128" fmla="*/ 8314329 w 12192000"/>
              <a:gd name="connsiteY128" fmla="*/ 531202 h 1996206"/>
              <a:gd name="connsiteX129" fmla="*/ 8315256 w 12192000"/>
              <a:gd name="connsiteY129" fmla="*/ 396686 h 1996206"/>
              <a:gd name="connsiteX130" fmla="*/ 8539591 w 12192000"/>
              <a:gd name="connsiteY130" fmla="*/ 396686 h 1996206"/>
              <a:gd name="connsiteX131" fmla="*/ 8539591 w 12192000"/>
              <a:gd name="connsiteY131" fmla="*/ 573753 h 1996206"/>
              <a:gd name="connsiteX132" fmla="*/ 8573891 w 12192000"/>
              <a:gd name="connsiteY132" fmla="*/ 573753 h 1996206"/>
              <a:gd name="connsiteX133" fmla="*/ 8572964 w 12192000"/>
              <a:gd name="connsiteY133" fmla="*/ 429628 h 1996206"/>
              <a:gd name="connsiteX134" fmla="*/ 8649905 w 12192000"/>
              <a:gd name="connsiteY134" fmla="*/ 429628 h 1996206"/>
              <a:gd name="connsiteX135" fmla="*/ 8649905 w 12192000"/>
              <a:gd name="connsiteY135" fmla="*/ 483160 h 1996206"/>
              <a:gd name="connsiteX136" fmla="*/ 8661029 w 12192000"/>
              <a:gd name="connsiteY136" fmla="*/ 483160 h 1996206"/>
              <a:gd name="connsiteX137" fmla="*/ 8661029 w 12192000"/>
              <a:gd name="connsiteY137" fmla="*/ 459826 h 1996206"/>
              <a:gd name="connsiteX138" fmla="*/ 8667518 w 12192000"/>
              <a:gd name="connsiteY138" fmla="*/ 459826 h 1996206"/>
              <a:gd name="connsiteX139" fmla="*/ 8667518 w 12192000"/>
              <a:gd name="connsiteY139" fmla="*/ 414530 h 1996206"/>
              <a:gd name="connsiteX140" fmla="*/ 8673080 w 12192000"/>
              <a:gd name="connsiteY140" fmla="*/ 414530 h 1996206"/>
              <a:gd name="connsiteX141" fmla="*/ 8701818 w 12192000"/>
              <a:gd name="connsiteY141" fmla="*/ 350017 h 1996206"/>
              <a:gd name="connsiteX142" fmla="*/ 8712942 w 12192000"/>
              <a:gd name="connsiteY142" fmla="*/ 282759 h 1996206"/>
              <a:gd name="connsiteX143" fmla="*/ 8725920 w 12192000"/>
              <a:gd name="connsiteY143" fmla="*/ 350017 h 1996206"/>
              <a:gd name="connsiteX144" fmla="*/ 8756511 w 12192000"/>
              <a:gd name="connsiteY144" fmla="*/ 415902 h 1996206"/>
              <a:gd name="connsiteX145" fmla="*/ 8764854 w 12192000"/>
              <a:gd name="connsiteY145" fmla="*/ 415902 h 1996206"/>
              <a:gd name="connsiteX146" fmla="*/ 8764854 w 12192000"/>
              <a:gd name="connsiteY146" fmla="*/ 440609 h 1996206"/>
              <a:gd name="connsiteX147" fmla="*/ 8771343 w 12192000"/>
              <a:gd name="connsiteY147" fmla="*/ 440609 h 1996206"/>
              <a:gd name="connsiteX148" fmla="*/ 8771343 w 12192000"/>
              <a:gd name="connsiteY148" fmla="*/ 479043 h 1996206"/>
              <a:gd name="connsiteX149" fmla="*/ 8775978 w 12192000"/>
              <a:gd name="connsiteY149" fmla="*/ 479043 h 1996206"/>
              <a:gd name="connsiteX150" fmla="*/ 8781540 w 12192000"/>
              <a:gd name="connsiteY150" fmla="*/ 473552 h 1996206"/>
              <a:gd name="connsiteX151" fmla="*/ 8799153 w 12192000"/>
              <a:gd name="connsiteY151" fmla="*/ 473552 h 1996206"/>
              <a:gd name="connsiteX152" fmla="*/ 8799153 w 12192000"/>
              <a:gd name="connsiteY152" fmla="*/ 465316 h 1996206"/>
              <a:gd name="connsiteX153" fmla="*/ 8805642 w 12192000"/>
              <a:gd name="connsiteY153" fmla="*/ 465316 h 1996206"/>
              <a:gd name="connsiteX154" fmla="*/ 8805642 w 12192000"/>
              <a:gd name="connsiteY154" fmla="*/ 425511 h 1996206"/>
              <a:gd name="connsiteX155" fmla="*/ 8811204 w 12192000"/>
              <a:gd name="connsiteY155" fmla="*/ 425511 h 1996206"/>
              <a:gd name="connsiteX156" fmla="*/ 8831599 w 12192000"/>
              <a:gd name="connsiteY156" fmla="*/ 244325 h 1996206"/>
              <a:gd name="connsiteX157" fmla="*/ 8851993 w 12192000"/>
              <a:gd name="connsiteY157" fmla="*/ 421393 h 1996206"/>
              <a:gd name="connsiteX158" fmla="*/ 8864044 w 12192000"/>
              <a:gd name="connsiteY158" fmla="*/ 425511 h 1996206"/>
              <a:gd name="connsiteX159" fmla="*/ 8864044 w 12192000"/>
              <a:gd name="connsiteY159" fmla="*/ 440609 h 1996206"/>
              <a:gd name="connsiteX160" fmla="*/ 8892781 w 12192000"/>
              <a:gd name="connsiteY160" fmla="*/ 440609 h 1996206"/>
              <a:gd name="connsiteX161" fmla="*/ 8892781 w 12192000"/>
              <a:gd name="connsiteY161" fmla="*/ 459826 h 1996206"/>
              <a:gd name="connsiteX162" fmla="*/ 8962307 w 12192000"/>
              <a:gd name="connsiteY162" fmla="*/ 459826 h 1996206"/>
              <a:gd name="connsiteX163" fmla="*/ 8962307 w 12192000"/>
              <a:gd name="connsiteY163" fmla="*/ 473552 h 1996206"/>
              <a:gd name="connsiteX164" fmla="*/ 9060569 w 12192000"/>
              <a:gd name="connsiteY164" fmla="*/ 498259 h 1996206"/>
              <a:gd name="connsiteX165" fmla="*/ 9060569 w 12192000"/>
              <a:gd name="connsiteY165" fmla="*/ 560027 h 1996206"/>
              <a:gd name="connsiteX166" fmla="*/ 9089307 w 12192000"/>
              <a:gd name="connsiteY166" fmla="*/ 560027 h 1996206"/>
              <a:gd name="connsiteX167" fmla="*/ 9089307 w 12192000"/>
              <a:gd name="connsiteY167" fmla="*/ 573753 h 1996206"/>
              <a:gd name="connsiteX168" fmla="*/ 9120825 w 12192000"/>
              <a:gd name="connsiteY168" fmla="*/ 573753 h 1996206"/>
              <a:gd name="connsiteX169" fmla="*/ 9120825 w 12192000"/>
              <a:gd name="connsiteY169" fmla="*/ 557282 h 1996206"/>
              <a:gd name="connsiteX170" fmla="*/ 9186642 w 12192000"/>
              <a:gd name="connsiteY170" fmla="*/ 557282 h 1996206"/>
              <a:gd name="connsiteX171" fmla="*/ 9186642 w 12192000"/>
              <a:gd name="connsiteY171" fmla="*/ 448845 h 1996206"/>
              <a:gd name="connsiteX172" fmla="*/ 9334964 w 12192000"/>
              <a:gd name="connsiteY172" fmla="*/ 448845 h 1996206"/>
              <a:gd name="connsiteX173" fmla="*/ 9334964 w 12192000"/>
              <a:gd name="connsiteY173" fmla="*/ 511985 h 1996206"/>
              <a:gd name="connsiteX174" fmla="*/ 9341453 w 12192000"/>
              <a:gd name="connsiteY174" fmla="*/ 510613 h 1996206"/>
              <a:gd name="connsiteX175" fmla="*/ 9341453 w 12192000"/>
              <a:gd name="connsiteY175" fmla="*/ 490023 h 1996206"/>
              <a:gd name="connsiteX176" fmla="*/ 9351650 w 12192000"/>
              <a:gd name="connsiteY176" fmla="*/ 490023 h 1996206"/>
              <a:gd name="connsiteX177" fmla="*/ 9355358 w 12192000"/>
              <a:gd name="connsiteY177" fmla="*/ 388450 h 1996206"/>
              <a:gd name="connsiteX178" fmla="*/ 9422102 w 12192000"/>
              <a:gd name="connsiteY178" fmla="*/ 341781 h 1996206"/>
              <a:gd name="connsiteX179" fmla="*/ 9486066 w 12192000"/>
              <a:gd name="connsiteY179" fmla="*/ 391195 h 1996206"/>
              <a:gd name="connsiteX180" fmla="*/ 9486066 w 12192000"/>
              <a:gd name="connsiteY180" fmla="*/ 557282 h 1996206"/>
              <a:gd name="connsiteX181" fmla="*/ 9565788 w 12192000"/>
              <a:gd name="connsiteY181" fmla="*/ 595715 h 1996206"/>
              <a:gd name="connsiteX182" fmla="*/ 9565788 w 12192000"/>
              <a:gd name="connsiteY182" fmla="*/ 404921 h 1996206"/>
              <a:gd name="connsiteX183" fmla="*/ 9611212 w 12192000"/>
              <a:gd name="connsiteY183" fmla="*/ 404921 h 1996206"/>
              <a:gd name="connsiteX184" fmla="*/ 9611212 w 12192000"/>
              <a:gd name="connsiteY184" fmla="*/ 43923 h 1996206"/>
              <a:gd name="connsiteX185" fmla="*/ 9816080 w 12192000"/>
              <a:gd name="connsiteY185" fmla="*/ 43923 h 1996206"/>
              <a:gd name="connsiteX186" fmla="*/ 9816080 w 12192000"/>
              <a:gd name="connsiteY186" fmla="*/ 646502 h 1996206"/>
              <a:gd name="connsiteX187" fmla="*/ 9883752 w 12192000"/>
              <a:gd name="connsiteY187" fmla="*/ 646502 h 1996206"/>
              <a:gd name="connsiteX188" fmla="*/ 9883752 w 12192000"/>
              <a:gd name="connsiteY188" fmla="*/ 43923 h 1996206"/>
              <a:gd name="connsiteX189" fmla="*/ 10072861 w 12192000"/>
              <a:gd name="connsiteY189" fmla="*/ 43923 h 1996206"/>
              <a:gd name="connsiteX190" fmla="*/ 10072861 w 12192000"/>
              <a:gd name="connsiteY190" fmla="*/ 603951 h 1996206"/>
              <a:gd name="connsiteX191" fmla="*/ 10097891 w 12192000"/>
              <a:gd name="connsiteY191" fmla="*/ 603951 h 1996206"/>
              <a:gd name="connsiteX192" fmla="*/ 10097891 w 12192000"/>
              <a:gd name="connsiteY192" fmla="*/ 503750 h 1996206"/>
              <a:gd name="connsiteX193" fmla="*/ 10211912 w 12192000"/>
              <a:gd name="connsiteY193" fmla="*/ 503750 h 1996206"/>
              <a:gd name="connsiteX194" fmla="*/ 10211912 w 12192000"/>
              <a:gd name="connsiteY194" fmla="*/ 506495 h 1996206"/>
              <a:gd name="connsiteX195" fmla="*/ 10225818 w 12192000"/>
              <a:gd name="connsiteY195" fmla="*/ 506495 h 1996206"/>
              <a:gd name="connsiteX196" fmla="*/ 10226745 w 12192000"/>
              <a:gd name="connsiteY196" fmla="*/ 595715 h 1996206"/>
              <a:gd name="connsiteX197" fmla="*/ 10277730 w 12192000"/>
              <a:gd name="connsiteY197" fmla="*/ 595715 h 1996206"/>
              <a:gd name="connsiteX198" fmla="*/ 10277730 w 12192000"/>
              <a:gd name="connsiteY198" fmla="*/ 624540 h 1996206"/>
              <a:gd name="connsiteX199" fmla="*/ 10328715 w 12192000"/>
              <a:gd name="connsiteY199" fmla="*/ 624540 h 1996206"/>
              <a:gd name="connsiteX200" fmla="*/ 10328715 w 12192000"/>
              <a:gd name="connsiteY200" fmla="*/ 638266 h 1996206"/>
              <a:gd name="connsiteX201" fmla="*/ 10426051 w 12192000"/>
              <a:gd name="connsiteY201" fmla="*/ 638266 h 1996206"/>
              <a:gd name="connsiteX202" fmla="*/ 10426051 w 12192000"/>
              <a:gd name="connsiteY202" fmla="*/ 616304 h 1996206"/>
              <a:gd name="connsiteX203" fmla="*/ 10426978 w 12192000"/>
              <a:gd name="connsiteY203" fmla="*/ 616304 h 1996206"/>
              <a:gd name="connsiteX204" fmla="*/ 10426978 w 12192000"/>
              <a:gd name="connsiteY204" fmla="*/ 389823 h 1996206"/>
              <a:gd name="connsiteX205" fmla="*/ 10541000 w 12192000"/>
              <a:gd name="connsiteY205" fmla="*/ 389823 h 1996206"/>
              <a:gd name="connsiteX206" fmla="*/ 10540073 w 12192000"/>
              <a:gd name="connsiteY206" fmla="*/ 627285 h 1996206"/>
              <a:gd name="connsiteX207" fmla="*/ 10616088 w 12192000"/>
              <a:gd name="connsiteY207" fmla="*/ 627285 h 1996206"/>
              <a:gd name="connsiteX208" fmla="*/ 10616088 w 12192000"/>
              <a:gd name="connsiteY208" fmla="*/ 495514 h 1996206"/>
              <a:gd name="connsiteX209" fmla="*/ 10733818 w 12192000"/>
              <a:gd name="connsiteY209" fmla="*/ 495514 h 1996206"/>
              <a:gd name="connsiteX210" fmla="*/ 10733818 w 12192000"/>
              <a:gd name="connsiteY210" fmla="*/ 597087 h 1996206"/>
              <a:gd name="connsiteX211" fmla="*/ 10770898 w 12192000"/>
              <a:gd name="connsiteY211" fmla="*/ 597087 h 1996206"/>
              <a:gd name="connsiteX212" fmla="*/ 10770898 w 12192000"/>
              <a:gd name="connsiteY212" fmla="*/ 579243 h 1996206"/>
              <a:gd name="connsiteX213" fmla="*/ 10780168 w 12192000"/>
              <a:gd name="connsiteY213" fmla="*/ 579243 h 1996206"/>
              <a:gd name="connsiteX214" fmla="*/ 10780168 w 12192000"/>
              <a:gd name="connsiteY214" fmla="*/ 380214 h 1996206"/>
              <a:gd name="connsiteX215" fmla="*/ 10835788 w 12192000"/>
              <a:gd name="connsiteY215" fmla="*/ 395313 h 1996206"/>
              <a:gd name="connsiteX216" fmla="*/ 10835788 w 12192000"/>
              <a:gd name="connsiteY216" fmla="*/ 385705 h 1996206"/>
              <a:gd name="connsiteX217" fmla="*/ 10861745 w 12192000"/>
              <a:gd name="connsiteY217" fmla="*/ 385705 h 1996206"/>
              <a:gd name="connsiteX218" fmla="*/ 10861745 w 12192000"/>
              <a:gd name="connsiteY218" fmla="*/ 290994 h 1996206"/>
              <a:gd name="connsiteX219" fmla="*/ 10868234 w 12192000"/>
              <a:gd name="connsiteY219" fmla="*/ 286876 h 1996206"/>
              <a:gd name="connsiteX220" fmla="*/ 10868234 w 12192000"/>
              <a:gd name="connsiteY220" fmla="*/ 259424 h 1996206"/>
              <a:gd name="connsiteX221" fmla="*/ 10891409 w 12192000"/>
              <a:gd name="connsiteY221" fmla="*/ 258051 h 1996206"/>
              <a:gd name="connsiteX222" fmla="*/ 10947956 w 12192000"/>
              <a:gd name="connsiteY222" fmla="*/ 168831 h 1996206"/>
              <a:gd name="connsiteX223" fmla="*/ 10952591 w 12192000"/>
              <a:gd name="connsiteY223" fmla="*/ 0 h 1996206"/>
              <a:gd name="connsiteX224" fmla="*/ 10957226 w 12192000"/>
              <a:gd name="connsiteY224" fmla="*/ 167459 h 1996206"/>
              <a:gd name="connsiteX225" fmla="*/ 11009139 w 12192000"/>
              <a:gd name="connsiteY225" fmla="*/ 262169 h 1996206"/>
              <a:gd name="connsiteX226" fmla="*/ 11034168 w 12192000"/>
              <a:gd name="connsiteY226" fmla="*/ 262169 h 1996206"/>
              <a:gd name="connsiteX227" fmla="*/ 11034168 w 12192000"/>
              <a:gd name="connsiteY227" fmla="*/ 288249 h 1996206"/>
              <a:gd name="connsiteX228" fmla="*/ 11039730 w 12192000"/>
              <a:gd name="connsiteY228" fmla="*/ 290994 h 1996206"/>
              <a:gd name="connsiteX229" fmla="*/ 11039730 w 12192000"/>
              <a:gd name="connsiteY229" fmla="*/ 385705 h 1996206"/>
              <a:gd name="connsiteX230" fmla="*/ 11060124 w 12192000"/>
              <a:gd name="connsiteY230" fmla="*/ 385705 h 1996206"/>
              <a:gd name="connsiteX231" fmla="*/ 11060124 w 12192000"/>
              <a:gd name="connsiteY231" fmla="*/ 528457 h 1996206"/>
              <a:gd name="connsiteX232" fmla="*/ 11092569 w 12192000"/>
              <a:gd name="connsiteY232" fmla="*/ 528457 h 1996206"/>
              <a:gd name="connsiteX233" fmla="*/ 11092569 w 12192000"/>
              <a:gd name="connsiteY233" fmla="*/ 473552 h 1996206"/>
              <a:gd name="connsiteX234" fmla="*/ 11203810 w 12192000"/>
              <a:gd name="connsiteY234" fmla="*/ 473552 h 1996206"/>
              <a:gd name="connsiteX235" fmla="*/ 11203810 w 12192000"/>
              <a:gd name="connsiteY235" fmla="*/ 654737 h 1996206"/>
              <a:gd name="connsiteX236" fmla="*/ 11225131 w 12192000"/>
              <a:gd name="connsiteY236" fmla="*/ 654737 h 1996206"/>
              <a:gd name="connsiteX237" fmla="*/ 11225131 w 12192000"/>
              <a:gd name="connsiteY237" fmla="*/ 598460 h 1996206"/>
              <a:gd name="connsiteX238" fmla="*/ 11287241 w 12192000"/>
              <a:gd name="connsiteY238" fmla="*/ 599833 h 1996206"/>
              <a:gd name="connsiteX239" fmla="*/ 11287241 w 12192000"/>
              <a:gd name="connsiteY239" fmla="*/ 561399 h 1996206"/>
              <a:gd name="connsiteX240" fmla="*/ 11368818 w 12192000"/>
              <a:gd name="connsiteY240" fmla="*/ 561399 h 1996206"/>
              <a:gd name="connsiteX241" fmla="*/ 11368818 w 12192000"/>
              <a:gd name="connsiteY241" fmla="*/ 359625 h 1996206"/>
              <a:gd name="connsiteX242" fmla="*/ 11398482 w 12192000"/>
              <a:gd name="connsiteY242" fmla="*/ 343154 h 1996206"/>
              <a:gd name="connsiteX243" fmla="*/ 11398482 w 12192000"/>
              <a:gd name="connsiteY243" fmla="*/ 284131 h 1996206"/>
              <a:gd name="connsiteX244" fmla="*/ 11444832 w 12192000"/>
              <a:gd name="connsiteY244" fmla="*/ 263542 h 1996206"/>
              <a:gd name="connsiteX245" fmla="*/ 11447613 w 12192000"/>
              <a:gd name="connsiteY245" fmla="*/ 168831 h 1996206"/>
              <a:gd name="connsiteX246" fmla="*/ 11452248 w 12192000"/>
              <a:gd name="connsiteY246" fmla="*/ 263542 h 1996206"/>
              <a:gd name="connsiteX247" fmla="*/ 11501380 w 12192000"/>
              <a:gd name="connsiteY247" fmla="*/ 282759 h 1996206"/>
              <a:gd name="connsiteX248" fmla="*/ 11502307 w 12192000"/>
              <a:gd name="connsiteY248" fmla="*/ 343154 h 1996206"/>
              <a:gd name="connsiteX249" fmla="*/ 11531971 w 12192000"/>
              <a:gd name="connsiteY249" fmla="*/ 355507 h 1996206"/>
              <a:gd name="connsiteX250" fmla="*/ 11531971 w 12192000"/>
              <a:gd name="connsiteY250" fmla="*/ 616304 h 1996206"/>
              <a:gd name="connsiteX251" fmla="*/ 11603350 w 12192000"/>
              <a:gd name="connsiteY251" fmla="*/ 616304 h 1996206"/>
              <a:gd name="connsiteX252" fmla="*/ 11603350 w 12192000"/>
              <a:gd name="connsiteY252" fmla="*/ 487278 h 1996206"/>
              <a:gd name="connsiteX253" fmla="*/ 11655263 w 12192000"/>
              <a:gd name="connsiteY253" fmla="*/ 487278 h 1996206"/>
              <a:gd name="connsiteX254" fmla="*/ 11655263 w 12192000"/>
              <a:gd name="connsiteY254" fmla="*/ 432374 h 1996206"/>
              <a:gd name="connsiteX255" fmla="*/ 11701613 w 12192000"/>
              <a:gd name="connsiteY255" fmla="*/ 432374 h 1996206"/>
              <a:gd name="connsiteX256" fmla="*/ 11701613 w 12192000"/>
              <a:gd name="connsiteY256" fmla="*/ 317074 h 1996206"/>
              <a:gd name="connsiteX257" fmla="*/ 11813781 w 12192000"/>
              <a:gd name="connsiteY257" fmla="*/ 317074 h 1996206"/>
              <a:gd name="connsiteX258" fmla="*/ 11813781 w 12192000"/>
              <a:gd name="connsiteY258" fmla="*/ 499632 h 1996206"/>
              <a:gd name="connsiteX259" fmla="*/ 11870328 w 12192000"/>
              <a:gd name="connsiteY259" fmla="*/ 499632 h 1996206"/>
              <a:gd name="connsiteX260" fmla="*/ 11870328 w 12192000"/>
              <a:gd name="connsiteY260" fmla="*/ 392568 h 1996206"/>
              <a:gd name="connsiteX261" fmla="*/ 11998255 w 12192000"/>
              <a:gd name="connsiteY261" fmla="*/ 392568 h 1996206"/>
              <a:gd name="connsiteX262" fmla="*/ 12126182 w 12192000"/>
              <a:gd name="connsiteY262" fmla="*/ 355507 h 1996206"/>
              <a:gd name="connsiteX263" fmla="*/ 12126182 w 12192000"/>
              <a:gd name="connsiteY263" fmla="*/ 532575 h 1996206"/>
              <a:gd name="connsiteX264" fmla="*/ 12192000 w 12192000"/>
              <a:gd name="connsiteY264" fmla="*/ 580616 h 1996206"/>
              <a:gd name="connsiteX265" fmla="*/ 12192000 w 12192000"/>
              <a:gd name="connsiteY265" fmla="*/ 785136 h 1996206"/>
              <a:gd name="connsiteX266" fmla="*/ 12190413 w 12192000"/>
              <a:gd name="connsiteY266" fmla="*/ 785136 h 1996206"/>
              <a:gd name="connsiteX267" fmla="*/ 12190413 w 12192000"/>
              <a:gd name="connsiteY267" fmla="*/ 1996206 h 1996206"/>
              <a:gd name="connsiteX268" fmla="*/ 0 w 12192000"/>
              <a:gd name="connsiteY268" fmla="*/ 1996206 h 1996206"/>
              <a:gd name="connsiteX269" fmla="*/ 0 w 12192000"/>
              <a:gd name="connsiteY269" fmla="*/ 785136 h 1996206"/>
              <a:gd name="connsiteX270" fmla="*/ 0 w 12192000"/>
              <a:gd name="connsiteY270" fmla="*/ 785135 h 1996206"/>
              <a:gd name="connsiteX271" fmla="*/ 0 w 12192000"/>
              <a:gd name="connsiteY271" fmla="*/ 473552 h 1996206"/>
              <a:gd name="connsiteX272" fmla="*/ 29664 w 12192000"/>
              <a:gd name="connsiteY272" fmla="*/ 459826 h 1996206"/>
              <a:gd name="connsiteX273" fmla="*/ 29664 w 12192000"/>
              <a:gd name="connsiteY273" fmla="*/ 469434 h 1996206"/>
              <a:gd name="connsiteX274" fmla="*/ 47278 w 12192000"/>
              <a:gd name="connsiteY274" fmla="*/ 469434 h 1996206"/>
              <a:gd name="connsiteX275" fmla="*/ 47278 w 12192000"/>
              <a:gd name="connsiteY275" fmla="*/ 483160 h 1996206"/>
              <a:gd name="connsiteX276" fmla="*/ 58402 w 12192000"/>
              <a:gd name="connsiteY276" fmla="*/ 483160 h 1996206"/>
              <a:gd name="connsiteX277" fmla="*/ 58402 w 12192000"/>
              <a:gd name="connsiteY277" fmla="*/ 492769 h 1996206"/>
              <a:gd name="connsiteX278" fmla="*/ 69526 w 12192000"/>
              <a:gd name="connsiteY278" fmla="*/ 492769 h 1996206"/>
              <a:gd name="connsiteX279" fmla="*/ 69526 w 12192000"/>
              <a:gd name="connsiteY279" fmla="*/ 540810 h 1996206"/>
              <a:gd name="connsiteX280" fmla="*/ 80650 w 12192000"/>
              <a:gd name="connsiteY280" fmla="*/ 540810 h 1996206"/>
              <a:gd name="connsiteX281" fmla="*/ 80650 w 12192000"/>
              <a:gd name="connsiteY281" fmla="*/ 564145 h 1996206"/>
              <a:gd name="connsiteX282" fmla="*/ 92701 w 12192000"/>
              <a:gd name="connsiteY282" fmla="*/ 564145 h 1996206"/>
              <a:gd name="connsiteX283" fmla="*/ 92701 w 12192000"/>
              <a:gd name="connsiteY283" fmla="*/ 392568 h 1996206"/>
              <a:gd name="connsiteX284" fmla="*/ 121438 w 12192000"/>
              <a:gd name="connsiteY284" fmla="*/ 392568 h 1996206"/>
              <a:gd name="connsiteX285" fmla="*/ 121438 w 12192000"/>
              <a:gd name="connsiteY285" fmla="*/ 334918 h 1996206"/>
              <a:gd name="connsiteX286" fmla="*/ 145540 w 12192000"/>
              <a:gd name="connsiteY286" fmla="*/ 334918 h 1996206"/>
              <a:gd name="connsiteX287" fmla="*/ 145540 w 12192000"/>
              <a:gd name="connsiteY287" fmla="*/ 321192 h 1996206"/>
              <a:gd name="connsiteX288" fmla="*/ 254927 w 12192000"/>
              <a:gd name="connsiteY288" fmla="*/ 278641 h 1996206"/>
              <a:gd name="connsiteX289" fmla="*/ 365241 w 12192000"/>
              <a:gd name="connsiteY289" fmla="*/ 321192 h 1996206"/>
              <a:gd name="connsiteX290" fmla="*/ 365241 w 12192000"/>
              <a:gd name="connsiteY290" fmla="*/ 334918 h 1996206"/>
              <a:gd name="connsiteX291" fmla="*/ 381927 w 12192000"/>
              <a:gd name="connsiteY291" fmla="*/ 334918 h 1996206"/>
              <a:gd name="connsiteX292" fmla="*/ 381927 w 12192000"/>
              <a:gd name="connsiteY292" fmla="*/ 392568 h 1996206"/>
              <a:gd name="connsiteX293" fmla="*/ 399540 w 12192000"/>
              <a:gd name="connsiteY293" fmla="*/ 396686 h 1996206"/>
              <a:gd name="connsiteX294" fmla="*/ 399540 w 12192000"/>
              <a:gd name="connsiteY294" fmla="*/ 511985 h 1996206"/>
              <a:gd name="connsiteX295" fmla="*/ 417154 w 12192000"/>
              <a:gd name="connsiteY295" fmla="*/ 511985 h 1996206"/>
              <a:gd name="connsiteX296" fmla="*/ 433840 w 12192000"/>
              <a:gd name="connsiteY296" fmla="*/ 554536 h 1996206"/>
              <a:gd name="connsiteX297" fmla="*/ 433840 w 12192000"/>
              <a:gd name="connsiteY297" fmla="*/ 450218 h 1996206"/>
              <a:gd name="connsiteX298" fmla="*/ 462577 w 12192000"/>
              <a:gd name="connsiteY298" fmla="*/ 450218 h 1996206"/>
              <a:gd name="connsiteX299" fmla="*/ 462577 w 12192000"/>
              <a:gd name="connsiteY299" fmla="*/ 415902 h 1996206"/>
              <a:gd name="connsiteX300" fmla="*/ 473701 w 12192000"/>
              <a:gd name="connsiteY300" fmla="*/ 415902 h 1996206"/>
              <a:gd name="connsiteX301" fmla="*/ 473701 w 12192000"/>
              <a:gd name="connsiteY301" fmla="*/ 389823 h 1996206"/>
              <a:gd name="connsiteX302" fmla="*/ 706380 w 12192000"/>
              <a:gd name="connsiteY302" fmla="*/ 388450 h 1996206"/>
              <a:gd name="connsiteX303" fmla="*/ 706380 w 12192000"/>
              <a:gd name="connsiteY303" fmla="*/ 410412 h 1996206"/>
              <a:gd name="connsiteX304" fmla="*/ 723993 w 12192000"/>
              <a:gd name="connsiteY304" fmla="*/ 410412 h 1996206"/>
              <a:gd name="connsiteX305" fmla="*/ 723993 w 12192000"/>
              <a:gd name="connsiteY305" fmla="*/ 450218 h 1996206"/>
              <a:gd name="connsiteX306" fmla="*/ 741606 w 12192000"/>
              <a:gd name="connsiteY306" fmla="*/ 450218 h 1996206"/>
              <a:gd name="connsiteX307" fmla="*/ 741606 w 12192000"/>
              <a:gd name="connsiteY307" fmla="*/ 544928 h 1996206"/>
              <a:gd name="connsiteX308" fmla="*/ 758292 w 12192000"/>
              <a:gd name="connsiteY308" fmla="*/ 544928 h 1996206"/>
              <a:gd name="connsiteX309" fmla="*/ 758292 w 12192000"/>
              <a:gd name="connsiteY309" fmla="*/ 45296 h 1996206"/>
              <a:gd name="connsiteX310" fmla="*/ 929788 w 12192000"/>
              <a:gd name="connsiteY310" fmla="*/ 8235 h 1996206"/>
              <a:gd name="connsiteX311" fmla="*/ 1064205 w 12192000"/>
              <a:gd name="connsiteY311" fmla="*/ 35688 h 1996206"/>
              <a:gd name="connsiteX312" fmla="*/ 1064205 w 12192000"/>
              <a:gd name="connsiteY312" fmla="*/ 432374 h 1996206"/>
              <a:gd name="connsiteX313" fmla="*/ 1070694 w 12192000"/>
              <a:gd name="connsiteY313" fmla="*/ 440609 h 1996206"/>
              <a:gd name="connsiteX314" fmla="*/ 1093869 w 12192000"/>
              <a:gd name="connsiteY314" fmla="*/ 382959 h 1996206"/>
              <a:gd name="connsiteX315" fmla="*/ 1117044 w 12192000"/>
              <a:gd name="connsiteY315" fmla="*/ 440609 h 1996206"/>
              <a:gd name="connsiteX316" fmla="*/ 1122606 w 12192000"/>
              <a:gd name="connsiteY316" fmla="*/ 425511 h 1996206"/>
              <a:gd name="connsiteX317" fmla="*/ 1128168 w 12192000"/>
              <a:gd name="connsiteY317" fmla="*/ 455708 h 1996206"/>
              <a:gd name="connsiteX318" fmla="*/ 1128168 w 12192000"/>
              <a:gd name="connsiteY318" fmla="*/ 525711 h 1996206"/>
              <a:gd name="connsiteX319" fmla="*/ 1133730 w 12192000"/>
              <a:gd name="connsiteY319" fmla="*/ 531202 h 1996206"/>
              <a:gd name="connsiteX320" fmla="*/ 1133730 w 12192000"/>
              <a:gd name="connsiteY320" fmla="*/ 630030 h 1996206"/>
              <a:gd name="connsiteX321" fmla="*/ 1145781 w 12192000"/>
              <a:gd name="connsiteY321" fmla="*/ 630030 h 1996206"/>
              <a:gd name="connsiteX322" fmla="*/ 1145781 w 12192000"/>
              <a:gd name="connsiteY322" fmla="*/ 507867 h 1996206"/>
              <a:gd name="connsiteX323" fmla="*/ 1157832 w 12192000"/>
              <a:gd name="connsiteY323" fmla="*/ 507867 h 1996206"/>
              <a:gd name="connsiteX324" fmla="*/ 1157832 w 12192000"/>
              <a:gd name="connsiteY324" fmla="*/ 222363 h 1996206"/>
              <a:gd name="connsiteX325" fmla="*/ 1342307 w 12192000"/>
              <a:gd name="connsiteY325" fmla="*/ 189421 h 1996206"/>
              <a:gd name="connsiteX326" fmla="*/ 1470234 w 12192000"/>
              <a:gd name="connsiteY326" fmla="*/ 218246 h 1996206"/>
              <a:gd name="connsiteX327" fmla="*/ 1470234 w 12192000"/>
              <a:gd name="connsiteY327" fmla="*/ 411784 h 1996206"/>
              <a:gd name="connsiteX328" fmla="*/ 1492482 w 12192000"/>
              <a:gd name="connsiteY328" fmla="*/ 429628 h 1996206"/>
              <a:gd name="connsiteX329" fmla="*/ 1492482 w 12192000"/>
              <a:gd name="connsiteY329" fmla="*/ 465316 h 1996206"/>
              <a:gd name="connsiteX330" fmla="*/ 1504533 w 12192000"/>
              <a:gd name="connsiteY330" fmla="*/ 465316 h 1996206"/>
              <a:gd name="connsiteX331" fmla="*/ 1504533 w 12192000"/>
              <a:gd name="connsiteY331" fmla="*/ 488651 h 1996206"/>
              <a:gd name="connsiteX332" fmla="*/ 1510095 w 12192000"/>
              <a:gd name="connsiteY332" fmla="*/ 488651 h 1996206"/>
              <a:gd name="connsiteX333" fmla="*/ 1510095 w 12192000"/>
              <a:gd name="connsiteY333" fmla="*/ 606696 h 1996206"/>
              <a:gd name="connsiteX334" fmla="*/ 1521219 w 12192000"/>
              <a:gd name="connsiteY334" fmla="*/ 606696 h 1996206"/>
              <a:gd name="connsiteX335" fmla="*/ 1521219 w 12192000"/>
              <a:gd name="connsiteY335" fmla="*/ 569635 h 1996206"/>
              <a:gd name="connsiteX336" fmla="*/ 1608358 w 12192000"/>
              <a:gd name="connsiteY336" fmla="*/ 569635 h 1996206"/>
              <a:gd name="connsiteX337" fmla="*/ 1608358 w 12192000"/>
              <a:gd name="connsiteY337" fmla="*/ 459826 h 1996206"/>
              <a:gd name="connsiteX338" fmla="*/ 1648219 w 12192000"/>
              <a:gd name="connsiteY338" fmla="*/ 459826 h 1996206"/>
              <a:gd name="connsiteX339" fmla="*/ 1648219 w 12192000"/>
              <a:gd name="connsiteY339" fmla="*/ 406294 h 1996206"/>
              <a:gd name="connsiteX340" fmla="*/ 1655635 w 12192000"/>
              <a:gd name="connsiteY340" fmla="*/ 406294 h 1996206"/>
              <a:gd name="connsiteX341" fmla="*/ 1655635 w 12192000"/>
              <a:gd name="connsiteY341" fmla="*/ 387077 h 1996206"/>
              <a:gd name="connsiteX342" fmla="*/ 1661197 w 12192000"/>
              <a:gd name="connsiteY342" fmla="*/ 387077 h 1996206"/>
              <a:gd name="connsiteX343" fmla="*/ 1661197 w 12192000"/>
              <a:gd name="connsiteY343" fmla="*/ 373351 h 1996206"/>
              <a:gd name="connsiteX344" fmla="*/ 1839183 w 12192000"/>
              <a:gd name="connsiteY344" fmla="*/ 367861 h 1996206"/>
              <a:gd name="connsiteX345" fmla="*/ 1839183 w 12192000"/>
              <a:gd name="connsiteY345" fmla="*/ 532575 h 1996206"/>
              <a:gd name="connsiteX346" fmla="*/ 1920759 w 12192000"/>
              <a:gd name="connsiteY346" fmla="*/ 532575 h 1996206"/>
              <a:gd name="connsiteX347" fmla="*/ 1920759 w 12192000"/>
              <a:gd name="connsiteY347" fmla="*/ 551791 h 1996206"/>
              <a:gd name="connsiteX348" fmla="*/ 1983796 w 12192000"/>
              <a:gd name="connsiteY348" fmla="*/ 525711 h 1996206"/>
              <a:gd name="connsiteX349" fmla="*/ 2000482 w 12192000"/>
              <a:gd name="connsiteY349" fmla="*/ 525711 h 1996206"/>
              <a:gd name="connsiteX350" fmla="*/ 2000482 w 12192000"/>
              <a:gd name="connsiteY350" fmla="*/ 446100 h 1996206"/>
              <a:gd name="connsiteX351" fmla="*/ 2186811 w 12192000"/>
              <a:gd name="connsiteY351" fmla="*/ 446100 h 1996206"/>
              <a:gd name="connsiteX352" fmla="*/ 2185884 w 12192000"/>
              <a:gd name="connsiteY352" fmla="*/ 492769 h 1996206"/>
              <a:gd name="connsiteX353" fmla="*/ 2191446 w 12192000"/>
              <a:gd name="connsiteY353" fmla="*/ 492769 h 1996206"/>
              <a:gd name="connsiteX354" fmla="*/ 2191446 w 12192000"/>
              <a:gd name="connsiteY354" fmla="*/ 517476 h 1996206"/>
              <a:gd name="connsiteX355" fmla="*/ 2209059 w 12192000"/>
              <a:gd name="connsiteY355" fmla="*/ 517476 h 1996206"/>
              <a:gd name="connsiteX356" fmla="*/ 2209059 w 12192000"/>
              <a:gd name="connsiteY356" fmla="*/ 531202 h 1996206"/>
              <a:gd name="connsiteX357" fmla="*/ 2222037 w 12192000"/>
              <a:gd name="connsiteY357" fmla="*/ 531202 h 1996206"/>
              <a:gd name="connsiteX358" fmla="*/ 2222037 w 12192000"/>
              <a:gd name="connsiteY358" fmla="*/ 396686 h 1996206"/>
              <a:gd name="connsiteX359" fmla="*/ 2447300 w 12192000"/>
              <a:gd name="connsiteY359" fmla="*/ 396686 h 1996206"/>
              <a:gd name="connsiteX360" fmla="*/ 2447300 w 12192000"/>
              <a:gd name="connsiteY360" fmla="*/ 573753 h 1996206"/>
              <a:gd name="connsiteX361" fmla="*/ 2480672 w 12192000"/>
              <a:gd name="connsiteY361" fmla="*/ 573753 h 1996206"/>
              <a:gd name="connsiteX362" fmla="*/ 2480672 w 12192000"/>
              <a:gd name="connsiteY362" fmla="*/ 429628 h 1996206"/>
              <a:gd name="connsiteX363" fmla="*/ 2556687 w 12192000"/>
              <a:gd name="connsiteY363" fmla="*/ 429628 h 1996206"/>
              <a:gd name="connsiteX364" fmla="*/ 2556687 w 12192000"/>
              <a:gd name="connsiteY364" fmla="*/ 483160 h 1996206"/>
              <a:gd name="connsiteX365" fmla="*/ 2567811 w 12192000"/>
              <a:gd name="connsiteY365" fmla="*/ 483160 h 1996206"/>
              <a:gd name="connsiteX366" fmla="*/ 2567811 w 12192000"/>
              <a:gd name="connsiteY366" fmla="*/ 459826 h 1996206"/>
              <a:gd name="connsiteX367" fmla="*/ 2573372 w 12192000"/>
              <a:gd name="connsiteY367" fmla="*/ 459826 h 1996206"/>
              <a:gd name="connsiteX368" fmla="*/ 2573372 w 12192000"/>
              <a:gd name="connsiteY368" fmla="*/ 414530 h 1996206"/>
              <a:gd name="connsiteX369" fmla="*/ 2579862 w 12192000"/>
              <a:gd name="connsiteY369" fmla="*/ 414530 h 1996206"/>
              <a:gd name="connsiteX370" fmla="*/ 2609526 w 12192000"/>
              <a:gd name="connsiteY370" fmla="*/ 350017 h 1996206"/>
              <a:gd name="connsiteX371" fmla="*/ 2620650 w 12192000"/>
              <a:gd name="connsiteY371" fmla="*/ 282759 h 1996206"/>
              <a:gd name="connsiteX372" fmla="*/ 2633628 w 12192000"/>
              <a:gd name="connsiteY372" fmla="*/ 350017 h 1996206"/>
              <a:gd name="connsiteX373" fmla="*/ 2664219 w 12192000"/>
              <a:gd name="connsiteY373" fmla="*/ 415902 h 1996206"/>
              <a:gd name="connsiteX374" fmla="*/ 2672562 w 12192000"/>
              <a:gd name="connsiteY374" fmla="*/ 415902 h 1996206"/>
              <a:gd name="connsiteX375" fmla="*/ 2672562 w 12192000"/>
              <a:gd name="connsiteY375" fmla="*/ 440609 h 1996206"/>
              <a:gd name="connsiteX376" fmla="*/ 2678124 w 12192000"/>
              <a:gd name="connsiteY376" fmla="*/ 440609 h 1996206"/>
              <a:gd name="connsiteX377" fmla="*/ 2678124 w 12192000"/>
              <a:gd name="connsiteY377" fmla="*/ 479043 h 1996206"/>
              <a:gd name="connsiteX378" fmla="*/ 2682759 w 12192000"/>
              <a:gd name="connsiteY378" fmla="*/ 479043 h 1996206"/>
              <a:gd name="connsiteX379" fmla="*/ 2689249 w 12192000"/>
              <a:gd name="connsiteY379" fmla="*/ 473552 h 1996206"/>
              <a:gd name="connsiteX380" fmla="*/ 2706862 w 12192000"/>
              <a:gd name="connsiteY380" fmla="*/ 473552 h 1996206"/>
              <a:gd name="connsiteX381" fmla="*/ 2706862 w 12192000"/>
              <a:gd name="connsiteY381" fmla="*/ 465316 h 1996206"/>
              <a:gd name="connsiteX382" fmla="*/ 2712424 w 12192000"/>
              <a:gd name="connsiteY382" fmla="*/ 465316 h 1996206"/>
              <a:gd name="connsiteX383" fmla="*/ 2712424 w 12192000"/>
              <a:gd name="connsiteY383" fmla="*/ 425511 h 1996206"/>
              <a:gd name="connsiteX384" fmla="*/ 2718913 w 12192000"/>
              <a:gd name="connsiteY384" fmla="*/ 425511 h 1996206"/>
              <a:gd name="connsiteX385" fmla="*/ 2738380 w 12192000"/>
              <a:gd name="connsiteY385" fmla="*/ 244325 h 1996206"/>
              <a:gd name="connsiteX386" fmla="*/ 2758774 w 12192000"/>
              <a:gd name="connsiteY386" fmla="*/ 421393 h 1996206"/>
              <a:gd name="connsiteX387" fmla="*/ 2770825 w 12192000"/>
              <a:gd name="connsiteY387" fmla="*/ 425511 h 1996206"/>
              <a:gd name="connsiteX388" fmla="*/ 2770825 w 12192000"/>
              <a:gd name="connsiteY388" fmla="*/ 440609 h 1996206"/>
              <a:gd name="connsiteX389" fmla="*/ 2800489 w 12192000"/>
              <a:gd name="connsiteY389" fmla="*/ 440609 h 1996206"/>
              <a:gd name="connsiteX390" fmla="*/ 2800489 w 12192000"/>
              <a:gd name="connsiteY390" fmla="*/ 459826 h 1996206"/>
              <a:gd name="connsiteX391" fmla="*/ 2869088 w 12192000"/>
              <a:gd name="connsiteY391" fmla="*/ 459826 h 1996206"/>
              <a:gd name="connsiteX392" fmla="*/ 2869088 w 12192000"/>
              <a:gd name="connsiteY392" fmla="*/ 473552 h 1996206"/>
              <a:gd name="connsiteX393" fmla="*/ 2966424 w 12192000"/>
              <a:gd name="connsiteY393" fmla="*/ 498259 h 1996206"/>
              <a:gd name="connsiteX394" fmla="*/ 2966424 w 12192000"/>
              <a:gd name="connsiteY394" fmla="*/ 560027 h 1996206"/>
              <a:gd name="connsiteX395" fmla="*/ 2997015 w 12192000"/>
              <a:gd name="connsiteY395" fmla="*/ 560027 h 1996206"/>
              <a:gd name="connsiteX396" fmla="*/ 2997015 w 12192000"/>
              <a:gd name="connsiteY396" fmla="*/ 573753 h 1996206"/>
              <a:gd name="connsiteX397" fmla="*/ 3027606 w 12192000"/>
              <a:gd name="connsiteY397" fmla="*/ 573753 h 1996206"/>
              <a:gd name="connsiteX398" fmla="*/ 3027606 w 12192000"/>
              <a:gd name="connsiteY398" fmla="*/ 557282 h 1996206"/>
              <a:gd name="connsiteX399" fmla="*/ 3094350 w 12192000"/>
              <a:gd name="connsiteY399" fmla="*/ 557282 h 1996206"/>
              <a:gd name="connsiteX400" fmla="*/ 3094350 w 12192000"/>
              <a:gd name="connsiteY400" fmla="*/ 448845 h 1996206"/>
              <a:gd name="connsiteX401" fmla="*/ 3242672 w 12192000"/>
              <a:gd name="connsiteY401" fmla="*/ 448845 h 1996206"/>
              <a:gd name="connsiteX402" fmla="*/ 3242672 w 12192000"/>
              <a:gd name="connsiteY402" fmla="*/ 511985 h 1996206"/>
              <a:gd name="connsiteX403" fmla="*/ 3249161 w 12192000"/>
              <a:gd name="connsiteY403" fmla="*/ 510613 h 1996206"/>
              <a:gd name="connsiteX404" fmla="*/ 3249161 w 12192000"/>
              <a:gd name="connsiteY404" fmla="*/ 490023 h 1996206"/>
              <a:gd name="connsiteX405" fmla="*/ 3259358 w 12192000"/>
              <a:gd name="connsiteY405" fmla="*/ 490023 h 1996206"/>
              <a:gd name="connsiteX406" fmla="*/ 3262139 w 12192000"/>
              <a:gd name="connsiteY406" fmla="*/ 388450 h 1996206"/>
              <a:gd name="connsiteX407" fmla="*/ 3328884 w 12192000"/>
              <a:gd name="connsiteY407" fmla="*/ 341781 h 1996206"/>
              <a:gd name="connsiteX408" fmla="*/ 3392847 w 12192000"/>
              <a:gd name="connsiteY408" fmla="*/ 391195 h 1996206"/>
              <a:gd name="connsiteX409" fmla="*/ 3392847 w 12192000"/>
              <a:gd name="connsiteY409" fmla="*/ 557282 h 1996206"/>
              <a:gd name="connsiteX410" fmla="*/ 3472570 w 12192000"/>
              <a:gd name="connsiteY410" fmla="*/ 595715 h 1996206"/>
              <a:gd name="connsiteX411" fmla="*/ 3472570 w 12192000"/>
              <a:gd name="connsiteY411" fmla="*/ 404921 h 1996206"/>
              <a:gd name="connsiteX412" fmla="*/ 3517993 w 12192000"/>
              <a:gd name="connsiteY412" fmla="*/ 404921 h 1996206"/>
              <a:gd name="connsiteX413" fmla="*/ 3517993 w 12192000"/>
              <a:gd name="connsiteY413" fmla="*/ 43923 h 1996206"/>
              <a:gd name="connsiteX414" fmla="*/ 3722862 w 12192000"/>
              <a:gd name="connsiteY414" fmla="*/ 43923 h 1996206"/>
              <a:gd name="connsiteX415" fmla="*/ 3722862 w 12192000"/>
              <a:gd name="connsiteY415" fmla="*/ 646502 h 1996206"/>
              <a:gd name="connsiteX416" fmla="*/ 3790533 w 12192000"/>
              <a:gd name="connsiteY416" fmla="*/ 646502 h 1996206"/>
              <a:gd name="connsiteX417" fmla="*/ 3790533 w 12192000"/>
              <a:gd name="connsiteY417" fmla="*/ 43923 h 1996206"/>
              <a:gd name="connsiteX418" fmla="*/ 3979643 w 12192000"/>
              <a:gd name="connsiteY418" fmla="*/ 43923 h 1996206"/>
              <a:gd name="connsiteX419" fmla="*/ 3979643 w 12192000"/>
              <a:gd name="connsiteY419" fmla="*/ 603951 h 1996206"/>
              <a:gd name="connsiteX420" fmla="*/ 4005599 w 12192000"/>
              <a:gd name="connsiteY420" fmla="*/ 603951 h 1996206"/>
              <a:gd name="connsiteX421" fmla="*/ 4005599 w 12192000"/>
              <a:gd name="connsiteY421" fmla="*/ 503750 h 1996206"/>
              <a:gd name="connsiteX422" fmla="*/ 4118694 w 12192000"/>
              <a:gd name="connsiteY422" fmla="*/ 503750 h 1996206"/>
              <a:gd name="connsiteX423" fmla="*/ 4118694 w 12192000"/>
              <a:gd name="connsiteY423" fmla="*/ 506495 h 1996206"/>
              <a:gd name="connsiteX424" fmla="*/ 4133526 w 12192000"/>
              <a:gd name="connsiteY424" fmla="*/ 506495 h 1996206"/>
              <a:gd name="connsiteX425" fmla="*/ 4133526 w 12192000"/>
              <a:gd name="connsiteY425" fmla="*/ 595715 h 1996206"/>
              <a:gd name="connsiteX426" fmla="*/ 4184511 w 12192000"/>
              <a:gd name="connsiteY426" fmla="*/ 595715 h 1996206"/>
              <a:gd name="connsiteX427" fmla="*/ 4184511 w 12192000"/>
              <a:gd name="connsiteY427" fmla="*/ 624540 h 1996206"/>
              <a:gd name="connsiteX428" fmla="*/ 4235497 w 12192000"/>
              <a:gd name="connsiteY428" fmla="*/ 624540 h 1996206"/>
              <a:gd name="connsiteX429" fmla="*/ 4235497 w 12192000"/>
              <a:gd name="connsiteY429" fmla="*/ 638266 h 1996206"/>
              <a:gd name="connsiteX430" fmla="*/ 4333759 w 12192000"/>
              <a:gd name="connsiteY430" fmla="*/ 638266 h 1996206"/>
              <a:gd name="connsiteX431" fmla="*/ 4333759 w 12192000"/>
              <a:gd name="connsiteY431" fmla="*/ 616304 h 1996206"/>
              <a:gd name="connsiteX432" fmla="*/ 4333759 w 12192000"/>
              <a:gd name="connsiteY432" fmla="*/ 389823 h 1996206"/>
              <a:gd name="connsiteX433" fmla="*/ 4446854 w 12192000"/>
              <a:gd name="connsiteY433" fmla="*/ 389823 h 1996206"/>
              <a:gd name="connsiteX434" fmla="*/ 4446854 w 12192000"/>
              <a:gd name="connsiteY434" fmla="*/ 627285 h 1996206"/>
              <a:gd name="connsiteX435" fmla="*/ 4522869 w 12192000"/>
              <a:gd name="connsiteY435" fmla="*/ 627285 h 1996206"/>
              <a:gd name="connsiteX436" fmla="*/ 4522869 w 12192000"/>
              <a:gd name="connsiteY436" fmla="*/ 495514 h 1996206"/>
              <a:gd name="connsiteX437" fmla="*/ 4640599 w 12192000"/>
              <a:gd name="connsiteY437" fmla="*/ 495514 h 1996206"/>
              <a:gd name="connsiteX438" fmla="*/ 4640599 w 12192000"/>
              <a:gd name="connsiteY438" fmla="*/ 597087 h 1996206"/>
              <a:gd name="connsiteX439" fmla="*/ 4678606 w 12192000"/>
              <a:gd name="connsiteY439" fmla="*/ 597087 h 1996206"/>
              <a:gd name="connsiteX440" fmla="*/ 4678606 w 12192000"/>
              <a:gd name="connsiteY440" fmla="*/ 579243 h 1996206"/>
              <a:gd name="connsiteX441" fmla="*/ 4686949 w 12192000"/>
              <a:gd name="connsiteY441" fmla="*/ 579243 h 1996206"/>
              <a:gd name="connsiteX442" fmla="*/ 4686949 w 12192000"/>
              <a:gd name="connsiteY442" fmla="*/ 380214 h 1996206"/>
              <a:gd name="connsiteX443" fmla="*/ 4743497 w 12192000"/>
              <a:gd name="connsiteY443" fmla="*/ 395313 h 1996206"/>
              <a:gd name="connsiteX444" fmla="*/ 4743497 w 12192000"/>
              <a:gd name="connsiteY444" fmla="*/ 385705 h 1996206"/>
              <a:gd name="connsiteX445" fmla="*/ 4768526 w 12192000"/>
              <a:gd name="connsiteY445" fmla="*/ 385705 h 1996206"/>
              <a:gd name="connsiteX446" fmla="*/ 4768526 w 12192000"/>
              <a:gd name="connsiteY446" fmla="*/ 290994 h 1996206"/>
              <a:gd name="connsiteX447" fmla="*/ 4775942 w 12192000"/>
              <a:gd name="connsiteY447" fmla="*/ 286876 h 1996206"/>
              <a:gd name="connsiteX448" fmla="*/ 4775942 w 12192000"/>
              <a:gd name="connsiteY448" fmla="*/ 259424 h 1996206"/>
              <a:gd name="connsiteX449" fmla="*/ 4798190 w 12192000"/>
              <a:gd name="connsiteY449" fmla="*/ 258051 h 1996206"/>
              <a:gd name="connsiteX450" fmla="*/ 4854737 w 12192000"/>
              <a:gd name="connsiteY450" fmla="*/ 168831 h 1996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</a:cxnLst>
            <a:rect l="l" t="t" r="r" b="b"/>
            <a:pathLst>
              <a:path w="12192000" h="1996206">
                <a:moveTo>
                  <a:pt x="4859373" y="0"/>
                </a:moveTo>
                <a:lnTo>
                  <a:pt x="4864935" y="167459"/>
                </a:lnTo>
                <a:lnTo>
                  <a:pt x="4915920" y="262169"/>
                </a:lnTo>
                <a:lnTo>
                  <a:pt x="4940949" y="262169"/>
                </a:lnTo>
                <a:lnTo>
                  <a:pt x="4940949" y="288249"/>
                </a:lnTo>
                <a:lnTo>
                  <a:pt x="4947438" y="290994"/>
                </a:lnTo>
                <a:lnTo>
                  <a:pt x="4947438" y="385705"/>
                </a:lnTo>
                <a:lnTo>
                  <a:pt x="4966905" y="385705"/>
                </a:lnTo>
                <a:lnTo>
                  <a:pt x="4966905" y="528457"/>
                </a:lnTo>
                <a:lnTo>
                  <a:pt x="4998424" y="528457"/>
                </a:lnTo>
                <a:lnTo>
                  <a:pt x="4998424" y="473552"/>
                </a:lnTo>
                <a:lnTo>
                  <a:pt x="5111518" y="473552"/>
                </a:lnTo>
                <a:lnTo>
                  <a:pt x="5111518" y="654737"/>
                </a:lnTo>
                <a:lnTo>
                  <a:pt x="5132840" y="654737"/>
                </a:lnTo>
                <a:lnTo>
                  <a:pt x="5132840" y="598460"/>
                </a:lnTo>
                <a:lnTo>
                  <a:pt x="5193096" y="599833"/>
                </a:lnTo>
                <a:lnTo>
                  <a:pt x="5193096" y="561399"/>
                </a:lnTo>
                <a:lnTo>
                  <a:pt x="5275599" y="561399"/>
                </a:lnTo>
                <a:lnTo>
                  <a:pt x="5275599" y="359625"/>
                </a:lnTo>
                <a:lnTo>
                  <a:pt x="5306190" y="343154"/>
                </a:lnTo>
                <a:lnTo>
                  <a:pt x="5306190" y="284131"/>
                </a:lnTo>
                <a:lnTo>
                  <a:pt x="5352540" y="263542"/>
                </a:lnTo>
                <a:lnTo>
                  <a:pt x="5354394" y="168831"/>
                </a:lnTo>
                <a:lnTo>
                  <a:pt x="5359957" y="263542"/>
                </a:lnTo>
                <a:lnTo>
                  <a:pt x="5408161" y="282759"/>
                </a:lnTo>
                <a:lnTo>
                  <a:pt x="5408161" y="343154"/>
                </a:lnTo>
                <a:lnTo>
                  <a:pt x="5439679" y="355507"/>
                </a:lnTo>
                <a:lnTo>
                  <a:pt x="5439679" y="616304"/>
                </a:lnTo>
                <a:lnTo>
                  <a:pt x="5511059" y="616304"/>
                </a:lnTo>
                <a:lnTo>
                  <a:pt x="5511059" y="487278"/>
                </a:lnTo>
                <a:lnTo>
                  <a:pt x="5562044" y="487278"/>
                </a:lnTo>
                <a:lnTo>
                  <a:pt x="5562044" y="432374"/>
                </a:lnTo>
                <a:lnTo>
                  <a:pt x="5608394" y="432374"/>
                </a:lnTo>
                <a:lnTo>
                  <a:pt x="5608394" y="317074"/>
                </a:lnTo>
                <a:lnTo>
                  <a:pt x="5720562" y="317074"/>
                </a:lnTo>
                <a:lnTo>
                  <a:pt x="5720562" y="499632"/>
                </a:lnTo>
                <a:lnTo>
                  <a:pt x="5777110" y="499632"/>
                </a:lnTo>
                <a:lnTo>
                  <a:pt x="5777110" y="392568"/>
                </a:lnTo>
                <a:lnTo>
                  <a:pt x="5905037" y="392568"/>
                </a:lnTo>
                <a:lnTo>
                  <a:pt x="6032964" y="355507"/>
                </a:lnTo>
                <a:lnTo>
                  <a:pt x="6032964" y="532575"/>
                </a:lnTo>
                <a:lnTo>
                  <a:pt x="6092292" y="576498"/>
                </a:lnTo>
                <a:lnTo>
                  <a:pt x="6092292" y="473552"/>
                </a:lnTo>
                <a:lnTo>
                  <a:pt x="6121956" y="459826"/>
                </a:lnTo>
                <a:lnTo>
                  <a:pt x="6121956" y="469434"/>
                </a:lnTo>
                <a:lnTo>
                  <a:pt x="6139570" y="469434"/>
                </a:lnTo>
                <a:lnTo>
                  <a:pt x="6139570" y="483160"/>
                </a:lnTo>
                <a:lnTo>
                  <a:pt x="6150694" y="483160"/>
                </a:lnTo>
                <a:lnTo>
                  <a:pt x="6150694" y="492769"/>
                </a:lnTo>
                <a:lnTo>
                  <a:pt x="6162745" y="492769"/>
                </a:lnTo>
                <a:lnTo>
                  <a:pt x="6162745" y="540810"/>
                </a:lnTo>
                <a:lnTo>
                  <a:pt x="6173869" y="540810"/>
                </a:lnTo>
                <a:lnTo>
                  <a:pt x="6173869" y="564145"/>
                </a:lnTo>
                <a:lnTo>
                  <a:pt x="6185920" y="564145"/>
                </a:lnTo>
                <a:lnTo>
                  <a:pt x="6185920" y="392568"/>
                </a:lnTo>
                <a:lnTo>
                  <a:pt x="6214657" y="392568"/>
                </a:lnTo>
                <a:lnTo>
                  <a:pt x="6214657" y="334918"/>
                </a:lnTo>
                <a:lnTo>
                  <a:pt x="6237832" y="334918"/>
                </a:lnTo>
                <a:lnTo>
                  <a:pt x="6237832" y="321192"/>
                </a:lnTo>
                <a:lnTo>
                  <a:pt x="6348146" y="278641"/>
                </a:lnTo>
                <a:lnTo>
                  <a:pt x="6457533" y="321192"/>
                </a:lnTo>
                <a:lnTo>
                  <a:pt x="6457533" y="334918"/>
                </a:lnTo>
                <a:lnTo>
                  <a:pt x="6475146" y="334918"/>
                </a:lnTo>
                <a:lnTo>
                  <a:pt x="6475146" y="392568"/>
                </a:lnTo>
                <a:lnTo>
                  <a:pt x="6491832" y="396686"/>
                </a:lnTo>
                <a:lnTo>
                  <a:pt x="6491832" y="511985"/>
                </a:lnTo>
                <a:lnTo>
                  <a:pt x="6509446" y="511985"/>
                </a:lnTo>
                <a:lnTo>
                  <a:pt x="6527059" y="554536"/>
                </a:lnTo>
                <a:lnTo>
                  <a:pt x="6527059" y="450218"/>
                </a:lnTo>
                <a:lnTo>
                  <a:pt x="6555796" y="450218"/>
                </a:lnTo>
                <a:lnTo>
                  <a:pt x="6555796" y="415902"/>
                </a:lnTo>
                <a:lnTo>
                  <a:pt x="6567847" y="415902"/>
                </a:lnTo>
                <a:lnTo>
                  <a:pt x="6567847" y="389823"/>
                </a:lnTo>
                <a:lnTo>
                  <a:pt x="6799599" y="388450"/>
                </a:lnTo>
                <a:lnTo>
                  <a:pt x="6799599" y="410412"/>
                </a:lnTo>
                <a:lnTo>
                  <a:pt x="6816285" y="410412"/>
                </a:lnTo>
                <a:lnTo>
                  <a:pt x="6816285" y="450218"/>
                </a:lnTo>
                <a:lnTo>
                  <a:pt x="6833898" y="450218"/>
                </a:lnTo>
                <a:lnTo>
                  <a:pt x="6833898" y="544928"/>
                </a:lnTo>
                <a:lnTo>
                  <a:pt x="6850584" y="544928"/>
                </a:lnTo>
                <a:lnTo>
                  <a:pt x="6850584" y="45296"/>
                </a:lnTo>
                <a:lnTo>
                  <a:pt x="7022081" y="8235"/>
                </a:lnTo>
                <a:lnTo>
                  <a:pt x="7157424" y="35688"/>
                </a:lnTo>
                <a:lnTo>
                  <a:pt x="7158351" y="432374"/>
                </a:lnTo>
                <a:lnTo>
                  <a:pt x="7164840" y="440609"/>
                </a:lnTo>
                <a:lnTo>
                  <a:pt x="7186161" y="382959"/>
                </a:lnTo>
                <a:lnTo>
                  <a:pt x="7209336" y="440609"/>
                </a:lnTo>
                <a:lnTo>
                  <a:pt x="7215825" y="425511"/>
                </a:lnTo>
                <a:lnTo>
                  <a:pt x="7221387" y="455708"/>
                </a:lnTo>
                <a:lnTo>
                  <a:pt x="7221387" y="525711"/>
                </a:lnTo>
                <a:lnTo>
                  <a:pt x="7226949" y="531202"/>
                </a:lnTo>
                <a:lnTo>
                  <a:pt x="7226949" y="630030"/>
                </a:lnTo>
                <a:lnTo>
                  <a:pt x="7238073" y="630030"/>
                </a:lnTo>
                <a:lnTo>
                  <a:pt x="7238073" y="507867"/>
                </a:lnTo>
                <a:lnTo>
                  <a:pt x="7250124" y="507867"/>
                </a:lnTo>
                <a:lnTo>
                  <a:pt x="7250124" y="222363"/>
                </a:lnTo>
                <a:lnTo>
                  <a:pt x="7434599" y="189421"/>
                </a:lnTo>
                <a:lnTo>
                  <a:pt x="7562526" y="218246"/>
                </a:lnTo>
                <a:lnTo>
                  <a:pt x="7562526" y="411784"/>
                </a:lnTo>
                <a:lnTo>
                  <a:pt x="7585701" y="429628"/>
                </a:lnTo>
                <a:lnTo>
                  <a:pt x="7585701" y="465316"/>
                </a:lnTo>
                <a:lnTo>
                  <a:pt x="7596825" y="465316"/>
                </a:lnTo>
                <a:lnTo>
                  <a:pt x="7596825" y="488651"/>
                </a:lnTo>
                <a:lnTo>
                  <a:pt x="7602387" y="488651"/>
                </a:lnTo>
                <a:lnTo>
                  <a:pt x="7602387" y="606696"/>
                </a:lnTo>
                <a:lnTo>
                  <a:pt x="7614438" y="606696"/>
                </a:lnTo>
                <a:lnTo>
                  <a:pt x="7614438" y="569635"/>
                </a:lnTo>
                <a:lnTo>
                  <a:pt x="7701577" y="569635"/>
                </a:lnTo>
                <a:lnTo>
                  <a:pt x="7701577" y="459826"/>
                </a:lnTo>
                <a:lnTo>
                  <a:pt x="7741438" y="459826"/>
                </a:lnTo>
                <a:lnTo>
                  <a:pt x="7741438" y="406294"/>
                </a:lnTo>
                <a:lnTo>
                  <a:pt x="7747927" y="406294"/>
                </a:lnTo>
                <a:lnTo>
                  <a:pt x="7747927" y="387077"/>
                </a:lnTo>
                <a:lnTo>
                  <a:pt x="7753489" y="387077"/>
                </a:lnTo>
                <a:lnTo>
                  <a:pt x="7753489" y="373351"/>
                </a:lnTo>
                <a:lnTo>
                  <a:pt x="7932402" y="367861"/>
                </a:lnTo>
                <a:lnTo>
                  <a:pt x="7932402" y="532575"/>
                </a:lnTo>
                <a:lnTo>
                  <a:pt x="8013051" y="532575"/>
                </a:lnTo>
                <a:lnTo>
                  <a:pt x="8013051" y="551791"/>
                </a:lnTo>
                <a:lnTo>
                  <a:pt x="8077942" y="525711"/>
                </a:lnTo>
                <a:lnTo>
                  <a:pt x="8094628" y="525711"/>
                </a:lnTo>
                <a:lnTo>
                  <a:pt x="8094628" y="446100"/>
                </a:lnTo>
                <a:lnTo>
                  <a:pt x="8280029" y="446100"/>
                </a:lnTo>
                <a:lnTo>
                  <a:pt x="8280029" y="492769"/>
                </a:lnTo>
                <a:lnTo>
                  <a:pt x="8285591" y="492769"/>
                </a:lnTo>
                <a:lnTo>
                  <a:pt x="8285591" y="517476"/>
                </a:lnTo>
                <a:lnTo>
                  <a:pt x="8303205" y="517476"/>
                </a:lnTo>
                <a:lnTo>
                  <a:pt x="8303205" y="531202"/>
                </a:lnTo>
                <a:lnTo>
                  <a:pt x="8314329" y="531202"/>
                </a:lnTo>
                <a:lnTo>
                  <a:pt x="8315256" y="396686"/>
                </a:lnTo>
                <a:lnTo>
                  <a:pt x="8539591" y="396686"/>
                </a:lnTo>
                <a:lnTo>
                  <a:pt x="8539591" y="573753"/>
                </a:lnTo>
                <a:lnTo>
                  <a:pt x="8573891" y="573753"/>
                </a:lnTo>
                <a:lnTo>
                  <a:pt x="8572964" y="429628"/>
                </a:lnTo>
                <a:lnTo>
                  <a:pt x="8649905" y="429628"/>
                </a:lnTo>
                <a:lnTo>
                  <a:pt x="8649905" y="483160"/>
                </a:lnTo>
                <a:lnTo>
                  <a:pt x="8661029" y="483160"/>
                </a:lnTo>
                <a:lnTo>
                  <a:pt x="8661029" y="459826"/>
                </a:lnTo>
                <a:lnTo>
                  <a:pt x="8667518" y="459826"/>
                </a:lnTo>
                <a:lnTo>
                  <a:pt x="8667518" y="414530"/>
                </a:lnTo>
                <a:lnTo>
                  <a:pt x="8673080" y="414530"/>
                </a:lnTo>
                <a:lnTo>
                  <a:pt x="8701818" y="350017"/>
                </a:lnTo>
                <a:lnTo>
                  <a:pt x="8712942" y="282759"/>
                </a:lnTo>
                <a:lnTo>
                  <a:pt x="8725920" y="350017"/>
                </a:lnTo>
                <a:lnTo>
                  <a:pt x="8756511" y="415902"/>
                </a:lnTo>
                <a:lnTo>
                  <a:pt x="8764854" y="415902"/>
                </a:lnTo>
                <a:lnTo>
                  <a:pt x="8764854" y="440609"/>
                </a:lnTo>
                <a:lnTo>
                  <a:pt x="8771343" y="440609"/>
                </a:lnTo>
                <a:lnTo>
                  <a:pt x="8771343" y="479043"/>
                </a:lnTo>
                <a:lnTo>
                  <a:pt x="8775978" y="479043"/>
                </a:lnTo>
                <a:lnTo>
                  <a:pt x="8781540" y="473552"/>
                </a:lnTo>
                <a:lnTo>
                  <a:pt x="8799153" y="473552"/>
                </a:lnTo>
                <a:lnTo>
                  <a:pt x="8799153" y="465316"/>
                </a:lnTo>
                <a:lnTo>
                  <a:pt x="8805642" y="465316"/>
                </a:lnTo>
                <a:lnTo>
                  <a:pt x="8805642" y="425511"/>
                </a:lnTo>
                <a:lnTo>
                  <a:pt x="8811204" y="425511"/>
                </a:lnTo>
                <a:lnTo>
                  <a:pt x="8831599" y="244325"/>
                </a:lnTo>
                <a:lnTo>
                  <a:pt x="8851993" y="421393"/>
                </a:lnTo>
                <a:lnTo>
                  <a:pt x="8864044" y="425511"/>
                </a:lnTo>
                <a:lnTo>
                  <a:pt x="8864044" y="440609"/>
                </a:lnTo>
                <a:lnTo>
                  <a:pt x="8892781" y="440609"/>
                </a:lnTo>
                <a:lnTo>
                  <a:pt x="8892781" y="459826"/>
                </a:lnTo>
                <a:lnTo>
                  <a:pt x="8962307" y="459826"/>
                </a:lnTo>
                <a:lnTo>
                  <a:pt x="8962307" y="473552"/>
                </a:lnTo>
                <a:lnTo>
                  <a:pt x="9060569" y="498259"/>
                </a:lnTo>
                <a:lnTo>
                  <a:pt x="9060569" y="560027"/>
                </a:lnTo>
                <a:lnTo>
                  <a:pt x="9089307" y="560027"/>
                </a:lnTo>
                <a:lnTo>
                  <a:pt x="9089307" y="573753"/>
                </a:lnTo>
                <a:lnTo>
                  <a:pt x="9120825" y="573753"/>
                </a:lnTo>
                <a:lnTo>
                  <a:pt x="9120825" y="557282"/>
                </a:lnTo>
                <a:lnTo>
                  <a:pt x="9186642" y="557282"/>
                </a:lnTo>
                <a:lnTo>
                  <a:pt x="9186642" y="448845"/>
                </a:lnTo>
                <a:lnTo>
                  <a:pt x="9334964" y="448845"/>
                </a:lnTo>
                <a:lnTo>
                  <a:pt x="9334964" y="511985"/>
                </a:lnTo>
                <a:lnTo>
                  <a:pt x="9341453" y="510613"/>
                </a:lnTo>
                <a:lnTo>
                  <a:pt x="9341453" y="490023"/>
                </a:lnTo>
                <a:lnTo>
                  <a:pt x="9351650" y="490023"/>
                </a:lnTo>
                <a:lnTo>
                  <a:pt x="9355358" y="388450"/>
                </a:lnTo>
                <a:lnTo>
                  <a:pt x="9422102" y="341781"/>
                </a:lnTo>
                <a:lnTo>
                  <a:pt x="9486066" y="391195"/>
                </a:lnTo>
                <a:lnTo>
                  <a:pt x="9486066" y="557282"/>
                </a:lnTo>
                <a:lnTo>
                  <a:pt x="9565788" y="595715"/>
                </a:lnTo>
                <a:lnTo>
                  <a:pt x="9565788" y="404921"/>
                </a:lnTo>
                <a:lnTo>
                  <a:pt x="9611212" y="404921"/>
                </a:lnTo>
                <a:lnTo>
                  <a:pt x="9611212" y="43923"/>
                </a:lnTo>
                <a:lnTo>
                  <a:pt x="9816080" y="43923"/>
                </a:lnTo>
                <a:lnTo>
                  <a:pt x="9816080" y="646502"/>
                </a:lnTo>
                <a:lnTo>
                  <a:pt x="9883752" y="646502"/>
                </a:lnTo>
                <a:lnTo>
                  <a:pt x="9883752" y="43923"/>
                </a:lnTo>
                <a:lnTo>
                  <a:pt x="10072861" y="43923"/>
                </a:lnTo>
                <a:lnTo>
                  <a:pt x="10072861" y="603951"/>
                </a:lnTo>
                <a:lnTo>
                  <a:pt x="10097891" y="603951"/>
                </a:lnTo>
                <a:lnTo>
                  <a:pt x="10097891" y="503750"/>
                </a:lnTo>
                <a:lnTo>
                  <a:pt x="10211912" y="503750"/>
                </a:lnTo>
                <a:lnTo>
                  <a:pt x="10211912" y="506495"/>
                </a:lnTo>
                <a:lnTo>
                  <a:pt x="10225818" y="506495"/>
                </a:lnTo>
                <a:lnTo>
                  <a:pt x="10226745" y="595715"/>
                </a:lnTo>
                <a:lnTo>
                  <a:pt x="10277730" y="595715"/>
                </a:lnTo>
                <a:lnTo>
                  <a:pt x="10277730" y="624540"/>
                </a:lnTo>
                <a:lnTo>
                  <a:pt x="10328715" y="624540"/>
                </a:lnTo>
                <a:lnTo>
                  <a:pt x="10328715" y="638266"/>
                </a:lnTo>
                <a:lnTo>
                  <a:pt x="10426051" y="638266"/>
                </a:lnTo>
                <a:lnTo>
                  <a:pt x="10426051" y="616304"/>
                </a:lnTo>
                <a:lnTo>
                  <a:pt x="10426978" y="616304"/>
                </a:lnTo>
                <a:lnTo>
                  <a:pt x="10426978" y="389823"/>
                </a:lnTo>
                <a:lnTo>
                  <a:pt x="10541000" y="389823"/>
                </a:lnTo>
                <a:lnTo>
                  <a:pt x="10540073" y="627285"/>
                </a:lnTo>
                <a:lnTo>
                  <a:pt x="10616088" y="627285"/>
                </a:lnTo>
                <a:lnTo>
                  <a:pt x="10616088" y="495514"/>
                </a:lnTo>
                <a:lnTo>
                  <a:pt x="10733818" y="495514"/>
                </a:lnTo>
                <a:lnTo>
                  <a:pt x="10733818" y="597087"/>
                </a:lnTo>
                <a:lnTo>
                  <a:pt x="10770898" y="597087"/>
                </a:lnTo>
                <a:lnTo>
                  <a:pt x="10770898" y="579243"/>
                </a:lnTo>
                <a:lnTo>
                  <a:pt x="10780168" y="579243"/>
                </a:lnTo>
                <a:lnTo>
                  <a:pt x="10780168" y="380214"/>
                </a:lnTo>
                <a:lnTo>
                  <a:pt x="10835788" y="395313"/>
                </a:lnTo>
                <a:lnTo>
                  <a:pt x="10835788" y="385705"/>
                </a:lnTo>
                <a:lnTo>
                  <a:pt x="10861745" y="385705"/>
                </a:lnTo>
                <a:lnTo>
                  <a:pt x="10861745" y="290994"/>
                </a:lnTo>
                <a:lnTo>
                  <a:pt x="10868234" y="286876"/>
                </a:lnTo>
                <a:lnTo>
                  <a:pt x="10868234" y="259424"/>
                </a:lnTo>
                <a:lnTo>
                  <a:pt x="10891409" y="258051"/>
                </a:lnTo>
                <a:lnTo>
                  <a:pt x="10947956" y="168831"/>
                </a:lnTo>
                <a:lnTo>
                  <a:pt x="10952591" y="0"/>
                </a:lnTo>
                <a:lnTo>
                  <a:pt x="10957226" y="167459"/>
                </a:lnTo>
                <a:lnTo>
                  <a:pt x="11009139" y="262169"/>
                </a:lnTo>
                <a:lnTo>
                  <a:pt x="11034168" y="262169"/>
                </a:lnTo>
                <a:lnTo>
                  <a:pt x="11034168" y="288249"/>
                </a:lnTo>
                <a:lnTo>
                  <a:pt x="11039730" y="290994"/>
                </a:lnTo>
                <a:lnTo>
                  <a:pt x="11039730" y="385705"/>
                </a:lnTo>
                <a:lnTo>
                  <a:pt x="11060124" y="385705"/>
                </a:lnTo>
                <a:lnTo>
                  <a:pt x="11060124" y="528457"/>
                </a:lnTo>
                <a:lnTo>
                  <a:pt x="11092569" y="528457"/>
                </a:lnTo>
                <a:lnTo>
                  <a:pt x="11092569" y="473552"/>
                </a:lnTo>
                <a:lnTo>
                  <a:pt x="11203810" y="473552"/>
                </a:lnTo>
                <a:lnTo>
                  <a:pt x="11203810" y="654737"/>
                </a:lnTo>
                <a:lnTo>
                  <a:pt x="11225131" y="654737"/>
                </a:lnTo>
                <a:lnTo>
                  <a:pt x="11225131" y="598460"/>
                </a:lnTo>
                <a:lnTo>
                  <a:pt x="11287241" y="599833"/>
                </a:lnTo>
                <a:lnTo>
                  <a:pt x="11287241" y="561399"/>
                </a:lnTo>
                <a:lnTo>
                  <a:pt x="11368818" y="561399"/>
                </a:lnTo>
                <a:lnTo>
                  <a:pt x="11368818" y="359625"/>
                </a:lnTo>
                <a:lnTo>
                  <a:pt x="11398482" y="343154"/>
                </a:lnTo>
                <a:lnTo>
                  <a:pt x="11398482" y="284131"/>
                </a:lnTo>
                <a:lnTo>
                  <a:pt x="11444832" y="263542"/>
                </a:lnTo>
                <a:lnTo>
                  <a:pt x="11447613" y="168831"/>
                </a:lnTo>
                <a:lnTo>
                  <a:pt x="11452248" y="263542"/>
                </a:lnTo>
                <a:lnTo>
                  <a:pt x="11501380" y="282759"/>
                </a:lnTo>
                <a:lnTo>
                  <a:pt x="11502307" y="343154"/>
                </a:lnTo>
                <a:lnTo>
                  <a:pt x="11531971" y="355507"/>
                </a:lnTo>
                <a:lnTo>
                  <a:pt x="11531971" y="616304"/>
                </a:lnTo>
                <a:lnTo>
                  <a:pt x="11603350" y="616304"/>
                </a:lnTo>
                <a:lnTo>
                  <a:pt x="11603350" y="487278"/>
                </a:lnTo>
                <a:lnTo>
                  <a:pt x="11655263" y="487278"/>
                </a:lnTo>
                <a:lnTo>
                  <a:pt x="11655263" y="432374"/>
                </a:lnTo>
                <a:lnTo>
                  <a:pt x="11701613" y="432374"/>
                </a:lnTo>
                <a:lnTo>
                  <a:pt x="11701613" y="317074"/>
                </a:lnTo>
                <a:lnTo>
                  <a:pt x="11813781" y="317074"/>
                </a:lnTo>
                <a:lnTo>
                  <a:pt x="11813781" y="499632"/>
                </a:lnTo>
                <a:lnTo>
                  <a:pt x="11870328" y="499632"/>
                </a:lnTo>
                <a:lnTo>
                  <a:pt x="11870328" y="392568"/>
                </a:lnTo>
                <a:lnTo>
                  <a:pt x="11998255" y="392568"/>
                </a:lnTo>
                <a:lnTo>
                  <a:pt x="12126182" y="355507"/>
                </a:lnTo>
                <a:lnTo>
                  <a:pt x="12126182" y="532575"/>
                </a:lnTo>
                <a:lnTo>
                  <a:pt x="12192000" y="580616"/>
                </a:lnTo>
                <a:lnTo>
                  <a:pt x="12192000" y="785136"/>
                </a:lnTo>
                <a:lnTo>
                  <a:pt x="12190413" y="785136"/>
                </a:lnTo>
                <a:lnTo>
                  <a:pt x="12190413" y="1996206"/>
                </a:lnTo>
                <a:lnTo>
                  <a:pt x="0" y="1996206"/>
                </a:lnTo>
                <a:lnTo>
                  <a:pt x="0" y="785136"/>
                </a:lnTo>
                <a:lnTo>
                  <a:pt x="0" y="785135"/>
                </a:lnTo>
                <a:lnTo>
                  <a:pt x="0" y="473552"/>
                </a:lnTo>
                <a:lnTo>
                  <a:pt x="29664" y="459826"/>
                </a:lnTo>
                <a:lnTo>
                  <a:pt x="29664" y="469434"/>
                </a:lnTo>
                <a:lnTo>
                  <a:pt x="47278" y="469434"/>
                </a:lnTo>
                <a:lnTo>
                  <a:pt x="47278" y="483160"/>
                </a:lnTo>
                <a:lnTo>
                  <a:pt x="58402" y="483160"/>
                </a:lnTo>
                <a:lnTo>
                  <a:pt x="58402" y="492769"/>
                </a:lnTo>
                <a:lnTo>
                  <a:pt x="69526" y="492769"/>
                </a:lnTo>
                <a:lnTo>
                  <a:pt x="69526" y="540810"/>
                </a:lnTo>
                <a:lnTo>
                  <a:pt x="80650" y="540810"/>
                </a:lnTo>
                <a:lnTo>
                  <a:pt x="80650" y="564145"/>
                </a:lnTo>
                <a:lnTo>
                  <a:pt x="92701" y="564145"/>
                </a:lnTo>
                <a:lnTo>
                  <a:pt x="92701" y="392568"/>
                </a:lnTo>
                <a:lnTo>
                  <a:pt x="121438" y="392568"/>
                </a:lnTo>
                <a:lnTo>
                  <a:pt x="121438" y="334918"/>
                </a:lnTo>
                <a:lnTo>
                  <a:pt x="145540" y="334918"/>
                </a:lnTo>
                <a:lnTo>
                  <a:pt x="145540" y="321192"/>
                </a:lnTo>
                <a:lnTo>
                  <a:pt x="254927" y="278641"/>
                </a:lnTo>
                <a:lnTo>
                  <a:pt x="365241" y="321192"/>
                </a:lnTo>
                <a:lnTo>
                  <a:pt x="365241" y="334918"/>
                </a:lnTo>
                <a:lnTo>
                  <a:pt x="381927" y="334918"/>
                </a:lnTo>
                <a:lnTo>
                  <a:pt x="381927" y="392568"/>
                </a:lnTo>
                <a:lnTo>
                  <a:pt x="399540" y="396686"/>
                </a:lnTo>
                <a:lnTo>
                  <a:pt x="399540" y="511985"/>
                </a:lnTo>
                <a:lnTo>
                  <a:pt x="417154" y="511985"/>
                </a:lnTo>
                <a:lnTo>
                  <a:pt x="433840" y="554536"/>
                </a:lnTo>
                <a:lnTo>
                  <a:pt x="433840" y="450218"/>
                </a:lnTo>
                <a:lnTo>
                  <a:pt x="462577" y="450218"/>
                </a:lnTo>
                <a:lnTo>
                  <a:pt x="462577" y="415902"/>
                </a:lnTo>
                <a:lnTo>
                  <a:pt x="473701" y="415902"/>
                </a:lnTo>
                <a:lnTo>
                  <a:pt x="473701" y="389823"/>
                </a:lnTo>
                <a:lnTo>
                  <a:pt x="706380" y="388450"/>
                </a:lnTo>
                <a:lnTo>
                  <a:pt x="706380" y="410412"/>
                </a:lnTo>
                <a:lnTo>
                  <a:pt x="723993" y="410412"/>
                </a:lnTo>
                <a:lnTo>
                  <a:pt x="723993" y="450218"/>
                </a:lnTo>
                <a:lnTo>
                  <a:pt x="741606" y="450218"/>
                </a:lnTo>
                <a:lnTo>
                  <a:pt x="741606" y="544928"/>
                </a:lnTo>
                <a:lnTo>
                  <a:pt x="758292" y="544928"/>
                </a:lnTo>
                <a:lnTo>
                  <a:pt x="758292" y="45296"/>
                </a:lnTo>
                <a:lnTo>
                  <a:pt x="929788" y="8235"/>
                </a:lnTo>
                <a:lnTo>
                  <a:pt x="1064205" y="35688"/>
                </a:lnTo>
                <a:lnTo>
                  <a:pt x="1064205" y="432374"/>
                </a:lnTo>
                <a:lnTo>
                  <a:pt x="1070694" y="440609"/>
                </a:lnTo>
                <a:lnTo>
                  <a:pt x="1093869" y="382959"/>
                </a:lnTo>
                <a:lnTo>
                  <a:pt x="1117044" y="440609"/>
                </a:lnTo>
                <a:lnTo>
                  <a:pt x="1122606" y="425511"/>
                </a:lnTo>
                <a:lnTo>
                  <a:pt x="1128168" y="455708"/>
                </a:lnTo>
                <a:lnTo>
                  <a:pt x="1128168" y="525711"/>
                </a:lnTo>
                <a:lnTo>
                  <a:pt x="1133730" y="531202"/>
                </a:lnTo>
                <a:lnTo>
                  <a:pt x="1133730" y="630030"/>
                </a:lnTo>
                <a:lnTo>
                  <a:pt x="1145781" y="630030"/>
                </a:lnTo>
                <a:lnTo>
                  <a:pt x="1145781" y="507867"/>
                </a:lnTo>
                <a:lnTo>
                  <a:pt x="1157832" y="507867"/>
                </a:lnTo>
                <a:lnTo>
                  <a:pt x="1157832" y="222363"/>
                </a:lnTo>
                <a:lnTo>
                  <a:pt x="1342307" y="189421"/>
                </a:lnTo>
                <a:lnTo>
                  <a:pt x="1470234" y="218246"/>
                </a:lnTo>
                <a:lnTo>
                  <a:pt x="1470234" y="411784"/>
                </a:lnTo>
                <a:lnTo>
                  <a:pt x="1492482" y="429628"/>
                </a:lnTo>
                <a:lnTo>
                  <a:pt x="1492482" y="465316"/>
                </a:lnTo>
                <a:lnTo>
                  <a:pt x="1504533" y="465316"/>
                </a:lnTo>
                <a:lnTo>
                  <a:pt x="1504533" y="488651"/>
                </a:lnTo>
                <a:lnTo>
                  <a:pt x="1510095" y="488651"/>
                </a:lnTo>
                <a:lnTo>
                  <a:pt x="1510095" y="606696"/>
                </a:lnTo>
                <a:lnTo>
                  <a:pt x="1521219" y="606696"/>
                </a:lnTo>
                <a:lnTo>
                  <a:pt x="1521219" y="569635"/>
                </a:lnTo>
                <a:lnTo>
                  <a:pt x="1608358" y="569635"/>
                </a:lnTo>
                <a:lnTo>
                  <a:pt x="1608358" y="459826"/>
                </a:lnTo>
                <a:lnTo>
                  <a:pt x="1648219" y="459826"/>
                </a:lnTo>
                <a:lnTo>
                  <a:pt x="1648219" y="406294"/>
                </a:lnTo>
                <a:lnTo>
                  <a:pt x="1655635" y="406294"/>
                </a:lnTo>
                <a:lnTo>
                  <a:pt x="1655635" y="387077"/>
                </a:lnTo>
                <a:lnTo>
                  <a:pt x="1661197" y="387077"/>
                </a:lnTo>
                <a:lnTo>
                  <a:pt x="1661197" y="373351"/>
                </a:lnTo>
                <a:lnTo>
                  <a:pt x="1839183" y="367861"/>
                </a:lnTo>
                <a:lnTo>
                  <a:pt x="1839183" y="532575"/>
                </a:lnTo>
                <a:lnTo>
                  <a:pt x="1920759" y="532575"/>
                </a:lnTo>
                <a:lnTo>
                  <a:pt x="1920759" y="551791"/>
                </a:lnTo>
                <a:lnTo>
                  <a:pt x="1983796" y="525711"/>
                </a:lnTo>
                <a:lnTo>
                  <a:pt x="2000482" y="525711"/>
                </a:lnTo>
                <a:lnTo>
                  <a:pt x="2000482" y="446100"/>
                </a:lnTo>
                <a:lnTo>
                  <a:pt x="2186811" y="446100"/>
                </a:lnTo>
                <a:lnTo>
                  <a:pt x="2185884" y="492769"/>
                </a:lnTo>
                <a:lnTo>
                  <a:pt x="2191446" y="492769"/>
                </a:lnTo>
                <a:lnTo>
                  <a:pt x="2191446" y="517476"/>
                </a:lnTo>
                <a:lnTo>
                  <a:pt x="2209059" y="517476"/>
                </a:lnTo>
                <a:lnTo>
                  <a:pt x="2209059" y="531202"/>
                </a:lnTo>
                <a:lnTo>
                  <a:pt x="2222037" y="531202"/>
                </a:lnTo>
                <a:lnTo>
                  <a:pt x="2222037" y="396686"/>
                </a:lnTo>
                <a:lnTo>
                  <a:pt x="2447300" y="396686"/>
                </a:lnTo>
                <a:lnTo>
                  <a:pt x="2447300" y="573753"/>
                </a:lnTo>
                <a:lnTo>
                  <a:pt x="2480672" y="573753"/>
                </a:lnTo>
                <a:lnTo>
                  <a:pt x="2480672" y="429628"/>
                </a:lnTo>
                <a:lnTo>
                  <a:pt x="2556687" y="429628"/>
                </a:lnTo>
                <a:lnTo>
                  <a:pt x="2556687" y="483160"/>
                </a:lnTo>
                <a:lnTo>
                  <a:pt x="2567811" y="483160"/>
                </a:lnTo>
                <a:lnTo>
                  <a:pt x="2567811" y="459826"/>
                </a:lnTo>
                <a:lnTo>
                  <a:pt x="2573372" y="459826"/>
                </a:lnTo>
                <a:lnTo>
                  <a:pt x="2573372" y="414530"/>
                </a:lnTo>
                <a:lnTo>
                  <a:pt x="2579862" y="414530"/>
                </a:lnTo>
                <a:lnTo>
                  <a:pt x="2609526" y="350017"/>
                </a:lnTo>
                <a:lnTo>
                  <a:pt x="2620650" y="282759"/>
                </a:lnTo>
                <a:lnTo>
                  <a:pt x="2633628" y="350017"/>
                </a:lnTo>
                <a:lnTo>
                  <a:pt x="2664219" y="415902"/>
                </a:lnTo>
                <a:lnTo>
                  <a:pt x="2672562" y="415902"/>
                </a:lnTo>
                <a:lnTo>
                  <a:pt x="2672562" y="440609"/>
                </a:lnTo>
                <a:lnTo>
                  <a:pt x="2678124" y="440609"/>
                </a:lnTo>
                <a:lnTo>
                  <a:pt x="2678124" y="479043"/>
                </a:lnTo>
                <a:lnTo>
                  <a:pt x="2682759" y="479043"/>
                </a:lnTo>
                <a:lnTo>
                  <a:pt x="2689249" y="473552"/>
                </a:lnTo>
                <a:lnTo>
                  <a:pt x="2706862" y="473552"/>
                </a:lnTo>
                <a:lnTo>
                  <a:pt x="2706862" y="465316"/>
                </a:lnTo>
                <a:lnTo>
                  <a:pt x="2712424" y="465316"/>
                </a:lnTo>
                <a:lnTo>
                  <a:pt x="2712424" y="425511"/>
                </a:lnTo>
                <a:lnTo>
                  <a:pt x="2718913" y="425511"/>
                </a:lnTo>
                <a:lnTo>
                  <a:pt x="2738380" y="244325"/>
                </a:lnTo>
                <a:lnTo>
                  <a:pt x="2758774" y="421393"/>
                </a:lnTo>
                <a:lnTo>
                  <a:pt x="2770825" y="425511"/>
                </a:lnTo>
                <a:lnTo>
                  <a:pt x="2770825" y="440609"/>
                </a:lnTo>
                <a:lnTo>
                  <a:pt x="2800489" y="440609"/>
                </a:lnTo>
                <a:lnTo>
                  <a:pt x="2800489" y="459826"/>
                </a:lnTo>
                <a:lnTo>
                  <a:pt x="2869088" y="459826"/>
                </a:lnTo>
                <a:lnTo>
                  <a:pt x="2869088" y="473552"/>
                </a:lnTo>
                <a:lnTo>
                  <a:pt x="2966424" y="498259"/>
                </a:lnTo>
                <a:lnTo>
                  <a:pt x="2966424" y="560027"/>
                </a:lnTo>
                <a:lnTo>
                  <a:pt x="2997015" y="560027"/>
                </a:lnTo>
                <a:lnTo>
                  <a:pt x="2997015" y="573753"/>
                </a:lnTo>
                <a:lnTo>
                  <a:pt x="3027606" y="573753"/>
                </a:lnTo>
                <a:lnTo>
                  <a:pt x="3027606" y="557282"/>
                </a:lnTo>
                <a:lnTo>
                  <a:pt x="3094350" y="557282"/>
                </a:lnTo>
                <a:lnTo>
                  <a:pt x="3094350" y="448845"/>
                </a:lnTo>
                <a:lnTo>
                  <a:pt x="3242672" y="448845"/>
                </a:lnTo>
                <a:lnTo>
                  <a:pt x="3242672" y="511985"/>
                </a:lnTo>
                <a:lnTo>
                  <a:pt x="3249161" y="510613"/>
                </a:lnTo>
                <a:lnTo>
                  <a:pt x="3249161" y="490023"/>
                </a:lnTo>
                <a:lnTo>
                  <a:pt x="3259358" y="490023"/>
                </a:lnTo>
                <a:lnTo>
                  <a:pt x="3262139" y="388450"/>
                </a:lnTo>
                <a:lnTo>
                  <a:pt x="3328884" y="341781"/>
                </a:lnTo>
                <a:lnTo>
                  <a:pt x="3392847" y="391195"/>
                </a:lnTo>
                <a:lnTo>
                  <a:pt x="3392847" y="557282"/>
                </a:lnTo>
                <a:lnTo>
                  <a:pt x="3472570" y="595715"/>
                </a:lnTo>
                <a:lnTo>
                  <a:pt x="3472570" y="404921"/>
                </a:lnTo>
                <a:lnTo>
                  <a:pt x="3517993" y="404921"/>
                </a:lnTo>
                <a:lnTo>
                  <a:pt x="3517993" y="43923"/>
                </a:lnTo>
                <a:lnTo>
                  <a:pt x="3722862" y="43923"/>
                </a:lnTo>
                <a:lnTo>
                  <a:pt x="3722862" y="646502"/>
                </a:lnTo>
                <a:lnTo>
                  <a:pt x="3790533" y="646502"/>
                </a:lnTo>
                <a:lnTo>
                  <a:pt x="3790533" y="43923"/>
                </a:lnTo>
                <a:lnTo>
                  <a:pt x="3979643" y="43923"/>
                </a:lnTo>
                <a:lnTo>
                  <a:pt x="3979643" y="603951"/>
                </a:lnTo>
                <a:lnTo>
                  <a:pt x="4005599" y="603951"/>
                </a:lnTo>
                <a:lnTo>
                  <a:pt x="4005599" y="503750"/>
                </a:lnTo>
                <a:lnTo>
                  <a:pt x="4118694" y="503750"/>
                </a:lnTo>
                <a:lnTo>
                  <a:pt x="4118694" y="506495"/>
                </a:lnTo>
                <a:lnTo>
                  <a:pt x="4133526" y="506495"/>
                </a:lnTo>
                <a:lnTo>
                  <a:pt x="4133526" y="595715"/>
                </a:lnTo>
                <a:lnTo>
                  <a:pt x="4184511" y="595715"/>
                </a:lnTo>
                <a:lnTo>
                  <a:pt x="4184511" y="624540"/>
                </a:lnTo>
                <a:lnTo>
                  <a:pt x="4235497" y="624540"/>
                </a:lnTo>
                <a:lnTo>
                  <a:pt x="4235497" y="638266"/>
                </a:lnTo>
                <a:lnTo>
                  <a:pt x="4333759" y="638266"/>
                </a:lnTo>
                <a:lnTo>
                  <a:pt x="4333759" y="616304"/>
                </a:lnTo>
                <a:lnTo>
                  <a:pt x="4333759" y="389823"/>
                </a:lnTo>
                <a:lnTo>
                  <a:pt x="4446854" y="389823"/>
                </a:lnTo>
                <a:lnTo>
                  <a:pt x="4446854" y="627285"/>
                </a:lnTo>
                <a:lnTo>
                  <a:pt x="4522869" y="627285"/>
                </a:lnTo>
                <a:lnTo>
                  <a:pt x="4522869" y="495514"/>
                </a:lnTo>
                <a:lnTo>
                  <a:pt x="4640599" y="495514"/>
                </a:lnTo>
                <a:lnTo>
                  <a:pt x="4640599" y="597087"/>
                </a:lnTo>
                <a:lnTo>
                  <a:pt x="4678606" y="597087"/>
                </a:lnTo>
                <a:lnTo>
                  <a:pt x="4678606" y="579243"/>
                </a:lnTo>
                <a:lnTo>
                  <a:pt x="4686949" y="579243"/>
                </a:lnTo>
                <a:lnTo>
                  <a:pt x="4686949" y="380214"/>
                </a:lnTo>
                <a:lnTo>
                  <a:pt x="4743497" y="395313"/>
                </a:lnTo>
                <a:lnTo>
                  <a:pt x="4743497" y="385705"/>
                </a:lnTo>
                <a:lnTo>
                  <a:pt x="4768526" y="385705"/>
                </a:lnTo>
                <a:lnTo>
                  <a:pt x="4768526" y="290994"/>
                </a:lnTo>
                <a:lnTo>
                  <a:pt x="4775942" y="286876"/>
                </a:lnTo>
                <a:lnTo>
                  <a:pt x="4775942" y="259424"/>
                </a:lnTo>
                <a:lnTo>
                  <a:pt x="4798190" y="258051"/>
                </a:lnTo>
                <a:lnTo>
                  <a:pt x="4854737" y="168831"/>
                </a:lnTo>
                <a:close/>
              </a:path>
            </a:pathLst>
          </a:custGeom>
          <a:gradFill>
            <a:gsLst>
              <a:gs pos="0">
                <a:srgbClr val="FF0000">
                  <a:alpha val="17000"/>
                </a:srgbClr>
              </a:gs>
              <a:gs pos="100000">
                <a:srgbClr val="C00000">
                  <a:alpha val="0"/>
                </a:srgb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华文细黑" pitchFamily="2" charset="-122"/>
            </a:endParaRPr>
          </a:p>
        </p:txBody>
      </p:sp>
      <p:pic>
        <p:nvPicPr>
          <p:cNvPr id="61" name="图片 60">
            <a:extLst>
              <a:ext uri="{FF2B5EF4-FFF2-40B4-BE49-F238E27FC236}">
                <a16:creationId xmlns:a16="http://schemas.microsoft.com/office/drawing/2014/main" id="{7F8DAC7A-E455-403C-3874-7504625114D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7741" y="3612550"/>
            <a:ext cx="2976292" cy="2842481"/>
          </a:xfrm>
          <a:prstGeom prst="rect">
            <a:avLst/>
          </a:prstGeom>
        </p:spPr>
      </p:pic>
      <p:sp>
        <p:nvSpPr>
          <p:cNvPr id="5" name="文本框 4" hidden="1">
            <a:extLst>
              <a:ext uri="{FF2B5EF4-FFF2-40B4-BE49-F238E27FC236}">
                <a16:creationId xmlns:a16="http://schemas.microsoft.com/office/drawing/2014/main" id="{330CE1CD-B5EC-A0E1-B6E2-34EA63BA3B3B}"/>
              </a:ext>
            </a:extLst>
          </p:cNvPr>
          <p:cNvSpPr txBox="1"/>
          <p:nvPr/>
        </p:nvSpPr>
        <p:spPr>
          <a:xfrm>
            <a:off x="2567607" y="1701602"/>
            <a:ext cx="705678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>
                <a:latin typeface="钟齐志莽行书" panose="00000500000000000000" pitchFamily="2" charset="0"/>
                <a:ea typeface="钟齐志莽行书" panose="00000500000000000000" pitchFamily="2" charset="0"/>
                <a:cs typeface="阿里巴巴普惠体 2.0 65 Medium" panose="00020600040101010101" pitchFamily="18" charset="-122"/>
              </a:rPr>
              <a:t>从严治党</a:t>
            </a:r>
          </a:p>
        </p:txBody>
      </p:sp>
      <p:pic>
        <p:nvPicPr>
          <p:cNvPr id="73" name="图片 72">
            <a:extLst>
              <a:ext uri="{FF2B5EF4-FFF2-40B4-BE49-F238E27FC236}">
                <a16:creationId xmlns:a16="http://schemas.microsoft.com/office/drawing/2014/main" id="{60D65A07-D991-C717-9C33-067006D1AB85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54846" y="5390398"/>
            <a:ext cx="6547054" cy="1466708"/>
          </a:xfrm>
          <a:prstGeom prst="rect">
            <a:avLst/>
          </a:prstGeom>
        </p:spPr>
      </p:pic>
      <p:pic>
        <p:nvPicPr>
          <p:cNvPr id="77" name="图片 76">
            <a:extLst>
              <a:ext uri="{FF2B5EF4-FFF2-40B4-BE49-F238E27FC236}">
                <a16:creationId xmlns:a16="http://schemas.microsoft.com/office/drawing/2014/main" id="{C584D7F3-AA0E-FB9E-326D-2A2DA06AD6A6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 flipH="1">
            <a:off x="8078821" y="0"/>
            <a:ext cx="4097465" cy="1041367"/>
          </a:xfrm>
          <a:prstGeom prst="rect">
            <a:avLst/>
          </a:prstGeom>
        </p:spPr>
      </p:pic>
      <p:grpSp>
        <p:nvGrpSpPr>
          <p:cNvPr id="91" name="组合 90">
            <a:extLst>
              <a:ext uri="{FF2B5EF4-FFF2-40B4-BE49-F238E27FC236}">
                <a16:creationId xmlns:a16="http://schemas.microsoft.com/office/drawing/2014/main" id="{807AD5BC-6EEB-8440-EADE-019B05DCFAC5}"/>
              </a:ext>
            </a:extLst>
          </p:cNvPr>
          <p:cNvGrpSpPr/>
          <p:nvPr/>
        </p:nvGrpSpPr>
        <p:grpSpPr>
          <a:xfrm>
            <a:off x="3168042" y="4007163"/>
            <a:ext cx="5855915" cy="369743"/>
            <a:chOff x="3158416" y="4201332"/>
            <a:chExt cx="5855915" cy="369743"/>
          </a:xfrm>
        </p:grpSpPr>
        <p:sp>
          <p:nvSpPr>
            <p:cNvPr id="83" name="矩形: 圆角 82">
              <a:extLst>
                <a:ext uri="{FF2B5EF4-FFF2-40B4-BE49-F238E27FC236}">
                  <a16:creationId xmlns:a16="http://schemas.microsoft.com/office/drawing/2014/main" id="{2ED5A9D4-028D-8811-5EC3-6ACCF4B82694}"/>
                </a:ext>
              </a:extLst>
            </p:cNvPr>
            <p:cNvSpPr/>
            <p:nvPr/>
          </p:nvSpPr>
          <p:spPr bwMode="auto">
            <a:xfrm>
              <a:off x="3158416" y="4201332"/>
              <a:ext cx="5855915" cy="36974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rgbClr val="C00000"/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6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E303149A-F9C3-1BB7-8283-D40193CFCC73}"/>
                </a:ext>
              </a:extLst>
            </p:cNvPr>
            <p:cNvSpPr txBox="1"/>
            <p:nvPr/>
          </p:nvSpPr>
          <p:spPr>
            <a:xfrm>
              <a:off x="3725799" y="4236731"/>
              <a:ext cx="474040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党建工作汇报  </a:t>
              </a:r>
              <a:r>
                <a:rPr lang="en-US" altLang="zh-CN" sz="1400" dirty="0">
                  <a:solidFill>
                    <a:schemeClr val="bg1"/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/  </a:t>
              </a:r>
              <a:r>
                <a:rPr lang="zh-CN" altLang="en-US" sz="1400" dirty="0">
                  <a:solidFill>
                    <a:schemeClr val="bg1"/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年终总结   </a:t>
              </a:r>
              <a:r>
                <a:rPr lang="en-US" altLang="zh-CN" sz="1400" dirty="0">
                  <a:solidFill>
                    <a:schemeClr val="bg1"/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/   </a:t>
              </a:r>
              <a:r>
                <a:rPr lang="zh-CN" altLang="en-US" sz="1400" dirty="0">
                  <a:solidFill>
                    <a:schemeClr val="bg1"/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述职   </a:t>
              </a:r>
              <a:r>
                <a:rPr lang="en-US" altLang="zh-CN" sz="1400" dirty="0">
                  <a:solidFill>
                    <a:schemeClr val="bg1"/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/   </a:t>
              </a:r>
              <a:r>
                <a:rPr lang="zh-CN" altLang="en-US" sz="1400" dirty="0">
                  <a:solidFill>
                    <a:schemeClr val="bg1"/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学习心得   </a:t>
              </a:r>
              <a:r>
                <a:rPr lang="en-US" altLang="zh-CN" sz="1400" dirty="0">
                  <a:solidFill>
                    <a:schemeClr val="bg1"/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/   </a:t>
              </a:r>
              <a:r>
                <a:rPr lang="zh-CN" altLang="en-US" sz="1400" dirty="0">
                  <a:solidFill>
                    <a:schemeClr val="bg1"/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课件</a:t>
              </a:r>
            </a:p>
          </p:txBody>
        </p:sp>
      </p:grpSp>
      <p:sp>
        <p:nvSpPr>
          <p:cNvPr id="82" name="文本框 81">
            <a:extLst>
              <a:ext uri="{FF2B5EF4-FFF2-40B4-BE49-F238E27FC236}">
                <a16:creationId xmlns:a16="http://schemas.microsoft.com/office/drawing/2014/main" id="{B5D6BADE-C48D-E09A-7961-055646A5D351}"/>
              </a:ext>
            </a:extLst>
          </p:cNvPr>
          <p:cNvSpPr txBox="1"/>
          <p:nvPr/>
        </p:nvSpPr>
        <p:spPr>
          <a:xfrm>
            <a:off x="4317198" y="789477"/>
            <a:ext cx="35230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党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/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建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/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工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/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作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/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/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报</a:t>
            </a:r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id="{B7A36D8C-3BA1-3BA4-D382-76BEC100C8B6}"/>
              </a:ext>
            </a:extLst>
          </p:cNvPr>
          <p:cNvPicPr>
            <a:picLocks noChangeAspect="1"/>
          </p:cNvPicPr>
          <p:nvPr/>
        </p:nvPicPr>
        <p:blipFill>
          <a:blip r:embed="rId12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738638"/>
            <a:ext cx="5087658" cy="2118467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C9D753E6-A3E7-B970-C75B-A69FEA669D10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725013"/>
            <a:ext cx="12191206" cy="1134575"/>
          </a:xfrm>
          <a:prstGeom prst="rect">
            <a:avLst/>
          </a:prstGeom>
        </p:spPr>
      </p:pic>
      <p:grpSp>
        <p:nvGrpSpPr>
          <p:cNvPr id="84" name="组合 83">
            <a:extLst>
              <a:ext uri="{FF2B5EF4-FFF2-40B4-BE49-F238E27FC236}">
                <a16:creationId xmlns:a16="http://schemas.microsoft.com/office/drawing/2014/main" id="{8A21B318-29A1-A43E-C985-9F648999165B}"/>
              </a:ext>
            </a:extLst>
          </p:cNvPr>
          <p:cNvGrpSpPr/>
          <p:nvPr/>
        </p:nvGrpSpPr>
        <p:grpSpPr>
          <a:xfrm>
            <a:off x="4133661" y="4814768"/>
            <a:ext cx="4163695" cy="276999"/>
            <a:chOff x="2647913" y="3518309"/>
            <a:chExt cx="4163695" cy="276999"/>
          </a:xfrm>
        </p:grpSpPr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51C0DDF8-7F2C-EA0A-32F8-CBEC88E05DD9}"/>
                </a:ext>
              </a:extLst>
            </p:cNvPr>
            <p:cNvSpPr txBox="1"/>
            <p:nvPr/>
          </p:nvSpPr>
          <p:spPr>
            <a:xfrm>
              <a:off x="2787184" y="3518309"/>
              <a:ext cx="17495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  <a:sym typeface="+mn-lt"/>
                </a:rPr>
                <a:t>汇报人：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  <a:sym typeface="+mn-lt"/>
                </a:rPr>
                <a:t>51PPT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87" name="specialist-user_80886">
              <a:extLst>
                <a:ext uri="{FF2B5EF4-FFF2-40B4-BE49-F238E27FC236}">
                  <a16:creationId xmlns:a16="http://schemas.microsoft.com/office/drawing/2014/main" id="{D5F38706-1506-59D8-4D22-2FA838F75169}"/>
                </a:ext>
              </a:extLst>
            </p:cNvPr>
            <p:cNvSpPr/>
            <p:nvPr/>
          </p:nvSpPr>
          <p:spPr>
            <a:xfrm>
              <a:off x="2647913" y="3559602"/>
              <a:ext cx="159124" cy="184995"/>
            </a:xfrm>
            <a:custGeom>
              <a:avLst/>
              <a:gdLst>
                <a:gd name="connsiteX0" fmla="*/ 327615 w 521993"/>
                <a:gd name="connsiteY0" fmla="*/ 466652 h 606863"/>
                <a:gd name="connsiteX1" fmla="*/ 327615 w 521993"/>
                <a:gd name="connsiteY1" fmla="*/ 490607 h 606863"/>
                <a:gd name="connsiteX2" fmla="*/ 372201 w 521993"/>
                <a:gd name="connsiteY2" fmla="*/ 504537 h 606863"/>
                <a:gd name="connsiteX3" fmla="*/ 416917 w 521993"/>
                <a:gd name="connsiteY3" fmla="*/ 490607 h 606863"/>
                <a:gd name="connsiteX4" fmla="*/ 416917 w 521993"/>
                <a:gd name="connsiteY4" fmla="*/ 466652 h 606863"/>
                <a:gd name="connsiteX5" fmla="*/ 173129 w 521993"/>
                <a:gd name="connsiteY5" fmla="*/ 327483 h 606863"/>
                <a:gd name="connsiteX6" fmla="*/ 183819 w 521993"/>
                <a:gd name="connsiteY6" fmla="*/ 328394 h 606863"/>
                <a:gd name="connsiteX7" fmla="*/ 235315 w 521993"/>
                <a:gd name="connsiteY7" fmla="*/ 353260 h 606863"/>
                <a:gd name="connsiteX8" fmla="*/ 242355 w 521993"/>
                <a:gd name="connsiteY8" fmla="*/ 359379 h 606863"/>
                <a:gd name="connsiteX9" fmla="*/ 260997 w 521993"/>
                <a:gd name="connsiteY9" fmla="*/ 408459 h 606863"/>
                <a:gd name="connsiteX10" fmla="*/ 279640 w 521993"/>
                <a:gd name="connsiteY10" fmla="*/ 359379 h 606863"/>
                <a:gd name="connsiteX11" fmla="*/ 286680 w 521993"/>
                <a:gd name="connsiteY11" fmla="*/ 353260 h 606863"/>
                <a:gd name="connsiteX12" fmla="*/ 338175 w 521993"/>
                <a:gd name="connsiteY12" fmla="*/ 328394 h 606863"/>
                <a:gd name="connsiteX13" fmla="*/ 348865 w 521993"/>
                <a:gd name="connsiteY13" fmla="*/ 327483 h 606863"/>
                <a:gd name="connsiteX14" fmla="*/ 349387 w 521993"/>
                <a:gd name="connsiteY14" fmla="*/ 327743 h 606863"/>
                <a:gd name="connsiteX15" fmla="*/ 470368 w 521993"/>
                <a:gd name="connsiteY15" fmla="*/ 395440 h 606863"/>
                <a:gd name="connsiteX16" fmla="*/ 521863 w 521993"/>
                <a:gd name="connsiteY16" fmla="*/ 517816 h 606863"/>
                <a:gd name="connsiteX17" fmla="*/ 521472 w 521993"/>
                <a:gd name="connsiteY17" fmla="*/ 522633 h 606863"/>
                <a:gd name="connsiteX18" fmla="*/ 260997 w 521993"/>
                <a:gd name="connsiteY18" fmla="*/ 606863 h 606863"/>
                <a:gd name="connsiteX19" fmla="*/ 522 w 521993"/>
                <a:gd name="connsiteY19" fmla="*/ 522633 h 606863"/>
                <a:gd name="connsiteX20" fmla="*/ 131 w 521993"/>
                <a:gd name="connsiteY20" fmla="*/ 517816 h 606863"/>
                <a:gd name="connsiteX21" fmla="*/ 51757 w 521993"/>
                <a:gd name="connsiteY21" fmla="*/ 395440 h 606863"/>
                <a:gd name="connsiteX22" fmla="*/ 173129 w 521993"/>
                <a:gd name="connsiteY22" fmla="*/ 327483 h 606863"/>
                <a:gd name="connsiteX23" fmla="*/ 218629 w 521993"/>
                <a:gd name="connsiteY23" fmla="*/ 102451 h 606863"/>
                <a:gd name="connsiteX24" fmla="*/ 141455 w 521993"/>
                <a:gd name="connsiteY24" fmla="*/ 142547 h 606863"/>
                <a:gd name="connsiteX25" fmla="*/ 140933 w 521993"/>
                <a:gd name="connsiteY25" fmla="*/ 171186 h 606863"/>
                <a:gd name="connsiteX26" fmla="*/ 188907 w 521993"/>
                <a:gd name="connsiteY26" fmla="*/ 287046 h 606863"/>
                <a:gd name="connsiteX27" fmla="*/ 260997 w 521993"/>
                <a:gd name="connsiteY27" fmla="*/ 321805 h 606863"/>
                <a:gd name="connsiteX28" fmla="*/ 333088 w 521993"/>
                <a:gd name="connsiteY28" fmla="*/ 287046 h 606863"/>
                <a:gd name="connsiteX29" fmla="*/ 381061 w 521993"/>
                <a:gd name="connsiteY29" fmla="*/ 171186 h 606863"/>
                <a:gd name="connsiteX30" fmla="*/ 380409 w 521993"/>
                <a:gd name="connsiteY30" fmla="*/ 139032 h 606863"/>
                <a:gd name="connsiteX31" fmla="*/ 218629 w 521993"/>
                <a:gd name="connsiteY31" fmla="*/ 102451 h 606863"/>
                <a:gd name="connsiteX32" fmla="*/ 260997 w 521993"/>
                <a:gd name="connsiteY32" fmla="*/ 0 h 606863"/>
                <a:gd name="connsiteX33" fmla="*/ 401528 w 521993"/>
                <a:gd name="connsiteY33" fmla="*/ 171186 h 606863"/>
                <a:gd name="connsiteX34" fmla="*/ 260997 w 521993"/>
                <a:gd name="connsiteY34" fmla="*/ 342243 h 606863"/>
                <a:gd name="connsiteX35" fmla="*/ 120466 w 521993"/>
                <a:gd name="connsiteY35" fmla="*/ 171186 h 606863"/>
                <a:gd name="connsiteX36" fmla="*/ 260997 w 521993"/>
                <a:gd name="connsiteY36" fmla="*/ 0 h 606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21993" h="606863">
                  <a:moveTo>
                    <a:pt x="327615" y="466652"/>
                  </a:moveTo>
                  <a:lnTo>
                    <a:pt x="327615" y="490607"/>
                  </a:lnTo>
                  <a:lnTo>
                    <a:pt x="372201" y="504537"/>
                  </a:lnTo>
                  <a:lnTo>
                    <a:pt x="416917" y="490607"/>
                  </a:lnTo>
                  <a:lnTo>
                    <a:pt x="416917" y="466652"/>
                  </a:lnTo>
                  <a:close/>
                  <a:moveTo>
                    <a:pt x="173129" y="327483"/>
                  </a:moveTo>
                  <a:cubicBezTo>
                    <a:pt x="176649" y="325660"/>
                    <a:pt x="180821" y="326051"/>
                    <a:pt x="183819" y="328394"/>
                  </a:cubicBezTo>
                  <a:cubicBezTo>
                    <a:pt x="199724" y="340762"/>
                    <a:pt x="216933" y="349224"/>
                    <a:pt x="235315" y="353260"/>
                  </a:cubicBezTo>
                  <a:cubicBezTo>
                    <a:pt x="238574" y="353911"/>
                    <a:pt x="241181" y="356254"/>
                    <a:pt x="242355" y="359379"/>
                  </a:cubicBezTo>
                  <a:lnTo>
                    <a:pt x="260997" y="408459"/>
                  </a:lnTo>
                  <a:lnTo>
                    <a:pt x="279640" y="359379"/>
                  </a:lnTo>
                  <a:cubicBezTo>
                    <a:pt x="280813" y="356254"/>
                    <a:pt x="283551" y="353911"/>
                    <a:pt x="286680" y="353260"/>
                  </a:cubicBezTo>
                  <a:cubicBezTo>
                    <a:pt x="305062" y="349224"/>
                    <a:pt x="322401" y="340762"/>
                    <a:pt x="338175" y="328394"/>
                  </a:cubicBezTo>
                  <a:cubicBezTo>
                    <a:pt x="341174" y="326051"/>
                    <a:pt x="345476" y="325660"/>
                    <a:pt x="348865" y="327483"/>
                  </a:cubicBezTo>
                  <a:lnTo>
                    <a:pt x="349387" y="327743"/>
                  </a:lnTo>
                  <a:cubicBezTo>
                    <a:pt x="379502" y="343886"/>
                    <a:pt x="450161" y="381510"/>
                    <a:pt x="470368" y="395440"/>
                  </a:cubicBezTo>
                  <a:cubicBezTo>
                    <a:pt x="499962" y="415880"/>
                    <a:pt x="514693" y="473162"/>
                    <a:pt x="521863" y="517816"/>
                  </a:cubicBezTo>
                  <a:cubicBezTo>
                    <a:pt x="522124" y="519378"/>
                    <a:pt x="521994" y="521070"/>
                    <a:pt x="521472" y="522633"/>
                  </a:cubicBezTo>
                  <a:cubicBezTo>
                    <a:pt x="520299" y="526017"/>
                    <a:pt x="489011" y="606863"/>
                    <a:pt x="260997" y="606863"/>
                  </a:cubicBezTo>
                  <a:cubicBezTo>
                    <a:pt x="33114" y="606863"/>
                    <a:pt x="1826" y="526017"/>
                    <a:pt x="522" y="522633"/>
                  </a:cubicBezTo>
                  <a:cubicBezTo>
                    <a:pt x="1" y="521070"/>
                    <a:pt x="-130" y="519378"/>
                    <a:pt x="131" y="517816"/>
                  </a:cubicBezTo>
                  <a:cubicBezTo>
                    <a:pt x="2738" y="501412"/>
                    <a:pt x="17731" y="418353"/>
                    <a:pt x="51757" y="395440"/>
                  </a:cubicBezTo>
                  <a:cubicBezTo>
                    <a:pt x="71964" y="381771"/>
                    <a:pt x="143405" y="343366"/>
                    <a:pt x="173129" y="327483"/>
                  </a:cubicBezTo>
                  <a:close/>
                  <a:moveTo>
                    <a:pt x="218629" y="102451"/>
                  </a:moveTo>
                  <a:cubicBezTo>
                    <a:pt x="172742" y="101540"/>
                    <a:pt x="151362" y="123540"/>
                    <a:pt x="141455" y="142547"/>
                  </a:cubicBezTo>
                  <a:cubicBezTo>
                    <a:pt x="141064" y="152050"/>
                    <a:pt x="140933" y="161553"/>
                    <a:pt x="140933" y="171186"/>
                  </a:cubicBezTo>
                  <a:cubicBezTo>
                    <a:pt x="140933" y="230158"/>
                    <a:pt x="167006" y="266738"/>
                    <a:pt x="188907" y="287046"/>
                  </a:cubicBezTo>
                  <a:cubicBezTo>
                    <a:pt x="216544" y="312562"/>
                    <a:pt x="247179" y="321805"/>
                    <a:pt x="260997" y="321805"/>
                  </a:cubicBezTo>
                  <a:cubicBezTo>
                    <a:pt x="274816" y="321805"/>
                    <a:pt x="305451" y="312562"/>
                    <a:pt x="333088" y="287046"/>
                  </a:cubicBezTo>
                  <a:cubicBezTo>
                    <a:pt x="354989" y="266738"/>
                    <a:pt x="381061" y="230158"/>
                    <a:pt x="381061" y="171186"/>
                  </a:cubicBezTo>
                  <a:cubicBezTo>
                    <a:pt x="381061" y="160381"/>
                    <a:pt x="380931" y="149576"/>
                    <a:pt x="380409" y="139032"/>
                  </a:cubicBezTo>
                  <a:cubicBezTo>
                    <a:pt x="246006" y="168713"/>
                    <a:pt x="218629" y="102451"/>
                    <a:pt x="218629" y="102451"/>
                  </a:cubicBezTo>
                  <a:close/>
                  <a:moveTo>
                    <a:pt x="260997" y="0"/>
                  </a:moveTo>
                  <a:cubicBezTo>
                    <a:pt x="388753" y="0"/>
                    <a:pt x="401528" y="76676"/>
                    <a:pt x="401528" y="171186"/>
                  </a:cubicBezTo>
                  <a:cubicBezTo>
                    <a:pt x="401528" y="291863"/>
                    <a:pt x="302974" y="342243"/>
                    <a:pt x="260997" y="342243"/>
                  </a:cubicBezTo>
                  <a:cubicBezTo>
                    <a:pt x="219020" y="342243"/>
                    <a:pt x="120466" y="291863"/>
                    <a:pt x="120466" y="171186"/>
                  </a:cubicBezTo>
                  <a:cubicBezTo>
                    <a:pt x="120466" y="76676"/>
                    <a:pt x="133242" y="0"/>
                    <a:pt x="260997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rgbClr val="C00000"/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6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chemeClr val="tx1"/>
                </a:solidFill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7637781D-8360-60D2-3B4F-1003520EFC9D}"/>
                </a:ext>
              </a:extLst>
            </p:cNvPr>
            <p:cNvSpPr txBox="1"/>
            <p:nvPr/>
          </p:nvSpPr>
          <p:spPr>
            <a:xfrm>
              <a:off x="4976755" y="3518309"/>
              <a:ext cx="183485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  <a:sym typeface="+mn-lt"/>
                </a:rPr>
                <a:t>时间：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  <a:sym typeface="+mn-lt"/>
                </a:rPr>
                <a:t>2023.01.10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  <a:sym typeface="+mn-lt"/>
              </a:endParaRPr>
            </a:p>
          </p:txBody>
        </p:sp>
        <p:sp>
          <p:nvSpPr>
            <p:cNvPr id="90" name="iconfont-10774-5184468">
              <a:extLst>
                <a:ext uri="{FF2B5EF4-FFF2-40B4-BE49-F238E27FC236}">
                  <a16:creationId xmlns:a16="http://schemas.microsoft.com/office/drawing/2014/main" id="{96D6BE70-5C31-B513-97FF-A450E3631D0B}"/>
                </a:ext>
              </a:extLst>
            </p:cNvPr>
            <p:cNvSpPr/>
            <p:nvPr/>
          </p:nvSpPr>
          <p:spPr>
            <a:xfrm>
              <a:off x="4748467" y="3560132"/>
              <a:ext cx="184466" cy="184466"/>
            </a:xfrm>
            <a:custGeom>
              <a:avLst/>
              <a:gdLst>
                <a:gd name="T0" fmla="*/ 6400 w 12800"/>
                <a:gd name="T1" fmla="*/ 0 h 12800"/>
                <a:gd name="T2" fmla="*/ 0 w 12800"/>
                <a:gd name="T3" fmla="*/ 6400 h 12800"/>
                <a:gd name="T4" fmla="*/ 6400 w 12800"/>
                <a:gd name="T5" fmla="*/ 12800 h 12800"/>
                <a:gd name="T6" fmla="*/ 12800 w 12800"/>
                <a:gd name="T7" fmla="*/ 6400 h 12800"/>
                <a:gd name="T8" fmla="*/ 6400 w 12800"/>
                <a:gd name="T9" fmla="*/ 0 h 12800"/>
                <a:gd name="T10" fmla="*/ 9947 w 12800"/>
                <a:gd name="T11" fmla="*/ 6827 h 12800"/>
                <a:gd name="T12" fmla="*/ 6213 w 12800"/>
                <a:gd name="T13" fmla="*/ 6827 h 12800"/>
                <a:gd name="T14" fmla="*/ 5947 w 12800"/>
                <a:gd name="T15" fmla="*/ 6560 h 12800"/>
                <a:gd name="T16" fmla="*/ 5947 w 12800"/>
                <a:gd name="T17" fmla="*/ 2827 h 12800"/>
                <a:gd name="T18" fmla="*/ 6213 w 12800"/>
                <a:gd name="T19" fmla="*/ 2560 h 12800"/>
                <a:gd name="T20" fmla="*/ 6480 w 12800"/>
                <a:gd name="T21" fmla="*/ 2827 h 12800"/>
                <a:gd name="T22" fmla="*/ 6480 w 12800"/>
                <a:gd name="T23" fmla="*/ 6293 h 12800"/>
                <a:gd name="T24" fmla="*/ 9947 w 12800"/>
                <a:gd name="T25" fmla="*/ 6293 h 12800"/>
                <a:gd name="T26" fmla="*/ 10213 w 12800"/>
                <a:gd name="T27" fmla="*/ 6560 h 12800"/>
                <a:gd name="T28" fmla="*/ 9947 w 12800"/>
                <a:gd name="T29" fmla="*/ 6827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800" h="12800">
                  <a:moveTo>
                    <a:pt x="6400" y="0"/>
                  </a:moveTo>
                  <a:cubicBezTo>
                    <a:pt x="2853" y="0"/>
                    <a:pt x="0" y="2853"/>
                    <a:pt x="0" y="6400"/>
                  </a:cubicBezTo>
                  <a:cubicBezTo>
                    <a:pt x="0" y="9947"/>
                    <a:pt x="2853" y="12800"/>
                    <a:pt x="6400" y="12800"/>
                  </a:cubicBezTo>
                  <a:cubicBezTo>
                    <a:pt x="9947" y="12800"/>
                    <a:pt x="12800" y="9947"/>
                    <a:pt x="12800" y="6400"/>
                  </a:cubicBezTo>
                  <a:cubicBezTo>
                    <a:pt x="12800" y="2853"/>
                    <a:pt x="9947" y="0"/>
                    <a:pt x="6400" y="0"/>
                  </a:cubicBezTo>
                  <a:close/>
                  <a:moveTo>
                    <a:pt x="9947" y="6827"/>
                  </a:moveTo>
                  <a:lnTo>
                    <a:pt x="6213" y="6827"/>
                  </a:lnTo>
                  <a:cubicBezTo>
                    <a:pt x="6080" y="6827"/>
                    <a:pt x="5947" y="6693"/>
                    <a:pt x="5947" y="6560"/>
                  </a:cubicBezTo>
                  <a:lnTo>
                    <a:pt x="5947" y="2827"/>
                  </a:lnTo>
                  <a:cubicBezTo>
                    <a:pt x="5947" y="2693"/>
                    <a:pt x="6080" y="2560"/>
                    <a:pt x="6213" y="2560"/>
                  </a:cubicBezTo>
                  <a:cubicBezTo>
                    <a:pt x="6347" y="2560"/>
                    <a:pt x="6480" y="2693"/>
                    <a:pt x="6480" y="2827"/>
                  </a:cubicBezTo>
                  <a:lnTo>
                    <a:pt x="6480" y="6293"/>
                  </a:lnTo>
                  <a:lnTo>
                    <a:pt x="9947" y="6293"/>
                  </a:lnTo>
                  <a:cubicBezTo>
                    <a:pt x="10080" y="6293"/>
                    <a:pt x="10213" y="6427"/>
                    <a:pt x="10213" y="6560"/>
                  </a:cubicBezTo>
                  <a:cubicBezTo>
                    <a:pt x="10213" y="6693"/>
                    <a:pt x="10080" y="6827"/>
                    <a:pt x="9947" y="6827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rgbClr val="C00000"/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6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chemeClr val="tx1"/>
                </a:solidFill>
                <a:latin typeface="Arial" pitchFamily="34" charset="0"/>
                <a:ea typeface="华文细黑" pitchFamily="2" charset="-122"/>
              </a:endParaRPr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238FBE8C-A8C6-38F0-EEF9-5639A63C6054}"/>
              </a:ext>
            </a:extLst>
          </p:cNvPr>
          <p:cNvGrpSpPr/>
          <p:nvPr/>
        </p:nvGrpSpPr>
        <p:grpSpPr>
          <a:xfrm>
            <a:off x="3846889" y="807153"/>
            <a:ext cx="4498221" cy="246377"/>
            <a:chOff x="3922804" y="818594"/>
            <a:chExt cx="4498221" cy="246377"/>
          </a:xfrm>
        </p:grpSpPr>
        <p:sp>
          <p:nvSpPr>
            <p:cNvPr id="93" name="iconfont-1096-617929">
              <a:extLst>
                <a:ext uri="{FF2B5EF4-FFF2-40B4-BE49-F238E27FC236}">
                  <a16:creationId xmlns:a16="http://schemas.microsoft.com/office/drawing/2014/main" id="{15B896F3-28E3-4BF8-813E-B02328B33F91}"/>
                </a:ext>
              </a:extLst>
            </p:cNvPr>
            <p:cNvSpPr/>
            <p:nvPr/>
          </p:nvSpPr>
          <p:spPr>
            <a:xfrm>
              <a:off x="3922804" y="818594"/>
              <a:ext cx="247338" cy="246377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>
              <a:gsLst>
                <a:gs pos="0">
                  <a:srgbClr val="FF0000">
                    <a:alpha val="17000"/>
                  </a:srgbClr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iconfont-1096-617929">
              <a:extLst>
                <a:ext uri="{FF2B5EF4-FFF2-40B4-BE49-F238E27FC236}">
                  <a16:creationId xmlns:a16="http://schemas.microsoft.com/office/drawing/2014/main" id="{0D25ACE0-D341-ABC8-B85E-4897D9937D34}"/>
                </a:ext>
              </a:extLst>
            </p:cNvPr>
            <p:cNvSpPr/>
            <p:nvPr/>
          </p:nvSpPr>
          <p:spPr>
            <a:xfrm>
              <a:off x="8173687" y="818594"/>
              <a:ext cx="247338" cy="246377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>
              <a:gsLst>
                <a:gs pos="0">
                  <a:srgbClr val="FF0000">
                    <a:alpha val="17000"/>
                  </a:srgbClr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8" name="任意多边形: 形状 7">
            <a:extLst>
              <a:ext uri="{FF2B5EF4-FFF2-40B4-BE49-F238E27FC236}">
                <a16:creationId xmlns:a16="http://schemas.microsoft.com/office/drawing/2014/main" id="{1D2360CA-255D-B2C7-5A19-6D82643560BB}"/>
              </a:ext>
            </a:extLst>
          </p:cNvPr>
          <p:cNvSpPr/>
          <p:nvPr/>
        </p:nvSpPr>
        <p:spPr>
          <a:xfrm>
            <a:off x="693858" y="685632"/>
            <a:ext cx="1762555" cy="943962"/>
          </a:xfrm>
          <a:custGeom>
            <a:avLst/>
            <a:gdLst>
              <a:gd name="connsiteX0" fmla="*/ 12010160 w 12417137"/>
              <a:gd name="connsiteY0" fmla="*/ 5775614 h 6650181"/>
              <a:gd name="connsiteX1" fmla="*/ 12321887 w 12417137"/>
              <a:gd name="connsiteY1" fmla="*/ 5723659 h 6650181"/>
              <a:gd name="connsiteX2" fmla="*/ 12356524 w 12417137"/>
              <a:gd name="connsiteY2" fmla="*/ 5732318 h 6650181"/>
              <a:gd name="connsiteX3" fmla="*/ 12417137 w 12417137"/>
              <a:gd name="connsiteY3" fmla="*/ 5844887 h 6650181"/>
              <a:gd name="connsiteX4" fmla="*/ 12399819 w 12417137"/>
              <a:gd name="connsiteY4" fmla="*/ 5896841 h 6650181"/>
              <a:gd name="connsiteX5" fmla="*/ 12417137 w 12417137"/>
              <a:gd name="connsiteY5" fmla="*/ 5974773 h 6650181"/>
              <a:gd name="connsiteX6" fmla="*/ 12399819 w 12417137"/>
              <a:gd name="connsiteY6" fmla="*/ 6044046 h 6650181"/>
              <a:gd name="connsiteX7" fmla="*/ 12373842 w 12417137"/>
              <a:gd name="connsiteY7" fmla="*/ 6070023 h 6650181"/>
              <a:gd name="connsiteX8" fmla="*/ 12391160 w 12417137"/>
              <a:gd name="connsiteY8" fmla="*/ 6096000 h 6650181"/>
              <a:gd name="connsiteX9" fmla="*/ 12365183 w 12417137"/>
              <a:gd name="connsiteY9" fmla="*/ 6096000 h 6650181"/>
              <a:gd name="connsiteX10" fmla="*/ 12365183 w 12417137"/>
              <a:gd name="connsiteY10" fmla="*/ 6139296 h 6650181"/>
              <a:gd name="connsiteX11" fmla="*/ 12321887 w 12417137"/>
              <a:gd name="connsiteY11" fmla="*/ 6217228 h 6650181"/>
              <a:gd name="connsiteX12" fmla="*/ 12278592 w 12417137"/>
              <a:gd name="connsiteY12" fmla="*/ 6269182 h 6650181"/>
              <a:gd name="connsiteX13" fmla="*/ 12226637 w 12417137"/>
              <a:gd name="connsiteY13" fmla="*/ 6286500 h 6650181"/>
              <a:gd name="connsiteX14" fmla="*/ 12183342 w 12417137"/>
              <a:gd name="connsiteY14" fmla="*/ 6312478 h 6650181"/>
              <a:gd name="connsiteX15" fmla="*/ 11906251 w 12417137"/>
              <a:gd name="connsiteY15" fmla="*/ 6018068 h 6650181"/>
              <a:gd name="connsiteX16" fmla="*/ 11776364 w 12417137"/>
              <a:gd name="connsiteY16" fmla="*/ 6009409 h 6650181"/>
              <a:gd name="connsiteX17" fmla="*/ 11750387 w 12417137"/>
              <a:gd name="connsiteY17" fmla="*/ 6026728 h 6650181"/>
              <a:gd name="connsiteX18" fmla="*/ 11845637 w 12417137"/>
              <a:gd name="connsiteY18" fmla="*/ 6087341 h 6650181"/>
              <a:gd name="connsiteX19" fmla="*/ 11836978 w 12417137"/>
              <a:gd name="connsiteY19" fmla="*/ 6130637 h 6650181"/>
              <a:gd name="connsiteX20" fmla="*/ 11802342 w 12417137"/>
              <a:gd name="connsiteY20" fmla="*/ 6191250 h 6650181"/>
              <a:gd name="connsiteX21" fmla="*/ 11759046 w 12417137"/>
              <a:gd name="connsiteY21" fmla="*/ 6208568 h 6650181"/>
              <a:gd name="connsiteX22" fmla="*/ 11793683 w 12417137"/>
              <a:gd name="connsiteY22" fmla="*/ 6234546 h 6650181"/>
              <a:gd name="connsiteX23" fmla="*/ 11759046 w 12417137"/>
              <a:gd name="connsiteY23" fmla="*/ 6260523 h 6650181"/>
              <a:gd name="connsiteX24" fmla="*/ 11750387 w 12417137"/>
              <a:gd name="connsiteY24" fmla="*/ 6295159 h 6650181"/>
              <a:gd name="connsiteX25" fmla="*/ 11620501 w 12417137"/>
              <a:gd name="connsiteY25" fmla="*/ 6390409 h 6650181"/>
              <a:gd name="connsiteX26" fmla="*/ 11551228 w 12417137"/>
              <a:gd name="connsiteY26" fmla="*/ 6373091 h 6650181"/>
              <a:gd name="connsiteX27" fmla="*/ 11551228 w 12417137"/>
              <a:gd name="connsiteY27" fmla="*/ 6416387 h 6650181"/>
              <a:gd name="connsiteX28" fmla="*/ 11499274 w 12417137"/>
              <a:gd name="connsiteY28" fmla="*/ 6468341 h 6650181"/>
              <a:gd name="connsiteX29" fmla="*/ 11464637 w 12417137"/>
              <a:gd name="connsiteY29" fmla="*/ 6451023 h 6650181"/>
              <a:gd name="connsiteX30" fmla="*/ 11412683 w 12417137"/>
              <a:gd name="connsiteY30" fmla="*/ 6485659 h 6650181"/>
              <a:gd name="connsiteX31" fmla="*/ 11369387 w 12417137"/>
              <a:gd name="connsiteY31" fmla="*/ 6494318 h 6650181"/>
              <a:gd name="connsiteX32" fmla="*/ 11326092 w 12417137"/>
              <a:gd name="connsiteY32" fmla="*/ 6528955 h 6650181"/>
              <a:gd name="connsiteX33" fmla="*/ 11274137 w 12417137"/>
              <a:gd name="connsiteY33" fmla="*/ 6528955 h 6650181"/>
              <a:gd name="connsiteX34" fmla="*/ 11213523 w 12417137"/>
              <a:gd name="connsiteY34" fmla="*/ 6580909 h 6650181"/>
              <a:gd name="connsiteX35" fmla="*/ 11170228 w 12417137"/>
              <a:gd name="connsiteY35" fmla="*/ 6554932 h 6650181"/>
              <a:gd name="connsiteX36" fmla="*/ 11126933 w 12417137"/>
              <a:gd name="connsiteY36" fmla="*/ 6598228 h 6650181"/>
              <a:gd name="connsiteX37" fmla="*/ 11083637 w 12417137"/>
              <a:gd name="connsiteY37" fmla="*/ 6520296 h 6650181"/>
              <a:gd name="connsiteX38" fmla="*/ 11014364 w 12417137"/>
              <a:gd name="connsiteY38" fmla="*/ 6615546 h 6650181"/>
              <a:gd name="connsiteX39" fmla="*/ 10953751 w 12417137"/>
              <a:gd name="connsiteY39" fmla="*/ 6650182 h 6650181"/>
              <a:gd name="connsiteX40" fmla="*/ 10945092 w 12417137"/>
              <a:gd name="connsiteY40" fmla="*/ 6598228 h 6650181"/>
              <a:gd name="connsiteX41" fmla="*/ 10884478 w 12417137"/>
              <a:gd name="connsiteY41" fmla="*/ 6641523 h 6650181"/>
              <a:gd name="connsiteX42" fmla="*/ 10849842 w 12417137"/>
              <a:gd name="connsiteY42" fmla="*/ 6641523 h 6650181"/>
              <a:gd name="connsiteX43" fmla="*/ 10841183 w 12417137"/>
              <a:gd name="connsiteY43" fmla="*/ 6598228 h 6650181"/>
              <a:gd name="connsiteX44" fmla="*/ 10780569 w 12417137"/>
              <a:gd name="connsiteY44" fmla="*/ 6580909 h 6650181"/>
              <a:gd name="connsiteX45" fmla="*/ 10728614 w 12417137"/>
              <a:gd name="connsiteY45" fmla="*/ 6615546 h 6650181"/>
              <a:gd name="connsiteX46" fmla="*/ 10728614 w 12417137"/>
              <a:gd name="connsiteY46" fmla="*/ 6598228 h 6650181"/>
              <a:gd name="connsiteX47" fmla="*/ 10719955 w 12417137"/>
              <a:gd name="connsiteY47" fmla="*/ 6502978 h 6650181"/>
              <a:gd name="connsiteX48" fmla="*/ 11144251 w 12417137"/>
              <a:gd name="connsiteY48" fmla="*/ 6018068 h 6650181"/>
              <a:gd name="connsiteX49" fmla="*/ 11378046 w 12417137"/>
              <a:gd name="connsiteY49" fmla="*/ 5905500 h 6650181"/>
              <a:gd name="connsiteX50" fmla="*/ 11118273 w 12417137"/>
              <a:gd name="connsiteY50" fmla="*/ 5732318 h 6650181"/>
              <a:gd name="connsiteX51" fmla="*/ 11222183 w 12417137"/>
              <a:gd name="connsiteY51" fmla="*/ 5628409 h 6650181"/>
              <a:gd name="connsiteX52" fmla="*/ 11308774 w 12417137"/>
              <a:gd name="connsiteY52" fmla="*/ 5654387 h 6650181"/>
              <a:gd name="connsiteX53" fmla="*/ 11516592 w 12417137"/>
              <a:gd name="connsiteY53" fmla="*/ 5585114 h 6650181"/>
              <a:gd name="connsiteX54" fmla="*/ 12010160 w 12417137"/>
              <a:gd name="connsiteY54" fmla="*/ 5775614 h 6650181"/>
              <a:gd name="connsiteX55" fmla="*/ 4113069 w 12417137"/>
              <a:gd name="connsiteY55" fmla="*/ 3827318 h 6650181"/>
              <a:gd name="connsiteX56" fmla="*/ 4017819 w 12417137"/>
              <a:gd name="connsiteY56" fmla="*/ 3957205 h 6650181"/>
              <a:gd name="connsiteX57" fmla="*/ 4026478 w 12417137"/>
              <a:gd name="connsiteY57" fmla="*/ 3983182 h 6650181"/>
              <a:gd name="connsiteX58" fmla="*/ 4130387 w 12417137"/>
              <a:gd name="connsiteY58" fmla="*/ 3931227 h 6650181"/>
              <a:gd name="connsiteX59" fmla="*/ 4139046 w 12417137"/>
              <a:gd name="connsiteY59" fmla="*/ 3948546 h 6650181"/>
              <a:gd name="connsiteX60" fmla="*/ 4095750 w 12417137"/>
              <a:gd name="connsiteY60" fmla="*/ 4035136 h 6650181"/>
              <a:gd name="connsiteX61" fmla="*/ 4113069 w 12417137"/>
              <a:gd name="connsiteY61" fmla="*/ 4052455 h 6650181"/>
              <a:gd name="connsiteX62" fmla="*/ 4165023 w 12417137"/>
              <a:gd name="connsiteY62" fmla="*/ 4035136 h 6650181"/>
              <a:gd name="connsiteX63" fmla="*/ 4173682 w 12417137"/>
              <a:gd name="connsiteY63" fmla="*/ 4078432 h 6650181"/>
              <a:gd name="connsiteX64" fmla="*/ 4156364 w 12417137"/>
              <a:gd name="connsiteY64" fmla="*/ 4147705 h 6650181"/>
              <a:gd name="connsiteX65" fmla="*/ 4173682 w 12417137"/>
              <a:gd name="connsiteY65" fmla="*/ 4165023 h 6650181"/>
              <a:gd name="connsiteX66" fmla="*/ 4199660 w 12417137"/>
              <a:gd name="connsiteY66" fmla="*/ 4139046 h 6650181"/>
              <a:gd name="connsiteX67" fmla="*/ 4225637 w 12417137"/>
              <a:gd name="connsiteY67" fmla="*/ 4139046 h 6650181"/>
              <a:gd name="connsiteX68" fmla="*/ 4242955 w 12417137"/>
              <a:gd name="connsiteY68" fmla="*/ 4182341 h 6650181"/>
              <a:gd name="connsiteX69" fmla="*/ 4234296 w 12417137"/>
              <a:gd name="connsiteY69" fmla="*/ 4242955 h 6650181"/>
              <a:gd name="connsiteX70" fmla="*/ 4294910 w 12417137"/>
              <a:gd name="connsiteY70" fmla="*/ 4225637 h 6650181"/>
              <a:gd name="connsiteX71" fmla="*/ 4294910 w 12417137"/>
              <a:gd name="connsiteY71" fmla="*/ 4329546 h 6650181"/>
              <a:gd name="connsiteX72" fmla="*/ 4338205 w 12417137"/>
              <a:gd name="connsiteY72" fmla="*/ 4416137 h 6650181"/>
              <a:gd name="connsiteX73" fmla="*/ 4381501 w 12417137"/>
              <a:gd name="connsiteY73" fmla="*/ 4502728 h 6650181"/>
              <a:gd name="connsiteX74" fmla="*/ 4329546 w 12417137"/>
              <a:gd name="connsiteY74" fmla="*/ 4580659 h 6650181"/>
              <a:gd name="connsiteX75" fmla="*/ 4424796 w 12417137"/>
              <a:gd name="connsiteY75" fmla="*/ 4658591 h 6650181"/>
              <a:gd name="connsiteX76" fmla="*/ 4381501 w 12417137"/>
              <a:gd name="connsiteY76" fmla="*/ 4693228 h 6650181"/>
              <a:gd name="connsiteX77" fmla="*/ 4424796 w 12417137"/>
              <a:gd name="connsiteY77" fmla="*/ 4736523 h 6650181"/>
              <a:gd name="connsiteX78" fmla="*/ 4381501 w 12417137"/>
              <a:gd name="connsiteY78" fmla="*/ 4779818 h 6650181"/>
              <a:gd name="connsiteX79" fmla="*/ 4433455 w 12417137"/>
              <a:gd name="connsiteY79" fmla="*/ 4849091 h 6650181"/>
              <a:gd name="connsiteX80" fmla="*/ 4390160 w 12417137"/>
              <a:gd name="connsiteY80" fmla="*/ 4892387 h 6650181"/>
              <a:gd name="connsiteX81" fmla="*/ 4390160 w 12417137"/>
              <a:gd name="connsiteY81" fmla="*/ 5004955 h 6650181"/>
              <a:gd name="connsiteX82" fmla="*/ 4260273 w 12417137"/>
              <a:gd name="connsiteY82" fmla="*/ 5152159 h 6650181"/>
              <a:gd name="connsiteX83" fmla="*/ 4303569 w 12417137"/>
              <a:gd name="connsiteY83" fmla="*/ 5195455 h 6650181"/>
              <a:gd name="connsiteX84" fmla="*/ 4719205 w 12417137"/>
              <a:gd name="connsiteY84" fmla="*/ 5437909 h 6650181"/>
              <a:gd name="connsiteX85" fmla="*/ 4693228 w 12417137"/>
              <a:gd name="connsiteY85" fmla="*/ 5541818 h 6650181"/>
              <a:gd name="connsiteX86" fmla="*/ 4658591 w 12417137"/>
              <a:gd name="connsiteY86" fmla="*/ 5593773 h 6650181"/>
              <a:gd name="connsiteX87" fmla="*/ 4632614 w 12417137"/>
              <a:gd name="connsiteY87" fmla="*/ 5689023 h 6650181"/>
              <a:gd name="connsiteX88" fmla="*/ 4416137 w 12417137"/>
              <a:gd name="connsiteY88" fmla="*/ 5870864 h 6650181"/>
              <a:gd name="connsiteX89" fmla="*/ 4277591 w 12417137"/>
              <a:gd name="connsiteY89" fmla="*/ 5706341 h 6650181"/>
              <a:gd name="connsiteX90" fmla="*/ 4191000 w 12417137"/>
              <a:gd name="connsiteY90" fmla="*/ 5481205 h 6650181"/>
              <a:gd name="connsiteX91" fmla="*/ 4130387 w 12417137"/>
              <a:gd name="connsiteY91" fmla="*/ 5437909 h 6650181"/>
              <a:gd name="connsiteX92" fmla="*/ 4069773 w 12417137"/>
              <a:gd name="connsiteY92" fmla="*/ 5550478 h 6650181"/>
              <a:gd name="connsiteX93" fmla="*/ 3965864 w 12417137"/>
              <a:gd name="connsiteY93" fmla="*/ 5671705 h 6650181"/>
              <a:gd name="connsiteX94" fmla="*/ 3550228 w 12417137"/>
              <a:gd name="connsiteY94" fmla="*/ 5888182 h 6650181"/>
              <a:gd name="connsiteX95" fmla="*/ 3446319 w 12417137"/>
              <a:gd name="connsiteY95" fmla="*/ 5896841 h 6650181"/>
              <a:gd name="connsiteX96" fmla="*/ 3290455 w 12417137"/>
              <a:gd name="connsiteY96" fmla="*/ 5931478 h 6650181"/>
              <a:gd name="connsiteX97" fmla="*/ 3212523 w 12417137"/>
              <a:gd name="connsiteY97" fmla="*/ 5931478 h 6650181"/>
              <a:gd name="connsiteX98" fmla="*/ 3056659 w 12417137"/>
              <a:gd name="connsiteY98" fmla="*/ 5992091 h 6650181"/>
              <a:gd name="connsiteX99" fmla="*/ 2883478 w 12417137"/>
              <a:gd name="connsiteY99" fmla="*/ 6035387 h 6650181"/>
              <a:gd name="connsiteX100" fmla="*/ 2944091 w 12417137"/>
              <a:gd name="connsiteY100" fmla="*/ 5931478 h 6650181"/>
              <a:gd name="connsiteX101" fmla="*/ 2918114 w 12417137"/>
              <a:gd name="connsiteY101" fmla="*/ 5922818 h 6650181"/>
              <a:gd name="connsiteX102" fmla="*/ 2788228 w 12417137"/>
              <a:gd name="connsiteY102" fmla="*/ 5966114 h 6650181"/>
              <a:gd name="connsiteX103" fmla="*/ 2744932 w 12417137"/>
              <a:gd name="connsiteY103" fmla="*/ 5966114 h 6650181"/>
              <a:gd name="connsiteX104" fmla="*/ 2779568 w 12417137"/>
              <a:gd name="connsiteY104" fmla="*/ 5957455 h 6650181"/>
              <a:gd name="connsiteX105" fmla="*/ 2796887 w 12417137"/>
              <a:gd name="connsiteY105" fmla="*/ 5931478 h 6650181"/>
              <a:gd name="connsiteX106" fmla="*/ 2770909 w 12417137"/>
              <a:gd name="connsiteY106" fmla="*/ 5922818 h 6650181"/>
              <a:gd name="connsiteX107" fmla="*/ 2727614 w 12417137"/>
              <a:gd name="connsiteY107" fmla="*/ 5940137 h 6650181"/>
              <a:gd name="connsiteX108" fmla="*/ 2692978 w 12417137"/>
              <a:gd name="connsiteY108" fmla="*/ 5940137 h 6650181"/>
              <a:gd name="connsiteX109" fmla="*/ 2770909 w 12417137"/>
              <a:gd name="connsiteY109" fmla="*/ 5888182 h 6650181"/>
              <a:gd name="connsiteX110" fmla="*/ 2667000 w 12417137"/>
              <a:gd name="connsiteY110" fmla="*/ 5879523 h 6650181"/>
              <a:gd name="connsiteX111" fmla="*/ 3203864 w 12417137"/>
              <a:gd name="connsiteY111" fmla="*/ 5524500 h 6650181"/>
              <a:gd name="connsiteX112" fmla="*/ 3342409 w 12417137"/>
              <a:gd name="connsiteY112" fmla="*/ 5394614 h 6650181"/>
              <a:gd name="connsiteX113" fmla="*/ 3645478 w 12417137"/>
              <a:gd name="connsiteY113" fmla="*/ 5160818 h 6650181"/>
              <a:gd name="connsiteX114" fmla="*/ 3472296 w 12417137"/>
              <a:gd name="connsiteY114" fmla="*/ 4927023 h 6650181"/>
              <a:gd name="connsiteX115" fmla="*/ 3377046 w 12417137"/>
              <a:gd name="connsiteY115" fmla="*/ 4901046 h 6650181"/>
              <a:gd name="connsiteX116" fmla="*/ 3532909 w 12417137"/>
              <a:gd name="connsiteY116" fmla="*/ 4823114 h 6650181"/>
              <a:gd name="connsiteX117" fmla="*/ 3740728 w 12417137"/>
              <a:gd name="connsiteY117" fmla="*/ 4901046 h 6650181"/>
              <a:gd name="connsiteX118" fmla="*/ 3801341 w 12417137"/>
              <a:gd name="connsiteY118" fmla="*/ 4849091 h 6650181"/>
              <a:gd name="connsiteX119" fmla="*/ 3732069 w 12417137"/>
              <a:gd name="connsiteY119" fmla="*/ 4684568 h 6650181"/>
              <a:gd name="connsiteX120" fmla="*/ 3697432 w 12417137"/>
              <a:gd name="connsiteY120" fmla="*/ 4372841 h 6650181"/>
              <a:gd name="connsiteX121" fmla="*/ 3688773 w 12417137"/>
              <a:gd name="connsiteY121" fmla="*/ 4147705 h 6650181"/>
              <a:gd name="connsiteX122" fmla="*/ 3931228 w 12417137"/>
              <a:gd name="connsiteY122" fmla="*/ 3835977 h 6650181"/>
              <a:gd name="connsiteX123" fmla="*/ 3957205 w 12417137"/>
              <a:gd name="connsiteY123" fmla="*/ 3835977 h 6650181"/>
              <a:gd name="connsiteX124" fmla="*/ 3957205 w 12417137"/>
              <a:gd name="connsiteY124" fmla="*/ 3879273 h 6650181"/>
              <a:gd name="connsiteX125" fmla="*/ 4104409 w 12417137"/>
              <a:gd name="connsiteY125" fmla="*/ 3810000 h 6650181"/>
              <a:gd name="connsiteX126" fmla="*/ 4113069 w 12417137"/>
              <a:gd name="connsiteY126" fmla="*/ 3827318 h 6650181"/>
              <a:gd name="connsiteX127" fmla="*/ 7749887 w 12417137"/>
              <a:gd name="connsiteY127" fmla="*/ 1402773 h 6650181"/>
              <a:gd name="connsiteX128" fmla="*/ 7749887 w 12417137"/>
              <a:gd name="connsiteY128" fmla="*/ 1463386 h 6650181"/>
              <a:gd name="connsiteX129" fmla="*/ 7663296 w 12417137"/>
              <a:gd name="connsiteY129" fmla="*/ 1688523 h 6650181"/>
              <a:gd name="connsiteX130" fmla="*/ 7801842 w 12417137"/>
              <a:gd name="connsiteY130" fmla="*/ 1567296 h 6650181"/>
              <a:gd name="connsiteX131" fmla="*/ 7845137 w 12417137"/>
              <a:gd name="connsiteY131" fmla="*/ 1584614 h 6650181"/>
              <a:gd name="connsiteX132" fmla="*/ 7810501 w 12417137"/>
              <a:gd name="connsiteY132" fmla="*/ 1757796 h 6650181"/>
              <a:gd name="connsiteX133" fmla="*/ 7888433 w 12417137"/>
              <a:gd name="connsiteY133" fmla="*/ 1714500 h 6650181"/>
              <a:gd name="connsiteX134" fmla="*/ 7914410 w 12417137"/>
              <a:gd name="connsiteY134" fmla="*/ 1714500 h 6650181"/>
              <a:gd name="connsiteX135" fmla="*/ 7940387 w 12417137"/>
              <a:gd name="connsiteY135" fmla="*/ 1887682 h 6650181"/>
              <a:gd name="connsiteX136" fmla="*/ 7957705 w 12417137"/>
              <a:gd name="connsiteY136" fmla="*/ 1896341 h 6650181"/>
              <a:gd name="connsiteX137" fmla="*/ 8026978 w 12417137"/>
              <a:gd name="connsiteY137" fmla="*/ 1835727 h 6650181"/>
              <a:gd name="connsiteX138" fmla="*/ 8070274 w 12417137"/>
              <a:gd name="connsiteY138" fmla="*/ 1982932 h 6650181"/>
              <a:gd name="connsiteX139" fmla="*/ 8087592 w 12417137"/>
              <a:gd name="connsiteY139" fmla="*/ 1991591 h 6650181"/>
              <a:gd name="connsiteX140" fmla="*/ 8148205 w 12417137"/>
              <a:gd name="connsiteY140" fmla="*/ 1939636 h 6650181"/>
              <a:gd name="connsiteX141" fmla="*/ 8200160 w 12417137"/>
              <a:gd name="connsiteY141" fmla="*/ 2034886 h 6650181"/>
              <a:gd name="connsiteX142" fmla="*/ 8200160 w 12417137"/>
              <a:gd name="connsiteY142" fmla="*/ 2078182 h 6650181"/>
              <a:gd name="connsiteX143" fmla="*/ 8278092 w 12417137"/>
              <a:gd name="connsiteY143" fmla="*/ 2112818 h 6650181"/>
              <a:gd name="connsiteX144" fmla="*/ 8321387 w 12417137"/>
              <a:gd name="connsiteY144" fmla="*/ 2242705 h 6650181"/>
              <a:gd name="connsiteX145" fmla="*/ 8347364 w 12417137"/>
              <a:gd name="connsiteY145" fmla="*/ 2251364 h 6650181"/>
              <a:gd name="connsiteX146" fmla="*/ 8399319 w 12417137"/>
              <a:gd name="connsiteY146" fmla="*/ 2329296 h 6650181"/>
              <a:gd name="connsiteX147" fmla="*/ 8407978 w 12417137"/>
              <a:gd name="connsiteY147" fmla="*/ 2363932 h 6650181"/>
              <a:gd name="connsiteX148" fmla="*/ 8356024 w 12417137"/>
              <a:gd name="connsiteY148" fmla="*/ 2459182 h 6650181"/>
              <a:gd name="connsiteX149" fmla="*/ 8356024 w 12417137"/>
              <a:gd name="connsiteY149" fmla="*/ 2485159 h 6650181"/>
              <a:gd name="connsiteX150" fmla="*/ 8529205 w 12417137"/>
              <a:gd name="connsiteY150" fmla="*/ 2545773 h 6650181"/>
              <a:gd name="connsiteX151" fmla="*/ 8477251 w 12417137"/>
              <a:gd name="connsiteY151" fmla="*/ 2589068 h 6650181"/>
              <a:gd name="connsiteX152" fmla="*/ 8555182 w 12417137"/>
              <a:gd name="connsiteY152" fmla="*/ 2675659 h 6650181"/>
              <a:gd name="connsiteX153" fmla="*/ 8503228 w 12417137"/>
              <a:gd name="connsiteY153" fmla="*/ 2727614 h 6650181"/>
              <a:gd name="connsiteX154" fmla="*/ 8615796 w 12417137"/>
              <a:gd name="connsiteY154" fmla="*/ 2831523 h 6650181"/>
              <a:gd name="connsiteX155" fmla="*/ 8563841 w 12417137"/>
              <a:gd name="connsiteY155" fmla="*/ 2892136 h 6650181"/>
              <a:gd name="connsiteX156" fmla="*/ 8589819 w 12417137"/>
              <a:gd name="connsiteY156" fmla="*/ 2952750 h 6650181"/>
              <a:gd name="connsiteX157" fmla="*/ 8572501 w 12417137"/>
              <a:gd name="connsiteY157" fmla="*/ 3004705 h 6650181"/>
              <a:gd name="connsiteX158" fmla="*/ 8615796 w 12417137"/>
              <a:gd name="connsiteY158" fmla="*/ 3091296 h 6650181"/>
              <a:gd name="connsiteX159" fmla="*/ 8589819 w 12417137"/>
              <a:gd name="connsiteY159" fmla="*/ 3117273 h 6650181"/>
              <a:gd name="connsiteX160" fmla="*/ 8520546 w 12417137"/>
              <a:gd name="connsiteY160" fmla="*/ 3229841 h 6650181"/>
              <a:gd name="connsiteX161" fmla="*/ 8459932 w 12417137"/>
              <a:gd name="connsiteY161" fmla="*/ 3351068 h 6650181"/>
              <a:gd name="connsiteX162" fmla="*/ 8650432 w 12417137"/>
              <a:gd name="connsiteY162" fmla="*/ 3429000 h 6650181"/>
              <a:gd name="connsiteX163" fmla="*/ 8901546 w 12417137"/>
              <a:gd name="connsiteY163" fmla="*/ 3454977 h 6650181"/>
              <a:gd name="connsiteX164" fmla="*/ 9074728 w 12417137"/>
              <a:gd name="connsiteY164" fmla="*/ 3454977 h 6650181"/>
              <a:gd name="connsiteX165" fmla="*/ 9230592 w 12417137"/>
              <a:gd name="connsiteY165" fmla="*/ 3532909 h 6650181"/>
              <a:gd name="connsiteX166" fmla="*/ 9273887 w 12417137"/>
              <a:gd name="connsiteY166" fmla="*/ 3680114 h 6650181"/>
              <a:gd name="connsiteX167" fmla="*/ 9256569 w 12417137"/>
              <a:gd name="connsiteY167" fmla="*/ 3784023 h 6650181"/>
              <a:gd name="connsiteX168" fmla="*/ 9230592 w 12417137"/>
              <a:gd name="connsiteY168" fmla="*/ 3818659 h 6650181"/>
              <a:gd name="connsiteX169" fmla="*/ 9230592 w 12417137"/>
              <a:gd name="connsiteY169" fmla="*/ 3991841 h 6650181"/>
              <a:gd name="connsiteX170" fmla="*/ 9187296 w 12417137"/>
              <a:gd name="connsiteY170" fmla="*/ 4069773 h 6650181"/>
              <a:gd name="connsiteX171" fmla="*/ 9109364 w 12417137"/>
              <a:gd name="connsiteY171" fmla="*/ 4225637 h 6650181"/>
              <a:gd name="connsiteX172" fmla="*/ 8936182 w 12417137"/>
              <a:gd name="connsiteY172" fmla="*/ 4346864 h 6650181"/>
              <a:gd name="connsiteX173" fmla="*/ 8485910 w 12417137"/>
              <a:gd name="connsiteY173" fmla="*/ 3844636 h 6650181"/>
              <a:gd name="connsiteX174" fmla="*/ 8407978 w 12417137"/>
              <a:gd name="connsiteY174" fmla="*/ 3818659 h 6650181"/>
              <a:gd name="connsiteX175" fmla="*/ 8364683 w 12417137"/>
              <a:gd name="connsiteY175" fmla="*/ 3818659 h 6650181"/>
              <a:gd name="connsiteX176" fmla="*/ 8321387 w 12417137"/>
              <a:gd name="connsiteY176" fmla="*/ 4043796 h 6650181"/>
              <a:gd name="connsiteX177" fmla="*/ 8304069 w 12417137"/>
              <a:gd name="connsiteY177" fmla="*/ 4113068 h 6650181"/>
              <a:gd name="connsiteX178" fmla="*/ 8252114 w 12417137"/>
              <a:gd name="connsiteY178" fmla="*/ 4182341 h 6650181"/>
              <a:gd name="connsiteX179" fmla="*/ 8113569 w 12417137"/>
              <a:gd name="connsiteY179" fmla="*/ 4372841 h 6650181"/>
              <a:gd name="connsiteX180" fmla="*/ 8096251 w 12417137"/>
              <a:gd name="connsiteY180" fmla="*/ 4407478 h 6650181"/>
              <a:gd name="connsiteX181" fmla="*/ 8018319 w 12417137"/>
              <a:gd name="connsiteY181" fmla="*/ 4468091 h 6650181"/>
              <a:gd name="connsiteX182" fmla="*/ 7637319 w 12417137"/>
              <a:gd name="connsiteY182" fmla="*/ 4736523 h 6650181"/>
              <a:gd name="connsiteX183" fmla="*/ 7550728 w 12417137"/>
              <a:gd name="connsiteY183" fmla="*/ 4753841 h 6650181"/>
              <a:gd name="connsiteX184" fmla="*/ 7290955 w 12417137"/>
              <a:gd name="connsiteY184" fmla="*/ 4883728 h 6650181"/>
              <a:gd name="connsiteX185" fmla="*/ 7230342 w 12417137"/>
              <a:gd name="connsiteY185" fmla="*/ 4883728 h 6650181"/>
              <a:gd name="connsiteX186" fmla="*/ 7083137 w 12417137"/>
              <a:gd name="connsiteY186" fmla="*/ 4961659 h 6650181"/>
              <a:gd name="connsiteX187" fmla="*/ 7013864 w 12417137"/>
              <a:gd name="connsiteY187" fmla="*/ 5030932 h 6650181"/>
              <a:gd name="connsiteX188" fmla="*/ 6736773 w 12417137"/>
              <a:gd name="connsiteY188" fmla="*/ 5160818 h 6650181"/>
              <a:gd name="connsiteX189" fmla="*/ 6806046 w 12417137"/>
              <a:gd name="connsiteY189" fmla="*/ 4996296 h 6650181"/>
              <a:gd name="connsiteX190" fmla="*/ 6780069 w 12417137"/>
              <a:gd name="connsiteY190" fmla="*/ 4987637 h 6650181"/>
              <a:gd name="connsiteX191" fmla="*/ 6598228 w 12417137"/>
              <a:gd name="connsiteY191" fmla="*/ 5091546 h 6650181"/>
              <a:gd name="connsiteX192" fmla="*/ 6502978 w 12417137"/>
              <a:gd name="connsiteY192" fmla="*/ 5126182 h 6650181"/>
              <a:gd name="connsiteX193" fmla="*/ 6589569 w 12417137"/>
              <a:gd name="connsiteY193" fmla="*/ 5022273 h 6650181"/>
              <a:gd name="connsiteX194" fmla="*/ 6442364 w 12417137"/>
              <a:gd name="connsiteY194" fmla="*/ 5100205 h 6650181"/>
              <a:gd name="connsiteX195" fmla="*/ 6416387 w 12417137"/>
              <a:gd name="connsiteY195" fmla="*/ 5100205 h 6650181"/>
              <a:gd name="connsiteX196" fmla="*/ 6537614 w 12417137"/>
              <a:gd name="connsiteY196" fmla="*/ 4987637 h 6650181"/>
              <a:gd name="connsiteX197" fmla="*/ 6520296 w 12417137"/>
              <a:gd name="connsiteY197" fmla="*/ 4978978 h 6650181"/>
              <a:gd name="connsiteX198" fmla="*/ 6347114 w 12417137"/>
              <a:gd name="connsiteY198" fmla="*/ 5030932 h 6650181"/>
              <a:gd name="connsiteX199" fmla="*/ 6961910 w 12417137"/>
              <a:gd name="connsiteY199" fmla="*/ 4381500 h 6650181"/>
              <a:gd name="connsiteX200" fmla="*/ 7083137 w 12417137"/>
              <a:gd name="connsiteY200" fmla="*/ 4191000 h 6650181"/>
              <a:gd name="connsiteX201" fmla="*/ 7498773 w 12417137"/>
              <a:gd name="connsiteY201" fmla="*/ 3688773 h 6650181"/>
              <a:gd name="connsiteX202" fmla="*/ 7559387 w 12417137"/>
              <a:gd name="connsiteY202" fmla="*/ 3584864 h 6650181"/>
              <a:gd name="connsiteX203" fmla="*/ 7334251 w 12417137"/>
              <a:gd name="connsiteY203" fmla="*/ 3359727 h 6650181"/>
              <a:gd name="connsiteX204" fmla="*/ 7221683 w 12417137"/>
              <a:gd name="connsiteY204" fmla="*/ 3307773 h 6650181"/>
              <a:gd name="connsiteX205" fmla="*/ 7135092 w 12417137"/>
              <a:gd name="connsiteY205" fmla="*/ 3290455 h 6650181"/>
              <a:gd name="connsiteX206" fmla="*/ 7074478 w 12417137"/>
              <a:gd name="connsiteY206" fmla="*/ 3307773 h 6650181"/>
              <a:gd name="connsiteX207" fmla="*/ 7057160 w 12417137"/>
              <a:gd name="connsiteY207" fmla="*/ 3299114 h 6650181"/>
              <a:gd name="connsiteX208" fmla="*/ 7308273 w 12417137"/>
              <a:gd name="connsiteY208" fmla="*/ 3117273 h 6650181"/>
              <a:gd name="connsiteX209" fmla="*/ 7542069 w 12417137"/>
              <a:gd name="connsiteY209" fmla="*/ 3169227 h 6650181"/>
              <a:gd name="connsiteX210" fmla="*/ 7689274 w 12417137"/>
              <a:gd name="connsiteY210" fmla="*/ 3117273 h 6650181"/>
              <a:gd name="connsiteX211" fmla="*/ 7568046 w 12417137"/>
              <a:gd name="connsiteY211" fmla="*/ 2900796 h 6650181"/>
              <a:gd name="connsiteX212" fmla="*/ 7498773 w 12417137"/>
              <a:gd name="connsiteY212" fmla="*/ 2831523 h 6650181"/>
              <a:gd name="connsiteX213" fmla="*/ 7221683 w 12417137"/>
              <a:gd name="connsiteY213" fmla="*/ 1905000 h 6650181"/>
              <a:gd name="connsiteX214" fmla="*/ 7507433 w 12417137"/>
              <a:gd name="connsiteY214" fmla="*/ 1489364 h 6650181"/>
              <a:gd name="connsiteX215" fmla="*/ 7516092 w 12417137"/>
              <a:gd name="connsiteY215" fmla="*/ 1549977 h 6650181"/>
              <a:gd name="connsiteX216" fmla="*/ 7533410 w 12417137"/>
              <a:gd name="connsiteY216" fmla="*/ 1558636 h 6650181"/>
              <a:gd name="connsiteX217" fmla="*/ 7715251 w 12417137"/>
              <a:gd name="connsiteY217" fmla="*/ 1402773 h 6650181"/>
              <a:gd name="connsiteX218" fmla="*/ 7749887 w 12417137"/>
              <a:gd name="connsiteY218" fmla="*/ 1402773 h 6650181"/>
              <a:gd name="connsiteX219" fmla="*/ 2060864 w 12417137"/>
              <a:gd name="connsiteY219" fmla="*/ 0 h 6650181"/>
              <a:gd name="connsiteX220" fmla="*/ 2043546 w 12417137"/>
              <a:gd name="connsiteY220" fmla="*/ 25977 h 6650181"/>
              <a:gd name="connsiteX221" fmla="*/ 2208068 w 12417137"/>
              <a:gd name="connsiteY221" fmla="*/ 43295 h 6650181"/>
              <a:gd name="connsiteX222" fmla="*/ 2052205 w 12417137"/>
              <a:gd name="connsiteY222" fmla="*/ 155864 h 6650181"/>
              <a:gd name="connsiteX223" fmla="*/ 2182091 w 12417137"/>
              <a:gd name="connsiteY223" fmla="*/ 173182 h 6650181"/>
              <a:gd name="connsiteX224" fmla="*/ 2104159 w 12417137"/>
              <a:gd name="connsiteY224" fmla="*/ 242455 h 6650181"/>
              <a:gd name="connsiteX225" fmla="*/ 2104159 w 12417137"/>
              <a:gd name="connsiteY225" fmla="*/ 268432 h 6650181"/>
              <a:gd name="connsiteX226" fmla="*/ 2164773 w 12417137"/>
              <a:gd name="connsiteY226" fmla="*/ 268432 h 6650181"/>
              <a:gd name="connsiteX227" fmla="*/ 2104159 w 12417137"/>
              <a:gd name="connsiteY227" fmla="*/ 389659 h 6650181"/>
              <a:gd name="connsiteX228" fmla="*/ 2173432 w 12417137"/>
              <a:gd name="connsiteY228" fmla="*/ 389659 h 6650181"/>
              <a:gd name="connsiteX229" fmla="*/ 2173432 w 12417137"/>
              <a:gd name="connsiteY229" fmla="*/ 432955 h 6650181"/>
              <a:gd name="connsiteX230" fmla="*/ 2130137 w 12417137"/>
              <a:gd name="connsiteY230" fmla="*/ 493568 h 6650181"/>
              <a:gd name="connsiteX231" fmla="*/ 2190750 w 12417137"/>
              <a:gd name="connsiteY231" fmla="*/ 493568 h 6650181"/>
              <a:gd name="connsiteX232" fmla="*/ 2147455 w 12417137"/>
              <a:gd name="connsiteY232" fmla="*/ 588818 h 6650181"/>
              <a:gd name="connsiteX233" fmla="*/ 2182091 w 12417137"/>
              <a:gd name="connsiteY233" fmla="*/ 640773 h 6650181"/>
              <a:gd name="connsiteX234" fmla="*/ 2147455 w 12417137"/>
              <a:gd name="connsiteY234" fmla="*/ 701386 h 6650181"/>
              <a:gd name="connsiteX235" fmla="*/ 2156114 w 12417137"/>
              <a:gd name="connsiteY235" fmla="*/ 753341 h 6650181"/>
              <a:gd name="connsiteX236" fmla="*/ 2060864 w 12417137"/>
              <a:gd name="connsiteY236" fmla="*/ 839932 h 6650181"/>
              <a:gd name="connsiteX237" fmla="*/ 2112818 w 12417137"/>
              <a:gd name="connsiteY237" fmla="*/ 917864 h 6650181"/>
              <a:gd name="connsiteX238" fmla="*/ 2112818 w 12417137"/>
              <a:gd name="connsiteY238" fmla="*/ 952500 h 6650181"/>
              <a:gd name="connsiteX239" fmla="*/ 2078182 w 12417137"/>
              <a:gd name="connsiteY239" fmla="*/ 952500 h 6650181"/>
              <a:gd name="connsiteX240" fmla="*/ 2078182 w 12417137"/>
              <a:gd name="connsiteY240" fmla="*/ 1030432 h 6650181"/>
              <a:gd name="connsiteX241" fmla="*/ 2034887 w 12417137"/>
              <a:gd name="connsiteY241" fmla="*/ 1030432 h 6650181"/>
              <a:gd name="connsiteX242" fmla="*/ 2026227 w 12417137"/>
              <a:gd name="connsiteY242" fmla="*/ 1047750 h 6650181"/>
              <a:gd name="connsiteX243" fmla="*/ 2043546 w 12417137"/>
              <a:gd name="connsiteY243" fmla="*/ 1125682 h 6650181"/>
              <a:gd name="connsiteX244" fmla="*/ 2000250 w 12417137"/>
              <a:gd name="connsiteY244" fmla="*/ 1134341 h 6650181"/>
              <a:gd name="connsiteX245" fmla="*/ 1974273 w 12417137"/>
              <a:gd name="connsiteY245" fmla="*/ 1177636 h 6650181"/>
              <a:gd name="connsiteX246" fmla="*/ 1930977 w 12417137"/>
              <a:gd name="connsiteY246" fmla="*/ 1246909 h 6650181"/>
              <a:gd name="connsiteX247" fmla="*/ 1749137 w 12417137"/>
              <a:gd name="connsiteY247" fmla="*/ 1333500 h 6650181"/>
              <a:gd name="connsiteX248" fmla="*/ 1792432 w 12417137"/>
              <a:gd name="connsiteY248" fmla="*/ 1428750 h 6650181"/>
              <a:gd name="connsiteX249" fmla="*/ 2052205 w 12417137"/>
              <a:gd name="connsiteY249" fmla="*/ 1723159 h 6650181"/>
              <a:gd name="connsiteX250" fmla="*/ 2043546 w 12417137"/>
              <a:gd name="connsiteY250" fmla="*/ 1757796 h 6650181"/>
              <a:gd name="connsiteX251" fmla="*/ 2008909 w 12417137"/>
              <a:gd name="connsiteY251" fmla="*/ 1818409 h 6650181"/>
              <a:gd name="connsiteX252" fmla="*/ 1930977 w 12417137"/>
              <a:gd name="connsiteY252" fmla="*/ 1879023 h 6650181"/>
              <a:gd name="connsiteX253" fmla="*/ 1835727 w 12417137"/>
              <a:gd name="connsiteY253" fmla="*/ 1974273 h 6650181"/>
              <a:gd name="connsiteX254" fmla="*/ 1645227 w 12417137"/>
              <a:gd name="connsiteY254" fmla="*/ 2034886 h 6650181"/>
              <a:gd name="connsiteX255" fmla="*/ 1524000 w 12417137"/>
              <a:gd name="connsiteY255" fmla="*/ 1913659 h 6650181"/>
              <a:gd name="connsiteX256" fmla="*/ 1558637 w 12417137"/>
              <a:gd name="connsiteY256" fmla="*/ 1575955 h 6650181"/>
              <a:gd name="connsiteX257" fmla="*/ 1498023 w 12417137"/>
              <a:gd name="connsiteY257" fmla="*/ 1515341 h 6650181"/>
              <a:gd name="connsiteX258" fmla="*/ 1385455 w 12417137"/>
              <a:gd name="connsiteY258" fmla="*/ 1601932 h 6650181"/>
              <a:gd name="connsiteX259" fmla="*/ 1091046 w 12417137"/>
              <a:gd name="connsiteY259" fmla="*/ 1697182 h 6650181"/>
              <a:gd name="connsiteX260" fmla="*/ 744682 w 12417137"/>
              <a:gd name="connsiteY260" fmla="*/ 1653886 h 6650181"/>
              <a:gd name="connsiteX261" fmla="*/ 692727 w 12417137"/>
              <a:gd name="connsiteY261" fmla="*/ 1627909 h 6650181"/>
              <a:gd name="connsiteX262" fmla="*/ 519546 w 12417137"/>
              <a:gd name="connsiteY262" fmla="*/ 1584614 h 6650181"/>
              <a:gd name="connsiteX263" fmla="*/ 476250 w 12417137"/>
              <a:gd name="connsiteY263" fmla="*/ 1558636 h 6650181"/>
              <a:gd name="connsiteX264" fmla="*/ 129886 w 12417137"/>
              <a:gd name="connsiteY264" fmla="*/ 1498023 h 6650181"/>
              <a:gd name="connsiteX265" fmla="*/ 225136 w 12417137"/>
              <a:gd name="connsiteY265" fmla="*/ 1437409 h 6650181"/>
              <a:gd name="connsiteX266" fmla="*/ 34636 w 12417137"/>
              <a:gd name="connsiteY266" fmla="*/ 1376796 h 6650181"/>
              <a:gd name="connsiteX267" fmla="*/ 95250 w 12417137"/>
              <a:gd name="connsiteY267" fmla="*/ 1350818 h 6650181"/>
              <a:gd name="connsiteX268" fmla="*/ 0 w 12417137"/>
              <a:gd name="connsiteY268" fmla="*/ 1333500 h 6650181"/>
              <a:gd name="connsiteX269" fmla="*/ 77932 w 12417137"/>
              <a:gd name="connsiteY269" fmla="*/ 1333500 h 6650181"/>
              <a:gd name="connsiteX270" fmla="*/ 95250 w 12417137"/>
              <a:gd name="connsiteY270" fmla="*/ 1316182 h 6650181"/>
              <a:gd name="connsiteX271" fmla="*/ 0 w 12417137"/>
              <a:gd name="connsiteY271" fmla="*/ 1264227 h 6650181"/>
              <a:gd name="connsiteX272" fmla="*/ 129886 w 12417137"/>
              <a:gd name="connsiteY272" fmla="*/ 1290205 h 6650181"/>
              <a:gd name="connsiteX273" fmla="*/ 753341 w 12417137"/>
              <a:gd name="connsiteY273" fmla="*/ 1143000 h 6650181"/>
              <a:gd name="connsiteX274" fmla="*/ 1065068 w 12417137"/>
              <a:gd name="connsiteY274" fmla="*/ 1099705 h 6650181"/>
              <a:gd name="connsiteX275" fmla="*/ 1203614 w 12417137"/>
              <a:gd name="connsiteY275" fmla="*/ 1039091 h 6650181"/>
              <a:gd name="connsiteX276" fmla="*/ 1073727 w 12417137"/>
              <a:gd name="connsiteY276" fmla="*/ 701386 h 6650181"/>
              <a:gd name="connsiteX277" fmla="*/ 1203614 w 12417137"/>
              <a:gd name="connsiteY277" fmla="*/ 692727 h 6650181"/>
              <a:gd name="connsiteX278" fmla="*/ 1446068 w 12417137"/>
              <a:gd name="connsiteY278" fmla="*/ 883227 h 6650181"/>
              <a:gd name="connsiteX279" fmla="*/ 1489364 w 12417137"/>
              <a:gd name="connsiteY279" fmla="*/ 666750 h 6650181"/>
              <a:gd name="connsiteX280" fmla="*/ 1549977 w 12417137"/>
              <a:gd name="connsiteY280" fmla="*/ 484909 h 6650181"/>
              <a:gd name="connsiteX281" fmla="*/ 1775114 w 12417137"/>
              <a:gd name="connsiteY281" fmla="*/ 43295 h 6650181"/>
              <a:gd name="connsiteX282" fmla="*/ 1930977 w 12417137"/>
              <a:gd name="connsiteY282" fmla="*/ 0 h 6650181"/>
              <a:gd name="connsiteX283" fmla="*/ 2060864 w 12417137"/>
              <a:gd name="connsiteY283" fmla="*/ 0 h 6650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</a:cxnLst>
            <a:rect l="l" t="t" r="r" b="b"/>
            <a:pathLst>
              <a:path w="12417137" h="6650181">
                <a:moveTo>
                  <a:pt x="12010160" y="5775614"/>
                </a:moveTo>
                <a:cubicBezTo>
                  <a:pt x="12027478" y="5775614"/>
                  <a:pt x="12295910" y="5723659"/>
                  <a:pt x="12321887" y="5723659"/>
                </a:cubicBezTo>
                <a:cubicBezTo>
                  <a:pt x="12339205" y="5723659"/>
                  <a:pt x="12347864" y="5723659"/>
                  <a:pt x="12356524" y="5732318"/>
                </a:cubicBezTo>
                <a:cubicBezTo>
                  <a:pt x="12382501" y="5766955"/>
                  <a:pt x="12417137" y="5827568"/>
                  <a:pt x="12417137" y="5844887"/>
                </a:cubicBezTo>
                <a:cubicBezTo>
                  <a:pt x="12417137" y="5870864"/>
                  <a:pt x="12399819" y="5879523"/>
                  <a:pt x="12399819" y="5896841"/>
                </a:cubicBezTo>
                <a:cubicBezTo>
                  <a:pt x="12399819" y="5922818"/>
                  <a:pt x="12417137" y="5957455"/>
                  <a:pt x="12417137" y="5974773"/>
                </a:cubicBezTo>
                <a:cubicBezTo>
                  <a:pt x="12417137" y="6000750"/>
                  <a:pt x="12417137" y="6026728"/>
                  <a:pt x="12399819" y="6044046"/>
                </a:cubicBezTo>
                <a:cubicBezTo>
                  <a:pt x="12399819" y="6052705"/>
                  <a:pt x="12373842" y="6044046"/>
                  <a:pt x="12373842" y="6070023"/>
                </a:cubicBezTo>
                <a:cubicBezTo>
                  <a:pt x="12373842" y="6087341"/>
                  <a:pt x="12382501" y="6087341"/>
                  <a:pt x="12391160" y="6096000"/>
                </a:cubicBezTo>
                <a:lnTo>
                  <a:pt x="12365183" y="6096000"/>
                </a:lnTo>
                <a:cubicBezTo>
                  <a:pt x="12356524" y="6104659"/>
                  <a:pt x="12365183" y="6113318"/>
                  <a:pt x="12365183" y="6139296"/>
                </a:cubicBezTo>
                <a:cubicBezTo>
                  <a:pt x="12365183" y="6165273"/>
                  <a:pt x="12347864" y="6182591"/>
                  <a:pt x="12321887" y="6217228"/>
                </a:cubicBezTo>
                <a:cubicBezTo>
                  <a:pt x="12304569" y="6225887"/>
                  <a:pt x="12295910" y="6260523"/>
                  <a:pt x="12278592" y="6269182"/>
                </a:cubicBezTo>
                <a:cubicBezTo>
                  <a:pt x="12261274" y="6277841"/>
                  <a:pt x="12235296" y="6277841"/>
                  <a:pt x="12226637" y="6286500"/>
                </a:cubicBezTo>
                <a:cubicBezTo>
                  <a:pt x="12209319" y="6286500"/>
                  <a:pt x="12209319" y="6312478"/>
                  <a:pt x="12183342" y="6312478"/>
                </a:cubicBezTo>
                <a:cubicBezTo>
                  <a:pt x="12114069" y="6312478"/>
                  <a:pt x="11949546" y="6026728"/>
                  <a:pt x="11906251" y="6018068"/>
                </a:cubicBezTo>
                <a:cubicBezTo>
                  <a:pt x="11862955" y="6009409"/>
                  <a:pt x="11793683" y="6009409"/>
                  <a:pt x="11776364" y="6009409"/>
                </a:cubicBezTo>
                <a:cubicBezTo>
                  <a:pt x="11750387" y="6009409"/>
                  <a:pt x="11759046" y="6018068"/>
                  <a:pt x="11750387" y="6026728"/>
                </a:cubicBezTo>
                <a:cubicBezTo>
                  <a:pt x="11776364" y="6044046"/>
                  <a:pt x="11845637" y="6044046"/>
                  <a:pt x="11845637" y="6087341"/>
                </a:cubicBezTo>
                <a:cubicBezTo>
                  <a:pt x="11845637" y="6113318"/>
                  <a:pt x="11836978" y="6104659"/>
                  <a:pt x="11836978" y="6130637"/>
                </a:cubicBezTo>
                <a:cubicBezTo>
                  <a:pt x="11836978" y="6147955"/>
                  <a:pt x="11819660" y="6173932"/>
                  <a:pt x="11802342" y="6191250"/>
                </a:cubicBezTo>
                <a:cubicBezTo>
                  <a:pt x="11793683" y="6199909"/>
                  <a:pt x="11776364" y="6199909"/>
                  <a:pt x="11759046" y="6208568"/>
                </a:cubicBezTo>
                <a:cubicBezTo>
                  <a:pt x="11767705" y="6217228"/>
                  <a:pt x="11785024" y="6234546"/>
                  <a:pt x="11793683" y="6234546"/>
                </a:cubicBezTo>
                <a:cubicBezTo>
                  <a:pt x="11793683" y="6243205"/>
                  <a:pt x="11767705" y="6243205"/>
                  <a:pt x="11759046" y="6260523"/>
                </a:cubicBezTo>
                <a:cubicBezTo>
                  <a:pt x="11750387" y="6260523"/>
                  <a:pt x="11759046" y="6286500"/>
                  <a:pt x="11750387" y="6295159"/>
                </a:cubicBezTo>
                <a:cubicBezTo>
                  <a:pt x="11655137" y="6364432"/>
                  <a:pt x="11681114" y="6390409"/>
                  <a:pt x="11620501" y="6390409"/>
                </a:cubicBezTo>
                <a:cubicBezTo>
                  <a:pt x="11603183" y="6390409"/>
                  <a:pt x="11577205" y="6381750"/>
                  <a:pt x="11551228" y="6373091"/>
                </a:cubicBezTo>
                <a:cubicBezTo>
                  <a:pt x="11542569" y="6390409"/>
                  <a:pt x="11551228" y="6399068"/>
                  <a:pt x="11551228" y="6416387"/>
                </a:cubicBezTo>
                <a:cubicBezTo>
                  <a:pt x="11551228" y="6433705"/>
                  <a:pt x="11499274" y="6468341"/>
                  <a:pt x="11499274" y="6468341"/>
                </a:cubicBezTo>
                <a:cubicBezTo>
                  <a:pt x="11473296" y="6468341"/>
                  <a:pt x="11481955" y="6451023"/>
                  <a:pt x="11464637" y="6451023"/>
                </a:cubicBezTo>
                <a:cubicBezTo>
                  <a:pt x="11438660" y="6451023"/>
                  <a:pt x="11430001" y="6477000"/>
                  <a:pt x="11412683" y="6485659"/>
                </a:cubicBezTo>
                <a:cubicBezTo>
                  <a:pt x="11404024" y="6494318"/>
                  <a:pt x="11378046" y="6485659"/>
                  <a:pt x="11369387" y="6494318"/>
                </a:cubicBezTo>
                <a:cubicBezTo>
                  <a:pt x="11343410" y="6502978"/>
                  <a:pt x="11343410" y="6520296"/>
                  <a:pt x="11326092" y="6528955"/>
                </a:cubicBezTo>
                <a:cubicBezTo>
                  <a:pt x="11308774" y="6537614"/>
                  <a:pt x="11291455" y="6528955"/>
                  <a:pt x="11274137" y="6528955"/>
                </a:cubicBezTo>
                <a:cubicBezTo>
                  <a:pt x="11265478" y="6546273"/>
                  <a:pt x="11239501" y="6580909"/>
                  <a:pt x="11213523" y="6580909"/>
                </a:cubicBezTo>
                <a:cubicBezTo>
                  <a:pt x="11196205" y="6580909"/>
                  <a:pt x="11187546" y="6554932"/>
                  <a:pt x="11170228" y="6554932"/>
                </a:cubicBezTo>
                <a:cubicBezTo>
                  <a:pt x="11161569" y="6572250"/>
                  <a:pt x="11152910" y="6598228"/>
                  <a:pt x="11126933" y="6598228"/>
                </a:cubicBezTo>
                <a:cubicBezTo>
                  <a:pt x="11074978" y="6598228"/>
                  <a:pt x="11109614" y="6546273"/>
                  <a:pt x="11083637" y="6520296"/>
                </a:cubicBezTo>
                <a:cubicBezTo>
                  <a:pt x="11066319" y="6554932"/>
                  <a:pt x="11040342" y="6589568"/>
                  <a:pt x="11014364" y="6615546"/>
                </a:cubicBezTo>
                <a:cubicBezTo>
                  <a:pt x="10997046" y="6632864"/>
                  <a:pt x="10971069" y="6641523"/>
                  <a:pt x="10953751" y="6650182"/>
                </a:cubicBezTo>
                <a:cubicBezTo>
                  <a:pt x="10945092" y="6641523"/>
                  <a:pt x="10953751" y="6606887"/>
                  <a:pt x="10945092" y="6598228"/>
                </a:cubicBezTo>
                <a:cubicBezTo>
                  <a:pt x="10927773" y="6606887"/>
                  <a:pt x="10901796" y="6632864"/>
                  <a:pt x="10884478" y="6641523"/>
                </a:cubicBezTo>
                <a:lnTo>
                  <a:pt x="10849842" y="6641523"/>
                </a:lnTo>
                <a:cubicBezTo>
                  <a:pt x="10841183" y="6632864"/>
                  <a:pt x="10841183" y="6615546"/>
                  <a:pt x="10841183" y="6598228"/>
                </a:cubicBezTo>
                <a:cubicBezTo>
                  <a:pt x="10823864" y="6589568"/>
                  <a:pt x="10806546" y="6580909"/>
                  <a:pt x="10780569" y="6580909"/>
                </a:cubicBezTo>
                <a:cubicBezTo>
                  <a:pt x="10763251" y="6580909"/>
                  <a:pt x="10745933" y="6615546"/>
                  <a:pt x="10728614" y="6615546"/>
                </a:cubicBezTo>
                <a:lnTo>
                  <a:pt x="10728614" y="6598228"/>
                </a:lnTo>
                <a:cubicBezTo>
                  <a:pt x="10737273" y="6537614"/>
                  <a:pt x="10719955" y="6520296"/>
                  <a:pt x="10719955" y="6502978"/>
                </a:cubicBezTo>
                <a:cubicBezTo>
                  <a:pt x="10719955" y="6329796"/>
                  <a:pt x="10997046" y="6104659"/>
                  <a:pt x="11144251" y="6018068"/>
                </a:cubicBezTo>
                <a:cubicBezTo>
                  <a:pt x="11213523" y="5974773"/>
                  <a:pt x="11300114" y="5966114"/>
                  <a:pt x="11378046" y="5905500"/>
                </a:cubicBezTo>
                <a:cubicBezTo>
                  <a:pt x="11308774" y="5792932"/>
                  <a:pt x="11213523" y="5715000"/>
                  <a:pt x="11118273" y="5732318"/>
                </a:cubicBezTo>
                <a:cubicBezTo>
                  <a:pt x="11161569" y="5671705"/>
                  <a:pt x="11152910" y="5628409"/>
                  <a:pt x="11222183" y="5628409"/>
                </a:cubicBezTo>
                <a:cubicBezTo>
                  <a:pt x="11248160" y="5628409"/>
                  <a:pt x="11282796" y="5654387"/>
                  <a:pt x="11308774" y="5654387"/>
                </a:cubicBezTo>
                <a:cubicBezTo>
                  <a:pt x="11360728" y="5654387"/>
                  <a:pt x="11386705" y="5585114"/>
                  <a:pt x="11516592" y="5585114"/>
                </a:cubicBezTo>
                <a:cubicBezTo>
                  <a:pt x="11698433" y="5585114"/>
                  <a:pt x="11984183" y="5775614"/>
                  <a:pt x="12010160" y="5775614"/>
                </a:cubicBezTo>
                <a:close/>
                <a:moveTo>
                  <a:pt x="4113069" y="3827318"/>
                </a:moveTo>
                <a:cubicBezTo>
                  <a:pt x="4113069" y="3844636"/>
                  <a:pt x="4043796" y="3913909"/>
                  <a:pt x="4017819" y="3957205"/>
                </a:cubicBezTo>
                <a:cubicBezTo>
                  <a:pt x="4017819" y="3965864"/>
                  <a:pt x="4017819" y="3974523"/>
                  <a:pt x="4026478" y="3983182"/>
                </a:cubicBezTo>
                <a:lnTo>
                  <a:pt x="4130387" y="3931227"/>
                </a:lnTo>
                <a:cubicBezTo>
                  <a:pt x="4130387" y="3931227"/>
                  <a:pt x="4139046" y="3922568"/>
                  <a:pt x="4139046" y="3948546"/>
                </a:cubicBezTo>
                <a:cubicBezTo>
                  <a:pt x="4139046" y="3965864"/>
                  <a:pt x="4113069" y="4009159"/>
                  <a:pt x="4095750" y="4035136"/>
                </a:cubicBezTo>
                <a:lnTo>
                  <a:pt x="4113069" y="4052455"/>
                </a:lnTo>
                <a:cubicBezTo>
                  <a:pt x="4130387" y="4043796"/>
                  <a:pt x="4147705" y="4035136"/>
                  <a:pt x="4165023" y="4035136"/>
                </a:cubicBezTo>
                <a:cubicBezTo>
                  <a:pt x="4173682" y="4043796"/>
                  <a:pt x="4173682" y="4052455"/>
                  <a:pt x="4173682" y="4078432"/>
                </a:cubicBezTo>
                <a:cubicBezTo>
                  <a:pt x="4173682" y="4095750"/>
                  <a:pt x="4165023" y="4121727"/>
                  <a:pt x="4156364" y="4147705"/>
                </a:cubicBezTo>
                <a:lnTo>
                  <a:pt x="4173682" y="4165023"/>
                </a:lnTo>
                <a:lnTo>
                  <a:pt x="4199660" y="4139046"/>
                </a:lnTo>
                <a:lnTo>
                  <a:pt x="4225637" y="4139046"/>
                </a:lnTo>
                <a:cubicBezTo>
                  <a:pt x="4234296" y="4156364"/>
                  <a:pt x="4242955" y="4165023"/>
                  <a:pt x="4242955" y="4182341"/>
                </a:cubicBezTo>
                <a:cubicBezTo>
                  <a:pt x="4242955" y="4191000"/>
                  <a:pt x="4225637" y="4208318"/>
                  <a:pt x="4234296" y="4242955"/>
                </a:cubicBezTo>
                <a:cubicBezTo>
                  <a:pt x="4251614" y="4234296"/>
                  <a:pt x="4268932" y="4225637"/>
                  <a:pt x="4294910" y="4225637"/>
                </a:cubicBezTo>
                <a:cubicBezTo>
                  <a:pt x="4294910" y="4260273"/>
                  <a:pt x="4303569" y="4294909"/>
                  <a:pt x="4294910" y="4329546"/>
                </a:cubicBezTo>
                <a:cubicBezTo>
                  <a:pt x="4381501" y="4346864"/>
                  <a:pt x="4338205" y="4390159"/>
                  <a:pt x="4338205" y="4416137"/>
                </a:cubicBezTo>
                <a:cubicBezTo>
                  <a:pt x="4338205" y="4442114"/>
                  <a:pt x="4381501" y="4485409"/>
                  <a:pt x="4381501" y="4502728"/>
                </a:cubicBezTo>
                <a:cubicBezTo>
                  <a:pt x="4381501" y="4537364"/>
                  <a:pt x="4346864" y="4563341"/>
                  <a:pt x="4329546" y="4580659"/>
                </a:cubicBezTo>
                <a:cubicBezTo>
                  <a:pt x="4355523" y="4606637"/>
                  <a:pt x="4390160" y="4623955"/>
                  <a:pt x="4424796" y="4658591"/>
                </a:cubicBezTo>
                <a:cubicBezTo>
                  <a:pt x="4416137" y="4667250"/>
                  <a:pt x="4398819" y="4675909"/>
                  <a:pt x="4381501" y="4693228"/>
                </a:cubicBezTo>
                <a:lnTo>
                  <a:pt x="4424796" y="4736523"/>
                </a:lnTo>
                <a:cubicBezTo>
                  <a:pt x="4416137" y="4753841"/>
                  <a:pt x="4381501" y="4753841"/>
                  <a:pt x="4381501" y="4779818"/>
                </a:cubicBezTo>
                <a:cubicBezTo>
                  <a:pt x="4381501" y="4797137"/>
                  <a:pt x="4433455" y="4823114"/>
                  <a:pt x="4433455" y="4849091"/>
                </a:cubicBezTo>
                <a:cubicBezTo>
                  <a:pt x="4433455" y="4866409"/>
                  <a:pt x="4407478" y="4875068"/>
                  <a:pt x="4390160" y="4892387"/>
                </a:cubicBezTo>
                <a:cubicBezTo>
                  <a:pt x="4398819" y="4927023"/>
                  <a:pt x="4390160" y="4987637"/>
                  <a:pt x="4390160" y="5004955"/>
                </a:cubicBezTo>
                <a:cubicBezTo>
                  <a:pt x="4390160" y="5030932"/>
                  <a:pt x="4260273" y="5134841"/>
                  <a:pt x="4260273" y="5152159"/>
                </a:cubicBezTo>
                <a:cubicBezTo>
                  <a:pt x="4260273" y="5178137"/>
                  <a:pt x="4286251" y="5178137"/>
                  <a:pt x="4303569" y="5195455"/>
                </a:cubicBezTo>
                <a:cubicBezTo>
                  <a:pt x="4398819" y="5299364"/>
                  <a:pt x="4719205" y="5273387"/>
                  <a:pt x="4719205" y="5437909"/>
                </a:cubicBezTo>
                <a:cubicBezTo>
                  <a:pt x="4719205" y="5455228"/>
                  <a:pt x="4701887" y="5507182"/>
                  <a:pt x="4693228" y="5541818"/>
                </a:cubicBezTo>
                <a:cubicBezTo>
                  <a:pt x="4693228" y="5550478"/>
                  <a:pt x="4667251" y="5567796"/>
                  <a:pt x="4658591" y="5593773"/>
                </a:cubicBezTo>
                <a:cubicBezTo>
                  <a:pt x="4649932" y="5611091"/>
                  <a:pt x="4649932" y="5654387"/>
                  <a:pt x="4632614" y="5689023"/>
                </a:cubicBezTo>
                <a:cubicBezTo>
                  <a:pt x="4623955" y="5715000"/>
                  <a:pt x="4485410" y="5870864"/>
                  <a:pt x="4416137" y="5870864"/>
                </a:cubicBezTo>
                <a:cubicBezTo>
                  <a:pt x="4338205" y="5870864"/>
                  <a:pt x="4303569" y="5740978"/>
                  <a:pt x="4277591" y="5706341"/>
                </a:cubicBezTo>
                <a:cubicBezTo>
                  <a:pt x="4242955" y="5637068"/>
                  <a:pt x="4225637" y="5550478"/>
                  <a:pt x="4191000" y="5481205"/>
                </a:cubicBezTo>
                <a:cubicBezTo>
                  <a:pt x="4182341" y="5455228"/>
                  <a:pt x="4147705" y="5437909"/>
                  <a:pt x="4130387" y="5437909"/>
                </a:cubicBezTo>
                <a:cubicBezTo>
                  <a:pt x="4095750" y="5437909"/>
                  <a:pt x="4069773" y="5533159"/>
                  <a:pt x="4069773" y="5550478"/>
                </a:cubicBezTo>
                <a:cubicBezTo>
                  <a:pt x="4069773" y="5576455"/>
                  <a:pt x="3974523" y="5663046"/>
                  <a:pt x="3965864" y="5671705"/>
                </a:cubicBezTo>
                <a:cubicBezTo>
                  <a:pt x="3827319" y="5810250"/>
                  <a:pt x="3688773" y="5827568"/>
                  <a:pt x="3550228" y="5888182"/>
                </a:cubicBezTo>
                <a:cubicBezTo>
                  <a:pt x="3515591" y="5905500"/>
                  <a:pt x="3480955" y="5888182"/>
                  <a:pt x="3446319" y="5896841"/>
                </a:cubicBezTo>
                <a:cubicBezTo>
                  <a:pt x="3385705" y="5896841"/>
                  <a:pt x="3342409" y="5922818"/>
                  <a:pt x="3290455" y="5931478"/>
                </a:cubicBezTo>
                <a:cubicBezTo>
                  <a:pt x="3264478" y="5940137"/>
                  <a:pt x="3229841" y="5922818"/>
                  <a:pt x="3212523" y="5931478"/>
                </a:cubicBezTo>
                <a:cubicBezTo>
                  <a:pt x="3160569" y="5940137"/>
                  <a:pt x="3117273" y="5966114"/>
                  <a:pt x="3056659" y="5992091"/>
                </a:cubicBezTo>
                <a:cubicBezTo>
                  <a:pt x="3004705" y="6009409"/>
                  <a:pt x="2944091" y="6018068"/>
                  <a:pt x="2883478" y="6035387"/>
                </a:cubicBezTo>
                <a:cubicBezTo>
                  <a:pt x="2900796" y="6009409"/>
                  <a:pt x="2926773" y="5966114"/>
                  <a:pt x="2944091" y="5931478"/>
                </a:cubicBezTo>
                <a:cubicBezTo>
                  <a:pt x="2935432" y="5922818"/>
                  <a:pt x="2935432" y="5922818"/>
                  <a:pt x="2918114" y="5922818"/>
                </a:cubicBezTo>
                <a:cubicBezTo>
                  <a:pt x="2892137" y="5922818"/>
                  <a:pt x="2814205" y="5966114"/>
                  <a:pt x="2788228" y="5966114"/>
                </a:cubicBezTo>
                <a:lnTo>
                  <a:pt x="2744932" y="5966114"/>
                </a:lnTo>
                <a:cubicBezTo>
                  <a:pt x="2744932" y="5957455"/>
                  <a:pt x="2762250" y="5957455"/>
                  <a:pt x="2779568" y="5957455"/>
                </a:cubicBezTo>
                <a:cubicBezTo>
                  <a:pt x="2779568" y="5948796"/>
                  <a:pt x="2788228" y="5940137"/>
                  <a:pt x="2796887" y="5931478"/>
                </a:cubicBezTo>
                <a:cubicBezTo>
                  <a:pt x="2788228" y="5922818"/>
                  <a:pt x="2796887" y="5922818"/>
                  <a:pt x="2770909" y="5922818"/>
                </a:cubicBezTo>
                <a:cubicBezTo>
                  <a:pt x="2753591" y="5922818"/>
                  <a:pt x="2753591" y="5940137"/>
                  <a:pt x="2727614" y="5940137"/>
                </a:cubicBezTo>
                <a:lnTo>
                  <a:pt x="2692978" y="5940137"/>
                </a:lnTo>
                <a:cubicBezTo>
                  <a:pt x="2710296" y="5931478"/>
                  <a:pt x="2744932" y="5905500"/>
                  <a:pt x="2770909" y="5888182"/>
                </a:cubicBezTo>
                <a:cubicBezTo>
                  <a:pt x="2736273" y="5879523"/>
                  <a:pt x="2701637" y="5888182"/>
                  <a:pt x="2667000" y="5879523"/>
                </a:cubicBezTo>
                <a:cubicBezTo>
                  <a:pt x="2831523" y="5879523"/>
                  <a:pt x="3030682" y="5654387"/>
                  <a:pt x="3203864" y="5524500"/>
                </a:cubicBezTo>
                <a:cubicBezTo>
                  <a:pt x="3247159" y="5489864"/>
                  <a:pt x="3290455" y="5429250"/>
                  <a:pt x="3342409" y="5394614"/>
                </a:cubicBezTo>
                <a:cubicBezTo>
                  <a:pt x="3342409" y="5385955"/>
                  <a:pt x="3645478" y="5212773"/>
                  <a:pt x="3645478" y="5160818"/>
                </a:cubicBezTo>
                <a:cubicBezTo>
                  <a:pt x="3645478" y="5134841"/>
                  <a:pt x="3532909" y="4961659"/>
                  <a:pt x="3472296" y="4927023"/>
                </a:cubicBezTo>
                <a:cubicBezTo>
                  <a:pt x="3446319" y="4909705"/>
                  <a:pt x="3411682" y="4909705"/>
                  <a:pt x="3377046" y="4901046"/>
                </a:cubicBezTo>
                <a:cubicBezTo>
                  <a:pt x="3429000" y="4875068"/>
                  <a:pt x="3506932" y="4823114"/>
                  <a:pt x="3532909" y="4823114"/>
                </a:cubicBezTo>
                <a:cubicBezTo>
                  <a:pt x="3610841" y="4823114"/>
                  <a:pt x="3645478" y="4901046"/>
                  <a:pt x="3740728" y="4901046"/>
                </a:cubicBezTo>
                <a:cubicBezTo>
                  <a:pt x="3792682" y="4901046"/>
                  <a:pt x="3801341" y="4892387"/>
                  <a:pt x="3801341" y="4849091"/>
                </a:cubicBezTo>
                <a:cubicBezTo>
                  <a:pt x="3801341" y="4805796"/>
                  <a:pt x="3740728" y="4736523"/>
                  <a:pt x="3732069" y="4684568"/>
                </a:cubicBezTo>
                <a:cubicBezTo>
                  <a:pt x="3706091" y="4580659"/>
                  <a:pt x="3697432" y="4476750"/>
                  <a:pt x="3697432" y="4372841"/>
                </a:cubicBezTo>
                <a:cubicBezTo>
                  <a:pt x="3680114" y="4208318"/>
                  <a:pt x="3688773" y="4173682"/>
                  <a:pt x="3688773" y="4147705"/>
                </a:cubicBezTo>
                <a:cubicBezTo>
                  <a:pt x="3688773" y="4000500"/>
                  <a:pt x="3732069" y="3939886"/>
                  <a:pt x="3931228" y="3835977"/>
                </a:cubicBezTo>
                <a:lnTo>
                  <a:pt x="3957205" y="3835977"/>
                </a:lnTo>
                <a:cubicBezTo>
                  <a:pt x="3957205" y="3844636"/>
                  <a:pt x="3939887" y="3879273"/>
                  <a:pt x="3957205" y="3879273"/>
                </a:cubicBezTo>
                <a:cubicBezTo>
                  <a:pt x="3983182" y="3879273"/>
                  <a:pt x="4061114" y="3835977"/>
                  <a:pt x="4104409" y="3810000"/>
                </a:cubicBezTo>
                <a:cubicBezTo>
                  <a:pt x="4104409" y="3810000"/>
                  <a:pt x="4113069" y="3801341"/>
                  <a:pt x="4113069" y="3827318"/>
                </a:cubicBezTo>
                <a:close/>
                <a:moveTo>
                  <a:pt x="7749887" y="1402773"/>
                </a:moveTo>
                <a:lnTo>
                  <a:pt x="7749887" y="1463386"/>
                </a:lnTo>
                <a:cubicBezTo>
                  <a:pt x="7689274" y="1524000"/>
                  <a:pt x="7663296" y="1610591"/>
                  <a:pt x="7663296" y="1688523"/>
                </a:cubicBezTo>
                <a:cubicBezTo>
                  <a:pt x="7706592" y="1662546"/>
                  <a:pt x="7758546" y="1619250"/>
                  <a:pt x="7801842" y="1567296"/>
                </a:cubicBezTo>
                <a:cubicBezTo>
                  <a:pt x="7819160" y="1567296"/>
                  <a:pt x="7827819" y="1584614"/>
                  <a:pt x="7845137" y="1584614"/>
                </a:cubicBezTo>
                <a:cubicBezTo>
                  <a:pt x="7819160" y="1636568"/>
                  <a:pt x="7801842" y="1705841"/>
                  <a:pt x="7810501" y="1757796"/>
                </a:cubicBezTo>
                <a:cubicBezTo>
                  <a:pt x="7836478" y="1749136"/>
                  <a:pt x="7862455" y="1731818"/>
                  <a:pt x="7888433" y="1714500"/>
                </a:cubicBezTo>
                <a:lnTo>
                  <a:pt x="7914410" y="1714500"/>
                </a:lnTo>
                <a:cubicBezTo>
                  <a:pt x="7949046" y="1757796"/>
                  <a:pt x="7957705" y="1827068"/>
                  <a:pt x="7940387" y="1887682"/>
                </a:cubicBezTo>
                <a:cubicBezTo>
                  <a:pt x="7940387" y="1887682"/>
                  <a:pt x="7931728" y="1896341"/>
                  <a:pt x="7957705" y="1896341"/>
                </a:cubicBezTo>
                <a:cubicBezTo>
                  <a:pt x="7975024" y="1896341"/>
                  <a:pt x="8001001" y="1853046"/>
                  <a:pt x="8026978" y="1835727"/>
                </a:cubicBezTo>
                <a:cubicBezTo>
                  <a:pt x="8061614" y="1870364"/>
                  <a:pt x="8087592" y="1930977"/>
                  <a:pt x="8070274" y="1982932"/>
                </a:cubicBezTo>
                <a:cubicBezTo>
                  <a:pt x="8070274" y="1982932"/>
                  <a:pt x="8061614" y="1991591"/>
                  <a:pt x="8087592" y="1991591"/>
                </a:cubicBezTo>
                <a:cubicBezTo>
                  <a:pt x="8104910" y="1991591"/>
                  <a:pt x="8130887" y="1956955"/>
                  <a:pt x="8148205" y="1939636"/>
                </a:cubicBezTo>
                <a:cubicBezTo>
                  <a:pt x="8174183" y="1965614"/>
                  <a:pt x="8182842" y="1991591"/>
                  <a:pt x="8200160" y="2034886"/>
                </a:cubicBezTo>
                <a:cubicBezTo>
                  <a:pt x="8208819" y="2034886"/>
                  <a:pt x="8200160" y="2052205"/>
                  <a:pt x="8200160" y="2078182"/>
                </a:cubicBezTo>
                <a:cubicBezTo>
                  <a:pt x="8200160" y="2112818"/>
                  <a:pt x="8252114" y="2095500"/>
                  <a:pt x="8278092" y="2112818"/>
                </a:cubicBezTo>
                <a:cubicBezTo>
                  <a:pt x="8321387" y="2138796"/>
                  <a:pt x="8304069" y="2199409"/>
                  <a:pt x="8321387" y="2242705"/>
                </a:cubicBezTo>
                <a:cubicBezTo>
                  <a:pt x="8330046" y="2251364"/>
                  <a:pt x="8338705" y="2251364"/>
                  <a:pt x="8347364" y="2251364"/>
                </a:cubicBezTo>
                <a:cubicBezTo>
                  <a:pt x="8373342" y="2277341"/>
                  <a:pt x="8390660" y="2303318"/>
                  <a:pt x="8399319" y="2329296"/>
                </a:cubicBezTo>
                <a:cubicBezTo>
                  <a:pt x="8407978" y="2337955"/>
                  <a:pt x="8407978" y="2337955"/>
                  <a:pt x="8407978" y="2363932"/>
                </a:cubicBezTo>
                <a:cubicBezTo>
                  <a:pt x="8407978" y="2389909"/>
                  <a:pt x="8416637" y="2398568"/>
                  <a:pt x="8356024" y="2459182"/>
                </a:cubicBezTo>
                <a:lnTo>
                  <a:pt x="8356024" y="2485159"/>
                </a:lnTo>
                <a:cubicBezTo>
                  <a:pt x="8399319" y="2476500"/>
                  <a:pt x="8468591" y="2493818"/>
                  <a:pt x="8529205" y="2545773"/>
                </a:cubicBezTo>
                <a:cubicBezTo>
                  <a:pt x="8520546" y="2563091"/>
                  <a:pt x="8494569" y="2580409"/>
                  <a:pt x="8477251" y="2589068"/>
                </a:cubicBezTo>
                <a:cubicBezTo>
                  <a:pt x="8494569" y="2615046"/>
                  <a:pt x="8555182" y="2658341"/>
                  <a:pt x="8555182" y="2675659"/>
                </a:cubicBezTo>
                <a:cubicBezTo>
                  <a:pt x="8555182" y="2701636"/>
                  <a:pt x="8520546" y="2718955"/>
                  <a:pt x="8503228" y="2727614"/>
                </a:cubicBezTo>
                <a:cubicBezTo>
                  <a:pt x="8537864" y="2762250"/>
                  <a:pt x="8615796" y="2814205"/>
                  <a:pt x="8615796" y="2831523"/>
                </a:cubicBezTo>
                <a:cubicBezTo>
                  <a:pt x="8615796" y="2857500"/>
                  <a:pt x="8581160" y="2874818"/>
                  <a:pt x="8563841" y="2892136"/>
                </a:cubicBezTo>
                <a:cubicBezTo>
                  <a:pt x="8572501" y="2909455"/>
                  <a:pt x="8589819" y="2935432"/>
                  <a:pt x="8589819" y="2952750"/>
                </a:cubicBezTo>
                <a:cubicBezTo>
                  <a:pt x="8589819" y="2978727"/>
                  <a:pt x="8572501" y="2987386"/>
                  <a:pt x="8572501" y="3004705"/>
                </a:cubicBezTo>
                <a:cubicBezTo>
                  <a:pt x="8572501" y="3030682"/>
                  <a:pt x="8615796" y="3065318"/>
                  <a:pt x="8615796" y="3091296"/>
                </a:cubicBezTo>
                <a:cubicBezTo>
                  <a:pt x="8615796" y="3108614"/>
                  <a:pt x="8598478" y="3108614"/>
                  <a:pt x="8589819" y="3117273"/>
                </a:cubicBezTo>
                <a:cubicBezTo>
                  <a:pt x="8563841" y="3195205"/>
                  <a:pt x="8589819" y="3134591"/>
                  <a:pt x="8520546" y="3229841"/>
                </a:cubicBezTo>
                <a:cubicBezTo>
                  <a:pt x="8485910" y="3264477"/>
                  <a:pt x="8477251" y="3307773"/>
                  <a:pt x="8459932" y="3351068"/>
                </a:cubicBezTo>
                <a:cubicBezTo>
                  <a:pt x="8520546" y="3377046"/>
                  <a:pt x="8581160" y="3411682"/>
                  <a:pt x="8650432" y="3429000"/>
                </a:cubicBezTo>
                <a:cubicBezTo>
                  <a:pt x="8719705" y="3446318"/>
                  <a:pt x="8875569" y="3454977"/>
                  <a:pt x="8901546" y="3454977"/>
                </a:cubicBezTo>
                <a:lnTo>
                  <a:pt x="9074728" y="3454977"/>
                </a:lnTo>
                <a:cubicBezTo>
                  <a:pt x="9126682" y="3472296"/>
                  <a:pt x="9195955" y="3463636"/>
                  <a:pt x="9230592" y="3532909"/>
                </a:cubicBezTo>
                <a:cubicBezTo>
                  <a:pt x="9256569" y="3567546"/>
                  <a:pt x="9273887" y="3654136"/>
                  <a:pt x="9273887" y="3680114"/>
                </a:cubicBezTo>
                <a:cubicBezTo>
                  <a:pt x="9273887" y="3697432"/>
                  <a:pt x="9265228" y="3749386"/>
                  <a:pt x="9256569" y="3784023"/>
                </a:cubicBezTo>
                <a:cubicBezTo>
                  <a:pt x="9256569" y="3792682"/>
                  <a:pt x="9230592" y="3801341"/>
                  <a:pt x="9230592" y="3818659"/>
                </a:cubicBezTo>
                <a:cubicBezTo>
                  <a:pt x="9213273" y="3861955"/>
                  <a:pt x="9247910" y="3931227"/>
                  <a:pt x="9230592" y="3991841"/>
                </a:cubicBezTo>
                <a:cubicBezTo>
                  <a:pt x="9230592" y="4017818"/>
                  <a:pt x="9204614" y="4035136"/>
                  <a:pt x="9187296" y="4069773"/>
                </a:cubicBezTo>
                <a:cubicBezTo>
                  <a:pt x="9161319" y="4113068"/>
                  <a:pt x="9144001" y="4182341"/>
                  <a:pt x="9109364" y="4225637"/>
                </a:cubicBezTo>
                <a:cubicBezTo>
                  <a:pt x="9040092" y="4294909"/>
                  <a:pt x="9005455" y="4346864"/>
                  <a:pt x="8936182" y="4346864"/>
                </a:cubicBezTo>
                <a:cubicBezTo>
                  <a:pt x="8780319" y="4346864"/>
                  <a:pt x="8520546" y="3887932"/>
                  <a:pt x="8485910" y="3844636"/>
                </a:cubicBezTo>
                <a:cubicBezTo>
                  <a:pt x="8468591" y="3818659"/>
                  <a:pt x="8416637" y="3818659"/>
                  <a:pt x="8407978" y="3818659"/>
                </a:cubicBezTo>
                <a:lnTo>
                  <a:pt x="8364683" y="3818659"/>
                </a:lnTo>
                <a:cubicBezTo>
                  <a:pt x="8312728" y="3896591"/>
                  <a:pt x="8338705" y="3974523"/>
                  <a:pt x="8321387" y="4043796"/>
                </a:cubicBezTo>
                <a:cubicBezTo>
                  <a:pt x="8312728" y="4087091"/>
                  <a:pt x="8304069" y="4087091"/>
                  <a:pt x="8304069" y="4113068"/>
                </a:cubicBezTo>
                <a:cubicBezTo>
                  <a:pt x="8304069" y="4130386"/>
                  <a:pt x="8269433" y="4147705"/>
                  <a:pt x="8252114" y="4182341"/>
                </a:cubicBezTo>
                <a:cubicBezTo>
                  <a:pt x="8226137" y="4225637"/>
                  <a:pt x="8174183" y="4320887"/>
                  <a:pt x="8113569" y="4372841"/>
                </a:cubicBezTo>
                <a:cubicBezTo>
                  <a:pt x="8113569" y="4381500"/>
                  <a:pt x="8104910" y="4398818"/>
                  <a:pt x="8096251" y="4407478"/>
                </a:cubicBezTo>
                <a:cubicBezTo>
                  <a:pt x="8078933" y="4433455"/>
                  <a:pt x="8035637" y="4450773"/>
                  <a:pt x="8018319" y="4468091"/>
                </a:cubicBezTo>
                <a:cubicBezTo>
                  <a:pt x="7888433" y="4546023"/>
                  <a:pt x="7767205" y="4641273"/>
                  <a:pt x="7637319" y="4736523"/>
                </a:cubicBezTo>
                <a:cubicBezTo>
                  <a:pt x="7611342" y="4753841"/>
                  <a:pt x="7568046" y="4745182"/>
                  <a:pt x="7550728" y="4753841"/>
                </a:cubicBezTo>
                <a:cubicBezTo>
                  <a:pt x="7455478" y="4797137"/>
                  <a:pt x="7377546" y="4840432"/>
                  <a:pt x="7290955" y="4883728"/>
                </a:cubicBezTo>
                <a:cubicBezTo>
                  <a:pt x="7273637" y="4892387"/>
                  <a:pt x="7247660" y="4892387"/>
                  <a:pt x="7230342" y="4883728"/>
                </a:cubicBezTo>
                <a:cubicBezTo>
                  <a:pt x="7187046" y="4918364"/>
                  <a:pt x="7126433" y="4935682"/>
                  <a:pt x="7083137" y="4961659"/>
                </a:cubicBezTo>
                <a:cubicBezTo>
                  <a:pt x="7048501" y="4978978"/>
                  <a:pt x="7039842" y="5013614"/>
                  <a:pt x="7013864" y="5030932"/>
                </a:cubicBezTo>
                <a:cubicBezTo>
                  <a:pt x="6935933" y="5091546"/>
                  <a:pt x="6788728" y="5143500"/>
                  <a:pt x="6736773" y="5160818"/>
                </a:cubicBezTo>
                <a:cubicBezTo>
                  <a:pt x="6788728" y="5117523"/>
                  <a:pt x="6788728" y="5030932"/>
                  <a:pt x="6806046" y="4996296"/>
                </a:cubicBezTo>
                <a:cubicBezTo>
                  <a:pt x="6797387" y="4987637"/>
                  <a:pt x="6806046" y="4987637"/>
                  <a:pt x="6780069" y="4987637"/>
                </a:cubicBezTo>
                <a:cubicBezTo>
                  <a:pt x="6762751" y="4987637"/>
                  <a:pt x="6658842" y="5056909"/>
                  <a:pt x="6598228" y="5091546"/>
                </a:cubicBezTo>
                <a:cubicBezTo>
                  <a:pt x="6572251" y="5108864"/>
                  <a:pt x="6537614" y="5117523"/>
                  <a:pt x="6502978" y="5126182"/>
                </a:cubicBezTo>
                <a:cubicBezTo>
                  <a:pt x="6546273" y="5065568"/>
                  <a:pt x="6589569" y="5082887"/>
                  <a:pt x="6589569" y="5022273"/>
                </a:cubicBezTo>
                <a:cubicBezTo>
                  <a:pt x="6546273" y="5048250"/>
                  <a:pt x="6494319" y="5074228"/>
                  <a:pt x="6442364" y="5100205"/>
                </a:cubicBezTo>
                <a:lnTo>
                  <a:pt x="6416387" y="5100205"/>
                </a:lnTo>
                <a:cubicBezTo>
                  <a:pt x="6459683" y="5065568"/>
                  <a:pt x="6502978" y="5030932"/>
                  <a:pt x="6537614" y="4987637"/>
                </a:cubicBezTo>
                <a:cubicBezTo>
                  <a:pt x="6537614" y="4987637"/>
                  <a:pt x="6537614" y="4978978"/>
                  <a:pt x="6520296" y="4978978"/>
                </a:cubicBezTo>
                <a:cubicBezTo>
                  <a:pt x="6494319" y="4978978"/>
                  <a:pt x="6407728" y="5022273"/>
                  <a:pt x="6347114" y="5030932"/>
                </a:cubicBezTo>
                <a:cubicBezTo>
                  <a:pt x="6598228" y="4970318"/>
                  <a:pt x="6780069" y="4597978"/>
                  <a:pt x="6961910" y="4381500"/>
                </a:cubicBezTo>
                <a:cubicBezTo>
                  <a:pt x="7013864" y="4320887"/>
                  <a:pt x="7039842" y="4242955"/>
                  <a:pt x="7083137" y="4191000"/>
                </a:cubicBezTo>
                <a:cubicBezTo>
                  <a:pt x="7187046" y="4026477"/>
                  <a:pt x="7412183" y="3861955"/>
                  <a:pt x="7498773" y="3688773"/>
                </a:cubicBezTo>
                <a:cubicBezTo>
                  <a:pt x="7516092" y="3645477"/>
                  <a:pt x="7559387" y="3610841"/>
                  <a:pt x="7559387" y="3584864"/>
                </a:cubicBezTo>
                <a:cubicBezTo>
                  <a:pt x="7559387" y="3567546"/>
                  <a:pt x="7412183" y="3429000"/>
                  <a:pt x="7334251" y="3359727"/>
                </a:cubicBezTo>
                <a:cubicBezTo>
                  <a:pt x="7299614" y="3333750"/>
                  <a:pt x="7256319" y="3316432"/>
                  <a:pt x="7221683" y="3307773"/>
                </a:cubicBezTo>
                <a:cubicBezTo>
                  <a:pt x="7195705" y="3299114"/>
                  <a:pt x="7152410" y="3290455"/>
                  <a:pt x="7135092" y="3290455"/>
                </a:cubicBezTo>
                <a:cubicBezTo>
                  <a:pt x="7109114" y="3290455"/>
                  <a:pt x="7091796" y="3299114"/>
                  <a:pt x="7074478" y="3307773"/>
                </a:cubicBezTo>
                <a:cubicBezTo>
                  <a:pt x="7074478" y="3307773"/>
                  <a:pt x="7065819" y="3299114"/>
                  <a:pt x="7057160" y="3299114"/>
                </a:cubicBezTo>
                <a:cubicBezTo>
                  <a:pt x="7230342" y="3151909"/>
                  <a:pt x="7169728" y="3117273"/>
                  <a:pt x="7308273" y="3117273"/>
                </a:cubicBezTo>
                <a:cubicBezTo>
                  <a:pt x="7325592" y="3117273"/>
                  <a:pt x="7524751" y="3169227"/>
                  <a:pt x="7542069" y="3169227"/>
                </a:cubicBezTo>
                <a:cubicBezTo>
                  <a:pt x="7594023" y="3169227"/>
                  <a:pt x="7628660" y="3160568"/>
                  <a:pt x="7689274" y="3117273"/>
                </a:cubicBezTo>
                <a:cubicBezTo>
                  <a:pt x="7663296" y="3048000"/>
                  <a:pt x="7628660" y="2961409"/>
                  <a:pt x="7568046" y="2900796"/>
                </a:cubicBezTo>
                <a:cubicBezTo>
                  <a:pt x="7550728" y="2874818"/>
                  <a:pt x="7516092" y="2857500"/>
                  <a:pt x="7498773" y="2831523"/>
                </a:cubicBezTo>
                <a:cubicBezTo>
                  <a:pt x="7481455" y="2796886"/>
                  <a:pt x="7221683" y="2121477"/>
                  <a:pt x="7221683" y="1905000"/>
                </a:cubicBezTo>
                <a:cubicBezTo>
                  <a:pt x="7221683" y="1775114"/>
                  <a:pt x="7351569" y="1601932"/>
                  <a:pt x="7507433" y="1489364"/>
                </a:cubicBezTo>
                <a:cubicBezTo>
                  <a:pt x="7516092" y="1515341"/>
                  <a:pt x="7533410" y="1524000"/>
                  <a:pt x="7516092" y="1549977"/>
                </a:cubicBezTo>
                <a:cubicBezTo>
                  <a:pt x="7516092" y="1549977"/>
                  <a:pt x="7507433" y="1558636"/>
                  <a:pt x="7533410" y="1558636"/>
                </a:cubicBezTo>
                <a:cubicBezTo>
                  <a:pt x="7568046" y="1558636"/>
                  <a:pt x="7706592" y="1428750"/>
                  <a:pt x="7715251" y="1402773"/>
                </a:cubicBezTo>
                <a:lnTo>
                  <a:pt x="7749887" y="1402773"/>
                </a:lnTo>
                <a:close/>
                <a:moveTo>
                  <a:pt x="2060864" y="0"/>
                </a:moveTo>
                <a:cubicBezTo>
                  <a:pt x="2060864" y="8659"/>
                  <a:pt x="2052205" y="17318"/>
                  <a:pt x="2043546" y="25977"/>
                </a:cubicBezTo>
                <a:cubicBezTo>
                  <a:pt x="2078182" y="69273"/>
                  <a:pt x="2121478" y="43295"/>
                  <a:pt x="2208068" y="43295"/>
                </a:cubicBezTo>
                <a:cubicBezTo>
                  <a:pt x="2190750" y="95250"/>
                  <a:pt x="2112818" y="95250"/>
                  <a:pt x="2052205" y="155864"/>
                </a:cubicBezTo>
                <a:cubicBezTo>
                  <a:pt x="2095500" y="164523"/>
                  <a:pt x="2138796" y="164523"/>
                  <a:pt x="2182091" y="173182"/>
                </a:cubicBezTo>
                <a:cubicBezTo>
                  <a:pt x="2164773" y="199159"/>
                  <a:pt x="2130137" y="225136"/>
                  <a:pt x="2104159" y="242455"/>
                </a:cubicBezTo>
                <a:lnTo>
                  <a:pt x="2104159" y="268432"/>
                </a:lnTo>
                <a:lnTo>
                  <a:pt x="2164773" y="268432"/>
                </a:lnTo>
                <a:cubicBezTo>
                  <a:pt x="2138796" y="337705"/>
                  <a:pt x="2121478" y="337705"/>
                  <a:pt x="2104159" y="389659"/>
                </a:cubicBezTo>
                <a:lnTo>
                  <a:pt x="2173432" y="389659"/>
                </a:lnTo>
                <a:lnTo>
                  <a:pt x="2173432" y="432955"/>
                </a:lnTo>
                <a:cubicBezTo>
                  <a:pt x="2164773" y="450273"/>
                  <a:pt x="2138796" y="467591"/>
                  <a:pt x="2130137" y="493568"/>
                </a:cubicBezTo>
                <a:lnTo>
                  <a:pt x="2190750" y="493568"/>
                </a:lnTo>
                <a:cubicBezTo>
                  <a:pt x="2182091" y="528205"/>
                  <a:pt x="2147455" y="571500"/>
                  <a:pt x="2147455" y="588818"/>
                </a:cubicBezTo>
                <a:cubicBezTo>
                  <a:pt x="2147455" y="614795"/>
                  <a:pt x="2182091" y="614795"/>
                  <a:pt x="2182091" y="640773"/>
                </a:cubicBezTo>
                <a:cubicBezTo>
                  <a:pt x="2182091" y="658091"/>
                  <a:pt x="2147455" y="675409"/>
                  <a:pt x="2147455" y="701386"/>
                </a:cubicBezTo>
                <a:cubicBezTo>
                  <a:pt x="2138796" y="718705"/>
                  <a:pt x="2156114" y="727364"/>
                  <a:pt x="2156114" y="753341"/>
                </a:cubicBezTo>
                <a:cubicBezTo>
                  <a:pt x="2156114" y="787977"/>
                  <a:pt x="2112818" y="848591"/>
                  <a:pt x="2060864" y="839932"/>
                </a:cubicBezTo>
                <a:lnTo>
                  <a:pt x="2112818" y="917864"/>
                </a:lnTo>
                <a:lnTo>
                  <a:pt x="2112818" y="952500"/>
                </a:lnTo>
                <a:lnTo>
                  <a:pt x="2078182" y="952500"/>
                </a:lnTo>
                <a:cubicBezTo>
                  <a:pt x="2069523" y="978477"/>
                  <a:pt x="2078182" y="1004455"/>
                  <a:pt x="2078182" y="1030432"/>
                </a:cubicBezTo>
                <a:lnTo>
                  <a:pt x="2034887" y="1030432"/>
                </a:lnTo>
                <a:cubicBezTo>
                  <a:pt x="2034887" y="1030432"/>
                  <a:pt x="2026227" y="1021773"/>
                  <a:pt x="2026227" y="1047750"/>
                </a:cubicBezTo>
                <a:cubicBezTo>
                  <a:pt x="2026227" y="1065068"/>
                  <a:pt x="2034887" y="1091046"/>
                  <a:pt x="2043546" y="1125682"/>
                </a:cubicBezTo>
                <a:cubicBezTo>
                  <a:pt x="2034887" y="1134341"/>
                  <a:pt x="2017568" y="1134341"/>
                  <a:pt x="2000250" y="1134341"/>
                </a:cubicBezTo>
                <a:cubicBezTo>
                  <a:pt x="1991591" y="1143000"/>
                  <a:pt x="1982932" y="1160318"/>
                  <a:pt x="1974273" y="1177636"/>
                </a:cubicBezTo>
                <a:cubicBezTo>
                  <a:pt x="1974273" y="1186296"/>
                  <a:pt x="1930977" y="1229591"/>
                  <a:pt x="1930977" y="1246909"/>
                </a:cubicBezTo>
                <a:cubicBezTo>
                  <a:pt x="1844387" y="1316182"/>
                  <a:pt x="1749137" y="1264227"/>
                  <a:pt x="1749137" y="1333500"/>
                </a:cubicBezTo>
                <a:cubicBezTo>
                  <a:pt x="1749137" y="1350818"/>
                  <a:pt x="1766455" y="1394114"/>
                  <a:pt x="1792432" y="1428750"/>
                </a:cubicBezTo>
                <a:cubicBezTo>
                  <a:pt x="1870364" y="1532659"/>
                  <a:pt x="2052205" y="1619250"/>
                  <a:pt x="2052205" y="1723159"/>
                </a:cubicBezTo>
                <a:cubicBezTo>
                  <a:pt x="2052205" y="1749136"/>
                  <a:pt x="2052205" y="1749136"/>
                  <a:pt x="2043546" y="1757796"/>
                </a:cubicBezTo>
                <a:cubicBezTo>
                  <a:pt x="2034887" y="1775114"/>
                  <a:pt x="2026227" y="1801091"/>
                  <a:pt x="2008909" y="1818409"/>
                </a:cubicBezTo>
                <a:cubicBezTo>
                  <a:pt x="1982932" y="1853046"/>
                  <a:pt x="1939637" y="1861705"/>
                  <a:pt x="1930977" y="1879023"/>
                </a:cubicBezTo>
                <a:cubicBezTo>
                  <a:pt x="1896341" y="1905000"/>
                  <a:pt x="1870364" y="1965614"/>
                  <a:pt x="1835727" y="1974273"/>
                </a:cubicBezTo>
                <a:cubicBezTo>
                  <a:pt x="1740477" y="2000250"/>
                  <a:pt x="1705841" y="2034886"/>
                  <a:pt x="1645227" y="2034886"/>
                </a:cubicBezTo>
                <a:cubicBezTo>
                  <a:pt x="1549977" y="2034886"/>
                  <a:pt x="1524000" y="1982932"/>
                  <a:pt x="1524000" y="1913659"/>
                </a:cubicBezTo>
                <a:cubicBezTo>
                  <a:pt x="1524000" y="1887682"/>
                  <a:pt x="1558637" y="1601932"/>
                  <a:pt x="1558637" y="1575955"/>
                </a:cubicBezTo>
                <a:cubicBezTo>
                  <a:pt x="1558637" y="1558636"/>
                  <a:pt x="1515341" y="1515341"/>
                  <a:pt x="1498023" y="1515341"/>
                </a:cubicBezTo>
                <a:cubicBezTo>
                  <a:pt x="1472046" y="1515341"/>
                  <a:pt x="1420091" y="1567296"/>
                  <a:pt x="1385455" y="1601932"/>
                </a:cubicBezTo>
                <a:cubicBezTo>
                  <a:pt x="1350818" y="1627909"/>
                  <a:pt x="1151659" y="1697182"/>
                  <a:pt x="1091046" y="1697182"/>
                </a:cubicBezTo>
                <a:cubicBezTo>
                  <a:pt x="1073727" y="1697182"/>
                  <a:pt x="848591" y="1671205"/>
                  <a:pt x="744682" y="1653886"/>
                </a:cubicBezTo>
                <a:cubicBezTo>
                  <a:pt x="727364" y="1653886"/>
                  <a:pt x="710046" y="1627909"/>
                  <a:pt x="692727" y="1627909"/>
                </a:cubicBezTo>
                <a:cubicBezTo>
                  <a:pt x="640773" y="1610591"/>
                  <a:pt x="580159" y="1601932"/>
                  <a:pt x="519546" y="1584614"/>
                </a:cubicBezTo>
                <a:cubicBezTo>
                  <a:pt x="510886" y="1584614"/>
                  <a:pt x="493568" y="1558636"/>
                  <a:pt x="476250" y="1558636"/>
                </a:cubicBezTo>
                <a:cubicBezTo>
                  <a:pt x="363682" y="1532659"/>
                  <a:pt x="225136" y="1541318"/>
                  <a:pt x="129886" y="1498023"/>
                </a:cubicBezTo>
                <a:cubicBezTo>
                  <a:pt x="147205" y="1480705"/>
                  <a:pt x="190500" y="1480705"/>
                  <a:pt x="225136" y="1437409"/>
                </a:cubicBezTo>
                <a:cubicBezTo>
                  <a:pt x="181841" y="1385455"/>
                  <a:pt x="95250" y="1420091"/>
                  <a:pt x="34636" y="1376796"/>
                </a:cubicBezTo>
                <a:cubicBezTo>
                  <a:pt x="60614" y="1368136"/>
                  <a:pt x="60614" y="1402773"/>
                  <a:pt x="95250" y="1350818"/>
                </a:cubicBezTo>
                <a:cubicBezTo>
                  <a:pt x="69273" y="1350818"/>
                  <a:pt x="34636" y="1350818"/>
                  <a:pt x="0" y="1333500"/>
                </a:cubicBezTo>
                <a:cubicBezTo>
                  <a:pt x="25977" y="1324841"/>
                  <a:pt x="51955" y="1324841"/>
                  <a:pt x="77932" y="1333500"/>
                </a:cubicBezTo>
                <a:lnTo>
                  <a:pt x="95250" y="1316182"/>
                </a:lnTo>
                <a:cubicBezTo>
                  <a:pt x="60614" y="1290205"/>
                  <a:pt x="25977" y="1281546"/>
                  <a:pt x="0" y="1264227"/>
                </a:cubicBezTo>
                <a:cubicBezTo>
                  <a:pt x="43295" y="1272886"/>
                  <a:pt x="112568" y="1290205"/>
                  <a:pt x="129886" y="1290205"/>
                </a:cubicBezTo>
                <a:cubicBezTo>
                  <a:pt x="268432" y="1290205"/>
                  <a:pt x="675409" y="1151659"/>
                  <a:pt x="753341" y="1143000"/>
                </a:cubicBezTo>
                <a:cubicBezTo>
                  <a:pt x="848591" y="1125682"/>
                  <a:pt x="961159" y="1125682"/>
                  <a:pt x="1065068" y="1099705"/>
                </a:cubicBezTo>
                <a:cubicBezTo>
                  <a:pt x="1091046" y="1091046"/>
                  <a:pt x="1203614" y="1065068"/>
                  <a:pt x="1203614" y="1039091"/>
                </a:cubicBezTo>
                <a:cubicBezTo>
                  <a:pt x="1203614" y="943841"/>
                  <a:pt x="1186296" y="762000"/>
                  <a:pt x="1073727" y="701386"/>
                </a:cubicBezTo>
                <a:cubicBezTo>
                  <a:pt x="1117023" y="701386"/>
                  <a:pt x="1186296" y="692727"/>
                  <a:pt x="1203614" y="692727"/>
                </a:cubicBezTo>
                <a:cubicBezTo>
                  <a:pt x="1333500" y="692727"/>
                  <a:pt x="1324841" y="891886"/>
                  <a:pt x="1446068" y="883227"/>
                </a:cubicBezTo>
                <a:cubicBezTo>
                  <a:pt x="1532659" y="796636"/>
                  <a:pt x="1489364" y="727364"/>
                  <a:pt x="1489364" y="666750"/>
                </a:cubicBezTo>
                <a:cubicBezTo>
                  <a:pt x="1489364" y="649432"/>
                  <a:pt x="1532659" y="536864"/>
                  <a:pt x="1549977" y="484909"/>
                </a:cubicBezTo>
                <a:cubicBezTo>
                  <a:pt x="1610591" y="329045"/>
                  <a:pt x="1619250" y="173182"/>
                  <a:pt x="1775114" y="43295"/>
                </a:cubicBezTo>
                <a:cubicBezTo>
                  <a:pt x="1809750" y="8659"/>
                  <a:pt x="1879023" y="8659"/>
                  <a:pt x="1930977" y="0"/>
                </a:cubicBezTo>
                <a:lnTo>
                  <a:pt x="2060864" y="0"/>
                </a:lnTo>
                <a:close/>
              </a:path>
            </a:pathLst>
          </a:custGeom>
          <a:gradFill>
            <a:gsLst>
              <a:gs pos="0">
                <a:srgbClr val="FE0306">
                  <a:alpha val="40000"/>
                </a:srgbClr>
              </a:gs>
              <a:gs pos="100000">
                <a:srgbClr val="FE0306">
                  <a:alpha val="72000"/>
                </a:srgbClr>
              </a:gs>
            </a:gsLst>
            <a:lin ang="5400000" scaled="1"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C4E0D86-451F-93B7-AAD4-936123B3D3B8}"/>
              </a:ext>
            </a:extLst>
          </p:cNvPr>
          <p:cNvGrpSpPr/>
          <p:nvPr/>
        </p:nvGrpSpPr>
        <p:grpSpPr>
          <a:xfrm>
            <a:off x="2256573" y="1179009"/>
            <a:ext cx="7477426" cy="2442258"/>
            <a:chOff x="2256573" y="1179009"/>
            <a:chExt cx="7477426" cy="2442258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0859F5F1-8CB9-8720-6F3F-634CCCF6BA9E}"/>
                </a:ext>
              </a:extLst>
            </p:cNvPr>
            <p:cNvGrpSpPr/>
            <p:nvPr/>
          </p:nvGrpSpPr>
          <p:grpSpPr>
            <a:xfrm>
              <a:off x="2256573" y="1179009"/>
              <a:ext cx="7477426" cy="2442258"/>
              <a:chOff x="2834418" y="2104152"/>
              <a:chExt cx="5272768" cy="1722178"/>
            </a:xfrm>
            <a:gradFill>
              <a:gsLst>
                <a:gs pos="0">
                  <a:schemeClr val="accent1"/>
                </a:gs>
                <a:gs pos="100000">
                  <a:srgbClr val="C00000"/>
                </a:gs>
              </a:gsLst>
              <a:lin ang="5400000" scaled="1"/>
            </a:gradFill>
            <a:effectLst>
              <a:outerShdw dist="114300" dir="2700000" algn="tl" rotWithShape="0">
                <a:prstClr val="black">
                  <a:alpha val="9000"/>
                </a:prstClr>
              </a:outerShdw>
            </a:effectLst>
          </p:grpSpPr>
          <p:sp>
            <p:nvSpPr>
              <p:cNvPr id="7" name="TextBox 29">
                <a:extLst>
                  <a:ext uri="{FF2B5EF4-FFF2-40B4-BE49-F238E27FC236}">
                    <a16:creationId xmlns:a16="http://schemas.microsoft.com/office/drawing/2014/main" id="{5D033F34-58BE-CFDB-ED49-1AED5B32D2D7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2834418" y="2254926"/>
                <a:ext cx="1604604" cy="1286898"/>
              </a:xfrm>
              <a:custGeom>
                <a:avLst/>
                <a:gdLst/>
                <a:ahLst/>
                <a:cxnLst/>
                <a:rect l="l" t="t" r="r" b="b"/>
                <a:pathLst>
                  <a:path w="1282408" h="1028495">
                    <a:moveTo>
                      <a:pt x="290398" y="212940"/>
                    </a:moveTo>
                    <a:cubicBezTo>
                      <a:pt x="301498" y="214693"/>
                      <a:pt x="322821" y="226669"/>
                      <a:pt x="354368" y="248869"/>
                    </a:cubicBezTo>
                    <a:cubicBezTo>
                      <a:pt x="388252" y="273405"/>
                      <a:pt x="413957" y="303784"/>
                      <a:pt x="431483" y="340004"/>
                    </a:cubicBezTo>
                    <a:cubicBezTo>
                      <a:pt x="444335" y="365709"/>
                      <a:pt x="451053" y="384111"/>
                      <a:pt x="451638" y="395211"/>
                    </a:cubicBezTo>
                    <a:cubicBezTo>
                      <a:pt x="452222" y="406311"/>
                      <a:pt x="448424" y="424713"/>
                      <a:pt x="440246" y="450418"/>
                    </a:cubicBezTo>
                    <a:cubicBezTo>
                      <a:pt x="428562" y="487807"/>
                      <a:pt x="426517" y="515264"/>
                      <a:pt x="434112" y="532790"/>
                    </a:cubicBezTo>
                    <a:cubicBezTo>
                      <a:pt x="441706" y="550316"/>
                      <a:pt x="441998" y="577189"/>
                      <a:pt x="434988" y="613410"/>
                    </a:cubicBezTo>
                    <a:cubicBezTo>
                      <a:pt x="429146" y="636778"/>
                      <a:pt x="427101" y="652843"/>
                      <a:pt x="428854" y="661606"/>
                    </a:cubicBezTo>
                    <a:cubicBezTo>
                      <a:pt x="430606" y="670369"/>
                      <a:pt x="438493" y="682929"/>
                      <a:pt x="452514" y="699287"/>
                    </a:cubicBezTo>
                    <a:cubicBezTo>
                      <a:pt x="500418" y="753033"/>
                      <a:pt x="528460" y="793343"/>
                      <a:pt x="536639" y="820216"/>
                    </a:cubicBezTo>
                    <a:cubicBezTo>
                      <a:pt x="544817" y="847090"/>
                      <a:pt x="536054" y="866368"/>
                      <a:pt x="510350" y="878052"/>
                    </a:cubicBezTo>
                    <a:cubicBezTo>
                      <a:pt x="489318" y="889736"/>
                      <a:pt x="466535" y="891489"/>
                      <a:pt x="441998" y="883310"/>
                    </a:cubicBezTo>
                    <a:cubicBezTo>
                      <a:pt x="417462" y="875131"/>
                      <a:pt x="398767" y="859358"/>
                      <a:pt x="385915" y="835990"/>
                    </a:cubicBezTo>
                    <a:cubicBezTo>
                      <a:pt x="368389" y="809117"/>
                      <a:pt x="348526" y="786041"/>
                      <a:pt x="326327" y="766762"/>
                    </a:cubicBezTo>
                    <a:cubicBezTo>
                      <a:pt x="304127" y="747484"/>
                      <a:pt x="287769" y="738428"/>
                      <a:pt x="277254" y="739597"/>
                    </a:cubicBezTo>
                    <a:cubicBezTo>
                      <a:pt x="263233" y="741934"/>
                      <a:pt x="248628" y="757707"/>
                      <a:pt x="233439" y="786917"/>
                    </a:cubicBezTo>
                    <a:cubicBezTo>
                      <a:pt x="220586" y="809117"/>
                      <a:pt x="198971" y="832485"/>
                      <a:pt x="168593" y="857021"/>
                    </a:cubicBezTo>
                    <a:cubicBezTo>
                      <a:pt x="138214" y="881557"/>
                      <a:pt x="111925" y="896162"/>
                      <a:pt x="89726" y="900836"/>
                    </a:cubicBezTo>
                    <a:cubicBezTo>
                      <a:pt x="71031" y="906678"/>
                      <a:pt x="50876" y="904925"/>
                      <a:pt x="29261" y="895578"/>
                    </a:cubicBezTo>
                    <a:cubicBezTo>
                      <a:pt x="7646" y="886231"/>
                      <a:pt x="-1994" y="875131"/>
                      <a:pt x="343" y="862279"/>
                    </a:cubicBezTo>
                    <a:cubicBezTo>
                      <a:pt x="3848" y="848258"/>
                      <a:pt x="14364" y="839495"/>
                      <a:pt x="31890" y="835990"/>
                    </a:cubicBezTo>
                    <a:cubicBezTo>
                      <a:pt x="43574" y="834821"/>
                      <a:pt x="60516" y="818172"/>
                      <a:pt x="82715" y="786041"/>
                    </a:cubicBezTo>
                    <a:cubicBezTo>
                      <a:pt x="104915" y="753910"/>
                      <a:pt x="122733" y="720902"/>
                      <a:pt x="136170" y="687019"/>
                    </a:cubicBezTo>
                    <a:cubicBezTo>
                      <a:pt x="149606" y="653135"/>
                      <a:pt x="151067" y="635025"/>
                      <a:pt x="140551" y="632688"/>
                    </a:cubicBezTo>
                    <a:cubicBezTo>
                      <a:pt x="126530" y="628015"/>
                      <a:pt x="124193" y="621588"/>
                      <a:pt x="133541" y="613410"/>
                    </a:cubicBezTo>
                    <a:cubicBezTo>
                      <a:pt x="138214" y="608736"/>
                      <a:pt x="145809" y="606399"/>
                      <a:pt x="156324" y="606399"/>
                    </a:cubicBezTo>
                    <a:cubicBezTo>
                      <a:pt x="164503" y="606399"/>
                      <a:pt x="172974" y="600849"/>
                      <a:pt x="181737" y="589750"/>
                    </a:cubicBezTo>
                    <a:cubicBezTo>
                      <a:pt x="190500" y="578650"/>
                      <a:pt x="201892" y="556742"/>
                      <a:pt x="215913" y="524027"/>
                    </a:cubicBezTo>
                    <a:cubicBezTo>
                      <a:pt x="250965" y="445744"/>
                      <a:pt x="271704" y="394043"/>
                      <a:pt x="278130" y="368922"/>
                    </a:cubicBezTo>
                    <a:cubicBezTo>
                      <a:pt x="284556" y="343801"/>
                      <a:pt x="283096" y="317804"/>
                      <a:pt x="273749" y="290931"/>
                    </a:cubicBezTo>
                    <a:cubicBezTo>
                      <a:pt x="264402" y="264058"/>
                      <a:pt x="262065" y="243611"/>
                      <a:pt x="266738" y="229590"/>
                    </a:cubicBezTo>
                    <a:cubicBezTo>
                      <a:pt x="271412" y="216738"/>
                      <a:pt x="279299" y="211188"/>
                      <a:pt x="290398" y="212940"/>
                    </a:cubicBezTo>
                    <a:close/>
                    <a:moveTo>
                      <a:pt x="728548" y="0"/>
                    </a:moveTo>
                    <a:cubicBezTo>
                      <a:pt x="741985" y="0"/>
                      <a:pt x="759803" y="1752"/>
                      <a:pt x="782003" y="5257"/>
                    </a:cubicBezTo>
                    <a:cubicBezTo>
                      <a:pt x="804202" y="8763"/>
                      <a:pt x="825233" y="14020"/>
                      <a:pt x="845096" y="21031"/>
                    </a:cubicBezTo>
                    <a:cubicBezTo>
                      <a:pt x="867296" y="26873"/>
                      <a:pt x="895045" y="46444"/>
                      <a:pt x="928345" y="79743"/>
                    </a:cubicBezTo>
                    <a:cubicBezTo>
                      <a:pt x="961644" y="113042"/>
                      <a:pt x="982967" y="140792"/>
                      <a:pt x="992315" y="162991"/>
                    </a:cubicBezTo>
                    <a:cubicBezTo>
                      <a:pt x="999325" y="185191"/>
                      <a:pt x="999909" y="209727"/>
                      <a:pt x="994067" y="236601"/>
                    </a:cubicBezTo>
                    <a:cubicBezTo>
                      <a:pt x="985888" y="268147"/>
                      <a:pt x="971283" y="310794"/>
                      <a:pt x="950252" y="364540"/>
                    </a:cubicBezTo>
                    <a:cubicBezTo>
                      <a:pt x="929221" y="418287"/>
                      <a:pt x="912279" y="453923"/>
                      <a:pt x="899427" y="471449"/>
                    </a:cubicBezTo>
                    <a:cubicBezTo>
                      <a:pt x="885406" y="493649"/>
                      <a:pt x="869633" y="522567"/>
                      <a:pt x="852107" y="558203"/>
                    </a:cubicBezTo>
                    <a:cubicBezTo>
                      <a:pt x="834581" y="593839"/>
                      <a:pt x="825818" y="616915"/>
                      <a:pt x="825818" y="627430"/>
                    </a:cubicBezTo>
                    <a:cubicBezTo>
                      <a:pt x="825818" y="637946"/>
                      <a:pt x="850646" y="643204"/>
                      <a:pt x="900303" y="643204"/>
                    </a:cubicBezTo>
                    <a:cubicBezTo>
                      <a:pt x="949960" y="643204"/>
                      <a:pt x="999909" y="656056"/>
                      <a:pt x="1050150" y="681761"/>
                    </a:cubicBezTo>
                    <a:cubicBezTo>
                      <a:pt x="1093381" y="702792"/>
                      <a:pt x="1136904" y="733463"/>
                      <a:pt x="1180719" y="773772"/>
                    </a:cubicBezTo>
                    <a:cubicBezTo>
                      <a:pt x="1224534" y="814082"/>
                      <a:pt x="1252284" y="848842"/>
                      <a:pt x="1263968" y="878052"/>
                    </a:cubicBezTo>
                    <a:cubicBezTo>
                      <a:pt x="1276820" y="907262"/>
                      <a:pt x="1282954" y="936764"/>
                      <a:pt x="1282370" y="966559"/>
                    </a:cubicBezTo>
                    <a:cubicBezTo>
                      <a:pt x="1281786" y="996353"/>
                      <a:pt x="1275067" y="1014171"/>
                      <a:pt x="1262215" y="1020013"/>
                    </a:cubicBezTo>
                    <a:cubicBezTo>
                      <a:pt x="1227163" y="1032865"/>
                      <a:pt x="1189482" y="1031113"/>
                      <a:pt x="1149172" y="1014755"/>
                    </a:cubicBezTo>
                    <a:cubicBezTo>
                      <a:pt x="1108863" y="998397"/>
                      <a:pt x="1074687" y="969772"/>
                      <a:pt x="1046645" y="928878"/>
                    </a:cubicBezTo>
                    <a:cubicBezTo>
                      <a:pt x="1017435" y="889152"/>
                      <a:pt x="968070" y="847090"/>
                      <a:pt x="898550" y="802690"/>
                    </a:cubicBezTo>
                    <a:cubicBezTo>
                      <a:pt x="829031" y="758291"/>
                      <a:pt x="792518" y="732002"/>
                      <a:pt x="789013" y="723823"/>
                    </a:cubicBezTo>
                    <a:cubicBezTo>
                      <a:pt x="774992" y="702792"/>
                      <a:pt x="745198" y="726160"/>
                      <a:pt x="699630" y="793927"/>
                    </a:cubicBezTo>
                    <a:cubicBezTo>
                      <a:pt x="623684" y="908431"/>
                      <a:pt x="573443" y="965682"/>
                      <a:pt x="548907" y="965682"/>
                    </a:cubicBezTo>
                    <a:cubicBezTo>
                      <a:pt x="520865" y="965682"/>
                      <a:pt x="515607" y="948156"/>
                      <a:pt x="533133" y="913104"/>
                    </a:cubicBezTo>
                    <a:cubicBezTo>
                      <a:pt x="538975" y="903757"/>
                      <a:pt x="545402" y="892073"/>
                      <a:pt x="552412" y="878052"/>
                    </a:cubicBezTo>
                    <a:cubicBezTo>
                      <a:pt x="666915" y="702792"/>
                      <a:pt x="740817" y="544182"/>
                      <a:pt x="774116" y="402221"/>
                    </a:cubicBezTo>
                    <a:cubicBezTo>
                      <a:pt x="807415" y="260261"/>
                      <a:pt x="796023" y="148971"/>
                      <a:pt x="739940" y="68351"/>
                    </a:cubicBezTo>
                    <a:cubicBezTo>
                      <a:pt x="717741" y="34467"/>
                      <a:pt x="706641" y="14020"/>
                      <a:pt x="706641" y="7010"/>
                    </a:cubicBezTo>
                    <a:cubicBezTo>
                      <a:pt x="707809" y="2336"/>
                      <a:pt x="715112" y="0"/>
                      <a:pt x="728548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  <a:scene3d>
                <a:camera prst="orthographicFront"/>
                <a:lightRig rig="threePt" dir="t"/>
              </a:scene3d>
              <a:sp3d prstMaterial="translucentPowder">
                <a:bevelT w="107950" h="19050" prst="angle"/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3800" dirty="0">
                  <a:solidFill>
                    <a:schemeClr val="tx1">
                      <a:lumMod val="100000"/>
                    </a:schemeClr>
                  </a:soli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  <a:cs typeface="阿里巴巴普惠体 2.0 65 Medium" panose="00020600040101010101" pitchFamily="18" charset="-122"/>
                </a:endParaRPr>
              </a:p>
            </p:txBody>
          </p:sp>
          <p:sp>
            <p:nvSpPr>
              <p:cNvPr id="9" name="TextBox 26">
                <a:extLst>
                  <a:ext uri="{FF2B5EF4-FFF2-40B4-BE49-F238E27FC236}">
                    <a16:creationId xmlns:a16="http://schemas.microsoft.com/office/drawing/2014/main" id="{4D3841D0-F630-E2EB-CEE7-A3373B744A8D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4411328" y="2269937"/>
                <a:ext cx="1118303" cy="1556393"/>
              </a:xfrm>
              <a:custGeom>
                <a:avLst/>
                <a:gdLst/>
                <a:ahLst/>
                <a:cxnLst/>
                <a:rect l="l" t="t" r="r" b="b"/>
                <a:pathLst>
                  <a:path w="1118303" h="1556393">
                    <a:moveTo>
                      <a:pt x="566441" y="551252"/>
                    </a:moveTo>
                    <a:cubicBezTo>
                      <a:pt x="554757" y="551252"/>
                      <a:pt x="546870" y="553297"/>
                      <a:pt x="542781" y="557386"/>
                    </a:cubicBezTo>
                    <a:cubicBezTo>
                      <a:pt x="538692" y="561475"/>
                      <a:pt x="536647" y="569946"/>
                      <a:pt x="536647" y="582799"/>
                    </a:cubicBezTo>
                    <a:cubicBezTo>
                      <a:pt x="536647" y="595651"/>
                      <a:pt x="538400" y="602662"/>
                      <a:pt x="541905" y="603830"/>
                    </a:cubicBezTo>
                    <a:cubicBezTo>
                      <a:pt x="545410" y="604998"/>
                      <a:pt x="553589" y="603246"/>
                      <a:pt x="566441" y="598572"/>
                    </a:cubicBezTo>
                    <a:cubicBezTo>
                      <a:pt x="587472" y="589225"/>
                      <a:pt x="597988" y="579002"/>
                      <a:pt x="597988" y="567902"/>
                    </a:cubicBezTo>
                    <a:cubicBezTo>
                      <a:pt x="597988" y="556802"/>
                      <a:pt x="587472" y="551252"/>
                      <a:pt x="566441" y="551252"/>
                    </a:cubicBezTo>
                    <a:close/>
                    <a:moveTo>
                      <a:pt x="622415" y="169842"/>
                    </a:moveTo>
                    <a:cubicBezTo>
                      <a:pt x="619859" y="170281"/>
                      <a:pt x="617559" y="172398"/>
                      <a:pt x="615514" y="176196"/>
                    </a:cubicBezTo>
                    <a:cubicBezTo>
                      <a:pt x="609672" y="189048"/>
                      <a:pt x="603830" y="222347"/>
                      <a:pt x="597988" y="276094"/>
                    </a:cubicBezTo>
                    <a:cubicBezTo>
                      <a:pt x="589809" y="334514"/>
                      <a:pt x="579294" y="383295"/>
                      <a:pt x="566441" y="422436"/>
                    </a:cubicBezTo>
                    <a:cubicBezTo>
                      <a:pt x="553589" y="461577"/>
                      <a:pt x="548331" y="482316"/>
                      <a:pt x="550668" y="484653"/>
                    </a:cubicBezTo>
                    <a:cubicBezTo>
                      <a:pt x="557678" y="489327"/>
                      <a:pt x="570823" y="492832"/>
                      <a:pt x="590101" y="495169"/>
                    </a:cubicBezTo>
                    <a:cubicBezTo>
                      <a:pt x="609380" y="497506"/>
                      <a:pt x="622524" y="496921"/>
                      <a:pt x="629535" y="493416"/>
                    </a:cubicBezTo>
                    <a:cubicBezTo>
                      <a:pt x="637713" y="487574"/>
                      <a:pt x="646476" y="446680"/>
                      <a:pt x="655824" y="370734"/>
                    </a:cubicBezTo>
                    <a:cubicBezTo>
                      <a:pt x="662834" y="320493"/>
                      <a:pt x="666047" y="285733"/>
                      <a:pt x="665463" y="266455"/>
                    </a:cubicBezTo>
                    <a:cubicBezTo>
                      <a:pt x="664879" y="247176"/>
                      <a:pt x="660497" y="228774"/>
                      <a:pt x="652319" y="211248"/>
                    </a:cubicBezTo>
                    <a:cubicBezTo>
                      <a:pt x="640050" y="182330"/>
                      <a:pt x="630082" y="168528"/>
                      <a:pt x="622415" y="169842"/>
                    </a:cubicBezTo>
                    <a:close/>
                    <a:moveTo>
                      <a:pt x="793403" y="59"/>
                    </a:moveTo>
                    <a:cubicBezTo>
                      <a:pt x="806839" y="643"/>
                      <a:pt x="829331" y="6777"/>
                      <a:pt x="860878" y="18461"/>
                    </a:cubicBezTo>
                    <a:cubicBezTo>
                      <a:pt x="893593" y="30146"/>
                      <a:pt x="915501" y="40369"/>
                      <a:pt x="926600" y="49132"/>
                    </a:cubicBezTo>
                    <a:cubicBezTo>
                      <a:pt x="937700" y="57895"/>
                      <a:pt x="943250" y="69871"/>
                      <a:pt x="943250" y="85060"/>
                    </a:cubicBezTo>
                    <a:cubicBezTo>
                      <a:pt x="943250" y="96744"/>
                      <a:pt x="934487" y="106384"/>
                      <a:pt x="916961" y="113978"/>
                    </a:cubicBezTo>
                    <a:cubicBezTo>
                      <a:pt x="899435" y="121573"/>
                      <a:pt x="884830" y="121865"/>
                      <a:pt x="873146" y="114855"/>
                    </a:cubicBezTo>
                    <a:cubicBezTo>
                      <a:pt x="863799" y="107844"/>
                      <a:pt x="836926" y="107260"/>
                      <a:pt x="792527" y="113102"/>
                    </a:cubicBezTo>
                    <a:cubicBezTo>
                      <a:pt x="748127" y="118944"/>
                      <a:pt x="720086" y="126539"/>
                      <a:pt x="708402" y="135886"/>
                    </a:cubicBezTo>
                    <a:cubicBezTo>
                      <a:pt x="695549" y="145233"/>
                      <a:pt x="695549" y="153412"/>
                      <a:pt x="708402" y="160422"/>
                    </a:cubicBezTo>
                    <a:cubicBezTo>
                      <a:pt x="713075" y="165096"/>
                      <a:pt x="725344" y="172106"/>
                      <a:pt x="745206" y="181453"/>
                    </a:cubicBezTo>
                    <a:cubicBezTo>
                      <a:pt x="782595" y="198979"/>
                      <a:pt x="801289" y="210955"/>
                      <a:pt x="801289" y="217382"/>
                    </a:cubicBezTo>
                    <a:cubicBezTo>
                      <a:pt x="801289" y="223808"/>
                      <a:pt x="809468" y="227021"/>
                      <a:pt x="825826" y="227021"/>
                    </a:cubicBezTo>
                    <a:cubicBezTo>
                      <a:pt x="836341" y="227021"/>
                      <a:pt x="842183" y="228189"/>
                      <a:pt x="843352" y="230526"/>
                    </a:cubicBezTo>
                    <a:cubicBezTo>
                      <a:pt x="844520" y="232863"/>
                      <a:pt x="842183" y="236952"/>
                      <a:pt x="836341" y="242794"/>
                    </a:cubicBezTo>
                    <a:cubicBezTo>
                      <a:pt x="826994" y="255647"/>
                      <a:pt x="824073" y="288946"/>
                      <a:pt x="827578" y="342693"/>
                    </a:cubicBezTo>
                    <a:lnTo>
                      <a:pt x="831084" y="425065"/>
                    </a:lnTo>
                    <a:lnTo>
                      <a:pt x="894177" y="367229"/>
                    </a:lnTo>
                    <a:cubicBezTo>
                      <a:pt x="938576" y="325167"/>
                      <a:pt x="958731" y="294788"/>
                      <a:pt x="954642" y="276094"/>
                    </a:cubicBezTo>
                    <a:cubicBezTo>
                      <a:pt x="950553" y="257399"/>
                      <a:pt x="921635" y="245131"/>
                      <a:pt x="867888" y="239289"/>
                    </a:cubicBezTo>
                    <a:cubicBezTo>
                      <a:pt x="859709" y="239289"/>
                      <a:pt x="861462" y="235200"/>
                      <a:pt x="873146" y="227021"/>
                    </a:cubicBezTo>
                    <a:cubicBezTo>
                      <a:pt x="884830" y="218842"/>
                      <a:pt x="914040" y="214753"/>
                      <a:pt x="960776" y="214753"/>
                    </a:cubicBezTo>
                    <a:cubicBezTo>
                      <a:pt x="988818" y="214753"/>
                      <a:pt x="1010141" y="216798"/>
                      <a:pt x="1024746" y="220887"/>
                    </a:cubicBezTo>
                    <a:cubicBezTo>
                      <a:pt x="1039351" y="224976"/>
                      <a:pt x="1054832" y="234031"/>
                      <a:pt x="1071190" y="248052"/>
                    </a:cubicBezTo>
                    <a:cubicBezTo>
                      <a:pt x="1099232" y="267915"/>
                      <a:pt x="1113252" y="285441"/>
                      <a:pt x="1113252" y="300630"/>
                    </a:cubicBezTo>
                    <a:cubicBezTo>
                      <a:pt x="1113252" y="321661"/>
                      <a:pt x="1095142" y="345614"/>
                      <a:pt x="1058922" y="372487"/>
                    </a:cubicBezTo>
                    <a:cubicBezTo>
                      <a:pt x="1022701" y="399360"/>
                      <a:pt x="978886" y="421560"/>
                      <a:pt x="927477" y="439086"/>
                    </a:cubicBezTo>
                    <a:cubicBezTo>
                      <a:pt x="872562" y="456612"/>
                      <a:pt x="835757" y="472093"/>
                      <a:pt x="817063" y="485530"/>
                    </a:cubicBezTo>
                    <a:cubicBezTo>
                      <a:pt x="798368" y="498966"/>
                      <a:pt x="789021" y="515032"/>
                      <a:pt x="789021" y="533726"/>
                    </a:cubicBezTo>
                    <a:cubicBezTo>
                      <a:pt x="789021" y="551252"/>
                      <a:pt x="793695" y="560307"/>
                      <a:pt x="803042" y="560891"/>
                    </a:cubicBezTo>
                    <a:cubicBezTo>
                      <a:pt x="812389" y="561475"/>
                      <a:pt x="838678" y="554465"/>
                      <a:pt x="881909" y="539860"/>
                    </a:cubicBezTo>
                    <a:cubicBezTo>
                      <a:pt x="925140" y="525255"/>
                      <a:pt x="956687" y="517953"/>
                      <a:pt x="976549" y="517953"/>
                    </a:cubicBezTo>
                    <a:cubicBezTo>
                      <a:pt x="996412" y="517953"/>
                      <a:pt x="1020949" y="524963"/>
                      <a:pt x="1050159" y="538984"/>
                    </a:cubicBezTo>
                    <a:cubicBezTo>
                      <a:pt x="1084042" y="556510"/>
                      <a:pt x="1105073" y="570823"/>
                      <a:pt x="1113252" y="581922"/>
                    </a:cubicBezTo>
                    <a:cubicBezTo>
                      <a:pt x="1121431" y="593022"/>
                      <a:pt x="1119679" y="604414"/>
                      <a:pt x="1107995" y="616098"/>
                    </a:cubicBezTo>
                    <a:cubicBezTo>
                      <a:pt x="1093974" y="627782"/>
                      <a:pt x="1058338" y="634793"/>
                      <a:pt x="1001086" y="637129"/>
                    </a:cubicBezTo>
                    <a:cubicBezTo>
                      <a:pt x="904109" y="639466"/>
                      <a:pt x="833128" y="646769"/>
                      <a:pt x="788145" y="659037"/>
                    </a:cubicBezTo>
                    <a:cubicBezTo>
                      <a:pt x="743162" y="671305"/>
                      <a:pt x="696718" y="695549"/>
                      <a:pt x="648813" y="731770"/>
                    </a:cubicBezTo>
                    <a:cubicBezTo>
                      <a:pt x="614930" y="759811"/>
                      <a:pt x="592146" y="781719"/>
                      <a:pt x="580462" y="797492"/>
                    </a:cubicBezTo>
                    <a:cubicBezTo>
                      <a:pt x="568778" y="813266"/>
                      <a:pt x="554173" y="846273"/>
                      <a:pt x="536647" y="896514"/>
                    </a:cubicBezTo>
                    <a:cubicBezTo>
                      <a:pt x="512110" y="966618"/>
                      <a:pt x="489911" y="1035554"/>
                      <a:pt x="470048" y="1103321"/>
                    </a:cubicBezTo>
                    <a:cubicBezTo>
                      <a:pt x="450185" y="1171088"/>
                      <a:pt x="426817" y="1233013"/>
                      <a:pt x="399944" y="1289097"/>
                    </a:cubicBezTo>
                    <a:cubicBezTo>
                      <a:pt x="381250" y="1328822"/>
                      <a:pt x="365184" y="1356280"/>
                      <a:pt x="351748" y="1371469"/>
                    </a:cubicBezTo>
                    <a:cubicBezTo>
                      <a:pt x="338311" y="1386658"/>
                      <a:pt x="312898" y="1407105"/>
                      <a:pt x="275510" y="1432810"/>
                    </a:cubicBezTo>
                    <a:cubicBezTo>
                      <a:pt x="217090" y="1470199"/>
                      <a:pt x="185835" y="1492398"/>
                      <a:pt x="181745" y="1499409"/>
                    </a:cubicBezTo>
                    <a:cubicBezTo>
                      <a:pt x="177656" y="1506419"/>
                      <a:pt x="147862" y="1518395"/>
                      <a:pt x="92363" y="1535337"/>
                    </a:cubicBezTo>
                    <a:cubicBezTo>
                      <a:pt x="36864" y="1552279"/>
                      <a:pt x="6193" y="1558997"/>
                      <a:pt x="351" y="1555492"/>
                    </a:cubicBezTo>
                    <a:cubicBezTo>
                      <a:pt x="-817" y="1554323"/>
                      <a:pt x="936" y="1551694"/>
                      <a:pt x="5609" y="1547605"/>
                    </a:cubicBezTo>
                    <a:cubicBezTo>
                      <a:pt x="10283" y="1543516"/>
                      <a:pt x="16709" y="1538842"/>
                      <a:pt x="24888" y="1533584"/>
                    </a:cubicBezTo>
                    <a:cubicBezTo>
                      <a:pt x="33067" y="1528327"/>
                      <a:pt x="41830" y="1522777"/>
                      <a:pt x="51177" y="1516935"/>
                    </a:cubicBezTo>
                    <a:cubicBezTo>
                      <a:pt x="110765" y="1487725"/>
                      <a:pt x="165972" y="1438360"/>
                      <a:pt x="216797" y="1368840"/>
                    </a:cubicBezTo>
                    <a:cubicBezTo>
                      <a:pt x="267623" y="1299320"/>
                      <a:pt x="305888" y="1223666"/>
                      <a:pt x="331593" y="1141878"/>
                    </a:cubicBezTo>
                    <a:cubicBezTo>
                      <a:pt x="395855" y="930398"/>
                      <a:pt x="426817" y="822321"/>
                      <a:pt x="424481" y="817647"/>
                    </a:cubicBezTo>
                    <a:cubicBezTo>
                      <a:pt x="419807" y="815310"/>
                      <a:pt x="401405" y="824073"/>
                      <a:pt x="369274" y="843936"/>
                    </a:cubicBezTo>
                    <a:cubicBezTo>
                      <a:pt x="337143" y="863799"/>
                      <a:pt x="313482" y="881325"/>
                      <a:pt x="298293" y="896514"/>
                    </a:cubicBezTo>
                    <a:cubicBezTo>
                      <a:pt x="287778" y="905861"/>
                      <a:pt x="272296" y="913164"/>
                      <a:pt x="251849" y="918422"/>
                    </a:cubicBezTo>
                    <a:cubicBezTo>
                      <a:pt x="231402" y="923680"/>
                      <a:pt x="208619" y="933319"/>
                      <a:pt x="183498" y="947340"/>
                    </a:cubicBezTo>
                    <a:cubicBezTo>
                      <a:pt x="158377" y="961360"/>
                      <a:pt x="128875" y="970123"/>
                      <a:pt x="94992" y="973629"/>
                    </a:cubicBezTo>
                    <a:cubicBezTo>
                      <a:pt x="69287" y="975965"/>
                      <a:pt x="53514" y="975089"/>
                      <a:pt x="47672" y="971000"/>
                    </a:cubicBezTo>
                    <a:cubicBezTo>
                      <a:pt x="41830" y="966910"/>
                      <a:pt x="34819" y="952597"/>
                      <a:pt x="26640" y="928061"/>
                    </a:cubicBezTo>
                    <a:cubicBezTo>
                      <a:pt x="14956" y="897683"/>
                      <a:pt x="11743" y="877820"/>
                      <a:pt x="17001" y="868473"/>
                    </a:cubicBezTo>
                    <a:cubicBezTo>
                      <a:pt x="22259" y="859125"/>
                      <a:pt x="39493" y="854452"/>
                      <a:pt x="68703" y="854452"/>
                    </a:cubicBezTo>
                    <a:cubicBezTo>
                      <a:pt x="101418" y="854452"/>
                      <a:pt x="128583" y="844520"/>
                      <a:pt x="150199" y="824658"/>
                    </a:cubicBezTo>
                    <a:cubicBezTo>
                      <a:pt x="171814" y="804795"/>
                      <a:pt x="208911" y="785516"/>
                      <a:pt x="261489" y="766822"/>
                    </a:cubicBezTo>
                    <a:cubicBezTo>
                      <a:pt x="339772" y="737612"/>
                      <a:pt x="386800" y="713952"/>
                      <a:pt x="402573" y="695841"/>
                    </a:cubicBezTo>
                    <a:cubicBezTo>
                      <a:pt x="418346" y="677731"/>
                      <a:pt x="418638" y="646477"/>
                      <a:pt x="403449" y="602077"/>
                    </a:cubicBezTo>
                    <a:cubicBezTo>
                      <a:pt x="387092" y="556510"/>
                      <a:pt x="381834" y="520289"/>
                      <a:pt x="387676" y="493416"/>
                    </a:cubicBezTo>
                    <a:cubicBezTo>
                      <a:pt x="388844" y="486406"/>
                      <a:pt x="389429" y="479980"/>
                      <a:pt x="389429" y="474138"/>
                    </a:cubicBezTo>
                    <a:cubicBezTo>
                      <a:pt x="389429" y="468296"/>
                      <a:pt x="389429" y="463622"/>
                      <a:pt x="389429" y="460117"/>
                    </a:cubicBezTo>
                    <a:cubicBezTo>
                      <a:pt x="389429" y="456612"/>
                      <a:pt x="388844" y="454859"/>
                      <a:pt x="387676" y="454859"/>
                    </a:cubicBezTo>
                    <a:cubicBezTo>
                      <a:pt x="384171" y="454859"/>
                      <a:pt x="367813" y="468880"/>
                      <a:pt x="338603" y="496921"/>
                    </a:cubicBezTo>
                    <a:cubicBezTo>
                      <a:pt x="309393" y="528468"/>
                      <a:pt x="284857" y="542781"/>
                      <a:pt x="264994" y="539860"/>
                    </a:cubicBezTo>
                    <a:cubicBezTo>
                      <a:pt x="245131" y="536939"/>
                      <a:pt x="225268" y="517368"/>
                      <a:pt x="205406" y="481148"/>
                    </a:cubicBezTo>
                    <a:lnTo>
                      <a:pt x="186127" y="439086"/>
                    </a:lnTo>
                    <a:lnTo>
                      <a:pt x="217674" y="449601"/>
                    </a:lnTo>
                    <a:cubicBezTo>
                      <a:pt x="239873" y="454275"/>
                      <a:pt x="271420" y="446680"/>
                      <a:pt x="312314" y="426817"/>
                    </a:cubicBezTo>
                    <a:cubicBezTo>
                      <a:pt x="355545" y="406955"/>
                      <a:pt x="384755" y="390597"/>
                      <a:pt x="399944" y="377745"/>
                    </a:cubicBezTo>
                    <a:cubicBezTo>
                      <a:pt x="415133" y="364892"/>
                      <a:pt x="427401" y="345029"/>
                      <a:pt x="436749" y="318156"/>
                    </a:cubicBezTo>
                    <a:cubicBezTo>
                      <a:pt x="448433" y="283104"/>
                      <a:pt x="453106" y="261197"/>
                      <a:pt x="450769" y="252434"/>
                    </a:cubicBezTo>
                    <a:cubicBezTo>
                      <a:pt x="448433" y="243671"/>
                      <a:pt x="437333" y="240458"/>
                      <a:pt x="417470" y="242794"/>
                    </a:cubicBezTo>
                    <a:cubicBezTo>
                      <a:pt x="397607" y="245131"/>
                      <a:pt x="370150" y="238705"/>
                      <a:pt x="335098" y="223516"/>
                    </a:cubicBezTo>
                    <a:cubicBezTo>
                      <a:pt x="300046" y="208327"/>
                      <a:pt x="284273" y="196351"/>
                      <a:pt x="287778" y="187587"/>
                    </a:cubicBezTo>
                    <a:cubicBezTo>
                      <a:pt x="291283" y="178825"/>
                      <a:pt x="308225" y="171230"/>
                      <a:pt x="338603" y="164804"/>
                    </a:cubicBezTo>
                    <a:cubicBezTo>
                      <a:pt x="368982" y="158377"/>
                      <a:pt x="388844" y="151659"/>
                      <a:pt x="398192" y="144649"/>
                    </a:cubicBezTo>
                    <a:cubicBezTo>
                      <a:pt x="411044" y="134133"/>
                      <a:pt x="492248" y="103755"/>
                      <a:pt x="641803" y="53514"/>
                    </a:cubicBezTo>
                    <a:cubicBezTo>
                      <a:pt x="700223" y="33651"/>
                      <a:pt x="736443" y="19630"/>
                      <a:pt x="750464" y="11451"/>
                    </a:cubicBezTo>
                    <a:cubicBezTo>
                      <a:pt x="765653" y="3272"/>
                      <a:pt x="779966" y="-525"/>
                      <a:pt x="793403" y="5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  <a:scene3d>
                <a:camera prst="orthographicFront"/>
                <a:lightRig rig="threePt" dir="t"/>
              </a:scene3d>
              <a:sp3d prstMaterial="translucentPowder">
                <a:bevelT w="107950" h="19050" prst="angle"/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3800" dirty="0">
                  <a:solidFill>
                    <a:schemeClr val="tx1">
                      <a:lumMod val="100000"/>
                    </a:schemeClr>
                  </a:soli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  <a:cs typeface="阿里巴巴普惠体 2.0 65 Medium" panose="00020600040101010101" pitchFamily="18" charset="-122"/>
                </a:endParaRPr>
              </a:p>
            </p:txBody>
          </p:sp>
          <p:sp>
            <p:nvSpPr>
              <p:cNvPr id="10" name="TextBox 16">
                <a:extLst>
                  <a:ext uri="{FF2B5EF4-FFF2-40B4-BE49-F238E27FC236}">
                    <a16:creationId xmlns:a16="http://schemas.microsoft.com/office/drawing/2014/main" id="{5EF176CC-4902-A57F-8461-B3AB2505EB99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6887294" y="2104152"/>
                <a:ext cx="1219892" cy="1588445"/>
              </a:xfrm>
              <a:custGeom>
                <a:avLst/>
                <a:gdLst/>
                <a:ahLst/>
                <a:cxnLst/>
                <a:rect l="l" t="t" r="r" b="b"/>
                <a:pathLst>
                  <a:path w="1219892" h="1588445">
                    <a:moveTo>
                      <a:pt x="63970" y="635588"/>
                    </a:moveTo>
                    <a:cubicBezTo>
                      <a:pt x="67475" y="635588"/>
                      <a:pt x="77991" y="654867"/>
                      <a:pt x="95517" y="693424"/>
                    </a:cubicBezTo>
                    <a:cubicBezTo>
                      <a:pt x="113043" y="731981"/>
                      <a:pt x="120930" y="780762"/>
                      <a:pt x="119177" y="839766"/>
                    </a:cubicBezTo>
                    <a:cubicBezTo>
                      <a:pt x="117424" y="898771"/>
                      <a:pt x="115380" y="929441"/>
                      <a:pt x="113043" y="931778"/>
                    </a:cubicBezTo>
                    <a:cubicBezTo>
                      <a:pt x="107201" y="936451"/>
                      <a:pt x="94056" y="935867"/>
                      <a:pt x="73609" y="930025"/>
                    </a:cubicBezTo>
                    <a:cubicBezTo>
                      <a:pt x="53162" y="924183"/>
                      <a:pt x="37681" y="916004"/>
                      <a:pt x="27166" y="905489"/>
                    </a:cubicBezTo>
                    <a:cubicBezTo>
                      <a:pt x="16650" y="894973"/>
                      <a:pt x="8471" y="869853"/>
                      <a:pt x="2629" y="830127"/>
                    </a:cubicBezTo>
                    <a:cubicBezTo>
                      <a:pt x="-876" y="806759"/>
                      <a:pt x="-876" y="786896"/>
                      <a:pt x="2629" y="770539"/>
                    </a:cubicBezTo>
                    <a:cubicBezTo>
                      <a:pt x="6134" y="754181"/>
                      <a:pt x="13729" y="731981"/>
                      <a:pt x="25413" y="703940"/>
                    </a:cubicBezTo>
                    <a:cubicBezTo>
                      <a:pt x="47613" y="658372"/>
                      <a:pt x="60465" y="635588"/>
                      <a:pt x="63970" y="635588"/>
                    </a:cubicBezTo>
                    <a:close/>
                    <a:moveTo>
                      <a:pt x="641452" y="615434"/>
                    </a:moveTo>
                    <a:cubicBezTo>
                      <a:pt x="670077" y="614849"/>
                      <a:pt x="697827" y="623320"/>
                      <a:pt x="724700" y="640846"/>
                    </a:cubicBezTo>
                    <a:lnTo>
                      <a:pt x="752742" y="660125"/>
                    </a:lnTo>
                    <a:lnTo>
                      <a:pt x="719442" y="703940"/>
                    </a:lnTo>
                    <a:cubicBezTo>
                      <a:pt x="694906" y="734318"/>
                      <a:pt x="676211" y="762068"/>
                      <a:pt x="663359" y="787188"/>
                    </a:cubicBezTo>
                    <a:cubicBezTo>
                      <a:pt x="650507" y="812309"/>
                      <a:pt x="633857" y="837722"/>
                      <a:pt x="613410" y="863426"/>
                    </a:cubicBezTo>
                    <a:cubicBezTo>
                      <a:pt x="592963" y="889131"/>
                      <a:pt x="584200" y="903444"/>
                      <a:pt x="587121" y="906365"/>
                    </a:cubicBezTo>
                    <a:cubicBezTo>
                      <a:pt x="590042" y="909286"/>
                      <a:pt x="609613" y="903152"/>
                      <a:pt x="645833" y="887963"/>
                    </a:cubicBezTo>
                    <a:cubicBezTo>
                      <a:pt x="672706" y="875110"/>
                      <a:pt x="700456" y="868976"/>
                      <a:pt x="729082" y="869561"/>
                    </a:cubicBezTo>
                    <a:cubicBezTo>
                      <a:pt x="757707" y="870145"/>
                      <a:pt x="776110" y="876863"/>
                      <a:pt x="784288" y="889715"/>
                    </a:cubicBezTo>
                    <a:cubicBezTo>
                      <a:pt x="787794" y="895557"/>
                      <a:pt x="779907" y="910455"/>
                      <a:pt x="760628" y="934407"/>
                    </a:cubicBezTo>
                    <a:cubicBezTo>
                      <a:pt x="741350" y="958359"/>
                      <a:pt x="726453" y="985232"/>
                      <a:pt x="715937" y="1015026"/>
                    </a:cubicBezTo>
                    <a:cubicBezTo>
                      <a:pt x="705421" y="1044820"/>
                      <a:pt x="692569" y="1069649"/>
                      <a:pt x="677380" y="1089512"/>
                    </a:cubicBezTo>
                    <a:cubicBezTo>
                      <a:pt x="664527" y="1102364"/>
                      <a:pt x="657809" y="1111711"/>
                      <a:pt x="657225" y="1117553"/>
                    </a:cubicBezTo>
                    <a:cubicBezTo>
                      <a:pt x="656641" y="1123395"/>
                      <a:pt x="661606" y="1135079"/>
                      <a:pt x="672122" y="1152605"/>
                    </a:cubicBezTo>
                    <a:cubicBezTo>
                      <a:pt x="682638" y="1168963"/>
                      <a:pt x="687895" y="1181231"/>
                      <a:pt x="687895" y="1189410"/>
                    </a:cubicBezTo>
                    <a:cubicBezTo>
                      <a:pt x="687895" y="1197589"/>
                      <a:pt x="683222" y="1212778"/>
                      <a:pt x="673875" y="1234978"/>
                    </a:cubicBezTo>
                    <a:cubicBezTo>
                      <a:pt x="662191" y="1266524"/>
                      <a:pt x="653428" y="1303913"/>
                      <a:pt x="647586" y="1347144"/>
                    </a:cubicBezTo>
                    <a:cubicBezTo>
                      <a:pt x="645249" y="1377522"/>
                      <a:pt x="645249" y="1396509"/>
                      <a:pt x="647586" y="1404104"/>
                    </a:cubicBezTo>
                    <a:cubicBezTo>
                      <a:pt x="649923" y="1411698"/>
                      <a:pt x="659854" y="1419001"/>
                      <a:pt x="677380" y="1426011"/>
                    </a:cubicBezTo>
                    <a:cubicBezTo>
                      <a:pt x="725284" y="1444705"/>
                      <a:pt x="780199" y="1454345"/>
                      <a:pt x="842124" y="1454929"/>
                    </a:cubicBezTo>
                    <a:cubicBezTo>
                      <a:pt x="904049" y="1455513"/>
                      <a:pt x="958964" y="1446458"/>
                      <a:pt x="1006869" y="1427764"/>
                    </a:cubicBezTo>
                    <a:cubicBezTo>
                      <a:pt x="1025563" y="1420753"/>
                      <a:pt x="1043381" y="1403811"/>
                      <a:pt x="1060323" y="1376938"/>
                    </a:cubicBezTo>
                    <a:cubicBezTo>
                      <a:pt x="1077265" y="1350065"/>
                      <a:pt x="1088657" y="1320271"/>
                      <a:pt x="1094499" y="1287556"/>
                    </a:cubicBezTo>
                    <a:cubicBezTo>
                      <a:pt x="1109688" y="1196420"/>
                      <a:pt x="1123125" y="1150853"/>
                      <a:pt x="1134809" y="1150853"/>
                    </a:cubicBezTo>
                    <a:cubicBezTo>
                      <a:pt x="1139482" y="1150853"/>
                      <a:pt x="1149998" y="1170716"/>
                      <a:pt x="1166355" y="1210441"/>
                    </a:cubicBezTo>
                    <a:cubicBezTo>
                      <a:pt x="1182713" y="1250167"/>
                      <a:pt x="1196149" y="1288724"/>
                      <a:pt x="1206665" y="1326113"/>
                    </a:cubicBezTo>
                    <a:cubicBezTo>
                      <a:pt x="1230033" y="1411406"/>
                      <a:pt x="1222439" y="1470410"/>
                      <a:pt x="1183881" y="1503125"/>
                    </a:cubicBezTo>
                    <a:cubicBezTo>
                      <a:pt x="1157008" y="1525325"/>
                      <a:pt x="1124293" y="1541098"/>
                      <a:pt x="1085736" y="1550446"/>
                    </a:cubicBezTo>
                    <a:cubicBezTo>
                      <a:pt x="1047179" y="1559793"/>
                      <a:pt x="994016" y="1564466"/>
                      <a:pt x="926249" y="1564466"/>
                    </a:cubicBezTo>
                    <a:cubicBezTo>
                      <a:pt x="807072" y="1564466"/>
                      <a:pt x="708342" y="1544019"/>
                      <a:pt x="630060" y="1503125"/>
                    </a:cubicBezTo>
                    <a:cubicBezTo>
                      <a:pt x="600850" y="1489105"/>
                      <a:pt x="579819" y="1462231"/>
                      <a:pt x="566966" y="1422506"/>
                    </a:cubicBezTo>
                    <a:cubicBezTo>
                      <a:pt x="554114" y="1382780"/>
                      <a:pt x="555282" y="1348897"/>
                      <a:pt x="570471" y="1320855"/>
                    </a:cubicBezTo>
                    <a:cubicBezTo>
                      <a:pt x="575145" y="1312676"/>
                      <a:pt x="580111" y="1297487"/>
                      <a:pt x="585369" y="1275287"/>
                    </a:cubicBezTo>
                    <a:cubicBezTo>
                      <a:pt x="590626" y="1253088"/>
                      <a:pt x="595008" y="1232933"/>
                      <a:pt x="598513" y="1214823"/>
                    </a:cubicBezTo>
                    <a:cubicBezTo>
                      <a:pt x="602018" y="1196713"/>
                      <a:pt x="602603" y="1187657"/>
                      <a:pt x="600266" y="1187657"/>
                    </a:cubicBezTo>
                    <a:cubicBezTo>
                      <a:pt x="581571" y="1187657"/>
                      <a:pt x="533959" y="1224170"/>
                      <a:pt x="457429" y="1297195"/>
                    </a:cubicBezTo>
                    <a:cubicBezTo>
                      <a:pt x="380899" y="1370220"/>
                      <a:pt x="321018" y="1436527"/>
                      <a:pt x="277787" y="1496115"/>
                    </a:cubicBezTo>
                    <a:cubicBezTo>
                      <a:pt x="249746" y="1533504"/>
                      <a:pt x="223749" y="1559793"/>
                      <a:pt x="199797" y="1574982"/>
                    </a:cubicBezTo>
                    <a:cubicBezTo>
                      <a:pt x="175844" y="1590171"/>
                      <a:pt x="157734" y="1592508"/>
                      <a:pt x="145466" y="1581992"/>
                    </a:cubicBezTo>
                    <a:cubicBezTo>
                      <a:pt x="133198" y="1571477"/>
                      <a:pt x="129401" y="1560961"/>
                      <a:pt x="134074" y="1550446"/>
                    </a:cubicBezTo>
                    <a:cubicBezTo>
                      <a:pt x="138748" y="1539930"/>
                      <a:pt x="157442" y="1517730"/>
                      <a:pt x="190157" y="1483847"/>
                    </a:cubicBezTo>
                    <a:cubicBezTo>
                      <a:pt x="232220" y="1441784"/>
                      <a:pt x="265519" y="1406732"/>
                      <a:pt x="290056" y="1378691"/>
                    </a:cubicBezTo>
                    <a:cubicBezTo>
                      <a:pt x="487515" y="1152021"/>
                      <a:pt x="583324" y="1035181"/>
                      <a:pt x="577482" y="1028171"/>
                    </a:cubicBezTo>
                    <a:cubicBezTo>
                      <a:pt x="573977" y="1024666"/>
                      <a:pt x="549440" y="1034305"/>
                      <a:pt x="503873" y="1057089"/>
                    </a:cubicBezTo>
                    <a:cubicBezTo>
                      <a:pt x="458305" y="1079873"/>
                      <a:pt x="425006" y="1092433"/>
                      <a:pt x="403975" y="1094770"/>
                    </a:cubicBezTo>
                    <a:cubicBezTo>
                      <a:pt x="389954" y="1095938"/>
                      <a:pt x="381483" y="1093893"/>
                      <a:pt x="378562" y="1088636"/>
                    </a:cubicBezTo>
                    <a:cubicBezTo>
                      <a:pt x="375641" y="1083378"/>
                      <a:pt x="374180" y="1067896"/>
                      <a:pt x="374180" y="1042192"/>
                    </a:cubicBezTo>
                    <a:cubicBezTo>
                      <a:pt x="374180" y="1005971"/>
                      <a:pt x="363081" y="972672"/>
                      <a:pt x="340881" y="942293"/>
                    </a:cubicBezTo>
                    <a:cubicBezTo>
                      <a:pt x="303492" y="894389"/>
                      <a:pt x="284798" y="838890"/>
                      <a:pt x="284798" y="775796"/>
                    </a:cubicBezTo>
                    <a:cubicBezTo>
                      <a:pt x="283629" y="738408"/>
                      <a:pt x="296482" y="733150"/>
                      <a:pt x="323355" y="760023"/>
                    </a:cubicBezTo>
                    <a:cubicBezTo>
                      <a:pt x="331534" y="768202"/>
                      <a:pt x="340297" y="778717"/>
                      <a:pt x="349644" y="791570"/>
                    </a:cubicBezTo>
                    <a:cubicBezTo>
                      <a:pt x="394043" y="855832"/>
                      <a:pt x="432600" y="887963"/>
                      <a:pt x="465315" y="887963"/>
                    </a:cubicBezTo>
                    <a:cubicBezTo>
                      <a:pt x="475831" y="887963"/>
                      <a:pt x="497154" y="866055"/>
                      <a:pt x="529285" y="822240"/>
                    </a:cubicBezTo>
                    <a:cubicBezTo>
                      <a:pt x="561416" y="778425"/>
                      <a:pt x="573977" y="753013"/>
                      <a:pt x="566966" y="746002"/>
                    </a:cubicBezTo>
                    <a:cubicBezTo>
                      <a:pt x="563461" y="742497"/>
                      <a:pt x="543598" y="745418"/>
                      <a:pt x="507378" y="754765"/>
                    </a:cubicBezTo>
                    <a:cubicBezTo>
                      <a:pt x="473494" y="764112"/>
                      <a:pt x="447790" y="765865"/>
                      <a:pt x="430263" y="760023"/>
                    </a:cubicBezTo>
                    <a:cubicBezTo>
                      <a:pt x="412738" y="754181"/>
                      <a:pt x="401054" y="740744"/>
                      <a:pt x="395212" y="719713"/>
                    </a:cubicBezTo>
                    <a:cubicBezTo>
                      <a:pt x="388201" y="702187"/>
                      <a:pt x="385572" y="691672"/>
                      <a:pt x="387325" y="688166"/>
                    </a:cubicBezTo>
                    <a:cubicBezTo>
                      <a:pt x="389077" y="684661"/>
                      <a:pt x="398133" y="682909"/>
                      <a:pt x="414490" y="682909"/>
                    </a:cubicBezTo>
                    <a:cubicBezTo>
                      <a:pt x="437858" y="682909"/>
                      <a:pt x="476999" y="671225"/>
                      <a:pt x="531914" y="647857"/>
                    </a:cubicBezTo>
                    <a:cubicBezTo>
                      <a:pt x="576313" y="626825"/>
                      <a:pt x="612826" y="616018"/>
                      <a:pt x="641452" y="615434"/>
                    </a:cubicBezTo>
                    <a:close/>
                    <a:moveTo>
                      <a:pt x="453047" y="262285"/>
                    </a:moveTo>
                    <a:cubicBezTo>
                      <a:pt x="444869" y="262285"/>
                      <a:pt x="440779" y="270463"/>
                      <a:pt x="440779" y="286821"/>
                    </a:cubicBezTo>
                    <a:cubicBezTo>
                      <a:pt x="440779" y="303179"/>
                      <a:pt x="444869" y="311357"/>
                      <a:pt x="453047" y="311357"/>
                    </a:cubicBezTo>
                    <a:cubicBezTo>
                      <a:pt x="461226" y="311357"/>
                      <a:pt x="465315" y="303179"/>
                      <a:pt x="465315" y="286821"/>
                    </a:cubicBezTo>
                    <a:cubicBezTo>
                      <a:pt x="465315" y="270463"/>
                      <a:pt x="461226" y="262285"/>
                      <a:pt x="453047" y="262285"/>
                    </a:cubicBezTo>
                    <a:close/>
                    <a:moveTo>
                      <a:pt x="467068" y="271"/>
                    </a:moveTo>
                    <a:cubicBezTo>
                      <a:pt x="477584" y="-2650"/>
                      <a:pt x="503288" y="18089"/>
                      <a:pt x="544182" y="62488"/>
                    </a:cubicBezTo>
                    <a:cubicBezTo>
                      <a:pt x="572224" y="94035"/>
                      <a:pt x="588582" y="115358"/>
                      <a:pt x="593255" y="126458"/>
                    </a:cubicBezTo>
                    <a:cubicBezTo>
                      <a:pt x="597929" y="137558"/>
                      <a:pt x="599681" y="158881"/>
                      <a:pt x="598513" y="190428"/>
                    </a:cubicBezTo>
                    <a:cubicBezTo>
                      <a:pt x="595008" y="230154"/>
                      <a:pt x="596176" y="257611"/>
                      <a:pt x="602018" y="272800"/>
                    </a:cubicBezTo>
                    <a:cubicBezTo>
                      <a:pt x="603187" y="276305"/>
                      <a:pt x="604939" y="278934"/>
                      <a:pt x="607276" y="280687"/>
                    </a:cubicBezTo>
                    <a:cubicBezTo>
                      <a:pt x="609613" y="282440"/>
                      <a:pt x="612242" y="282440"/>
                      <a:pt x="615163" y="280687"/>
                    </a:cubicBezTo>
                    <a:cubicBezTo>
                      <a:pt x="618084" y="278934"/>
                      <a:pt x="621589" y="275721"/>
                      <a:pt x="625678" y="271048"/>
                    </a:cubicBezTo>
                    <a:cubicBezTo>
                      <a:pt x="629768" y="266374"/>
                      <a:pt x="635902" y="259364"/>
                      <a:pt x="644081" y="250016"/>
                    </a:cubicBezTo>
                    <a:cubicBezTo>
                      <a:pt x="656933" y="234827"/>
                      <a:pt x="667156" y="219638"/>
                      <a:pt x="674751" y="204449"/>
                    </a:cubicBezTo>
                    <a:cubicBezTo>
                      <a:pt x="682346" y="189260"/>
                      <a:pt x="687019" y="176407"/>
                      <a:pt x="688772" y="165892"/>
                    </a:cubicBezTo>
                    <a:cubicBezTo>
                      <a:pt x="690524" y="155376"/>
                      <a:pt x="687895" y="148366"/>
                      <a:pt x="680885" y="144860"/>
                    </a:cubicBezTo>
                    <a:cubicBezTo>
                      <a:pt x="670369" y="141355"/>
                      <a:pt x="666280" y="134053"/>
                      <a:pt x="668617" y="122953"/>
                    </a:cubicBezTo>
                    <a:cubicBezTo>
                      <a:pt x="670954" y="111853"/>
                      <a:pt x="677380" y="106303"/>
                      <a:pt x="687895" y="106303"/>
                    </a:cubicBezTo>
                    <a:cubicBezTo>
                      <a:pt x="703085" y="106303"/>
                      <a:pt x="729666" y="118571"/>
                      <a:pt x="767639" y="143108"/>
                    </a:cubicBezTo>
                    <a:cubicBezTo>
                      <a:pt x="805612" y="167644"/>
                      <a:pt x="824598" y="189260"/>
                      <a:pt x="824598" y="207954"/>
                    </a:cubicBezTo>
                    <a:cubicBezTo>
                      <a:pt x="824598" y="227817"/>
                      <a:pt x="806780" y="255858"/>
                      <a:pt x="771144" y="292079"/>
                    </a:cubicBezTo>
                    <a:cubicBezTo>
                      <a:pt x="735508" y="328299"/>
                      <a:pt x="699579" y="354588"/>
                      <a:pt x="663359" y="370946"/>
                    </a:cubicBezTo>
                    <a:cubicBezTo>
                      <a:pt x="625970" y="388472"/>
                      <a:pt x="607276" y="405414"/>
                      <a:pt x="607276" y="421771"/>
                    </a:cubicBezTo>
                    <a:cubicBezTo>
                      <a:pt x="607276" y="438129"/>
                      <a:pt x="614871" y="443387"/>
                      <a:pt x="630060" y="437545"/>
                    </a:cubicBezTo>
                    <a:cubicBezTo>
                      <a:pt x="653428" y="428197"/>
                      <a:pt x="694030" y="418266"/>
                      <a:pt x="751865" y="407750"/>
                    </a:cubicBezTo>
                    <a:cubicBezTo>
                      <a:pt x="809701" y="397235"/>
                      <a:pt x="853808" y="391977"/>
                      <a:pt x="884187" y="391977"/>
                    </a:cubicBezTo>
                    <a:cubicBezTo>
                      <a:pt x="941438" y="391977"/>
                      <a:pt x="992264" y="405414"/>
                      <a:pt x="1036663" y="432287"/>
                    </a:cubicBezTo>
                    <a:cubicBezTo>
                      <a:pt x="1081062" y="459160"/>
                      <a:pt x="1101509" y="490123"/>
                      <a:pt x="1098004" y="525175"/>
                    </a:cubicBezTo>
                    <a:cubicBezTo>
                      <a:pt x="1095667" y="547374"/>
                      <a:pt x="1066749" y="575416"/>
                      <a:pt x="1011250" y="609299"/>
                    </a:cubicBezTo>
                    <a:cubicBezTo>
                      <a:pt x="955751" y="643183"/>
                      <a:pt x="905802" y="662462"/>
                      <a:pt x="861403" y="667135"/>
                    </a:cubicBezTo>
                    <a:cubicBezTo>
                      <a:pt x="820509" y="672977"/>
                      <a:pt x="800062" y="672685"/>
                      <a:pt x="800062" y="666259"/>
                    </a:cubicBezTo>
                    <a:cubicBezTo>
                      <a:pt x="800062" y="659833"/>
                      <a:pt x="812038" y="642599"/>
                      <a:pt x="835990" y="614557"/>
                    </a:cubicBezTo>
                    <a:cubicBezTo>
                      <a:pt x="859942" y="586516"/>
                      <a:pt x="878929" y="559058"/>
                      <a:pt x="892950" y="532185"/>
                    </a:cubicBezTo>
                    <a:cubicBezTo>
                      <a:pt x="906971" y="501807"/>
                      <a:pt x="906971" y="482528"/>
                      <a:pt x="892950" y="474349"/>
                    </a:cubicBezTo>
                    <a:cubicBezTo>
                      <a:pt x="878929" y="466170"/>
                      <a:pt x="839203" y="462081"/>
                      <a:pt x="773773" y="462081"/>
                    </a:cubicBezTo>
                    <a:cubicBezTo>
                      <a:pt x="722363" y="462081"/>
                      <a:pt x="688188" y="463834"/>
                      <a:pt x="671246" y="467339"/>
                    </a:cubicBezTo>
                    <a:cubicBezTo>
                      <a:pt x="654304" y="470844"/>
                      <a:pt x="635317" y="480191"/>
                      <a:pt x="614286" y="495380"/>
                    </a:cubicBezTo>
                    <a:cubicBezTo>
                      <a:pt x="581571" y="518748"/>
                      <a:pt x="547396" y="538611"/>
                      <a:pt x="511759" y="554969"/>
                    </a:cubicBezTo>
                    <a:cubicBezTo>
                      <a:pt x="476123" y="571326"/>
                      <a:pt x="435521" y="594694"/>
                      <a:pt x="389954" y="625073"/>
                    </a:cubicBezTo>
                    <a:cubicBezTo>
                      <a:pt x="349060" y="654283"/>
                      <a:pt x="316637" y="668888"/>
                      <a:pt x="292684" y="668888"/>
                    </a:cubicBezTo>
                    <a:cubicBezTo>
                      <a:pt x="268732" y="668888"/>
                      <a:pt x="249162" y="654867"/>
                      <a:pt x="233972" y="626825"/>
                    </a:cubicBezTo>
                    <a:cubicBezTo>
                      <a:pt x="218783" y="601121"/>
                      <a:pt x="213817" y="583887"/>
                      <a:pt x="219075" y="575124"/>
                    </a:cubicBezTo>
                    <a:cubicBezTo>
                      <a:pt x="224333" y="566361"/>
                      <a:pt x="241567" y="561979"/>
                      <a:pt x="270777" y="561979"/>
                    </a:cubicBezTo>
                    <a:cubicBezTo>
                      <a:pt x="291808" y="561979"/>
                      <a:pt x="325400" y="555845"/>
                      <a:pt x="371551" y="543577"/>
                    </a:cubicBezTo>
                    <a:cubicBezTo>
                      <a:pt x="417703" y="531309"/>
                      <a:pt x="449542" y="519333"/>
                      <a:pt x="467068" y="507649"/>
                    </a:cubicBezTo>
                    <a:cubicBezTo>
                      <a:pt x="475247" y="502975"/>
                      <a:pt x="472034" y="495088"/>
                      <a:pt x="457429" y="483988"/>
                    </a:cubicBezTo>
                    <a:cubicBezTo>
                      <a:pt x="442824" y="472889"/>
                      <a:pt x="440195" y="462081"/>
                      <a:pt x="449542" y="451565"/>
                    </a:cubicBezTo>
                    <a:cubicBezTo>
                      <a:pt x="460058" y="442218"/>
                      <a:pt x="464731" y="426737"/>
                      <a:pt x="463563" y="405121"/>
                    </a:cubicBezTo>
                    <a:cubicBezTo>
                      <a:pt x="462394" y="383506"/>
                      <a:pt x="455384" y="367441"/>
                      <a:pt x="442532" y="356925"/>
                    </a:cubicBezTo>
                    <a:cubicBezTo>
                      <a:pt x="433184" y="348746"/>
                      <a:pt x="425882" y="344365"/>
                      <a:pt x="420624" y="343780"/>
                    </a:cubicBezTo>
                    <a:cubicBezTo>
                      <a:pt x="415366" y="343196"/>
                      <a:pt x="405727" y="346994"/>
                      <a:pt x="391706" y="355172"/>
                    </a:cubicBezTo>
                    <a:cubicBezTo>
                      <a:pt x="367170" y="368025"/>
                      <a:pt x="344678" y="373283"/>
                      <a:pt x="324231" y="370946"/>
                    </a:cubicBezTo>
                    <a:cubicBezTo>
                      <a:pt x="303784" y="368609"/>
                      <a:pt x="290056" y="358678"/>
                      <a:pt x="283045" y="341152"/>
                    </a:cubicBezTo>
                    <a:cubicBezTo>
                      <a:pt x="267856" y="297921"/>
                      <a:pt x="266103" y="262869"/>
                      <a:pt x="277787" y="235996"/>
                    </a:cubicBezTo>
                    <a:cubicBezTo>
                      <a:pt x="284798" y="223143"/>
                      <a:pt x="292977" y="224312"/>
                      <a:pt x="302324" y="239501"/>
                    </a:cubicBezTo>
                    <a:cubicBezTo>
                      <a:pt x="308166" y="251185"/>
                      <a:pt x="321310" y="254690"/>
                      <a:pt x="341757" y="250016"/>
                    </a:cubicBezTo>
                    <a:cubicBezTo>
                      <a:pt x="362204" y="245343"/>
                      <a:pt x="385280" y="234243"/>
                      <a:pt x="410985" y="216717"/>
                    </a:cubicBezTo>
                    <a:lnTo>
                      <a:pt x="458305" y="183417"/>
                    </a:lnTo>
                    <a:lnTo>
                      <a:pt x="454800" y="90530"/>
                    </a:lnTo>
                    <a:cubicBezTo>
                      <a:pt x="452463" y="33278"/>
                      <a:pt x="456552" y="3192"/>
                      <a:pt x="467068" y="27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>
                <a:glow>
                  <a:srgbClr val="000000"/>
                </a:glow>
              </a:effectLst>
              <a:scene3d>
                <a:camera prst="orthographicFront"/>
                <a:lightRig rig="threePt" dir="t"/>
              </a:scene3d>
              <a:sp3d prstMaterial="translucentPowder">
                <a:bevelT w="107950" h="19050" prst="angle"/>
              </a:sp3d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 sz="13800" dirty="0">
                  <a:solidFill>
                    <a:schemeClr val="tx1">
                      <a:lumMod val="100000"/>
                    </a:schemeClr>
                  </a:soli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  <a:cs typeface="阿里巴巴普惠体 2.0 65 Medium" panose="00020600040101010101" pitchFamily="18" charset="-122"/>
                </a:endParaRPr>
              </a:p>
            </p:txBody>
          </p:sp>
        </p:grpSp>
        <p:sp>
          <p:nvSpPr>
            <p:cNvPr id="4" name="TextBox 23">
              <a:extLst>
                <a:ext uri="{FF2B5EF4-FFF2-40B4-BE49-F238E27FC236}">
                  <a16:creationId xmlns:a16="http://schemas.microsoft.com/office/drawing/2014/main" id="{74FBD9CC-5038-C404-8B8C-1C0E2EFBB364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183245" y="1413708"/>
              <a:ext cx="1674274" cy="1783210"/>
            </a:xfrm>
            <a:custGeom>
              <a:avLst/>
              <a:gdLst>
                <a:gd name="connsiteX0" fmla="*/ 883310 w 1180628"/>
                <a:gd name="connsiteY0" fmla="*/ 816982 h 1257445"/>
                <a:gd name="connsiteX1" fmla="*/ 814958 w 1180628"/>
                <a:gd name="connsiteY1" fmla="*/ 853787 h 1257445"/>
                <a:gd name="connsiteX2" fmla="*/ 690524 w 1180628"/>
                <a:gd name="connsiteY2" fmla="*/ 902860 h 1257445"/>
                <a:gd name="connsiteX3" fmla="*/ 632688 w 1180628"/>
                <a:gd name="connsiteY3" fmla="*/ 910746 h 1257445"/>
                <a:gd name="connsiteX4" fmla="*/ 599389 w 1180628"/>
                <a:gd name="connsiteY4" fmla="*/ 888839 h 1257445"/>
                <a:gd name="connsiteX5" fmla="*/ 562584 w 1180628"/>
                <a:gd name="connsiteY5" fmla="*/ 876571 h 1257445"/>
                <a:gd name="connsiteX6" fmla="*/ 553821 w 1180628"/>
                <a:gd name="connsiteY6" fmla="*/ 953685 h 1257445"/>
                <a:gd name="connsiteX7" fmla="*/ 562584 w 1180628"/>
                <a:gd name="connsiteY7" fmla="*/ 1030799 h 1257445"/>
                <a:gd name="connsiteX8" fmla="*/ 624801 w 1180628"/>
                <a:gd name="connsiteY8" fmla="*/ 1029047 h 1257445"/>
                <a:gd name="connsiteX9" fmla="*/ 730834 w 1180628"/>
                <a:gd name="connsiteY9" fmla="*/ 983479 h 1257445"/>
                <a:gd name="connsiteX10" fmla="*/ 818464 w 1180628"/>
                <a:gd name="connsiteY10" fmla="*/ 913375 h 1257445"/>
                <a:gd name="connsiteX11" fmla="*/ 885062 w 1180628"/>
                <a:gd name="connsiteY11" fmla="*/ 832756 h 1257445"/>
                <a:gd name="connsiteX12" fmla="*/ 883310 w 1180628"/>
                <a:gd name="connsiteY12" fmla="*/ 816982 h 1257445"/>
                <a:gd name="connsiteX13" fmla="*/ 960424 w 1180628"/>
                <a:gd name="connsiteY13" fmla="*/ 665163 h 1257445"/>
                <a:gd name="connsiteX14" fmla="*/ 969187 w 1180628"/>
                <a:gd name="connsiteY14" fmla="*/ 665382 h 1257445"/>
                <a:gd name="connsiteX15" fmla="*/ 1048054 w 1180628"/>
                <a:gd name="connsiteY15" fmla="*/ 685537 h 1257445"/>
                <a:gd name="connsiteX16" fmla="*/ 1166355 w 1180628"/>
                <a:gd name="connsiteY16" fmla="*/ 725847 h 1257445"/>
                <a:gd name="connsiteX17" fmla="*/ 1168984 w 1180628"/>
                <a:gd name="connsiteY17" fmla="*/ 780178 h 1257445"/>
                <a:gd name="connsiteX18" fmla="*/ 1118158 w 1180628"/>
                <a:gd name="connsiteY18" fmla="*/ 870437 h 1257445"/>
                <a:gd name="connsiteX19" fmla="*/ 1021765 w 1180628"/>
                <a:gd name="connsiteY19" fmla="*/ 1008016 h 1257445"/>
                <a:gd name="connsiteX20" fmla="*/ 963929 w 1180628"/>
                <a:gd name="connsiteY20" fmla="*/ 1071109 h 1257445"/>
                <a:gd name="connsiteX21" fmla="*/ 995476 w 1180628"/>
                <a:gd name="connsiteY21" fmla="*/ 1106161 h 1257445"/>
                <a:gd name="connsiteX22" fmla="*/ 1020013 w 1180628"/>
                <a:gd name="connsiteY22" fmla="*/ 1140337 h 1257445"/>
                <a:gd name="connsiteX23" fmla="*/ 1018260 w 1180628"/>
                <a:gd name="connsiteY23" fmla="*/ 1172760 h 1257445"/>
                <a:gd name="connsiteX24" fmla="*/ 1005116 w 1180628"/>
                <a:gd name="connsiteY24" fmla="*/ 1195544 h 1257445"/>
                <a:gd name="connsiteX25" fmla="*/ 970064 w 1180628"/>
                <a:gd name="connsiteY25" fmla="*/ 1209565 h 1257445"/>
                <a:gd name="connsiteX26" fmla="*/ 902588 w 1180628"/>
                <a:gd name="connsiteY26" fmla="*/ 1221833 h 1257445"/>
                <a:gd name="connsiteX27" fmla="*/ 774649 w 1180628"/>
                <a:gd name="connsiteY27" fmla="*/ 1235854 h 1257445"/>
                <a:gd name="connsiteX28" fmla="*/ 639699 w 1180628"/>
                <a:gd name="connsiteY28" fmla="*/ 1249874 h 1257445"/>
                <a:gd name="connsiteX29" fmla="*/ 578357 w 1180628"/>
                <a:gd name="connsiteY29" fmla="*/ 1216575 h 1257445"/>
                <a:gd name="connsiteX30" fmla="*/ 467944 w 1180628"/>
                <a:gd name="connsiteY30" fmla="*/ 1103532 h 1257445"/>
                <a:gd name="connsiteX31" fmla="*/ 439902 w 1180628"/>
                <a:gd name="connsiteY31" fmla="*/ 971211 h 1257445"/>
                <a:gd name="connsiteX32" fmla="*/ 473201 w 1180628"/>
                <a:gd name="connsiteY32" fmla="*/ 868684 h 1257445"/>
                <a:gd name="connsiteX33" fmla="*/ 506501 w 1180628"/>
                <a:gd name="connsiteY33" fmla="*/ 781930 h 1257445"/>
                <a:gd name="connsiteX34" fmla="*/ 532790 w 1180628"/>
                <a:gd name="connsiteY34" fmla="*/ 788941 h 1257445"/>
                <a:gd name="connsiteX35" fmla="*/ 595883 w 1180628"/>
                <a:gd name="connsiteY35" fmla="*/ 801209 h 1257445"/>
                <a:gd name="connsiteX36" fmla="*/ 727328 w 1180628"/>
                <a:gd name="connsiteY36" fmla="*/ 748631 h 1257445"/>
                <a:gd name="connsiteX37" fmla="*/ 902588 w 1180628"/>
                <a:gd name="connsiteY37" fmla="*/ 677650 h 1257445"/>
                <a:gd name="connsiteX38" fmla="*/ 960424 w 1180628"/>
                <a:gd name="connsiteY38" fmla="*/ 665163 h 1257445"/>
                <a:gd name="connsiteX39" fmla="*/ 32879 w 1180628"/>
                <a:gd name="connsiteY39" fmla="*/ 495459 h 1257445"/>
                <a:gd name="connsiteX40" fmla="*/ 161239 w 1180628"/>
                <a:gd name="connsiteY40" fmla="*/ 547082 h 1257445"/>
                <a:gd name="connsiteX41" fmla="*/ 198920 w 1180628"/>
                <a:gd name="connsiteY41" fmla="*/ 582134 h 1257445"/>
                <a:gd name="connsiteX42" fmla="*/ 206806 w 1180628"/>
                <a:gd name="connsiteY42" fmla="*/ 624196 h 1257445"/>
                <a:gd name="connsiteX43" fmla="*/ 197167 w 1180628"/>
                <a:gd name="connsiteY43" fmla="*/ 722342 h 1257445"/>
                <a:gd name="connsiteX44" fmla="*/ 178765 w 1180628"/>
                <a:gd name="connsiteY44" fmla="*/ 813477 h 1257445"/>
                <a:gd name="connsiteX45" fmla="*/ 177012 w 1180628"/>
                <a:gd name="connsiteY45" fmla="*/ 839766 h 1257445"/>
                <a:gd name="connsiteX46" fmla="*/ 215569 w 1180628"/>
                <a:gd name="connsiteY46" fmla="*/ 788941 h 1257445"/>
                <a:gd name="connsiteX47" fmla="*/ 266395 w 1180628"/>
                <a:gd name="connsiteY47" fmla="*/ 762652 h 1257445"/>
                <a:gd name="connsiteX48" fmla="*/ 268147 w 1180628"/>
                <a:gd name="connsiteY48" fmla="*/ 820487 h 1257445"/>
                <a:gd name="connsiteX49" fmla="*/ 249745 w 1180628"/>
                <a:gd name="connsiteY49" fmla="*/ 989613 h 1257445"/>
                <a:gd name="connsiteX50" fmla="*/ 201549 w 1180628"/>
                <a:gd name="connsiteY50" fmla="*/ 1132450 h 1257445"/>
                <a:gd name="connsiteX51" fmla="*/ 173507 w 1180628"/>
                <a:gd name="connsiteY51" fmla="*/ 1204307 h 1257445"/>
                <a:gd name="connsiteX52" fmla="*/ 148094 w 1180628"/>
                <a:gd name="connsiteY52" fmla="*/ 1241988 h 1257445"/>
                <a:gd name="connsiteX53" fmla="*/ 106908 w 1180628"/>
                <a:gd name="connsiteY53" fmla="*/ 1256885 h 1257445"/>
                <a:gd name="connsiteX54" fmla="*/ 70104 w 1180628"/>
                <a:gd name="connsiteY54" fmla="*/ 1210441 h 1257445"/>
                <a:gd name="connsiteX55" fmla="*/ 26289 w 1180628"/>
                <a:gd name="connsiteY55" fmla="*/ 1144718 h 1257445"/>
                <a:gd name="connsiteX56" fmla="*/ 0 w 1180628"/>
                <a:gd name="connsiteY56" fmla="*/ 1116677 h 1257445"/>
                <a:gd name="connsiteX57" fmla="*/ 26289 w 1180628"/>
                <a:gd name="connsiteY57" fmla="*/ 1088635 h 1257445"/>
                <a:gd name="connsiteX58" fmla="*/ 72732 w 1180628"/>
                <a:gd name="connsiteY58" fmla="*/ 915128 h 1257445"/>
                <a:gd name="connsiteX59" fmla="*/ 94640 w 1180628"/>
                <a:gd name="connsiteY59" fmla="*/ 632959 h 1257445"/>
                <a:gd name="connsiteX60" fmla="*/ 32879 w 1180628"/>
                <a:gd name="connsiteY60" fmla="*/ 495459 h 1257445"/>
                <a:gd name="connsiteX61" fmla="*/ 222580 w 1180628"/>
                <a:gd name="connsiteY61" fmla="*/ 7281 h 1257445"/>
                <a:gd name="connsiteX62" fmla="*/ 268147 w 1180628"/>
                <a:gd name="connsiteY62" fmla="*/ 59859 h 1257445"/>
                <a:gd name="connsiteX63" fmla="*/ 296189 w 1180628"/>
                <a:gd name="connsiteY63" fmla="*/ 194809 h 1257445"/>
                <a:gd name="connsiteX64" fmla="*/ 230466 w 1180628"/>
                <a:gd name="connsiteY64" fmla="*/ 231614 h 1257445"/>
                <a:gd name="connsiteX65" fmla="*/ 177888 w 1180628"/>
                <a:gd name="connsiteY65" fmla="*/ 248263 h 1257445"/>
                <a:gd name="connsiteX66" fmla="*/ 196291 w 1180628"/>
                <a:gd name="connsiteY66" fmla="*/ 191304 h 1257445"/>
                <a:gd name="connsiteX67" fmla="*/ 222580 w 1180628"/>
                <a:gd name="connsiteY67" fmla="*/ 72127 h 1257445"/>
                <a:gd name="connsiteX68" fmla="*/ 222580 w 1180628"/>
                <a:gd name="connsiteY68" fmla="*/ 7281 h 1257445"/>
                <a:gd name="connsiteX69" fmla="*/ 616477 w 1180628"/>
                <a:gd name="connsiteY69" fmla="*/ 51 h 1257445"/>
                <a:gd name="connsiteX70" fmla="*/ 664235 w 1180628"/>
                <a:gd name="connsiteY70" fmla="*/ 9910 h 1257445"/>
                <a:gd name="connsiteX71" fmla="*/ 760628 w 1180628"/>
                <a:gd name="connsiteY71" fmla="*/ 61612 h 1257445"/>
                <a:gd name="connsiteX72" fmla="*/ 780783 w 1180628"/>
                <a:gd name="connsiteY72" fmla="*/ 93158 h 1257445"/>
                <a:gd name="connsiteX73" fmla="*/ 778154 w 1180628"/>
                <a:gd name="connsiteY73" fmla="*/ 149242 h 1257445"/>
                <a:gd name="connsiteX74" fmla="*/ 711555 w 1180628"/>
                <a:gd name="connsiteY74" fmla="*/ 289450 h 1257445"/>
                <a:gd name="connsiteX75" fmla="*/ 709802 w 1180628"/>
                <a:gd name="connsiteY75" fmla="*/ 317491 h 1257445"/>
                <a:gd name="connsiteX76" fmla="*/ 765886 w 1180628"/>
                <a:gd name="connsiteY76" fmla="*/ 298213 h 1257445"/>
                <a:gd name="connsiteX77" fmla="*/ 821093 w 1180628"/>
                <a:gd name="connsiteY77" fmla="*/ 264037 h 1257445"/>
                <a:gd name="connsiteX78" fmla="*/ 832484 w 1180628"/>
                <a:gd name="connsiteY78" fmla="*/ 229861 h 1257445"/>
                <a:gd name="connsiteX79" fmla="*/ 841247 w 1180628"/>
                <a:gd name="connsiteY79" fmla="*/ 190428 h 1257445"/>
                <a:gd name="connsiteX80" fmla="*/ 888568 w 1180628"/>
                <a:gd name="connsiteY80" fmla="*/ 175531 h 1257445"/>
                <a:gd name="connsiteX81" fmla="*/ 990218 w 1180628"/>
                <a:gd name="connsiteY81" fmla="*/ 202696 h 1257445"/>
                <a:gd name="connsiteX82" fmla="*/ 1086611 w 1180628"/>
                <a:gd name="connsiteY82" fmla="*/ 270171 h 1257445"/>
                <a:gd name="connsiteX83" fmla="*/ 1094498 w 1180628"/>
                <a:gd name="connsiteY83" fmla="*/ 373574 h 1257445"/>
                <a:gd name="connsiteX84" fmla="*/ 981455 w 1180628"/>
                <a:gd name="connsiteY84" fmla="*/ 436668 h 1257445"/>
                <a:gd name="connsiteX85" fmla="*/ 887691 w 1180628"/>
                <a:gd name="connsiteY85" fmla="*/ 470844 h 1257445"/>
                <a:gd name="connsiteX86" fmla="*/ 741349 w 1180628"/>
                <a:gd name="connsiteY86" fmla="*/ 566360 h 1257445"/>
                <a:gd name="connsiteX87" fmla="*/ 665987 w 1180628"/>
                <a:gd name="connsiteY87" fmla="*/ 612804 h 1257445"/>
                <a:gd name="connsiteX88" fmla="*/ 708926 w 1180628"/>
                <a:gd name="connsiteY88" fmla="*/ 550587 h 1257445"/>
                <a:gd name="connsiteX89" fmla="*/ 734339 w 1180628"/>
                <a:gd name="connsiteY89" fmla="*/ 494504 h 1257445"/>
                <a:gd name="connsiteX90" fmla="*/ 617791 w 1180628"/>
                <a:gd name="connsiteY90" fmla="*/ 528680 h 1257445"/>
                <a:gd name="connsiteX91" fmla="*/ 488975 w 1180628"/>
                <a:gd name="connsiteY91" fmla="*/ 583886 h 1257445"/>
                <a:gd name="connsiteX92" fmla="*/ 440778 w 1180628"/>
                <a:gd name="connsiteY92" fmla="*/ 599660 h 1257445"/>
                <a:gd name="connsiteX93" fmla="*/ 403974 w 1180628"/>
                <a:gd name="connsiteY93" fmla="*/ 585639 h 1257445"/>
                <a:gd name="connsiteX94" fmla="*/ 389077 w 1180628"/>
                <a:gd name="connsiteY94" fmla="*/ 529556 h 1257445"/>
                <a:gd name="connsiteX95" fmla="*/ 378561 w 1180628"/>
                <a:gd name="connsiteY95" fmla="*/ 496256 h 1257445"/>
                <a:gd name="connsiteX96" fmla="*/ 359283 w 1180628"/>
                <a:gd name="connsiteY96" fmla="*/ 489246 h 1257445"/>
                <a:gd name="connsiteX97" fmla="*/ 342633 w 1180628"/>
                <a:gd name="connsiteY97" fmla="*/ 486617 h 1257445"/>
                <a:gd name="connsiteX98" fmla="*/ 345262 w 1180628"/>
                <a:gd name="connsiteY98" fmla="*/ 461204 h 1257445"/>
                <a:gd name="connsiteX99" fmla="*/ 373303 w 1180628"/>
                <a:gd name="connsiteY99" fmla="*/ 397234 h 1257445"/>
                <a:gd name="connsiteX100" fmla="*/ 406603 w 1180628"/>
                <a:gd name="connsiteY100" fmla="*/ 378832 h 1257445"/>
                <a:gd name="connsiteX101" fmla="*/ 509130 w 1180628"/>
                <a:gd name="connsiteY101" fmla="*/ 273676 h 1257445"/>
                <a:gd name="connsiteX102" fmla="*/ 608152 w 1180628"/>
                <a:gd name="connsiteY102" fmla="*/ 87901 h 1257445"/>
                <a:gd name="connsiteX103" fmla="*/ 599389 w 1180628"/>
                <a:gd name="connsiteY103" fmla="*/ 59859 h 1257445"/>
                <a:gd name="connsiteX104" fmla="*/ 580986 w 1180628"/>
                <a:gd name="connsiteY104" fmla="*/ 39704 h 1257445"/>
                <a:gd name="connsiteX105" fmla="*/ 588873 w 1180628"/>
                <a:gd name="connsiteY105" fmla="*/ 7281 h 1257445"/>
                <a:gd name="connsiteX106" fmla="*/ 616477 w 1180628"/>
                <a:gd name="connsiteY106" fmla="*/ 51 h 1257445"/>
                <a:gd name="connsiteX0" fmla="*/ 883310 w 1180628"/>
                <a:gd name="connsiteY0" fmla="*/ 816982 h 1257445"/>
                <a:gd name="connsiteX1" fmla="*/ 814958 w 1180628"/>
                <a:gd name="connsiteY1" fmla="*/ 853787 h 1257445"/>
                <a:gd name="connsiteX2" fmla="*/ 690524 w 1180628"/>
                <a:gd name="connsiteY2" fmla="*/ 902860 h 1257445"/>
                <a:gd name="connsiteX3" fmla="*/ 632688 w 1180628"/>
                <a:gd name="connsiteY3" fmla="*/ 910746 h 1257445"/>
                <a:gd name="connsiteX4" fmla="*/ 599389 w 1180628"/>
                <a:gd name="connsiteY4" fmla="*/ 888839 h 1257445"/>
                <a:gd name="connsiteX5" fmla="*/ 562584 w 1180628"/>
                <a:gd name="connsiteY5" fmla="*/ 876571 h 1257445"/>
                <a:gd name="connsiteX6" fmla="*/ 553821 w 1180628"/>
                <a:gd name="connsiteY6" fmla="*/ 953685 h 1257445"/>
                <a:gd name="connsiteX7" fmla="*/ 562584 w 1180628"/>
                <a:gd name="connsiteY7" fmla="*/ 1030799 h 1257445"/>
                <a:gd name="connsiteX8" fmla="*/ 624801 w 1180628"/>
                <a:gd name="connsiteY8" fmla="*/ 1029047 h 1257445"/>
                <a:gd name="connsiteX9" fmla="*/ 730834 w 1180628"/>
                <a:gd name="connsiteY9" fmla="*/ 983479 h 1257445"/>
                <a:gd name="connsiteX10" fmla="*/ 818464 w 1180628"/>
                <a:gd name="connsiteY10" fmla="*/ 913375 h 1257445"/>
                <a:gd name="connsiteX11" fmla="*/ 885062 w 1180628"/>
                <a:gd name="connsiteY11" fmla="*/ 832756 h 1257445"/>
                <a:gd name="connsiteX12" fmla="*/ 883310 w 1180628"/>
                <a:gd name="connsiteY12" fmla="*/ 816982 h 1257445"/>
                <a:gd name="connsiteX13" fmla="*/ 960424 w 1180628"/>
                <a:gd name="connsiteY13" fmla="*/ 665163 h 1257445"/>
                <a:gd name="connsiteX14" fmla="*/ 969187 w 1180628"/>
                <a:gd name="connsiteY14" fmla="*/ 665382 h 1257445"/>
                <a:gd name="connsiteX15" fmla="*/ 1048054 w 1180628"/>
                <a:gd name="connsiteY15" fmla="*/ 685537 h 1257445"/>
                <a:gd name="connsiteX16" fmla="*/ 1166355 w 1180628"/>
                <a:gd name="connsiteY16" fmla="*/ 725847 h 1257445"/>
                <a:gd name="connsiteX17" fmla="*/ 1168984 w 1180628"/>
                <a:gd name="connsiteY17" fmla="*/ 780178 h 1257445"/>
                <a:gd name="connsiteX18" fmla="*/ 1118158 w 1180628"/>
                <a:gd name="connsiteY18" fmla="*/ 870437 h 1257445"/>
                <a:gd name="connsiteX19" fmla="*/ 1021765 w 1180628"/>
                <a:gd name="connsiteY19" fmla="*/ 1008016 h 1257445"/>
                <a:gd name="connsiteX20" fmla="*/ 963929 w 1180628"/>
                <a:gd name="connsiteY20" fmla="*/ 1071109 h 1257445"/>
                <a:gd name="connsiteX21" fmla="*/ 995476 w 1180628"/>
                <a:gd name="connsiteY21" fmla="*/ 1106161 h 1257445"/>
                <a:gd name="connsiteX22" fmla="*/ 1020013 w 1180628"/>
                <a:gd name="connsiteY22" fmla="*/ 1140337 h 1257445"/>
                <a:gd name="connsiteX23" fmla="*/ 1018260 w 1180628"/>
                <a:gd name="connsiteY23" fmla="*/ 1172760 h 1257445"/>
                <a:gd name="connsiteX24" fmla="*/ 1005116 w 1180628"/>
                <a:gd name="connsiteY24" fmla="*/ 1195544 h 1257445"/>
                <a:gd name="connsiteX25" fmla="*/ 970064 w 1180628"/>
                <a:gd name="connsiteY25" fmla="*/ 1209565 h 1257445"/>
                <a:gd name="connsiteX26" fmla="*/ 902588 w 1180628"/>
                <a:gd name="connsiteY26" fmla="*/ 1221833 h 1257445"/>
                <a:gd name="connsiteX27" fmla="*/ 774649 w 1180628"/>
                <a:gd name="connsiteY27" fmla="*/ 1235854 h 1257445"/>
                <a:gd name="connsiteX28" fmla="*/ 639699 w 1180628"/>
                <a:gd name="connsiteY28" fmla="*/ 1249874 h 1257445"/>
                <a:gd name="connsiteX29" fmla="*/ 578357 w 1180628"/>
                <a:gd name="connsiteY29" fmla="*/ 1216575 h 1257445"/>
                <a:gd name="connsiteX30" fmla="*/ 467944 w 1180628"/>
                <a:gd name="connsiteY30" fmla="*/ 1103532 h 1257445"/>
                <a:gd name="connsiteX31" fmla="*/ 439902 w 1180628"/>
                <a:gd name="connsiteY31" fmla="*/ 971211 h 1257445"/>
                <a:gd name="connsiteX32" fmla="*/ 473201 w 1180628"/>
                <a:gd name="connsiteY32" fmla="*/ 868684 h 1257445"/>
                <a:gd name="connsiteX33" fmla="*/ 506501 w 1180628"/>
                <a:gd name="connsiteY33" fmla="*/ 781930 h 1257445"/>
                <a:gd name="connsiteX34" fmla="*/ 532790 w 1180628"/>
                <a:gd name="connsiteY34" fmla="*/ 788941 h 1257445"/>
                <a:gd name="connsiteX35" fmla="*/ 595883 w 1180628"/>
                <a:gd name="connsiteY35" fmla="*/ 801209 h 1257445"/>
                <a:gd name="connsiteX36" fmla="*/ 727328 w 1180628"/>
                <a:gd name="connsiteY36" fmla="*/ 748631 h 1257445"/>
                <a:gd name="connsiteX37" fmla="*/ 902588 w 1180628"/>
                <a:gd name="connsiteY37" fmla="*/ 677650 h 1257445"/>
                <a:gd name="connsiteX38" fmla="*/ 960424 w 1180628"/>
                <a:gd name="connsiteY38" fmla="*/ 665163 h 1257445"/>
                <a:gd name="connsiteX39" fmla="*/ 32879 w 1180628"/>
                <a:gd name="connsiteY39" fmla="*/ 495459 h 1257445"/>
                <a:gd name="connsiteX40" fmla="*/ 161239 w 1180628"/>
                <a:gd name="connsiteY40" fmla="*/ 547082 h 1257445"/>
                <a:gd name="connsiteX41" fmla="*/ 198920 w 1180628"/>
                <a:gd name="connsiteY41" fmla="*/ 582134 h 1257445"/>
                <a:gd name="connsiteX42" fmla="*/ 206806 w 1180628"/>
                <a:gd name="connsiteY42" fmla="*/ 624196 h 1257445"/>
                <a:gd name="connsiteX43" fmla="*/ 197167 w 1180628"/>
                <a:gd name="connsiteY43" fmla="*/ 722342 h 1257445"/>
                <a:gd name="connsiteX44" fmla="*/ 178765 w 1180628"/>
                <a:gd name="connsiteY44" fmla="*/ 813477 h 1257445"/>
                <a:gd name="connsiteX45" fmla="*/ 177012 w 1180628"/>
                <a:gd name="connsiteY45" fmla="*/ 839766 h 1257445"/>
                <a:gd name="connsiteX46" fmla="*/ 215569 w 1180628"/>
                <a:gd name="connsiteY46" fmla="*/ 788941 h 1257445"/>
                <a:gd name="connsiteX47" fmla="*/ 266395 w 1180628"/>
                <a:gd name="connsiteY47" fmla="*/ 762652 h 1257445"/>
                <a:gd name="connsiteX48" fmla="*/ 268147 w 1180628"/>
                <a:gd name="connsiteY48" fmla="*/ 820487 h 1257445"/>
                <a:gd name="connsiteX49" fmla="*/ 249745 w 1180628"/>
                <a:gd name="connsiteY49" fmla="*/ 989613 h 1257445"/>
                <a:gd name="connsiteX50" fmla="*/ 201549 w 1180628"/>
                <a:gd name="connsiteY50" fmla="*/ 1132450 h 1257445"/>
                <a:gd name="connsiteX51" fmla="*/ 173507 w 1180628"/>
                <a:gd name="connsiteY51" fmla="*/ 1204307 h 1257445"/>
                <a:gd name="connsiteX52" fmla="*/ 148094 w 1180628"/>
                <a:gd name="connsiteY52" fmla="*/ 1241988 h 1257445"/>
                <a:gd name="connsiteX53" fmla="*/ 106908 w 1180628"/>
                <a:gd name="connsiteY53" fmla="*/ 1256885 h 1257445"/>
                <a:gd name="connsiteX54" fmla="*/ 70104 w 1180628"/>
                <a:gd name="connsiteY54" fmla="*/ 1210441 h 1257445"/>
                <a:gd name="connsiteX55" fmla="*/ 26289 w 1180628"/>
                <a:gd name="connsiteY55" fmla="*/ 1144718 h 1257445"/>
                <a:gd name="connsiteX56" fmla="*/ 0 w 1180628"/>
                <a:gd name="connsiteY56" fmla="*/ 1116677 h 1257445"/>
                <a:gd name="connsiteX57" fmla="*/ 26289 w 1180628"/>
                <a:gd name="connsiteY57" fmla="*/ 1088635 h 1257445"/>
                <a:gd name="connsiteX58" fmla="*/ 72732 w 1180628"/>
                <a:gd name="connsiteY58" fmla="*/ 915128 h 1257445"/>
                <a:gd name="connsiteX59" fmla="*/ 111431 w 1180628"/>
                <a:gd name="connsiteY59" fmla="*/ 658147 h 1257445"/>
                <a:gd name="connsiteX60" fmla="*/ 32879 w 1180628"/>
                <a:gd name="connsiteY60" fmla="*/ 495459 h 1257445"/>
                <a:gd name="connsiteX61" fmla="*/ 222580 w 1180628"/>
                <a:gd name="connsiteY61" fmla="*/ 7281 h 1257445"/>
                <a:gd name="connsiteX62" fmla="*/ 268147 w 1180628"/>
                <a:gd name="connsiteY62" fmla="*/ 59859 h 1257445"/>
                <a:gd name="connsiteX63" fmla="*/ 296189 w 1180628"/>
                <a:gd name="connsiteY63" fmla="*/ 194809 h 1257445"/>
                <a:gd name="connsiteX64" fmla="*/ 230466 w 1180628"/>
                <a:gd name="connsiteY64" fmla="*/ 231614 h 1257445"/>
                <a:gd name="connsiteX65" fmla="*/ 177888 w 1180628"/>
                <a:gd name="connsiteY65" fmla="*/ 248263 h 1257445"/>
                <a:gd name="connsiteX66" fmla="*/ 196291 w 1180628"/>
                <a:gd name="connsiteY66" fmla="*/ 191304 h 1257445"/>
                <a:gd name="connsiteX67" fmla="*/ 222580 w 1180628"/>
                <a:gd name="connsiteY67" fmla="*/ 72127 h 1257445"/>
                <a:gd name="connsiteX68" fmla="*/ 222580 w 1180628"/>
                <a:gd name="connsiteY68" fmla="*/ 7281 h 1257445"/>
                <a:gd name="connsiteX69" fmla="*/ 616477 w 1180628"/>
                <a:gd name="connsiteY69" fmla="*/ 51 h 1257445"/>
                <a:gd name="connsiteX70" fmla="*/ 664235 w 1180628"/>
                <a:gd name="connsiteY70" fmla="*/ 9910 h 1257445"/>
                <a:gd name="connsiteX71" fmla="*/ 760628 w 1180628"/>
                <a:gd name="connsiteY71" fmla="*/ 61612 h 1257445"/>
                <a:gd name="connsiteX72" fmla="*/ 780783 w 1180628"/>
                <a:gd name="connsiteY72" fmla="*/ 93158 h 1257445"/>
                <a:gd name="connsiteX73" fmla="*/ 778154 w 1180628"/>
                <a:gd name="connsiteY73" fmla="*/ 149242 h 1257445"/>
                <a:gd name="connsiteX74" fmla="*/ 711555 w 1180628"/>
                <a:gd name="connsiteY74" fmla="*/ 289450 h 1257445"/>
                <a:gd name="connsiteX75" fmla="*/ 709802 w 1180628"/>
                <a:gd name="connsiteY75" fmla="*/ 317491 h 1257445"/>
                <a:gd name="connsiteX76" fmla="*/ 765886 w 1180628"/>
                <a:gd name="connsiteY76" fmla="*/ 298213 h 1257445"/>
                <a:gd name="connsiteX77" fmla="*/ 821093 w 1180628"/>
                <a:gd name="connsiteY77" fmla="*/ 264037 h 1257445"/>
                <a:gd name="connsiteX78" fmla="*/ 832484 w 1180628"/>
                <a:gd name="connsiteY78" fmla="*/ 229861 h 1257445"/>
                <a:gd name="connsiteX79" fmla="*/ 841247 w 1180628"/>
                <a:gd name="connsiteY79" fmla="*/ 190428 h 1257445"/>
                <a:gd name="connsiteX80" fmla="*/ 888568 w 1180628"/>
                <a:gd name="connsiteY80" fmla="*/ 175531 h 1257445"/>
                <a:gd name="connsiteX81" fmla="*/ 990218 w 1180628"/>
                <a:gd name="connsiteY81" fmla="*/ 202696 h 1257445"/>
                <a:gd name="connsiteX82" fmla="*/ 1086611 w 1180628"/>
                <a:gd name="connsiteY82" fmla="*/ 270171 h 1257445"/>
                <a:gd name="connsiteX83" fmla="*/ 1094498 w 1180628"/>
                <a:gd name="connsiteY83" fmla="*/ 373574 h 1257445"/>
                <a:gd name="connsiteX84" fmla="*/ 981455 w 1180628"/>
                <a:gd name="connsiteY84" fmla="*/ 436668 h 1257445"/>
                <a:gd name="connsiteX85" fmla="*/ 887691 w 1180628"/>
                <a:gd name="connsiteY85" fmla="*/ 470844 h 1257445"/>
                <a:gd name="connsiteX86" fmla="*/ 741349 w 1180628"/>
                <a:gd name="connsiteY86" fmla="*/ 566360 h 1257445"/>
                <a:gd name="connsiteX87" fmla="*/ 665987 w 1180628"/>
                <a:gd name="connsiteY87" fmla="*/ 612804 h 1257445"/>
                <a:gd name="connsiteX88" fmla="*/ 708926 w 1180628"/>
                <a:gd name="connsiteY88" fmla="*/ 550587 h 1257445"/>
                <a:gd name="connsiteX89" fmla="*/ 734339 w 1180628"/>
                <a:gd name="connsiteY89" fmla="*/ 494504 h 1257445"/>
                <a:gd name="connsiteX90" fmla="*/ 617791 w 1180628"/>
                <a:gd name="connsiteY90" fmla="*/ 528680 h 1257445"/>
                <a:gd name="connsiteX91" fmla="*/ 488975 w 1180628"/>
                <a:gd name="connsiteY91" fmla="*/ 583886 h 1257445"/>
                <a:gd name="connsiteX92" fmla="*/ 440778 w 1180628"/>
                <a:gd name="connsiteY92" fmla="*/ 599660 h 1257445"/>
                <a:gd name="connsiteX93" fmla="*/ 403974 w 1180628"/>
                <a:gd name="connsiteY93" fmla="*/ 585639 h 1257445"/>
                <a:gd name="connsiteX94" fmla="*/ 389077 w 1180628"/>
                <a:gd name="connsiteY94" fmla="*/ 529556 h 1257445"/>
                <a:gd name="connsiteX95" fmla="*/ 378561 w 1180628"/>
                <a:gd name="connsiteY95" fmla="*/ 496256 h 1257445"/>
                <a:gd name="connsiteX96" fmla="*/ 359283 w 1180628"/>
                <a:gd name="connsiteY96" fmla="*/ 489246 h 1257445"/>
                <a:gd name="connsiteX97" fmla="*/ 342633 w 1180628"/>
                <a:gd name="connsiteY97" fmla="*/ 486617 h 1257445"/>
                <a:gd name="connsiteX98" fmla="*/ 345262 w 1180628"/>
                <a:gd name="connsiteY98" fmla="*/ 461204 h 1257445"/>
                <a:gd name="connsiteX99" fmla="*/ 373303 w 1180628"/>
                <a:gd name="connsiteY99" fmla="*/ 397234 h 1257445"/>
                <a:gd name="connsiteX100" fmla="*/ 406603 w 1180628"/>
                <a:gd name="connsiteY100" fmla="*/ 378832 h 1257445"/>
                <a:gd name="connsiteX101" fmla="*/ 509130 w 1180628"/>
                <a:gd name="connsiteY101" fmla="*/ 273676 h 1257445"/>
                <a:gd name="connsiteX102" fmla="*/ 608152 w 1180628"/>
                <a:gd name="connsiteY102" fmla="*/ 87901 h 1257445"/>
                <a:gd name="connsiteX103" fmla="*/ 599389 w 1180628"/>
                <a:gd name="connsiteY103" fmla="*/ 59859 h 1257445"/>
                <a:gd name="connsiteX104" fmla="*/ 580986 w 1180628"/>
                <a:gd name="connsiteY104" fmla="*/ 39704 h 1257445"/>
                <a:gd name="connsiteX105" fmla="*/ 588873 w 1180628"/>
                <a:gd name="connsiteY105" fmla="*/ 7281 h 1257445"/>
                <a:gd name="connsiteX106" fmla="*/ 616477 w 1180628"/>
                <a:gd name="connsiteY106" fmla="*/ 51 h 1257445"/>
                <a:gd name="connsiteX0" fmla="*/ 883310 w 1180628"/>
                <a:gd name="connsiteY0" fmla="*/ 816982 h 1257445"/>
                <a:gd name="connsiteX1" fmla="*/ 814958 w 1180628"/>
                <a:gd name="connsiteY1" fmla="*/ 853787 h 1257445"/>
                <a:gd name="connsiteX2" fmla="*/ 690524 w 1180628"/>
                <a:gd name="connsiteY2" fmla="*/ 902860 h 1257445"/>
                <a:gd name="connsiteX3" fmla="*/ 632688 w 1180628"/>
                <a:gd name="connsiteY3" fmla="*/ 910746 h 1257445"/>
                <a:gd name="connsiteX4" fmla="*/ 599389 w 1180628"/>
                <a:gd name="connsiteY4" fmla="*/ 888839 h 1257445"/>
                <a:gd name="connsiteX5" fmla="*/ 562584 w 1180628"/>
                <a:gd name="connsiteY5" fmla="*/ 876571 h 1257445"/>
                <a:gd name="connsiteX6" fmla="*/ 553821 w 1180628"/>
                <a:gd name="connsiteY6" fmla="*/ 953685 h 1257445"/>
                <a:gd name="connsiteX7" fmla="*/ 562584 w 1180628"/>
                <a:gd name="connsiteY7" fmla="*/ 1030799 h 1257445"/>
                <a:gd name="connsiteX8" fmla="*/ 624801 w 1180628"/>
                <a:gd name="connsiteY8" fmla="*/ 1029047 h 1257445"/>
                <a:gd name="connsiteX9" fmla="*/ 730834 w 1180628"/>
                <a:gd name="connsiteY9" fmla="*/ 983479 h 1257445"/>
                <a:gd name="connsiteX10" fmla="*/ 818464 w 1180628"/>
                <a:gd name="connsiteY10" fmla="*/ 913375 h 1257445"/>
                <a:gd name="connsiteX11" fmla="*/ 885062 w 1180628"/>
                <a:gd name="connsiteY11" fmla="*/ 832756 h 1257445"/>
                <a:gd name="connsiteX12" fmla="*/ 883310 w 1180628"/>
                <a:gd name="connsiteY12" fmla="*/ 816982 h 1257445"/>
                <a:gd name="connsiteX13" fmla="*/ 960424 w 1180628"/>
                <a:gd name="connsiteY13" fmla="*/ 665163 h 1257445"/>
                <a:gd name="connsiteX14" fmla="*/ 969187 w 1180628"/>
                <a:gd name="connsiteY14" fmla="*/ 665382 h 1257445"/>
                <a:gd name="connsiteX15" fmla="*/ 1048054 w 1180628"/>
                <a:gd name="connsiteY15" fmla="*/ 685537 h 1257445"/>
                <a:gd name="connsiteX16" fmla="*/ 1166355 w 1180628"/>
                <a:gd name="connsiteY16" fmla="*/ 725847 h 1257445"/>
                <a:gd name="connsiteX17" fmla="*/ 1168984 w 1180628"/>
                <a:gd name="connsiteY17" fmla="*/ 780178 h 1257445"/>
                <a:gd name="connsiteX18" fmla="*/ 1118158 w 1180628"/>
                <a:gd name="connsiteY18" fmla="*/ 870437 h 1257445"/>
                <a:gd name="connsiteX19" fmla="*/ 1021765 w 1180628"/>
                <a:gd name="connsiteY19" fmla="*/ 1008016 h 1257445"/>
                <a:gd name="connsiteX20" fmla="*/ 963929 w 1180628"/>
                <a:gd name="connsiteY20" fmla="*/ 1071109 h 1257445"/>
                <a:gd name="connsiteX21" fmla="*/ 995476 w 1180628"/>
                <a:gd name="connsiteY21" fmla="*/ 1106161 h 1257445"/>
                <a:gd name="connsiteX22" fmla="*/ 1020013 w 1180628"/>
                <a:gd name="connsiteY22" fmla="*/ 1140337 h 1257445"/>
                <a:gd name="connsiteX23" fmla="*/ 1018260 w 1180628"/>
                <a:gd name="connsiteY23" fmla="*/ 1172760 h 1257445"/>
                <a:gd name="connsiteX24" fmla="*/ 1005116 w 1180628"/>
                <a:gd name="connsiteY24" fmla="*/ 1195544 h 1257445"/>
                <a:gd name="connsiteX25" fmla="*/ 970064 w 1180628"/>
                <a:gd name="connsiteY25" fmla="*/ 1209565 h 1257445"/>
                <a:gd name="connsiteX26" fmla="*/ 902588 w 1180628"/>
                <a:gd name="connsiteY26" fmla="*/ 1221833 h 1257445"/>
                <a:gd name="connsiteX27" fmla="*/ 774649 w 1180628"/>
                <a:gd name="connsiteY27" fmla="*/ 1235854 h 1257445"/>
                <a:gd name="connsiteX28" fmla="*/ 639699 w 1180628"/>
                <a:gd name="connsiteY28" fmla="*/ 1249874 h 1257445"/>
                <a:gd name="connsiteX29" fmla="*/ 578357 w 1180628"/>
                <a:gd name="connsiteY29" fmla="*/ 1216575 h 1257445"/>
                <a:gd name="connsiteX30" fmla="*/ 467944 w 1180628"/>
                <a:gd name="connsiteY30" fmla="*/ 1103532 h 1257445"/>
                <a:gd name="connsiteX31" fmla="*/ 439902 w 1180628"/>
                <a:gd name="connsiteY31" fmla="*/ 971211 h 1257445"/>
                <a:gd name="connsiteX32" fmla="*/ 473201 w 1180628"/>
                <a:gd name="connsiteY32" fmla="*/ 868684 h 1257445"/>
                <a:gd name="connsiteX33" fmla="*/ 506501 w 1180628"/>
                <a:gd name="connsiteY33" fmla="*/ 781930 h 1257445"/>
                <a:gd name="connsiteX34" fmla="*/ 532790 w 1180628"/>
                <a:gd name="connsiteY34" fmla="*/ 788941 h 1257445"/>
                <a:gd name="connsiteX35" fmla="*/ 595883 w 1180628"/>
                <a:gd name="connsiteY35" fmla="*/ 801209 h 1257445"/>
                <a:gd name="connsiteX36" fmla="*/ 727328 w 1180628"/>
                <a:gd name="connsiteY36" fmla="*/ 748631 h 1257445"/>
                <a:gd name="connsiteX37" fmla="*/ 902588 w 1180628"/>
                <a:gd name="connsiteY37" fmla="*/ 677650 h 1257445"/>
                <a:gd name="connsiteX38" fmla="*/ 960424 w 1180628"/>
                <a:gd name="connsiteY38" fmla="*/ 665163 h 1257445"/>
                <a:gd name="connsiteX39" fmla="*/ 32879 w 1180628"/>
                <a:gd name="connsiteY39" fmla="*/ 495459 h 1257445"/>
                <a:gd name="connsiteX40" fmla="*/ 161239 w 1180628"/>
                <a:gd name="connsiteY40" fmla="*/ 547082 h 1257445"/>
                <a:gd name="connsiteX41" fmla="*/ 198920 w 1180628"/>
                <a:gd name="connsiteY41" fmla="*/ 582134 h 1257445"/>
                <a:gd name="connsiteX42" fmla="*/ 206806 w 1180628"/>
                <a:gd name="connsiteY42" fmla="*/ 624196 h 1257445"/>
                <a:gd name="connsiteX43" fmla="*/ 197167 w 1180628"/>
                <a:gd name="connsiteY43" fmla="*/ 722342 h 1257445"/>
                <a:gd name="connsiteX44" fmla="*/ 178765 w 1180628"/>
                <a:gd name="connsiteY44" fmla="*/ 813477 h 1257445"/>
                <a:gd name="connsiteX45" fmla="*/ 177012 w 1180628"/>
                <a:gd name="connsiteY45" fmla="*/ 839766 h 1257445"/>
                <a:gd name="connsiteX46" fmla="*/ 215569 w 1180628"/>
                <a:gd name="connsiteY46" fmla="*/ 788941 h 1257445"/>
                <a:gd name="connsiteX47" fmla="*/ 266395 w 1180628"/>
                <a:gd name="connsiteY47" fmla="*/ 762652 h 1257445"/>
                <a:gd name="connsiteX48" fmla="*/ 268147 w 1180628"/>
                <a:gd name="connsiteY48" fmla="*/ 820487 h 1257445"/>
                <a:gd name="connsiteX49" fmla="*/ 249745 w 1180628"/>
                <a:gd name="connsiteY49" fmla="*/ 989613 h 1257445"/>
                <a:gd name="connsiteX50" fmla="*/ 201549 w 1180628"/>
                <a:gd name="connsiteY50" fmla="*/ 1132450 h 1257445"/>
                <a:gd name="connsiteX51" fmla="*/ 173507 w 1180628"/>
                <a:gd name="connsiteY51" fmla="*/ 1204307 h 1257445"/>
                <a:gd name="connsiteX52" fmla="*/ 148094 w 1180628"/>
                <a:gd name="connsiteY52" fmla="*/ 1241988 h 1257445"/>
                <a:gd name="connsiteX53" fmla="*/ 106908 w 1180628"/>
                <a:gd name="connsiteY53" fmla="*/ 1256885 h 1257445"/>
                <a:gd name="connsiteX54" fmla="*/ 70104 w 1180628"/>
                <a:gd name="connsiteY54" fmla="*/ 1210441 h 1257445"/>
                <a:gd name="connsiteX55" fmla="*/ 26289 w 1180628"/>
                <a:gd name="connsiteY55" fmla="*/ 1144718 h 1257445"/>
                <a:gd name="connsiteX56" fmla="*/ 0 w 1180628"/>
                <a:gd name="connsiteY56" fmla="*/ 1116677 h 1257445"/>
                <a:gd name="connsiteX57" fmla="*/ 26289 w 1180628"/>
                <a:gd name="connsiteY57" fmla="*/ 1088635 h 1257445"/>
                <a:gd name="connsiteX58" fmla="*/ 72732 w 1180628"/>
                <a:gd name="connsiteY58" fmla="*/ 915128 h 1257445"/>
                <a:gd name="connsiteX59" fmla="*/ 111431 w 1180628"/>
                <a:gd name="connsiteY59" fmla="*/ 658147 h 1257445"/>
                <a:gd name="connsiteX60" fmla="*/ 32879 w 1180628"/>
                <a:gd name="connsiteY60" fmla="*/ 495459 h 1257445"/>
                <a:gd name="connsiteX61" fmla="*/ 222580 w 1180628"/>
                <a:gd name="connsiteY61" fmla="*/ 7281 h 1257445"/>
                <a:gd name="connsiteX62" fmla="*/ 268147 w 1180628"/>
                <a:gd name="connsiteY62" fmla="*/ 59859 h 1257445"/>
                <a:gd name="connsiteX63" fmla="*/ 296189 w 1180628"/>
                <a:gd name="connsiteY63" fmla="*/ 194809 h 1257445"/>
                <a:gd name="connsiteX64" fmla="*/ 230466 w 1180628"/>
                <a:gd name="connsiteY64" fmla="*/ 231614 h 1257445"/>
                <a:gd name="connsiteX65" fmla="*/ 177888 w 1180628"/>
                <a:gd name="connsiteY65" fmla="*/ 248263 h 1257445"/>
                <a:gd name="connsiteX66" fmla="*/ 196291 w 1180628"/>
                <a:gd name="connsiteY66" fmla="*/ 191304 h 1257445"/>
                <a:gd name="connsiteX67" fmla="*/ 222580 w 1180628"/>
                <a:gd name="connsiteY67" fmla="*/ 72127 h 1257445"/>
                <a:gd name="connsiteX68" fmla="*/ 222580 w 1180628"/>
                <a:gd name="connsiteY68" fmla="*/ 7281 h 1257445"/>
                <a:gd name="connsiteX69" fmla="*/ 616477 w 1180628"/>
                <a:gd name="connsiteY69" fmla="*/ 51 h 1257445"/>
                <a:gd name="connsiteX70" fmla="*/ 664235 w 1180628"/>
                <a:gd name="connsiteY70" fmla="*/ 9910 h 1257445"/>
                <a:gd name="connsiteX71" fmla="*/ 760628 w 1180628"/>
                <a:gd name="connsiteY71" fmla="*/ 61612 h 1257445"/>
                <a:gd name="connsiteX72" fmla="*/ 780783 w 1180628"/>
                <a:gd name="connsiteY72" fmla="*/ 93158 h 1257445"/>
                <a:gd name="connsiteX73" fmla="*/ 778154 w 1180628"/>
                <a:gd name="connsiteY73" fmla="*/ 149242 h 1257445"/>
                <a:gd name="connsiteX74" fmla="*/ 711555 w 1180628"/>
                <a:gd name="connsiteY74" fmla="*/ 289450 h 1257445"/>
                <a:gd name="connsiteX75" fmla="*/ 709802 w 1180628"/>
                <a:gd name="connsiteY75" fmla="*/ 317491 h 1257445"/>
                <a:gd name="connsiteX76" fmla="*/ 765886 w 1180628"/>
                <a:gd name="connsiteY76" fmla="*/ 298213 h 1257445"/>
                <a:gd name="connsiteX77" fmla="*/ 821093 w 1180628"/>
                <a:gd name="connsiteY77" fmla="*/ 264037 h 1257445"/>
                <a:gd name="connsiteX78" fmla="*/ 832484 w 1180628"/>
                <a:gd name="connsiteY78" fmla="*/ 229861 h 1257445"/>
                <a:gd name="connsiteX79" fmla="*/ 841247 w 1180628"/>
                <a:gd name="connsiteY79" fmla="*/ 190428 h 1257445"/>
                <a:gd name="connsiteX80" fmla="*/ 888568 w 1180628"/>
                <a:gd name="connsiteY80" fmla="*/ 175531 h 1257445"/>
                <a:gd name="connsiteX81" fmla="*/ 990218 w 1180628"/>
                <a:gd name="connsiteY81" fmla="*/ 202696 h 1257445"/>
                <a:gd name="connsiteX82" fmla="*/ 1086611 w 1180628"/>
                <a:gd name="connsiteY82" fmla="*/ 270171 h 1257445"/>
                <a:gd name="connsiteX83" fmla="*/ 1094498 w 1180628"/>
                <a:gd name="connsiteY83" fmla="*/ 373574 h 1257445"/>
                <a:gd name="connsiteX84" fmla="*/ 981455 w 1180628"/>
                <a:gd name="connsiteY84" fmla="*/ 436668 h 1257445"/>
                <a:gd name="connsiteX85" fmla="*/ 887691 w 1180628"/>
                <a:gd name="connsiteY85" fmla="*/ 470844 h 1257445"/>
                <a:gd name="connsiteX86" fmla="*/ 741349 w 1180628"/>
                <a:gd name="connsiteY86" fmla="*/ 566360 h 1257445"/>
                <a:gd name="connsiteX87" fmla="*/ 665987 w 1180628"/>
                <a:gd name="connsiteY87" fmla="*/ 612804 h 1257445"/>
                <a:gd name="connsiteX88" fmla="*/ 708926 w 1180628"/>
                <a:gd name="connsiteY88" fmla="*/ 550587 h 1257445"/>
                <a:gd name="connsiteX89" fmla="*/ 734339 w 1180628"/>
                <a:gd name="connsiteY89" fmla="*/ 494504 h 1257445"/>
                <a:gd name="connsiteX90" fmla="*/ 617791 w 1180628"/>
                <a:gd name="connsiteY90" fmla="*/ 528680 h 1257445"/>
                <a:gd name="connsiteX91" fmla="*/ 488975 w 1180628"/>
                <a:gd name="connsiteY91" fmla="*/ 583886 h 1257445"/>
                <a:gd name="connsiteX92" fmla="*/ 440778 w 1180628"/>
                <a:gd name="connsiteY92" fmla="*/ 599660 h 1257445"/>
                <a:gd name="connsiteX93" fmla="*/ 403974 w 1180628"/>
                <a:gd name="connsiteY93" fmla="*/ 585639 h 1257445"/>
                <a:gd name="connsiteX94" fmla="*/ 389077 w 1180628"/>
                <a:gd name="connsiteY94" fmla="*/ 529556 h 1257445"/>
                <a:gd name="connsiteX95" fmla="*/ 378561 w 1180628"/>
                <a:gd name="connsiteY95" fmla="*/ 496256 h 1257445"/>
                <a:gd name="connsiteX96" fmla="*/ 359283 w 1180628"/>
                <a:gd name="connsiteY96" fmla="*/ 489246 h 1257445"/>
                <a:gd name="connsiteX97" fmla="*/ 342633 w 1180628"/>
                <a:gd name="connsiteY97" fmla="*/ 486617 h 1257445"/>
                <a:gd name="connsiteX98" fmla="*/ 345262 w 1180628"/>
                <a:gd name="connsiteY98" fmla="*/ 461204 h 1257445"/>
                <a:gd name="connsiteX99" fmla="*/ 373303 w 1180628"/>
                <a:gd name="connsiteY99" fmla="*/ 397234 h 1257445"/>
                <a:gd name="connsiteX100" fmla="*/ 406603 w 1180628"/>
                <a:gd name="connsiteY100" fmla="*/ 378832 h 1257445"/>
                <a:gd name="connsiteX101" fmla="*/ 509130 w 1180628"/>
                <a:gd name="connsiteY101" fmla="*/ 273676 h 1257445"/>
                <a:gd name="connsiteX102" fmla="*/ 608152 w 1180628"/>
                <a:gd name="connsiteY102" fmla="*/ 87901 h 1257445"/>
                <a:gd name="connsiteX103" fmla="*/ 599389 w 1180628"/>
                <a:gd name="connsiteY103" fmla="*/ 59859 h 1257445"/>
                <a:gd name="connsiteX104" fmla="*/ 580986 w 1180628"/>
                <a:gd name="connsiteY104" fmla="*/ 39704 h 1257445"/>
                <a:gd name="connsiteX105" fmla="*/ 588873 w 1180628"/>
                <a:gd name="connsiteY105" fmla="*/ 7281 h 1257445"/>
                <a:gd name="connsiteX106" fmla="*/ 616477 w 1180628"/>
                <a:gd name="connsiteY106" fmla="*/ 51 h 1257445"/>
                <a:gd name="connsiteX0" fmla="*/ 883310 w 1180628"/>
                <a:gd name="connsiteY0" fmla="*/ 816982 h 1257445"/>
                <a:gd name="connsiteX1" fmla="*/ 814958 w 1180628"/>
                <a:gd name="connsiteY1" fmla="*/ 853787 h 1257445"/>
                <a:gd name="connsiteX2" fmla="*/ 690524 w 1180628"/>
                <a:gd name="connsiteY2" fmla="*/ 902860 h 1257445"/>
                <a:gd name="connsiteX3" fmla="*/ 632688 w 1180628"/>
                <a:gd name="connsiteY3" fmla="*/ 910746 h 1257445"/>
                <a:gd name="connsiteX4" fmla="*/ 599389 w 1180628"/>
                <a:gd name="connsiteY4" fmla="*/ 888839 h 1257445"/>
                <a:gd name="connsiteX5" fmla="*/ 562584 w 1180628"/>
                <a:gd name="connsiteY5" fmla="*/ 876571 h 1257445"/>
                <a:gd name="connsiteX6" fmla="*/ 553821 w 1180628"/>
                <a:gd name="connsiteY6" fmla="*/ 953685 h 1257445"/>
                <a:gd name="connsiteX7" fmla="*/ 562584 w 1180628"/>
                <a:gd name="connsiteY7" fmla="*/ 1030799 h 1257445"/>
                <a:gd name="connsiteX8" fmla="*/ 624801 w 1180628"/>
                <a:gd name="connsiteY8" fmla="*/ 1029047 h 1257445"/>
                <a:gd name="connsiteX9" fmla="*/ 730834 w 1180628"/>
                <a:gd name="connsiteY9" fmla="*/ 983479 h 1257445"/>
                <a:gd name="connsiteX10" fmla="*/ 818464 w 1180628"/>
                <a:gd name="connsiteY10" fmla="*/ 913375 h 1257445"/>
                <a:gd name="connsiteX11" fmla="*/ 885062 w 1180628"/>
                <a:gd name="connsiteY11" fmla="*/ 832756 h 1257445"/>
                <a:gd name="connsiteX12" fmla="*/ 883310 w 1180628"/>
                <a:gd name="connsiteY12" fmla="*/ 816982 h 1257445"/>
                <a:gd name="connsiteX13" fmla="*/ 960424 w 1180628"/>
                <a:gd name="connsiteY13" fmla="*/ 665163 h 1257445"/>
                <a:gd name="connsiteX14" fmla="*/ 969187 w 1180628"/>
                <a:gd name="connsiteY14" fmla="*/ 665382 h 1257445"/>
                <a:gd name="connsiteX15" fmla="*/ 1048054 w 1180628"/>
                <a:gd name="connsiteY15" fmla="*/ 685537 h 1257445"/>
                <a:gd name="connsiteX16" fmla="*/ 1166355 w 1180628"/>
                <a:gd name="connsiteY16" fmla="*/ 725847 h 1257445"/>
                <a:gd name="connsiteX17" fmla="*/ 1168984 w 1180628"/>
                <a:gd name="connsiteY17" fmla="*/ 780178 h 1257445"/>
                <a:gd name="connsiteX18" fmla="*/ 1118158 w 1180628"/>
                <a:gd name="connsiteY18" fmla="*/ 870437 h 1257445"/>
                <a:gd name="connsiteX19" fmla="*/ 1021765 w 1180628"/>
                <a:gd name="connsiteY19" fmla="*/ 1008016 h 1257445"/>
                <a:gd name="connsiteX20" fmla="*/ 963929 w 1180628"/>
                <a:gd name="connsiteY20" fmla="*/ 1071109 h 1257445"/>
                <a:gd name="connsiteX21" fmla="*/ 995476 w 1180628"/>
                <a:gd name="connsiteY21" fmla="*/ 1106161 h 1257445"/>
                <a:gd name="connsiteX22" fmla="*/ 1020013 w 1180628"/>
                <a:gd name="connsiteY22" fmla="*/ 1140337 h 1257445"/>
                <a:gd name="connsiteX23" fmla="*/ 1018260 w 1180628"/>
                <a:gd name="connsiteY23" fmla="*/ 1172760 h 1257445"/>
                <a:gd name="connsiteX24" fmla="*/ 1005116 w 1180628"/>
                <a:gd name="connsiteY24" fmla="*/ 1195544 h 1257445"/>
                <a:gd name="connsiteX25" fmla="*/ 970064 w 1180628"/>
                <a:gd name="connsiteY25" fmla="*/ 1209565 h 1257445"/>
                <a:gd name="connsiteX26" fmla="*/ 902588 w 1180628"/>
                <a:gd name="connsiteY26" fmla="*/ 1221833 h 1257445"/>
                <a:gd name="connsiteX27" fmla="*/ 774649 w 1180628"/>
                <a:gd name="connsiteY27" fmla="*/ 1235854 h 1257445"/>
                <a:gd name="connsiteX28" fmla="*/ 639699 w 1180628"/>
                <a:gd name="connsiteY28" fmla="*/ 1249874 h 1257445"/>
                <a:gd name="connsiteX29" fmla="*/ 578357 w 1180628"/>
                <a:gd name="connsiteY29" fmla="*/ 1216575 h 1257445"/>
                <a:gd name="connsiteX30" fmla="*/ 467944 w 1180628"/>
                <a:gd name="connsiteY30" fmla="*/ 1103532 h 1257445"/>
                <a:gd name="connsiteX31" fmla="*/ 439902 w 1180628"/>
                <a:gd name="connsiteY31" fmla="*/ 971211 h 1257445"/>
                <a:gd name="connsiteX32" fmla="*/ 473201 w 1180628"/>
                <a:gd name="connsiteY32" fmla="*/ 868684 h 1257445"/>
                <a:gd name="connsiteX33" fmla="*/ 506501 w 1180628"/>
                <a:gd name="connsiteY33" fmla="*/ 781930 h 1257445"/>
                <a:gd name="connsiteX34" fmla="*/ 532790 w 1180628"/>
                <a:gd name="connsiteY34" fmla="*/ 788941 h 1257445"/>
                <a:gd name="connsiteX35" fmla="*/ 595883 w 1180628"/>
                <a:gd name="connsiteY35" fmla="*/ 801209 h 1257445"/>
                <a:gd name="connsiteX36" fmla="*/ 727328 w 1180628"/>
                <a:gd name="connsiteY36" fmla="*/ 748631 h 1257445"/>
                <a:gd name="connsiteX37" fmla="*/ 902588 w 1180628"/>
                <a:gd name="connsiteY37" fmla="*/ 677650 h 1257445"/>
                <a:gd name="connsiteX38" fmla="*/ 960424 w 1180628"/>
                <a:gd name="connsiteY38" fmla="*/ 665163 h 1257445"/>
                <a:gd name="connsiteX39" fmla="*/ 32879 w 1180628"/>
                <a:gd name="connsiteY39" fmla="*/ 495459 h 1257445"/>
                <a:gd name="connsiteX40" fmla="*/ 122619 w 1180628"/>
                <a:gd name="connsiteY40" fmla="*/ 471519 h 1257445"/>
                <a:gd name="connsiteX41" fmla="*/ 198920 w 1180628"/>
                <a:gd name="connsiteY41" fmla="*/ 582134 h 1257445"/>
                <a:gd name="connsiteX42" fmla="*/ 206806 w 1180628"/>
                <a:gd name="connsiteY42" fmla="*/ 624196 h 1257445"/>
                <a:gd name="connsiteX43" fmla="*/ 197167 w 1180628"/>
                <a:gd name="connsiteY43" fmla="*/ 722342 h 1257445"/>
                <a:gd name="connsiteX44" fmla="*/ 178765 w 1180628"/>
                <a:gd name="connsiteY44" fmla="*/ 813477 h 1257445"/>
                <a:gd name="connsiteX45" fmla="*/ 177012 w 1180628"/>
                <a:gd name="connsiteY45" fmla="*/ 839766 h 1257445"/>
                <a:gd name="connsiteX46" fmla="*/ 215569 w 1180628"/>
                <a:gd name="connsiteY46" fmla="*/ 788941 h 1257445"/>
                <a:gd name="connsiteX47" fmla="*/ 266395 w 1180628"/>
                <a:gd name="connsiteY47" fmla="*/ 762652 h 1257445"/>
                <a:gd name="connsiteX48" fmla="*/ 268147 w 1180628"/>
                <a:gd name="connsiteY48" fmla="*/ 820487 h 1257445"/>
                <a:gd name="connsiteX49" fmla="*/ 249745 w 1180628"/>
                <a:gd name="connsiteY49" fmla="*/ 989613 h 1257445"/>
                <a:gd name="connsiteX50" fmla="*/ 201549 w 1180628"/>
                <a:gd name="connsiteY50" fmla="*/ 1132450 h 1257445"/>
                <a:gd name="connsiteX51" fmla="*/ 173507 w 1180628"/>
                <a:gd name="connsiteY51" fmla="*/ 1204307 h 1257445"/>
                <a:gd name="connsiteX52" fmla="*/ 148094 w 1180628"/>
                <a:gd name="connsiteY52" fmla="*/ 1241988 h 1257445"/>
                <a:gd name="connsiteX53" fmla="*/ 106908 w 1180628"/>
                <a:gd name="connsiteY53" fmla="*/ 1256885 h 1257445"/>
                <a:gd name="connsiteX54" fmla="*/ 70104 w 1180628"/>
                <a:gd name="connsiteY54" fmla="*/ 1210441 h 1257445"/>
                <a:gd name="connsiteX55" fmla="*/ 26289 w 1180628"/>
                <a:gd name="connsiteY55" fmla="*/ 1144718 h 1257445"/>
                <a:gd name="connsiteX56" fmla="*/ 0 w 1180628"/>
                <a:gd name="connsiteY56" fmla="*/ 1116677 h 1257445"/>
                <a:gd name="connsiteX57" fmla="*/ 26289 w 1180628"/>
                <a:gd name="connsiteY57" fmla="*/ 1088635 h 1257445"/>
                <a:gd name="connsiteX58" fmla="*/ 72732 w 1180628"/>
                <a:gd name="connsiteY58" fmla="*/ 915128 h 1257445"/>
                <a:gd name="connsiteX59" fmla="*/ 111431 w 1180628"/>
                <a:gd name="connsiteY59" fmla="*/ 658147 h 1257445"/>
                <a:gd name="connsiteX60" fmla="*/ 32879 w 1180628"/>
                <a:gd name="connsiteY60" fmla="*/ 495459 h 1257445"/>
                <a:gd name="connsiteX61" fmla="*/ 222580 w 1180628"/>
                <a:gd name="connsiteY61" fmla="*/ 7281 h 1257445"/>
                <a:gd name="connsiteX62" fmla="*/ 268147 w 1180628"/>
                <a:gd name="connsiteY62" fmla="*/ 59859 h 1257445"/>
                <a:gd name="connsiteX63" fmla="*/ 296189 w 1180628"/>
                <a:gd name="connsiteY63" fmla="*/ 194809 h 1257445"/>
                <a:gd name="connsiteX64" fmla="*/ 230466 w 1180628"/>
                <a:gd name="connsiteY64" fmla="*/ 231614 h 1257445"/>
                <a:gd name="connsiteX65" fmla="*/ 177888 w 1180628"/>
                <a:gd name="connsiteY65" fmla="*/ 248263 h 1257445"/>
                <a:gd name="connsiteX66" fmla="*/ 196291 w 1180628"/>
                <a:gd name="connsiteY66" fmla="*/ 191304 h 1257445"/>
                <a:gd name="connsiteX67" fmla="*/ 222580 w 1180628"/>
                <a:gd name="connsiteY67" fmla="*/ 72127 h 1257445"/>
                <a:gd name="connsiteX68" fmla="*/ 222580 w 1180628"/>
                <a:gd name="connsiteY68" fmla="*/ 7281 h 1257445"/>
                <a:gd name="connsiteX69" fmla="*/ 616477 w 1180628"/>
                <a:gd name="connsiteY69" fmla="*/ 51 h 1257445"/>
                <a:gd name="connsiteX70" fmla="*/ 664235 w 1180628"/>
                <a:gd name="connsiteY70" fmla="*/ 9910 h 1257445"/>
                <a:gd name="connsiteX71" fmla="*/ 760628 w 1180628"/>
                <a:gd name="connsiteY71" fmla="*/ 61612 h 1257445"/>
                <a:gd name="connsiteX72" fmla="*/ 780783 w 1180628"/>
                <a:gd name="connsiteY72" fmla="*/ 93158 h 1257445"/>
                <a:gd name="connsiteX73" fmla="*/ 778154 w 1180628"/>
                <a:gd name="connsiteY73" fmla="*/ 149242 h 1257445"/>
                <a:gd name="connsiteX74" fmla="*/ 711555 w 1180628"/>
                <a:gd name="connsiteY74" fmla="*/ 289450 h 1257445"/>
                <a:gd name="connsiteX75" fmla="*/ 709802 w 1180628"/>
                <a:gd name="connsiteY75" fmla="*/ 317491 h 1257445"/>
                <a:gd name="connsiteX76" fmla="*/ 765886 w 1180628"/>
                <a:gd name="connsiteY76" fmla="*/ 298213 h 1257445"/>
                <a:gd name="connsiteX77" fmla="*/ 821093 w 1180628"/>
                <a:gd name="connsiteY77" fmla="*/ 264037 h 1257445"/>
                <a:gd name="connsiteX78" fmla="*/ 832484 w 1180628"/>
                <a:gd name="connsiteY78" fmla="*/ 229861 h 1257445"/>
                <a:gd name="connsiteX79" fmla="*/ 841247 w 1180628"/>
                <a:gd name="connsiteY79" fmla="*/ 190428 h 1257445"/>
                <a:gd name="connsiteX80" fmla="*/ 888568 w 1180628"/>
                <a:gd name="connsiteY80" fmla="*/ 175531 h 1257445"/>
                <a:gd name="connsiteX81" fmla="*/ 990218 w 1180628"/>
                <a:gd name="connsiteY81" fmla="*/ 202696 h 1257445"/>
                <a:gd name="connsiteX82" fmla="*/ 1086611 w 1180628"/>
                <a:gd name="connsiteY82" fmla="*/ 270171 h 1257445"/>
                <a:gd name="connsiteX83" fmla="*/ 1094498 w 1180628"/>
                <a:gd name="connsiteY83" fmla="*/ 373574 h 1257445"/>
                <a:gd name="connsiteX84" fmla="*/ 981455 w 1180628"/>
                <a:gd name="connsiteY84" fmla="*/ 436668 h 1257445"/>
                <a:gd name="connsiteX85" fmla="*/ 887691 w 1180628"/>
                <a:gd name="connsiteY85" fmla="*/ 470844 h 1257445"/>
                <a:gd name="connsiteX86" fmla="*/ 741349 w 1180628"/>
                <a:gd name="connsiteY86" fmla="*/ 566360 h 1257445"/>
                <a:gd name="connsiteX87" fmla="*/ 665987 w 1180628"/>
                <a:gd name="connsiteY87" fmla="*/ 612804 h 1257445"/>
                <a:gd name="connsiteX88" fmla="*/ 708926 w 1180628"/>
                <a:gd name="connsiteY88" fmla="*/ 550587 h 1257445"/>
                <a:gd name="connsiteX89" fmla="*/ 734339 w 1180628"/>
                <a:gd name="connsiteY89" fmla="*/ 494504 h 1257445"/>
                <a:gd name="connsiteX90" fmla="*/ 617791 w 1180628"/>
                <a:gd name="connsiteY90" fmla="*/ 528680 h 1257445"/>
                <a:gd name="connsiteX91" fmla="*/ 488975 w 1180628"/>
                <a:gd name="connsiteY91" fmla="*/ 583886 h 1257445"/>
                <a:gd name="connsiteX92" fmla="*/ 440778 w 1180628"/>
                <a:gd name="connsiteY92" fmla="*/ 599660 h 1257445"/>
                <a:gd name="connsiteX93" fmla="*/ 403974 w 1180628"/>
                <a:gd name="connsiteY93" fmla="*/ 585639 h 1257445"/>
                <a:gd name="connsiteX94" fmla="*/ 389077 w 1180628"/>
                <a:gd name="connsiteY94" fmla="*/ 529556 h 1257445"/>
                <a:gd name="connsiteX95" fmla="*/ 378561 w 1180628"/>
                <a:gd name="connsiteY95" fmla="*/ 496256 h 1257445"/>
                <a:gd name="connsiteX96" fmla="*/ 359283 w 1180628"/>
                <a:gd name="connsiteY96" fmla="*/ 489246 h 1257445"/>
                <a:gd name="connsiteX97" fmla="*/ 342633 w 1180628"/>
                <a:gd name="connsiteY97" fmla="*/ 486617 h 1257445"/>
                <a:gd name="connsiteX98" fmla="*/ 345262 w 1180628"/>
                <a:gd name="connsiteY98" fmla="*/ 461204 h 1257445"/>
                <a:gd name="connsiteX99" fmla="*/ 373303 w 1180628"/>
                <a:gd name="connsiteY99" fmla="*/ 397234 h 1257445"/>
                <a:gd name="connsiteX100" fmla="*/ 406603 w 1180628"/>
                <a:gd name="connsiteY100" fmla="*/ 378832 h 1257445"/>
                <a:gd name="connsiteX101" fmla="*/ 509130 w 1180628"/>
                <a:gd name="connsiteY101" fmla="*/ 273676 h 1257445"/>
                <a:gd name="connsiteX102" fmla="*/ 608152 w 1180628"/>
                <a:gd name="connsiteY102" fmla="*/ 87901 h 1257445"/>
                <a:gd name="connsiteX103" fmla="*/ 599389 w 1180628"/>
                <a:gd name="connsiteY103" fmla="*/ 59859 h 1257445"/>
                <a:gd name="connsiteX104" fmla="*/ 580986 w 1180628"/>
                <a:gd name="connsiteY104" fmla="*/ 39704 h 1257445"/>
                <a:gd name="connsiteX105" fmla="*/ 588873 w 1180628"/>
                <a:gd name="connsiteY105" fmla="*/ 7281 h 1257445"/>
                <a:gd name="connsiteX106" fmla="*/ 616477 w 1180628"/>
                <a:gd name="connsiteY106" fmla="*/ 51 h 1257445"/>
                <a:gd name="connsiteX0" fmla="*/ 883310 w 1180628"/>
                <a:gd name="connsiteY0" fmla="*/ 816982 h 1257445"/>
                <a:gd name="connsiteX1" fmla="*/ 814958 w 1180628"/>
                <a:gd name="connsiteY1" fmla="*/ 853787 h 1257445"/>
                <a:gd name="connsiteX2" fmla="*/ 690524 w 1180628"/>
                <a:gd name="connsiteY2" fmla="*/ 902860 h 1257445"/>
                <a:gd name="connsiteX3" fmla="*/ 632688 w 1180628"/>
                <a:gd name="connsiteY3" fmla="*/ 910746 h 1257445"/>
                <a:gd name="connsiteX4" fmla="*/ 599389 w 1180628"/>
                <a:gd name="connsiteY4" fmla="*/ 888839 h 1257445"/>
                <a:gd name="connsiteX5" fmla="*/ 562584 w 1180628"/>
                <a:gd name="connsiteY5" fmla="*/ 876571 h 1257445"/>
                <a:gd name="connsiteX6" fmla="*/ 553821 w 1180628"/>
                <a:gd name="connsiteY6" fmla="*/ 953685 h 1257445"/>
                <a:gd name="connsiteX7" fmla="*/ 562584 w 1180628"/>
                <a:gd name="connsiteY7" fmla="*/ 1030799 h 1257445"/>
                <a:gd name="connsiteX8" fmla="*/ 624801 w 1180628"/>
                <a:gd name="connsiteY8" fmla="*/ 1029047 h 1257445"/>
                <a:gd name="connsiteX9" fmla="*/ 730834 w 1180628"/>
                <a:gd name="connsiteY9" fmla="*/ 983479 h 1257445"/>
                <a:gd name="connsiteX10" fmla="*/ 818464 w 1180628"/>
                <a:gd name="connsiteY10" fmla="*/ 913375 h 1257445"/>
                <a:gd name="connsiteX11" fmla="*/ 885062 w 1180628"/>
                <a:gd name="connsiteY11" fmla="*/ 832756 h 1257445"/>
                <a:gd name="connsiteX12" fmla="*/ 883310 w 1180628"/>
                <a:gd name="connsiteY12" fmla="*/ 816982 h 1257445"/>
                <a:gd name="connsiteX13" fmla="*/ 960424 w 1180628"/>
                <a:gd name="connsiteY13" fmla="*/ 665163 h 1257445"/>
                <a:gd name="connsiteX14" fmla="*/ 969187 w 1180628"/>
                <a:gd name="connsiteY14" fmla="*/ 665382 h 1257445"/>
                <a:gd name="connsiteX15" fmla="*/ 1048054 w 1180628"/>
                <a:gd name="connsiteY15" fmla="*/ 685537 h 1257445"/>
                <a:gd name="connsiteX16" fmla="*/ 1166355 w 1180628"/>
                <a:gd name="connsiteY16" fmla="*/ 725847 h 1257445"/>
                <a:gd name="connsiteX17" fmla="*/ 1168984 w 1180628"/>
                <a:gd name="connsiteY17" fmla="*/ 780178 h 1257445"/>
                <a:gd name="connsiteX18" fmla="*/ 1118158 w 1180628"/>
                <a:gd name="connsiteY18" fmla="*/ 870437 h 1257445"/>
                <a:gd name="connsiteX19" fmla="*/ 1021765 w 1180628"/>
                <a:gd name="connsiteY19" fmla="*/ 1008016 h 1257445"/>
                <a:gd name="connsiteX20" fmla="*/ 963929 w 1180628"/>
                <a:gd name="connsiteY20" fmla="*/ 1071109 h 1257445"/>
                <a:gd name="connsiteX21" fmla="*/ 995476 w 1180628"/>
                <a:gd name="connsiteY21" fmla="*/ 1106161 h 1257445"/>
                <a:gd name="connsiteX22" fmla="*/ 1020013 w 1180628"/>
                <a:gd name="connsiteY22" fmla="*/ 1140337 h 1257445"/>
                <a:gd name="connsiteX23" fmla="*/ 1018260 w 1180628"/>
                <a:gd name="connsiteY23" fmla="*/ 1172760 h 1257445"/>
                <a:gd name="connsiteX24" fmla="*/ 1005116 w 1180628"/>
                <a:gd name="connsiteY24" fmla="*/ 1195544 h 1257445"/>
                <a:gd name="connsiteX25" fmla="*/ 970064 w 1180628"/>
                <a:gd name="connsiteY25" fmla="*/ 1209565 h 1257445"/>
                <a:gd name="connsiteX26" fmla="*/ 902588 w 1180628"/>
                <a:gd name="connsiteY26" fmla="*/ 1221833 h 1257445"/>
                <a:gd name="connsiteX27" fmla="*/ 774649 w 1180628"/>
                <a:gd name="connsiteY27" fmla="*/ 1235854 h 1257445"/>
                <a:gd name="connsiteX28" fmla="*/ 639699 w 1180628"/>
                <a:gd name="connsiteY28" fmla="*/ 1249874 h 1257445"/>
                <a:gd name="connsiteX29" fmla="*/ 578357 w 1180628"/>
                <a:gd name="connsiteY29" fmla="*/ 1216575 h 1257445"/>
                <a:gd name="connsiteX30" fmla="*/ 467944 w 1180628"/>
                <a:gd name="connsiteY30" fmla="*/ 1103532 h 1257445"/>
                <a:gd name="connsiteX31" fmla="*/ 439902 w 1180628"/>
                <a:gd name="connsiteY31" fmla="*/ 971211 h 1257445"/>
                <a:gd name="connsiteX32" fmla="*/ 473201 w 1180628"/>
                <a:gd name="connsiteY32" fmla="*/ 868684 h 1257445"/>
                <a:gd name="connsiteX33" fmla="*/ 506501 w 1180628"/>
                <a:gd name="connsiteY33" fmla="*/ 781930 h 1257445"/>
                <a:gd name="connsiteX34" fmla="*/ 532790 w 1180628"/>
                <a:gd name="connsiteY34" fmla="*/ 788941 h 1257445"/>
                <a:gd name="connsiteX35" fmla="*/ 595883 w 1180628"/>
                <a:gd name="connsiteY35" fmla="*/ 801209 h 1257445"/>
                <a:gd name="connsiteX36" fmla="*/ 727328 w 1180628"/>
                <a:gd name="connsiteY36" fmla="*/ 748631 h 1257445"/>
                <a:gd name="connsiteX37" fmla="*/ 902588 w 1180628"/>
                <a:gd name="connsiteY37" fmla="*/ 677650 h 1257445"/>
                <a:gd name="connsiteX38" fmla="*/ 960424 w 1180628"/>
                <a:gd name="connsiteY38" fmla="*/ 665163 h 1257445"/>
                <a:gd name="connsiteX39" fmla="*/ 32879 w 1180628"/>
                <a:gd name="connsiteY39" fmla="*/ 495459 h 1257445"/>
                <a:gd name="connsiteX40" fmla="*/ 122619 w 1180628"/>
                <a:gd name="connsiteY40" fmla="*/ 471519 h 1257445"/>
                <a:gd name="connsiteX41" fmla="*/ 198920 w 1180628"/>
                <a:gd name="connsiteY41" fmla="*/ 582134 h 1257445"/>
                <a:gd name="connsiteX42" fmla="*/ 206806 w 1180628"/>
                <a:gd name="connsiteY42" fmla="*/ 624196 h 1257445"/>
                <a:gd name="connsiteX43" fmla="*/ 197167 w 1180628"/>
                <a:gd name="connsiteY43" fmla="*/ 722342 h 1257445"/>
                <a:gd name="connsiteX44" fmla="*/ 178765 w 1180628"/>
                <a:gd name="connsiteY44" fmla="*/ 813477 h 1257445"/>
                <a:gd name="connsiteX45" fmla="*/ 177012 w 1180628"/>
                <a:gd name="connsiteY45" fmla="*/ 839766 h 1257445"/>
                <a:gd name="connsiteX46" fmla="*/ 215569 w 1180628"/>
                <a:gd name="connsiteY46" fmla="*/ 788941 h 1257445"/>
                <a:gd name="connsiteX47" fmla="*/ 266395 w 1180628"/>
                <a:gd name="connsiteY47" fmla="*/ 762652 h 1257445"/>
                <a:gd name="connsiteX48" fmla="*/ 268147 w 1180628"/>
                <a:gd name="connsiteY48" fmla="*/ 820487 h 1257445"/>
                <a:gd name="connsiteX49" fmla="*/ 249745 w 1180628"/>
                <a:gd name="connsiteY49" fmla="*/ 989613 h 1257445"/>
                <a:gd name="connsiteX50" fmla="*/ 201549 w 1180628"/>
                <a:gd name="connsiteY50" fmla="*/ 1132450 h 1257445"/>
                <a:gd name="connsiteX51" fmla="*/ 173507 w 1180628"/>
                <a:gd name="connsiteY51" fmla="*/ 1204307 h 1257445"/>
                <a:gd name="connsiteX52" fmla="*/ 148094 w 1180628"/>
                <a:gd name="connsiteY52" fmla="*/ 1241988 h 1257445"/>
                <a:gd name="connsiteX53" fmla="*/ 106908 w 1180628"/>
                <a:gd name="connsiteY53" fmla="*/ 1256885 h 1257445"/>
                <a:gd name="connsiteX54" fmla="*/ 70104 w 1180628"/>
                <a:gd name="connsiteY54" fmla="*/ 1210441 h 1257445"/>
                <a:gd name="connsiteX55" fmla="*/ 26289 w 1180628"/>
                <a:gd name="connsiteY55" fmla="*/ 1144718 h 1257445"/>
                <a:gd name="connsiteX56" fmla="*/ 0 w 1180628"/>
                <a:gd name="connsiteY56" fmla="*/ 1116677 h 1257445"/>
                <a:gd name="connsiteX57" fmla="*/ 26289 w 1180628"/>
                <a:gd name="connsiteY57" fmla="*/ 1088635 h 1257445"/>
                <a:gd name="connsiteX58" fmla="*/ 72732 w 1180628"/>
                <a:gd name="connsiteY58" fmla="*/ 915128 h 1257445"/>
                <a:gd name="connsiteX59" fmla="*/ 111431 w 1180628"/>
                <a:gd name="connsiteY59" fmla="*/ 658147 h 1257445"/>
                <a:gd name="connsiteX60" fmla="*/ 32879 w 1180628"/>
                <a:gd name="connsiteY60" fmla="*/ 495459 h 1257445"/>
                <a:gd name="connsiteX61" fmla="*/ 222580 w 1180628"/>
                <a:gd name="connsiteY61" fmla="*/ 7281 h 1257445"/>
                <a:gd name="connsiteX62" fmla="*/ 268147 w 1180628"/>
                <a:gd name="connsiteY62" fmla="*/ 59859 h 1257445"/>
                <a:gd name="connsiteX63" fmla="*/ 296189 w 1180628"/>
                <a:gd name="connsiteY63" fmla="*/ 194809 h 1257445"/>
                <a:gd name="connsiteX64" fmla="*/ 230466 w 1180628"/>
                <a:gd name="connsiteY64" fmla="*/ 231614 h 1257445"/>
                <a:gd name="connsiteX65" fmla="*/ 177888 w 1180628"/>
                <a:gd name="connsiteY65" fmla="*/ 248263 h 1257445"/>
                <a:gd name="connsiteX66" fmla="*/ 196291 w 1180628"/>
                <a:gd name="connsiteY66" fmla="*/ 191304 h 1257445"/>
                <a:gd name="connsiteX67" fmla="*/ 222580 w 1180628"/>
                <a:gd name="connsiteY67" fmla="*/ 72127 h 1257445"/>
                <a:gd name="connsiteX68" fmla="*/ 222580 w 1180628"/>
                <a:gd name="connsiteY68" fmla="*/ 7281 h 1257445"/>
                <a:gd name="connsiteX69" fmla="*/ 616477 w 1180628"/>
                <a:gd name="connsiteY69" fmla="*/ 51 h 1257445"/>
                <a:gd name="connsiteX70" fmla="*/ 664235 w 1180628"/>
                <a:gd name="connsiteY70" fmla="*/ 9910 h 1257445"/>
                <a:gd name="connsiteX71" fmla="*/ 760628 w 1180628"/>
                <a:gd name="connsiteY71" fmla="*/ 61612 h 1257445"/>
                <a:gd name="connsiteX72" fmla="*/ 780783 w 1180628"/>
                <a:gd name="connsiteY72" fmla="*/ 93158 h 1257445"/>
                <a:gd name="connsiteX73" fmla="*/ 778154 w 1180628"/>
                <a:gd name="connsiteY73" fmla="*/ 149242 h 1257445"/>
                <a:gd name="connsiteX74" fmla="*/ 711555 w 1180628"/>
                <a:gd name="connsiteY74" fmla="*/ 289450 h 1257445"/>
                <a:gd name="connsiteX75" fmla="*/ 709802 w 1180628"/>
                <a:gd name="connsiteY75" fmla="*/ 317491 h 1257445"/>
                <a:gd name="connsiteX76" fmla="*/ 765886 w 1180628"/>
                <a:gd name="connsiteY76" fmla="*/ 298213 h 1257445"/>
                <a:gd name="connsiteX77" fmla="*/ 821093 w 1180628"/>
                <a:gd name="connsiteY77" fmla="*/ 264037 h 1257445"/>
                <a:gd name="connsiteX78" fmla="*/ 832484 w 1180628"/>
                <a:gd name="connsiteY78" fmla="*/ 229861 h 1257445"/>
                <a:gd name="connsiteX79" fmla="*/ 841247 w 1180628"/>
                <a:gd name="connsiteY79" fmla="*/ 190428 h 1257445"/>
                <a:gd name="connsiteX80" fmla="*/ 888568 w 1180628"/>
                <a:gd name="connsiteY80" fmla="*/ 175531 h 1257445"/>
                <a:gd name="connsiteX81" fmla="*/ 990218 w 1180628"/>
                <a:gd name="connsiteY81" fmla="*/ 202696 h 1257445"/>
                <a:gd name="connsiteX82" fmla="*/ 1086611 w 1180628"/>
                <a:gd name="connsiteY82" fmla="*/ 270171 h 1257445"/>
                <a:gd name="connsiteX83" fmla="*/ 1094498 w 1180628"/>
                <a:gd name="connsiteY83" fmla="*/ 373574 h 1257445"/>
                <a:gd name="connsiteX84" fmla="*/ 981455 w 1180628"/>
                <a:gd name="connsiteY84" fmla="*/ 436668 h 1257445"/>
                <a:gd name="connsiteX85" fmla="*/ 887691 w 1180628"/>
                <a:gd name="connsiteY85" fmla="*/ 470844 h 1257445"/>
                <a:gd name="connsiteX86" fmla="*/ 741349 w 1180628"/>
                <a:gd name="connsiteY86" fmla="*/ 566360 h 1257445"/>
                <a:gd name="connsiteX87" fmla="*/ 665987 w 1180628"/>
                <a:gd name="connsiteY87" fmla="*/ 612804 h 1257445"/>
                <a:gd name="connsiteX88" fmla="*/ 708926 w 1180628"/>
                <a:gd name="connsiteY88" fmla="*/ 550587 h 1257445"/>
                <a:gd name="connsiteX89" fmla="*/ 734339 w 1180628"/>
                <a:gd name="connsiteY89" fmla="*/ 494504 h 1257445"/>
                <a:gd name="connsiteX90" fmla="*/ 617791 w 1180628"/>
                <a:gd name="connsiteY90" fmla="*/ 528680 h 1257445"/>
                <a:gd name="connsiteX91" fmla="*/ 488975 w 1180628"/>
                <a:gd name="connsiteY91" fmla="*/ 583886 h 1257445"/>
                <a:gd name="connsiteX92" fmla="*/ 440778 w 1180628"/>
                <a:gd name="connsiteY92" fmla="*/ 599660 h 1257445"/>
                <a:gd name="connsiteX93" fmla="*/ 403974 w 1180628"/>
                <a:gd name="connsiteY93" fmla="*/ 585639 h 1257445"/>
                <a:gd name="connsiteX94" fmla="*/ 389077 w 1180628"/>
                <a:gd name="connsiteY94" fmla="*/ 529556 h 1257445"/>
                <a:gd name="connsiteX95" fmla="*/ 378561 w 1180628"/>
                <a:gd name="connsiteY95" fmla="*/ 496256 h 1257445"/>
                <a:gd name="connsiteX96" fmla="*/ 359283 w 1180628"/>
                <a:gd name="connsiteY96" fmla="*/ 489246 h 1257445"/>
                <a:gd name="connsiteX97" fmla="*/ 342633 w 1180628"/>
                <a:gd name="connsiteY97" fmla="*/ 486617 h 1257445"/>
                <a:gd name="connsiteX98" fmla="*/ 345262 w 1180628"/>
                <a:gd name="connsiteY98" fmla="*/ 461204 h 1257445"/>
                <a:gd name="connsiteX99" fmla="*/ 373303 w 1180628"/>
                <a:gd name="connsiteY99" fmla="*/ 397234 h 1257445"/>
                <a:gd name="connsiteX100" fmla="*/ 406603 w 1180628"/>
                <a:gd name="connsiteY100" fmla="*/ 378832 h 1257445"/>
                <a:gd name="connsiteX101" fmla="*/ 509130 w 1180628"/>
                <a:gd name="connsiteY101" fmla="*/ 273676 h 1257445"/>
                <a:gd name="connsiteX102" fmla="*/ 608152 w 1180628"/>
                <a:gd name="connsiteY102" fmla="*/ 87901 h 1257445"/>
                <a:gd name="connsiteX103" fmla="*/ 599389 w 1180628"/>
                <a:gd name="connsiteY103" fmla="*/ 59859 h 1257445"/>
                <a:gd name="connsiteX104" fmla="*/ 580986 w 1180628"/>
                <a:gd name="connsiteY104" fmla="*/ 39704 h 1257445"/>
                <a:gd name="connsiteX105" fmla="*/ 588873 w 1180628"/>
                <a:gd name="connsiteY105" fmla="*/ 7281 h 1257445"/>
                <a:gd name="connsiteX106" fmla="*/ 616477 w 1180628"/>
                <a:gd name="connsiteY106" fmla="*/ 51 h 1257445"/>
                <a:gd name="connsiteX0" fmla="*/ 883310 w 1180628"/>
                <a:gd name="connsiteY0" fmla="*/ 816982 h 1257445"/>
                <a:gd name="connsiteX1" fmla="*/ 814958 w 1180628"/>
                <a:gd name="connsiteY1" fmla="*/ 853787 h 1257445"/>
                <a:gd name="connsiteX2" fmla="*/ 690524 w 1180628"/>
                <a:gd name="connsiteY2" fmla="*/ 902860 h 1257445"/>
                <a:gd name="connsiteX3" fmla="*/ 632688 w 1180628"/>
                <a:gd name="connsiteY3" fmla="*/ 910746 h 1257445"/>
                <a:gd name="connsiteX4" fmla="*/ 599389 w 1180628"/>
                <a:gd name="connsiteY4" fmla="*/ 888839 h 1257445"/>
                <a:gd name="connsiteX5" fmla="*/ 562584 w 1180628"/>
                <a:gd name="connsiteY5" fmla="*/ 876571 h 1257445"/>
                <a:gd name="connsiteX6" fmla="*/ 553821 w 1180628"/>
                <a:gd name="connsiteY6" fmla="*/ 953685 h 1257445"/>
                <a:gd name="connsiteX7" fmla="*/ 562584 w 1180628"/>
                <a:gd name="connsiteY7" fmla="*/ 1030799 h 1257445"/>
                <a:gd name="connsiteX8" fmla="*/ 624801 w 1180628"/>
                <a:gd name="connsiteY8" fmla="*/ 1029047 h 1257445"/>
                <a:gd name="connsiteX9" fmla="*/ 730834 w 1180628"/>
                <a:gd name="connsiteY9" fmla="*/ 983479 h 1257445"/>
                <a:gd name="connsiteX10" fmla="*/ 818464 w 1180628"/>
                <a:gd name="connsiteY10" fmla="*/ 913375 h 1257445"/>
                <a:gd name="connsiteX11" fmla="*/ 885062 w 1180628"/>
                <a:gd name="connsiteY11" fmla="*/ 832756 h 1257445"/>
                <a:gd name="connsiteX12" fmla="*/ 883310 w 1180628"/>
                <a:gd name="connsiteY12" fmla="*/ 816982 h 1257445"/>
                <a:gd name="connsiteX13" fmla="*/ 960424 w 1180628"/>
                <a:gd name="connsiteY13" fmla="*/ 665163 h 1257445"/>
                <a:gd name="connsiteX14" fmla="*/ 969187 w 1180628"/>
                <a:gd name="connsiteY14" fmla="*/ 665382 h 1257445"/>
                <a:gd name="connsiteX15" fmla="*/ 1048054 w 1180628"/>
                <a:gd name="connsiteY15" fmla="*/ 685537 h 1257445"/>
                <a:gd name="connsiteX16" fmla="*/ 1166355 w 1180628"/>
                <a:gd name="connsiteY16" fmla="*/ 725847 h 1257445"/>
                <a:gd name="connsiteX17" fmla="*/ 1168984 w 1180628"/>
                <a:gd name="connsiteY17" fmla="*/ 780178 h 1257445"/>
                <a:gd name="connsiteX18" fmla="*/ 1118158 w 1180628"/>
                <a:gd name="connsiteY18" fmla="*/ 870437 h 1257445"/>
                <a:gd name="connsiteX19" fmla="*/ 1021765 w 1180628"/>
                <a:gd name="connsiteY19" fmla="*/ 1008016 h 1257445"/>
                <a:gd name="connsiteX20" fmla="*/ 963929 w 1180628"/>
                <a:gd name="connsiteY20" fmla="*/ 1071109 h 1257445"/>
                <a:gd name="connsiteX21" fmla="*/ 995476 w 1180628"/>
                <a:gd name="connsiteY21" fmla="*/ 1106161 h 1257445"/>
                <a:gd name="connsiteX22" fmla="*/ 1020013 w 1180628"/>
                <a:gd name="connsiteY22" fmla="*/ 1140337 h 1257445"/>
                <a:gd name="connsiteX23" fmla="*/ 1018260 w 1180628"/>
                <a:gd name="connsiteY23" fmla="*/ 1172760 h 1257445"/>
                <a:gd name="connsiteX24" fmla="*/ 1005116 w 1180628"/>
                <a:gd name="connsiteY24" fmla="*/ 1195544 h 1257445"/>
                <a:gd name="connsiteX25" fmla="*/ 970064 w 1180628"/>
                <a:gd name="connsiteY25" fmla="*/ 1209565 h 1257445"/>
                <a:gd name="connsiteX26" fmla="*/ 902588 w 1180628"/>
                <a:gd name="connsiteY26" fmla="*/ 1221833 h 1257445"/>
                <a:gd name="connsiteX27" fmla="*/ 774649 w 1180628"/>
                <a:gd name="connsiteY27" fmla="*/ 1235854 h 1257445"/>
                <a:gd name="connsiteX28" fmla="*/ 639699 w 1180628"/>
                <a:gd name="connsiteY28" fmla="*/ 1249874 h 1257445"/>
                <a:gd name="connsiteX29" fmla="*/ 578357 w 1180628"/>
                <a:gd name="connsiteY29" fmla="*/ 1216575 h 1257445"/>
                <a:gd name="connsiteX30" fmla="*/ 467944 w 1180628"/>
                <a:gd name="connsiteY30" fmla="*/ 1103532 h 1257445"/>
                <a:gd name="connsiteX31" fmla="*/ 439902 w 1180628"/>
                <a:gd name="connsiteY31" fmla="*/ 971211 h 1257445"/>
                <a:gd name="connsiteX32" fmla="*/ 473201 w 1180628"/>
                <a:gd name="connsiteY32" fmla="*/ 868684 h 1257445"/>
                <a:gd name="connsiteX33" fmla="*/ 506501 w 1180628"/>
                <a:gd name="connsiteY33" fmla="*/ 781930 h 1257445"/>
                <a:gd name="connsiteX34" fmla="*/ 532790 w 1180628"/>
                <a:gd name="connsiteY34" fmla="*/ 788941 h 1257445"/>
                <a:gd name="connsiteX35" fmla="*/ 595883 w 1180628"/>
                <a:gd name="connsiteY35" fmla="*/ 801209 h 1257445"/>
                <a:gd name="connsiteX36" fmla="*/ 727328 w 1180628"/>
                <a:gd name="connsiteY36" fmla="*/ 748631 h 1257445"/>
                <a:gd name="connsiteX37" fmla="*/ 902588 w 1180628"/>
                <a:gd name="connsiteY37" fmla="*/ 677650 h 1257445"/>
                <a:gd name="connsiteX38" fmla="*/ 960424 w 1180628"/>
                <a:gd name="connsiteY38" fmla="*/ 665163 h 1257445"/>
                <a:gd name="connsiteX39" fmla="*/ 32879 w 1180628"/>
                <a:gd name="connsiteY39" fmla="*/ 495459 h 1257445"/>
                <a:gd name="connsiteX40" fmla="*/ 122619 w 1180628"/>
                <a:gd name="connsiteY40" fmla="*/ 471519 h 1257445"/>
                <a:gd name="connsiteX41" fmla="*/ 198920 w 1180628"/>
                <a:gd name="connsiteY41" fmla="*/ 582134 h 1257445"/>
                <a:gd name="connsiteX42" fmla="*/ 206806 w 1180628"/>
                <a:gd name="connsiteY42" fmla="*/ 624196 h 1257445"/>
                <a:gd name="connsiteX43" fmla="*/ 197167 w 1180628"/>
                <a:gd name="connsiteY43" fmla="*/ 722342 h 1257445"/>
                <a:gd name="connsiteX44" fmla="*/ 178765 w 1180628"/>
                <a:gd name="connsiteY44" fmla="*/ 813477 h 1257445"/>
                <a:gd name="connsiteX45" fmla="*/ 177012 w 1180628"/>
                <a:gd name="connsiteY45" fmla="*/ 839766 h 1257445"/>
                <a:gd name="connsiteX46" fmla="*/ 215569 w 1180628"/>
                <a:gd name="connsiteY46" fmla="*/ 788941 h 1257445"/>
                <a:gd name="connsiteX47" fmla="*/ 266395 w 1180628"/>
                <a:gd name="connsiteY47" fmla="*/ 762652 h 1257445"/>
                <a:gd name="connsiteX48" fmla="*/ 268147 w 1180628"/>
                <a:gd name="connsiteY48" fmla="*/ 820487 h 1257445"/>
                <a:gd name="connsiteX49" fmla="*/ 249745 w 1180628"/>
                <a:gd name="connsiteY49" fmla="*/ 989613 h 1257445"/>
                <a:gd name="connsiteX50" fmla="*/ 201549 w 1180628"/>
                <a:gd name="connsiteY50" fmla="*/ 1132450 h 1257445"/>
                <a:gd name="connsiteX51" fmla="*/ 173507 w 1180628"/>
                <a:gd name="connsiteY51" fmla="*/ 1204307 h 1257445"/>
                <a:gd name="connsiteX52" fmla="*/ 148094 w 1180628"/>
                <a:gd name="connsiteY52" fmla="*/ 1241988 h 1257445"/>
                <a:gd name="connsiteX53" fmla="*/ 106908 w 1180628"/>
                <a:gd name="connsiteY53" fmla="*/ 1256885 h 1257445"/>
                <a:gd name="connsiteX54" fmla="*/ 70104 w 1180628"/>
                <a:gd name="connsiteY54" fmla="*/ 1210441 h 1257445"/>
                <a:gd name="connsiteX55" fmla="*/ 26289 w 1180628"/>
                <a:gd name="connsiteY55" fmla="*/ 1144718 h 1257445"/>
                <a:gd name="connsiteX56" fmla="*/ 0 w 1180628"/>
                <a:gd name="connsiteY56" fmla="*/ 1116677 h 1257445"/>
                <a:gd name="connsiteX57" fmla="*/ 26289 w 1180628"/>
                <a:gd name="connsiteY57" fmla="*/ 1088635 h 1257445"/>
                <a:gd name="connsiteX58" fmla="*/ 72732 w 1180628"/>
                <a:gd name="connsiteY58" fmla="*/ 915128 h 1257445"/>
                <a:gd name="connsiteX59" fmla="*/ 161806 w 1180628"/>
                <a:gd name="connsiteY59" fmla="*/ 708522 h 1257445"/>
                <a:gd name="connsiteX60" fmla="*/ 32879 w 1180628"/>
                <a:gd name="connsiteY60" fmla="*/ 495459 h 1257445"/>
                <a:gd name="connsiteX61" fmla="*/ 222580 w 1180628"/>
                <a:gd name="connsiteY61" fmla="*/ 7281 h 1257445"/>
                <a:gd name="connsiteX62" fmla="*/ 268147 w 1180628"/>
                <a:gd name="connsiteY62" fmla="*/ 59859 h 1257445"/>
                <a:gd name="connsiteX63" fmla="*/ 296189 w 1180628"/>
                <a:gd name="connsiteY63" fmla="*/ 194809 h 1257445"/>
                <a:gd name="connsiteX64" fmla="*/ 230466 w 1180628"/>
                <a:gd name="connsiteY64" fmla="*/ 231614 h 1257445"/>
                <a:gd name="connsiteX65" fmla="*/ 177888 w 1180628"/>
                <a:gd name="connsiteY65" fmla="*/ 248263 h 1257445"/>
                <a:gd name="connsiteX66" fmla="*/ 196291 w 1180628"/>
                <a:gd name="connsiteY66" fmla="*/ 191304 h 1257445"/>
                <a:gd name="connsiteX67" fmla="*/ 222580 w 1180628"/>
                <a:gd name="connsiteY67" fmla="*/ 72127 h 1257445"/>
                <a:gd name="connsiteX68" fmla="*/ 222580 w 1180628"/>
                <a:gd name="connsiteY68" fmla="*/ 7281 h 1257445"/>
                <a:gd name="connsiteX69" fmla="*/ 616477 w 1180628"/>
                <a:gd name="connsiteY69" fmla="*/ 51 h 1257445"/>
                <a:gd name="connsiteX70" fmla="*/ 664235 w 1180628"/>
                <a:gd name="connsiteY70" fmla="*/ 9910 h 1257445"/>
                <a:gd name="connsiteX71" fmla="*/ 760628 w 1180628"/>
                <a:gd name="connsiteY71" fmla="*/ 61612 h 1257445"/>
                <a:gd name="connsiteX72" fmla="*/ 780783 w 1180628"/>
                <a:gd name="connsiteY72" fmla="*/ 93158 h 1257445"/>
                <a:gd name="connsiteX73" fmla="*/ 778154 w 1180628"/>
                <a:gd name="connsiteY73" fmla="*/ 149242 h 1257445"/>
                <a:gd name="connsiteX74" fmla="*/ 711555 w 1180628"/>
                <a:gd name="connsiteY74" fmla="*/ 289450 h 1257445"/>
                <a:gd name="connsiteX75" fmla="*/ 709802 w 1180628"/>
                <a:gd name="connsiteY75" fmla="*/ 317491 h 1257445"/>
                <a:gd name="connsiteX76" fmla="*/ 765886 w 1180628"/>
                <a:gd name="connsiteY76" fmla="*/ 298213 h 1257445"/>
                <a:gd name="connsiteX77" fmla="*/ 821093 w 1180628"/>
                <a:gd name="connsiteY77" fmla="*/ 264037 h 1257445"/>
                <a:gd name="connsiteX78" fmla="*/ 832484 w 1180628"/>
                <a:gd name="connsiteY78" fmla="*/ 229861 h 1257445"/>
                <a:gd name="connsiteX79" fmla="*/ 841247 w 1180628"/>
                <a:gd name="connsiteY79" fmla="*/ 190428 h 1257445"/>
                <a:gd name="connsiteX80" fmla="*/ 888568 w 1180628"/>
                <a:gd name="connsiteY80" fmla="*/ 175531 h 1257445"/>
                <a:gd name="connsiteX81" fmla="*/ 990218 w 1180628"/>
                <a:gd name="connsiteY81" fmla="*/ 202696 h 1257445"/>
                <a:gd name="connsiteX82" fmla="*/ 1086611 w 1180628"/>
                <a:gd name="connsiteY82" fmla="*/ 270171 h 1257445"/>
                <a:gd name="connsiteX83" fmla="*/ 1094498 w 1180628"/>
                <a:gd name="connsiteY83" fmla="*/ 373574 h 1257445"/>
                <a:gd name="connsiteX84" fmla="*/ 981455 w 1180628"/>
                <a:gd name="connsiteY84" fmla="*/ 436668 h 1257445"/>
                <a:gd name="connsiteX85" fmla="*/ 887691 w 1180628"/>
                <a:gd name="connsiteY85" fmla="*/ 470844 h 1257445"/>
                <a:gd name="connsiteX86" fmla="*/ 741349 w 1180628"/>
                <a:gd name="connsiteY86" fmla="*/ 566360 h 1257445"/>
                <a:gd name="connsiteX87" fmla="*/ 665987 w 1180628"/>
                <a:gd name="connsiteY87" fmla="*/ 612804 h 1257445"/>
                <a:gd name="connsiteX88" fmla="*/ 708926 w 1180628"/>
                <a:gd name="connsiteY88" fmla="*/ 550587 h 1257445"/>
                <a:gd name="connsiteX89" fmla="*/ 734339 w 1180628"/>
                <a:gd name="connsiteY89" fmla="*/ 494504 h 1257445"/>
                <a:gd name="connsiteX90" fmla="*/ 617791 w 1180628"/>
                <a:gd name="connsiteY90" fmla="*/ 528680 h 1257445"/>
                <a:gd name="connsiteX91" fmla="*/ 488975 w 1180628"/>
                <a:gd name="connsiteY91" fmla="*/ 583886 h 1257445"/>
                <a:gd name="connsiteX92" fmla="*/ 440778 w 1180628"/>
                <a:gd name="connsiteY92" fmla="*/ 599660 h 1257445"/>
                <a:gd name="connsiteX93" fmla="*/ 403974 w 1180628"/>
                <a:gd name="connsiteY93" fmla="*/ 585639 h 1257445"/>
                <a:gd name="connsiteX94" fmla="*/ 389077 w 1180628"/>
                <a:gd name="connsiteY94" fmla="*/ 529556 h 1257445"/>
                <a:gd name="connsiteX95" fmla="*/ 378561 w 1180628"/>
                <a:gd name="connsiteY95" fmla="*/ 496256 h 1257445"/>
                <a:gd name="connsiteX96" fmla="*/ 359283 w 1180628"/>
                <a:gd name="connsiteY96" fmla="*/ 489246 h 1257445"/>
                <a:gd name="connsiteX97" fmla="*/ 342633 w 1180628"/>
                <a:gd name="connsiteY97" fmla="*/ 486617 h 1257445"/>
                <a:gd name="connsiteX98" fmla="*/ 345262 w 1180628"/>
                <a:gd name="connsiteY98" fmla="*/ 461204 h 1257445"/>
                <a:gd name="connsiteX99" fmla="*/ 373303 w 1180628"/>
                <a:gd name="connsiteY99" fmla="*/ 397234 h 1257445"/>
                <a:gd name="connsiteX100" fmla="*/ 406603 w 1180628"/>
                <a:gd name="connsiteY100" fmla="*/ 378832 h 1257445"/>
                <a:gd name="connsiteX101" fmla="*/ 509130 w 1180628"/>
                <a:gd name="connsiteY101" fmla="*/ 273676 h 1257445"/>
                <a:gd name="connsiteX102" fmla="*/ 608152 w 1180628"/>
                <a:gd name="connsiteY102" fmla="*/ 87901 h 1257445"/>
                <a:gd name="connsiteX103" fmla="*/ 599389 w 1180628"/>
                <a:gd name="connsiteY103" fmla="*/ 59859 h 1257445"/>
                <a:gd name="connsiteX104" fmla="*/ 580986 w 1180628"/>
                <a:gd name="connsiteY104" fmla="*/ 39704 h 1257445"/>
                <a:gd name="connsiteX105" fmla="*/ 588873 w 1180628"/>
                <a:gd name="connsiteY105" fmla="*/ 7281 h 1257445"/>
                <a:gd name="connsiteX106" fmla="*/ 616477 w 1180628"/>
                <a:gd name="connsiteY106" fmla="*/ 51 h 1257445"/>
                <a:gd name="connsiteX0" fmla="*/ 883310 w 1180628"/>
                <a:gd name="connsiteY0" fmla="*/ 816982 h 1257445"/>
                <a:gd name="connsiteX1" fmla="*/ 814958 w 1180628"/>
                <a:gd name="connsiteY1" fmla="*/ 853787 h 1257445"/>
                <a:gd name="connsiteX2" fmla="*/ 690524 w 1180628"/>
                <a:gd name="connsiteY2" fmla="*/ 902860 h 1257445"/>
                <a:gd name="connsiteX3" fmla="*/ 632688 w 1180628"/>
                <a:gd name="connsiteY3" fmla="*/ 910746 h 1257445"/>
                <a:gd name="connsiteX4" fmla="*/ 599389 w 1180628"/>
                <a:gd name="connsiteY4" fmla="*/ 888839 h 1257445"/>
                <a:gd name="connsiteX5" fmla="*/ 562584 w 1180628"/>
                <a:gd name="connsiteY5" fmla="*/ 876571 h 1257445"/>
                <a:gd name="connsiteX6" fmla="*/ 553821 w 1180628"/>
                <a:gd name="connsiteY6" fmla="*/ 953685 h 1257445"/>
                <a:gd name="connsiteX7" fmla="*/ 562584 w 1180628"/>
                <a:gd name="connsiteY7" fmla="*/ 1030799 h 1257445"/>
                <a:gd name="connsiteX8" fmla="*/ 624801 w 1180628"/>
                <a:gd name="connsiteY8" fmla="*/ 1029047 h 1257445"/>
                <a:gd name="connsiteX9" fmla="*/ 730834 w 1180628"/>
                <a:gd name="connsiteY9" fmla="*/ 983479 h 1257445"/>
                <a:gd name="connsiteX10" fmla="*/ 818464 w 1180628"/>
                <a:gd name="connsiteY10" fmla="*/ 913375 h 1257445"/>
                <a:gd name="connsiteX11" fmla="*/ 885062 w 1180628"/>
                <a:gd name="connsiteY11" fmla="*/ 832756 h 1257445"/>
                <a:gd name="connsiteX12" fmla="*/ 883310 w 1180628"/>
                <a:gd name="connsiteY12" fmla="*/ 816982 h 1257445"/>
                <a:gd name="connsiteX13" fmla="*/ 960424 w 1180628"/>
                <a:gd name="connsiteY13" fmla="*/ 665163 h 1257445"/>
                <a:gd name="connsiteX14" fmla="*/ 969187 w 1180628"/>
                <a:gd name="connsiteY14" fmla="*/ 665382 h 1257445"/>
                <a:gd name="connsiteX15" fmla="*/ 1048054 w 1180628"/>
                <a:gd name="connsiteY15" fmla="*/ 685537 h 1257445"/>
                <a:gd name="connsiteX16" fmla="*/ 1166355 w 1180628"/>
                <a:gd name="connsiteY16" fmla="*/ 725847 h 1257445"/>
                <a:gd name="connsiteX17" fmla="*/ 1168984 w 1180628"/>
                <a:gd name="connsiteY17" fmla="*/ 780178 h 1257445"/>
                <a:gd name="connsiteX18" fmla="*/ 1118158 w 1180628"/>
                <a:gd name="connsiteY18" fmla="*/ 870437 h 1257445"/>
                <a:gd name="connsiteX19" fmla="*/ 1021765 w 1180628"/>
                <a:gd name="connsiteY19" fmla="*/ 1008016 h 1257445"/>
                <a:gd name="connsiteX20" fmla="*/ 963929 w 1180628"/>
                <a:gd name="connsiteY20" fmla="*/ 1071109 h 1257445"/>
                <a:gd name="connsiteX21" fmla="*/ 995476 w 1180628"/>
                <a:gd name="connsiteY21" fmla="*/ 1106161 h 1257445"/>
                <a:gd name="connsiteX22" fmla="*/ 1020013 w 1180628"/>
                <a:gd name="connsiteY22" fmla="*/ 1140337 h 1257445"/>
                <a:gd name="connsiteX23" fmla="*/ 1018260 w 1180628"/>
                <a:gd name="connsiteY23" fmla="*/ 1172760 h 1257445"/>
                <a:gd name="connsiteX24" fmla="*/ 1005116 w 1180628"/>
                <a:gd name="connsiteY24" fmla="*/ 1195544 h 1257445"/>
                <a:gd name="connsiteX25" fmla="*/ 970064 w 1180628"/>
                <a:gd name="connsiteY25" fmla="*/ 1209565 h 1257445"/>
                <a:gd name="connsiteX26" fmla="*/ 902588 w 1180628"/>
                <a:gd name="connsiteY26" fmla="*/ 1221833 h 1257445"/>
                <a:gd name="connsiteX27" fmla="*/ 774649 w 1180628"/>
                <a:gd name="connsiteY27" fmla="*/ 1235854 h 1257445"/>
                <a:gd name="connsiteX28" fmla="*/ 639699 w 1180628"/>
                <a:gd name="connsiteY28" fmla="*/ 1249874 h 1257445"/>
                <a:gd name="connsiteX29" fmla="*/ 578357 w 1180628"/>
                <a:gd name="connsiteY29" fmla="*/ 1216575 h 1257445"/>
                <a:gd name="connsiteX30" fmla="*/ 467944 w 1180628"/>
                <a:gd name="connsiteY30" fmla="*/ 1103532 h 1257445"/>
                <a:gd name="connsiteX31" fmla="*/ 439902 w 1180628"/>
                <a:gd name="connsiteY31" fmla="*/ 971211 h 1257445"/>
                <a:gd name="connsiteX32" fmla="*/ 473201 w 1180628"/>
                <a:gd name="connsiteY32" fmla="*/ 868684 h 1257445"/>
                <a:gd name="connsiteX33" fmla="*/ 506501 w 1180628"/>
                <a:gd name="connsiteY33" fmla="*/ 781930 h 1257445"/>
                <a:gd name="connsiteX34" fmla="*/ 532790 w 1180628"/>
                <a:gd name="connsiteY34" fmla="*/ 788941 h 1257445"/>
                <a:gd name="connsiteX35" fmla="*/ 595883 w 1180628"/>
                <a:gd name="connsiteY35" fmla="*/ 801209 h 1257445"/>
                <a:gd name="connsiteX36" fmla="*/ 727328 w 1180628"/>
                <a:gd name="connsiteY36" fmla="*/ 748631 h 1257445"/>
                <a:gd name="connsiteX37" fmla="*/ 902588 w 1180628"/>
                <a:gd name="connsiteY37" fmla="*/ 677650 h 1257445"/>
                <a:gd name="connsiteX38" fmla="*/ 960424 w 1180628"/>
                <a:gd name="connsiteY38" fmla="*/ 665163 h 1257445"/>
                <a:gd name="connsiteX39" fmla="*/ 32879 w 1180628"/>
                <a:gd name="connsiteY39" fmla="*/ 495459 h 1257445"/>
                <a:gd name="connsiteX40" fmla="*/ 122619 w 1180628"/>
                <a:gd name="connsiteY40" fmla="*/ 471519 h 1257445"/>
                <a:gd name="connsiteX41" fmla="*/ 198920 w 1180628"/>
                <a:gd name="connsiteY41" fmla="*/ 582134 h 1257445"/>
                <a:gd name="connsiteX42" fmla="*/ 206806 w 1180628"/>
                <a:gd name="connsiteY42" fmla="*/ 624196 h 1257445"/>
                <a:gd name="connsiteX43" fmla="*/ 197167 w 1180628"/>
                <a:gd name="connsiteY43" fmla="*/ 722342 h 1257445"/>
                <a:gd name="connsiteX44" fmla="*/ 178765 w 1180628"/>
                <a:gd name="connsiteY44" fmla="*/ 813477 h 1257445"/>
                <a:gd name="connsiteX45" fmla="*/ 177012 w 1180628"/>
                <a:gd name="connsiteY45" fmla="*/ 839766 h 1257445"/>
                <a:gd name="connsiteX46" fmla="*/ 215569 w 1180628"/>
                <a:gd name="connsiteY46" fmla="*/ 788941 h 1257445"/>
                <a:gd name="connsiteX47" fmla="*/ 266395 w 1180628"/>
                <a:gd name="connsiteY47" fmla="*/ 762652 h 1257445"/>
                <a:gd name="connsiteX48" fmla="*/ 268147 w 1180628"/>
                <a:gd name="connsiteY48" fmla="*/ 820487 h 1257445"/>
                <a:gd name="connsiteX49" fmla="*/ 249745 w 1180628"/>
                <a:gd name="connsiteY49" fmla="*/ 989613 h 1257445"/>
                <a:gd name="connsiteX50" fmla="*/ 201549 w 1180628"/>
                <a:gd name="connsiteY50" fmla="*/ 1132450 h 1257445"/>
                <a:gd name="connsiteX51" fmla="*/ 173507 w 1180628"/>
                <a:gd name="connsiteY51" fmla="*/ 1204307 h 1257445"/>
                <a:gd name="connsiteX52" fmla="*/ 148094 w 1180628"/>
                <a:gd name="connsiteY52" fmla="*/ 1241988 h 1257445"/>
                <a:gd name="connsiteX53" fmla="*/ 106908 w 1180628"/>
                <a:gd name="connsiteY53" fmla="*/ 1256885 h 1257445"/>
                <a:gd name="connsiteX54" fmla="*/ 70104 w 1180628"/>
                <a:gd name="connsiteY54" fmla="*/ 1210441 h 1257445"/>
                <a:gd name="connsiteX55" fmla="*/ 26289 w 1180628"/>
                <a:gd name="connsiteY55" fmla="*/ 1144718 h 1257445"/>
                <a:gd name="connsiteX56" fmla="*/ 0 w 1180628"/>
                <a:gd name="connsiteY56" fmla="*/ 1116677 h 1257445"/>
                <a:gd name="connsiteX57" fmla="*/ 26289 w 1180628"/>
                <a:gd name="connsiteY57" fmla="*/ 1088635 h 1257445"/>
                <a:gd name="connsiteX58" fmla="*/ 72732 w 1180628"/>
                <a:gd name="connsiteY58" fmla="*/ 915128 h 1257445"/>
                <a:gd name="connsiteX59" fmla="*/ 161806 w 1180628"/>
                <a:gd name="connsiteY59" fmla="*/ 708522 h 1257445"/>
                <a:gd name="connsiteX60" fmla="*/ 32879 w 1180628"/>
                <a:gd name="connsiteY60" fmla="*/ 495459 h 1257445"/>
                <a:gd name="connsiteX61" fmla="*/ 222580 w 1180628"/>
                <a:gd name="connsiteY61" fmla="*/ 7281 h 1257445"/>
                <a:gd name="connsiteX62" fmla="*/ 268147 w 1180628"/>
                <a:gd name="connsiteY62" fmla="*/ 59859 h 1257445"/>
                <a:gd name="connsiteX63" fmla="*/ 296189 w 1180628"/>
                <a:gd name="connsiteY63" fmla="*/ 194809 h 1257445"/>
                <a:gd name="connsiteX64" fmla="*/ 230466 w 1180628"/>
                <a:gd name="connsiteY64" fmla="*/ 231614 h 1257445"/>
                <a:gd name="connsiteX65" fmla="*/ 177888 w 1180628"/>
                <a:gd name="connsiteY65" fmla="*/ 248263 h 1257445"/>
                <a:gd name="connsiteX66" fmla="*/ 196291 w 1180628"/>
                <a:gd name="connsiteY66" fmla="*/ 191304 h 1257445"/>
                <a:gd name="connsiteX67" fmla="*/ 222580 w 1180628"/>
                <a:gd name="connsiteY67" fmla="*/ 72127 h 1257445"/>
                <a:gd name="connsiteX68" fmla="*/ 222580 w 1180628"/>
                <a:gd name="connsiteY68" fmla="*/ 7281 h 1257445"/>
                <a:gd name="connsiteX69" fmla="*/ 616477 w 1180628"/>
                <a:gd name="connsiteY69" fmla="*/ 51 h 1257445"/>
                <a:gd name="connsiteX70" fmla="*/ 664235 w 1180628"/>
                <a:gd name="connsiteY70" fmla="*/ 9910 h 1257445"/>
                <a:gd name="connsiteX71" fmla="*/ 760628 w 1180628"/>
                <a:gd name="connsiteY71" fmla="*/ 61612 h 1257445"/>
                <a:gd name="connsiteX72" fmla="*/ 780783 w 1180628"/>
                <a:gd name="connsiteY72" fmla="*/ 93158 h 1257445"/>
                <a:gd name="connsiteX73" fmla="*/ 778154 w 1180628"/>
                <a:gd name="connsiteY73" fmla="*/ 149242 h 1257445"/>
                <a:gd name="connsiteX74" fmla="*/ 711555 w 1180628"/>
                <a:gd name="connsiteY74" fmla="*/ 289450 h 1257445"/>
                <a:gd name="connsiteX75" fmla="*/ 709802 w 1180628"/>
                <a:gd name="connsiteY75" fmla="*/ 317491 h 1257445"/>
                <a:gd name="connsiteX76" fmla="*/ 765886 w 1180628"/>
                <a:gd name="connsiteY76" fmla="*/ 298213 h 1257445"/>
                <a:gd name="connsiteX77" fmla="*/ 821093 w 1180628"/>
                <a:gd name="connsiteY77" fmla="*/ 264037 h 1257445"/>
                <a:gd name="connsiteX78" fmla="*/ 832484 w 1180628"/>
                <a:gd name="connsiteY78" fmla="*/ 229861 h 1257445"/>
                <a:gd name="connsiteX79" fmla="*/ 841247 w 1180628"/>
                <a:gd name="connsiteY79" fmla="*/ 190428 h 1257445"/>
                <a:gd name="connsiteX80" fmla="*/ 888568 w 1180628"/>
                <a:gd name="connsiteY80" fmla="*/ 175531 h 1257445"/>
                <a:gd name="connsiteX81" fmla="*/ 990218 w 1180628"/>
                <a:gd name="connsiteY81" fmla="*/ 202696 h 1257445"/>
                <a:gd name="connsiteX82" fmla="*/ 1086611 w 1180628"/>
                <a:gd name="connsiteY82" fmla="*/ 270171 h 1257445"/>
                <a:gd name="connsiteX83" fmla="*/ 1094498 w 1180628"/>
                <a:gd name="connsiteY83" fmla="*/ 373574 h 1257445"/>
                <a:gd name="connsiteX84" fmla="*/ 981455 w 1180628"/>
                <a:gd name="connsiteY84" fmla="*/ 436668 h 1257445"/>
                <a:gd name="connsiteX85" fmla="*/ 887691 w 1180628"/>
                <a:gd name="connsiteY85" fmla="*/ 470844 h 1257445"/>
                <a:gd name="connsiteX86" fmla="*/ 741349 w 1180628"/>
                <a:gd name="connsiteY86" fmla="*/ 566360 h 1257445"/>
                <a:gd name="connsiteX87" fmla="*/ 665987 w 1180628"/>
                <a:gd name="connsiteY87" fmla="*/ 612804 h 1257445"/>
                <a:gd name="connsiteX88" fmla="*/ 708926 w 1180628"/>
                <a:gd name="connsiteY88" fmla="*/ 550587 h 1257445"/>
                <a:gd name="connsiteX89" fmla="*/ 734339 w 1180628"/>
                <a:gd name="connsiteY89" fmla="*/ 494504 h 1257445"/>
                <a:gd name="connsiteX90" fmla="*/ 617791 w 1180628"/>
                <a:gd name="connsiteY90" fmla="*/ 528680 h 1257445"/>
                <a:gd name="connsiteX91" fmla="*/ 488975 w 1180628"/>
                <a:gd name="connsiteY91" fmla="*/ 583886 h 1257445"/>
                <a:gd name="connsiteX92" fmla="*/ 440778 w 1180628"/>
                <a:gd name="connsiteY92" fmla="*/ 599660 h 1257445"/>
                <a:gd name="connsiteX93" fmla="*/ 403974 w 1180628"/>
                <a:gd name="connsiteY93" fmla="*/ 585639 h 1257445"/>
                <a:gd name="connsiteX94" fmla="*/ 389077 w 1180628"/>
                <a:gd name="connsiteY94" fmla="*/ 529556 h 1257445"/>
                <a:gd name="connsiteX95" fmla="*/ 378561 w 1180628"/>
                <a:gd name="connsiteY95" fmla="*/ 496256 h 1257445"/>
                <a:gd name="connsiteX96" fmla="*/ 359283 w 1180628"/>
                <a:gd name="connsiteY96" fmla="*/ 489246 h 1257445"/>
                <a:gd name="connsiteX97" fmla="*/ 342633 w 1180628"/>
                <a:gd name="connsiteY97" fmla="*/ 486617 h 1257445"/>
                <a:gd name="connsiteX98" fmla="*/ 345262 w 1180628"/>
                <a:gd name="connsiteY98" fmla="*/ 461204 h 1257445"/>
                <a:gd name="connsiteX99" fmla="*/ 373303 w 1180628"/>
                <a:gd name="connsiteY99" fmla="*/ 397234 h 1257445"/>
                <a:gd name="connsiteX100" fmla="*/ 406603 w 1180628"/>
                <a:gd name="connsiteY100" fmla="*/ 378832 h 1257445"/>
                <a:gd name="connsiteX101" fmla="*/ 509130 w 1180628"/>
                <a:gd name="connsiteY101" fmla="*/ 273676 h 1257445"/>
                <a:gd name="connsiteX102" fmla="*/ 608152 w 1180628"/>
                <a:gd name="connsiteY102" fmla="*/ 87901 h 1257445"/>
                <a:gd name="connsiteX103" fmla="*/ 599389 w 1180628"/>
                <a:gd name="connsiteY103" fmla="*/ 59859 h 1257445"/>
                <a:gd name="connsiteX104" fmla="*/ 580986 w 1180628"/>
                <a:gd name="connsiteY104" fmla="*/ 39704 h 1257445"/>
                <a:gd name="connsiteX105" fmla="*/ 588873 w 1180628"/>
                <a:gd name="connsiteY105" fmla="*/ 7281 h 1257445"/>
                <a:gd name="connsiteX106" fmla="*/ 616477 w 1180628"/>
                <a:gd name="connsiteY106" fmla="*/ 51 h 1257445"/>
                <a:gd name="connsiteX0" fmla="*/ 883310 w 1180628"/>
                <a:gd name="connsiteY0" fmla="*/ 816982 h 1257445"/>
                <a:gd name="connsiteX1" fmla="*/ 814958 w 1180628"/>
                <a:gd name="connsiteY1" fmla="*/ 853787 h 1257445"/>
                <a:gd name="connsiteX2" fmla="*/ 690524 w 1180628"/>
                <a:gd name="connsiteY2" fmla="*/ 902860 h 1257445"/>
                <a:gd name="connsiteX3" fmla="*/ 632688 w 1180628"/>
                <a:gd name="connsiteY3" fmla="*/ 910746 h 1257445"/>
                <a:gd name="connsiteX4" fmla="*/ 599389 w 1180628"/>
                <a:gd name="connsiteY4" fmla="*/ 888839 h 1257445"/>
                <a:gd name="connsiteX5" fmla="*/ 562584 w 1180628"/>
                <a:gd name="connsiteY5" fmla="*/ 876571 h 1257445"/>
                <a:gd name="connsiteX6" fmla="*/ 553821 w 1180628"/>
                <a:gd name="connsiteY6" fmla="*/ 953685 h 1257445"/>
                <a:gd name="connsiteX7" fmla="*/ 562584 w 1180628"/>
                <a:gd name="connsiteY7" fmla="*/ 1030799 h 1257445"/>
                <a:gd name="connsiteX8" fmla="*/ 624801 w 1180628"/>
                <a:gd name="connsiteY8" fmla="*/ 1029047 h 1257445"/>
                <a:gd name="connsiteX9" fmla="*/ 730834 w 1180628"/>
                <a:gd name="connsiteY9" fmla="*/ 983479 h 1257445"/>
                <a:gd name="connsiteX10" fmla="*/ 818464 w 1180628"/>
                <a:gd name="connsiteY10" fmla="*/ 913375 h 1257445"/>
                <a:gd name="connsiteX11" fmla="*/ 885062 w 1180628"/>
                <a:gd name="connsiteY11" fmla="*/ 832756 h 1257445"/>
                <a:gd name="connsiteX12" fmla="*/ 883310 w 1180628"/>
                <a:gd name="connsiteY12" fmla="*/ 816982 h 1257445"/>
                <a:gd name="connsiteX13" fmla="*/ 960424 w 1180628"/>
                <a:gd name="connsiteY13" fmla="*/ 665163 h 1257445"/>
                <a:gd name="connsiteX14" fmla="*/ 969187 w 1180628"/>
                <a:gd name="connsiteY14" fmla="*/ 665382 h 1257445"/>
                <a:gd name="connsiteX15" fmla="*/ 1048054 w 1180628"/>
                <a:gd name="connsiteY15" fmla="*/ 685537 h 1257445"/>
                <a:gd name="connsiteX16" fmla="*/ 1166355 w 1180628"/>
                <a:gd name="connsiteY16" fmla="*/ 725847 h 1257445"/>
                <a:gd name="connsiteX17" fmla="*/ 1168984 w 1180628"/>
                <a:gd name="connsiteY17" fmla="*/ 780178 h 1257445"/>
                <a:gd name="connsiteX18" fmla="*/ 1118158 w 1180628"/>
                <a:gd name="connsiteY18" fmla="*/ 870437 h 1257445"/>
                <a:gd name="connsiteX19" fmla="*/ 1021765 w 1180628"/>
                <a:gd name="connsiteY19" fmla="*/ 1008016 h 1257445"/>
                <a:gd name="connsiteX20" fmla="*/ 963929 w 1180628"/>
                <a:gd name="connsiteY20" fmla="*/ 1071109 h 1257445"/>
                <a:gd name="connsiteX21" fmla="*/ 995476 w 1180628"/>
                <a:gd name="connsiteY21" fmla="*/ 1106161 h 1257445"/>
                <a:gd name="connsiteX22" fmla="*/ 1020013 w 1180628"/>
                <a:gd name="connsiteY22" fmla="*/ 1140337 h 1257445"/>
                <a:gd name="connsiteX23" fmla="*/ 1018260 w 1180628"/>
                <a:gd name="connsiteY23" fmla="*/ 1172760 h 1257445"/>
                <a:gd name="connsiteX24" fmla="*/ 1005116 w 1180628"/>
                <a:gd name="connsiteY24" fmla="*/ 1195544 h 1257445"/>
                <a:gd name="connsiteX25" fmla="*/ 970064 w 1180628"/>
                <a:gd name="connsiteY25" fmla="*/ 1209565 h 1257445"/>
                <a:gd name="connsiteX26" fmla="*/ 902588 w 1180628"/>
                <a:gd name="connsiteY26" fmla="*/ 1221833 h 1257445"/>
                <a:gd name="connsiteX27" fmla="*/ 774649 w 1180628"/>
                <a:gd name="connsiteY27" fmla="*/ 1235854 h 1257445"/>
                <a:gd name="connsiteX28" fmla="*/ 639699 w 1180628"/>
                <a:gd name="connsiteY28" fmla="*/ 1249874 h 1257445"/>
                <a:gd name="connsiteX29" fmla="*/ 578357 w 1180628"/>
                <a:gd name="connsiteY29" fmla="*/ 1216575 h 1257445"/>
                <a:gd name="connsiteX30" fmla="*/ 467944 w 1180628"/>
                <a:gd name="connsiteY30" fmla="*/ 1103532 h 1257445"/>
                <a:gd name="connsiteX31" fmla="*/ 439902 w 1180628"/>
                <a:gd name="connsiteY31" fmla="*/ 971211 h 1257445"/>
                <a:gd name="connsiteX32" fmla="*/ 473201 w 1180628"/>
                <a:gd name="connsiteY32" fmla="*/ 868684 h 1257445"/>
                <a:gd name="connsiteX33" fmla="*/ 506501 w 1180628"/>
                <a:gd name="connsiteY33" fmla="*/ 781930 h 1257445"/>
                <a:gd name="connsiteX34" fmla="*/ 532790 w 1180628"/>
                <a:gd name="connsiteY34" fmla="*/ 788941 h 1257445"/>
                <a:gd name="connsiteX35" fmla="*/ 595883 w 1180628"/>
                <a:gd name="connsiteY35" fmla="*/ 801209 h 1257445"/>
                <a:gd name="connsiteX36" fmla="*/ 727328 w 1180628"/>
                <a:gd name="connsiteY36" fmla="*/ 748631 h 1257445"/>
                <a:gd name="connsiteX37" fmla="*/ 902588 w 1180628"/>
                <a:gd name="connsiteY37" fmla="*/ 677650 h 1257445"/>
                <a:gd name="connsiteX38" fmla="*/ 960424 w 1180628"/>
                <a:gd name="connsiteY38" fmla="*/ 665163 h 1257445"/>
                <a:gd name="connsiteX39" fmla="*/ 32879 w 1180628"/>
                <a:gd name="connsiteY39" fmla="*/ 495459 h 1257445"/>
                <a:gd name="connsiteX40" fmla="*/ 122619 w 1180628"/>
                <a:gd name="connsiteY40" fmla="*/ 471519 h 1257445"/>
                <a:gd name="connsiteX41" fmla="*/ 198920 w 1180628"/>
                <a:gd name="connsiteY41" fmla="*/ 582134 h 1257445"/>
                <a:gd name="connsiteX42" fmla="*/ 206806 w 1180628"/>
                <a:gd name="connsiteY42" fmla="*/ 624196 h 1257445"/>
                <a:gd name="connsiteX43" fmla="*/ 197167 w 1180628"/>
                <a:gd name="connsiteY43" fmla="*/ 722342 h 1257445"/>
                <a:gd name="connsiteX44" fmla="*/ 178765 w 1180628"/>
                <a:gd name="connsiteY44" fmla="*/ 813477 h 1257445"/>
                <a:gd name="connsiteX45" fmla="*/ 177012 w 1180628"/>
                <a:gd name="connsiteY45" fmla="*/ 839766 h 1257445"/>
                <a:gd name="connsiteX46" fmla="*/ 215569 w 1180628"/>
                <a:gd name="connsiteY46" fmla="*/ 788941 h 1257445"/>
                <a:gd name="connsiteX47" fmla="*/ 266395 w 1180628"/>
                <a:gd name="connsiteY47" fmla="*/ 762652 h 1257445"/>
                <a:gd name="connsiteX48" fmla="*/ 268147 w 1180628"/>
                <a:gd name="connsiteY48" fmla="*/ 820487 h 1257445"/>
                <a:gd name="connsiteX49" fmla="*/ 249745 w 1180628"/>
                <a:gd name="connsiteY49" fmla="*/ 989613 h 1257445"/>
                <a:gd name="connsiteX50" fmla="*/ 201549 w 1180628"/>
                <a:gd name="connsiteY50" fmla="*/ 1132450 h 1257445"/>
                <a:gd name="connsiteX51" fmla="*/ 173507 w 1180628"/>
                <a:gd name="connsiteY51" fmla="*/ 1204307 h 1257445"/>
                <a:gd name="connsiteX52" fmla="*/ 148094 w 1180628"/>
                <a:gd name="connsiteY52" fmla="*/ 1241988 h 1257445"/>
                <a:gd name="connsiteX53" fmla="*/ 106908 w 1180628"/>
                <a:gd name="connsiteY53" fmla="*/ 1256885 h 1257445"/>
                <a:gd name="connsiteX54" fmla="*/ 70104 w 1180628"/>
                <a:gd name="connsiteY54" fmla="*/ 1210441 h 1257445"/>
                <a:gd name="connsiteX55" fmla="*/ 26289 w 1180628"/>
                <a:gd name="connsiteY55" fmla="*/ 1144718 h 1257445"/>
                <a:gd name="connsiteX56" fmla="*/ 0 w 1180628"/>
                <a:gd name="connsiteY56" fmla="*/ 1116677 h 1257445"/>
                <a:gd name="connsiteX57" fmla="*/ 26289 w 1180628"/>
                <a:gd name="connsiteY57" fmla="*/ 1088635 h 1257445"/>
                <a:gd name="connsiteX58" fmla="*/ 62657 w 1180628"/>
                <a:gd name="connsiteY58" fmla="*/ 911769 h 1257445"/>
                <a:gd name="connsiteX59" fmla="*/ 161806 w 1180628"/>
                <a:gd name="connsiteY59" fmla="*/ 708522 h 1257445"/>
                <a:gd name="connsiteX60" fmla="*/ 32879 w 1180628"/>
                <a:gd name="connsiteY60" fmla="*/ 495459 h 1257445"/>
                <a:gd name="connsiteX61" fmla="*/ 222580 w 1180628"/>
                <a:gd name="connsiteY61" fmla="*/ 7281 h 1257445"/>
                <a:gd name="connsiteX62" fmla="*/ 268147 w 1180628"/>
                <a:gd name="connsiteY62" fmla="*/ 59859 h 1257445"/>
                <a:gd name="connsiteX63" fmla="*/ 296189 w 1180628"/>
                <a:gd name="connsiteY63" fmla="*/ 194809 h 1257445"/>
                <a:gd name="connsiteX64" fmla="*/ 230466 w 1180628"/>
                <a:gd name="connsiteY64" fmla="*/ 231614 h 1257445"/>
                <a:gd name="connsiteX65" fmla="*/ 177888 w 1180628"/>
                <a:gd name="connsiteY65" fmla="*/ 248263 h 1257445"/>
                <a:gd name="connsiteX66" fmla="*/ 196291 w 1180628"/>
                <a:gd name="connsiteY66" fmla="*/ 191304 h 1257445"/>
                <a:gd name="connsiteX67" fmla="*/ 222580 w 1180628"/>
                <a:gd name="connsiteY67" fmla="*/ 72127 h 1257445"/>
                <a:gd name="connsiteX68" fmla="*/ 222580 w 1180628"/>
                <a:gd name="connsiteY68" fmla="*/ 7281 h 1257445"/>
                <a:gd name="connsiteX69" fmla="*/ 616477 w 1180628"/>
                <a:gd name="connsiteY69" fmla="*/ 51 h 1257445"/>
                <a:gd name="connsiteX70" fmla="*/ 664235 w 1180628"/>
                <a:gd name="connsiteY70" fmla="*/ 9910 h 1257445"/>
                <a:gd name="connsiteX71" fmla="*/ 760628 w 1180628"/>
                <a:gd name="connsiteY71" fmla="*/ 61612 h 1257445"/>
                <a:gd name="connsiteX72" fmla="*/ 780783 w 1180628"/>
                <a:gd name="connsiteY72" fmla="*/ 93158 h 1257445"/>
                <a:gd name="connsiteX73" fmla="*/ 778154 w 1180628"/>
                <a:gd name="connsiteY73" fmla="*/ 149242 h 1257445"/>
                <a:gd name="connsiteX74" fmla="*/ 711555 w 1180628"/>
                <a:gd name="connsiteY74" fmla="*/ 289450 h 1257445"/>
                <a:gd name="connsiteX75" fmla="*/ 709802 w 1180628"/>
                <a:gd name="connsiteY75" fmla="*/ 317491 h 1257445"/>
                <a:gd name="connsiteX76" fmla="*/ 765886 w 1180628"/>
                <a:gd name="connsiteY76" fmla="*/ 298213 h 1257445"/>
                <a:gd name="connsiteX77" fmla="*/ 821093 w 1180628"/>
                <a:gd name="connsiteY77" fmla="*/ 264037 h 1257445"/>
                <a:gd name="connsiteX78" fmla="*/ 832484 w 1180628"/>
                <a:gd name="connsiteY78" fmla="*/ 229861 h 1257445"/>
                <a:gd name="connsiteX79" fmla="*/ 841247 w 1180628"/>
                <a:gd name="connsiteY79" fmla="*/ 190428 h 1257445"/>
                <a:gd name="connsiteX80" fmla="*/ 888568 w 1180628"/>
                <a:gd name="connsiteY80" fmla="*/ 175531 h 1257445"/>
                <a:gd name="connsiteX81" fmla="*/ 990218 w 1180628"/>
                <a:gd name="connsiteY81" fmla="*/ 202696 h 1257445"/>
                <a:gd name="connsiteX82" fmla="*/ 1086611 w 1180628"/>
                <a:gd name="connsiteY82" fmla="*/ 270171 h 1257445"/>
                <a:gd name="connsiteX83" fmla="*/ 1094498 w 1180628"/>
                <a:gd name="connsiteY83" fmla="*/ 373574 h 1257445"/>
                <a:gd name="connsiteX84" fmla="*/ 981455 w 1180628"/>
                <a:gd name="connsiteY84" fmla="*/ 436668 h 1257445"/>
                <a:gd name="connsiteX85" fmla="*/ 887691 w 1180628"/>
                <a:gd name="connsiteY85" fmla="*/ 470844 h 1257445"/>
                <a:gd name="connsiteX86" fmla="*/ 741349 w 1180628"/>
                <a:gd name="connsiteY86" fmla="*/ 566360 h 1257445"/>
                <a:gd name="connsiteX87" fmla="*/ 665987 w 1180628"/>
                <a:gd name="connsiteY87" fmla="*/ 612804 h 1257445"/>
                <a:gd name="connsiteX88" fmla="*/ 708926 w 1180628"/>
                <a:gd name="connsiteY88" fmla="*/ 550587 h 1257445"/>
                <a:gd name="connsiteX89" fmla="*/ 734339 w 1180628"/>
                <a:gd name="connsiteY89" fmla="*/ 494504 h 1257445"/>
                <a:gd name="connsiteX90" fmla="*/ 617791 w 1180628"/>
                <a:gd name="connsiteY90" fmla="*/ 528680 h 1257445"/>
                <a:gd name="connsiteX91" fmla="*/ 488975 w 1180628"/>
                <a:gd name="connsiteY91" fmla="*/ 583886 h 1257445"/>
                <a:gd name="connsiteX92" fmla="*/ 440778 w 1180628"/>
                <a:gd name="connsiteY92" fmla="*/ 599660 h 1257445"/>
                <a:gd name="connsiteX93" fmla="*/ 403974 w 1180628"/>
                <a:gd name="connsiteY93" fmla="*/ 585639 h 1257445"/>
                <a:gd name="connsiteX94" fmla="*/ 389077 w 1180628"/>
                <a:gd name="connsiteY94" fmla="*/ 529556 h 1257445"/>
                <a:gd name="connsiteX95" fmla="*/ 378561 w 1180628"/>
                <a:gd name="connsiteY95" fmla="*/ 496256 h 1257445"/>
                <a:gd name="connsiteX96" fmla="*/ 359283 w 1180628"/>
                <a:gd name="connsiteY96" fmla="*/ 489246 h 1257445"/>
                <a:gd name="connsiteX97" fmla="*/ 342633 w 1180628"/>
                <a:gd name="connsiteY97" fmla="*/ 486617 h 1257445"/>
                <a:gd name="connsiteX98" fmla="*/ 345262 w 1180628"/>
                <a:gd name="connsiteY98" fmla="*/ 461204 h 1257445"/>
                <a:gd name="connsiteX99" fmla="*/ 373303 w 1180628"/>
                <a:gd name="connsiteY99" fmla="*/ 397234 h 1257445"/>
                <a:gd name="connsiteX100" fmla="*/ 406603 w 1180628"/>
                <a:gd name="connsiteY100" fmla="*/ 378832 h 1257445"/>
                <a:gd name="connsiteX101" fmla="*/ 509130 w 1180628"/>
                <a:gd name="connsiteY101" fmla="*/ 273676 h 1257445"/>
                <a:gd name="connsiteX102" fmla="*/ 608152 w 1180628"/>
                <a:gd name="connsiteY102" fmla="*/ 87901 h 1257445"/>
                <a:gd name="connsiteX103" fmla="*/ 599389 w 1180628"/>
                <a:gd name="connsiteY103" fmla="*/ 59859 h 1257445"/>
                <a:gd name="connsiteX104" fmla="*/ 580986 w 1180628"/>
                <a:gd name="connsiteY104" fmla="*/ 39704 h 1257445"/>
                <a:gd name="connsiteX105" fmla="*/ 588873 w 1180628"/>
                <a:gd name="connsiteY105" fmla="*/ 7281 h 1257445"/>
                <a:gd name="connsiteX106" fmla="*/ 616477 w 1180628"/>
                <a:gd name="connsiteY106" fmla="*/ 51 h 1257445"/>
                <a:gd name="connsiteX0" fmla="*/ 883310 w 1180628"/>
                <a:gd name="connsiteY0" fmla="*/ 816982 h 1257445"/>
                <a:gd name="connsiteX1" fmla="*/ 814958 w 1180628"/>
                <a:gd name="connsiteY1" fmla="*/ 853787 h 1257445"/>
                <a:gd name="connsiteX2" fmla="*/ 690524 w 1180628"/>
                <a:gd name="connsiteY2" fmla="*/ 902860 h 1257445"/>
                <a:gd name="connsiteX3" fmla="*/ 632688 w 1180628"/>
                <a:gd name="connsiteY3" fmla="*/ 910746 h 1257445"/>
                <a:gd name="connsiteX4" fmla="*/ 599389 w 1180628"/>
                <a:gd name="connsiteY4" fmla="*/ 888839 h 1257445"/>
                <a:gd name="connsiteX5" fmla="*/ 562584 w 1180628"/>
                <a:gd name="connsiteY5" fmla="*/ 876571 h 1257445"/>
                <a:gd name="connsiteX6" fmla="*/ 553821 w 1180628"/>
                <a:gd name="connsiteY6" fmla="*/ 953685 h 1257445"/>
                <a:gd name="connsiteX7" fmla="*/ 562584 w 1180628"/>
                <a:gd name="connsiteY7" fmla="*/ 1030799 h 1257445"/>
                <a:gd name="connsiteX8" fmla="*/ 624801 w 1180628"/>
                <a:gd name="connsiteY8" fmla="*/ 1029047 h 1257445"/>
                <a:gd name="connsiteX9" fmla="*/ 730834 w 1180628"/>
                <a:gd name="connsiteY9" fmla="*/ 983479 h 1257445"/>
                <a:gd name="connsiteX10" fmla="*/ 818464 w 1180628"/>
                <a:gd name="connsiteY10" fmla="*/ 913375 h 1257445"/>
                <a:gd name="connsiteX11" fmla="*/ 885062 w 1180628"/>
                <a:gd name="connsiteY11" fmla="*/ 832756 h 1257445"/>
                <a:gd name="connsiteX12" fmla="*/ 883310 w 1180628"/>
                <a:gd name="connsiteY12" fmla="*/ 816982 h 1257445"/>
                <a:gd name="connsiteX13" fmla="*/ 960424 w 1180628"/>
                <a:gd name="connsiteY13" fmla="*/ 665163 h 1257445"/>
                <a:gd name="connsiteX14" fmla="*/ 969187 w 1180628"/>
                <a:gd name="connsiteY14" fmla="*/ 665382 h 1257445"/>
                <a:gd name="connsiteX15" fmla="*/ 1048054 w 1180628"/>
                <a:gd name="connsiteY15" fmla="*/ 685537 h 1257445"/>
                <a:gd name="connsiteX16" fmla="*/ 1166355 w 1180628"/>
                <a:gd name="connsiteY16" fmla="*/ 725847 h 1257445"/>
                <a:gd name="connsiteX17" fmla="*/ 1168984 w 1180628"/>
                <a:gd name="connsiteY17" fmla="*/ 780178 h 1257445"/>
                <a:gd name="connsiteX18" fmla="*/ 1118158 w 1180628"/>
                <a:gd name="connsiteY18" fmla="*/ 870437 h 1257445"/>
                <a:gd name="connsiteX19" fmla="*/ 1021765 w 1180628"/>
                <a:gd name="connsiteY19" fmla="*/ 1008016 h 1257445"/>
                <a:gd name="connsiteX20" fmla="*/ 963929 w 1180628"/>
                <a:gd name="connsiteY20" fmla="*/ 1071109 h 1257445"/>
                <a:gd name="connsiteX21" fmla="*/ 995476 w 1180628"/>
                <a:gd name="connsiteY21" fmla="*/ 1106161 h 1257445"/>
                <a:gd name="connsiteX22" fmla="*/ 1020013 w 1180628"/>
                <a:gd name="connsiteY22" fmla="*/ 1140337 h 1257445"/>
                <a:gd name="connsiteX23" fmla="*/ 1018260 w 1180628"/>
                <a:gd name="connsiteY23" fmla="*/ 1172760 h 1257445"/>
                <a:gd name="connsiteX24" fmla="*/ 1005116 w 1180628"/>
                <a:gd name="connsiteY24" fmla="*/ 1195544 h 1257445"/>
                <a:gd name="connsiteX25" fmla="*/ 970064 w 1180628"/>
                <a:gd name="connsiteY25" fmla="*/ 1209565 h 1257445"/>
                <a:gd name="connsiteX26" fmla="*/ 902588 w 1180628"/>
                <a:gd name="connsiteY26" fmla="*/ 1221833 h 1257445"/>
                <a:gd name="connsiteX27" fmla="*/ 774649 w 1180628"/>
                <a:gd name="connsiteY27" fmla="*/ 1235854 h 1257445"/>
                <a:gd name="connsiteX28" fmla="*/ 639699 w 1180628"/>
                <a:gd name="connsiteY28" fmla="*/ 1249874 h 1257445"/>
                <a:gd name="connsiteX29" fmla="*/ 578357 w 1180628"/>
                <a:gd name="connsiteY29" fmla="*/ 1216575 h 1257445"/>
                <a:gd name="connsiteX30" fmla="*/ 467944 w 1180628"/>
                <a:gd name="connsiteY30" fmla="*/ 1103532 h 1257445"/>
                <a:gd name="connsiteX31" fmla="*/ 439902 w 1180628"/>
                <a:gd name="connsiteY31" fmla="*/ 971211 h 1257445"/>
                <a:gd name="connsiteX32" fmla="*/ 473201 w 1180628"/>
                <a:gd name="connsiteY32" fmla="*/ 868684 h 1257445"/>
                <a:gd name="connsiteX33" fmla="*/ 506501 w 1180628"/>
                <a:gd name="connsiteY33" fmla="*/ 781930 h 1257445"/>
                <a:gd name="connsiteX34" fmla="*/ 532790 w 1180628"/>
                <a:gd name="connsiteY34" fmla="*/ 788941 h 1257445"/>
                <a:gd name="connsiteX35" fmla="*/ 595883 w 1180628"/>
                <a:gd name="connsiteY35" fmla="*/ 801209 h 1257445"/>
                <a:gd name="connsiteX36" fmla="*/ 727328 w 1180628"/>
                <a:gd name="connsiteY36" fmla="*/ 748631 h 1257445"/>
                <a:gd name="connsiteX37" fmla="*/ 902588 w 1180628"/>
                <a:gd name="connsiteY37" fmla="*/ 677650 h 1257445"/>
                <a:gd name="connsiteX38" fmla="*/ 960424 w 1180628"/>
                <a:gd name="connsiteY38" fmla="*/ 665163 h 1257445"/>
                <a:gd name="connsiteX39" fmla="*/ 32879 w 1180628"/>
                <a:gd name="connsiteY39" fmla="*/ 495459 h 1257445"/>
                <a:gd name="connsiteX40" fmla="*/ 122619 w 1180628"/>
                <a:gd name="connsiteY40" fmla="*/ 471519 h 1257445"/>
                <a:gd name="connsiteX41" fmla="*/ 198920 w 1180628"/>
                <a:gd name="connsiteY41" fmla="*/ 582134 h 1257445"/>
                <a:gd name="connsiteX42" fmla="*/ 206806 w 1180628"/>
                <a:gd name="connsiteY42" fmla="*/ 624196 h 1257445"/>
                <a:gd name="connsiteX43" fmla="*/ 197167 w 1180628"/>
                <a:gd name="connsiteY43" fmla="*/ 722342 h 1257445"/>
                <a:gd name="connsiteX44" fmla="*/ 178765 w 1180628"/>
                <a:gd name="connsiteY44" fmla="*/ 813477 h 1257445"/>
                <a:gd name="connsiteX45" fmla="*/ 175333 w 1180628"/>
                <a:gd name="connsiteY45" fmla="*/ 880066 h 1257445"/>
                <a:gd name="connsiteX46" fmla="*/ 215569 w 1180628"/>
                <a:gd name="connsiteY46" fmla="*/ 788941 h 1257445"/>
                <a:gd name="connsiteX47" fmla="*/ 266395 w 1180628"/>
                <a:gd name="connsiteY47" fmla="*/ 762652 h 1257445"/>
                <a:gd name="connsiteX48" fmla="*/ 268147 w 1180628"/>
                <a:gd name="connsiteY48" fmla="*/ 820487 h 1257445"/>
                <a:gd name="connsiteX49" fmla="*/ 249745 w 1180628"/>
                <a:gd name="connsiteY49" fmla="*/ 989613 h 1257445"/>
                <a:gd name="connsiteX50" fmla="*/ 201549 w 1180628"/>
                <a:gd name="connsiteY50" fmla="*/ 1132450 h 1257445"/>
                <a:gd name="connsiteX51" fmla="*/ 173507 w 1180628"/>
                <a:gd name="connsiteY51" fmla="*/ 1204307 h 1257445"/>
                <a:gd name="connsiteX52" fmla="*/ 148094 w 1180628"/>
                <a:gd name="connsiteY52" fmla="*/ 1241988 h 1257445"/>
                <a:gd name="connsiteX53" fmla="*/ 106908 w 1180628"/>
                <a:gd name="connsiteY53" fmla="*/ 1256885 h 1257445"/>
                <a:gd name="connsiteX54" fmla="*/ 70104 w 1180628"/>
                <a:gd name="connsiteY54" fmla="*/ 1210441 h 1257445"/>
                <a:gd name="connsiteX55" fmla="*/ 26289 w 1180628"/>
                <a:gd name="connsiteY55" fmla="*/ 1144718 h 1257445"/>
                <a:gd name="connsiteX56" fmla="*/ 0 w 1180628"/>
                <a:gd name="connsiteY56" fmla="*/ 1116677 h 1257445"/>
                <a:gd name="connsiteX57" fmla="*/ 26289 w 1180628"/>
                <a:gd name="connsiteY57" fmla="*/ 1088635 h 1257445"/>
                <a:gd name="connsiteX58" fmla="*/ 62657 w 1180628"/>
                <a:gd name="connsiteY58" fmla="*/ 911769 h 1257445"/>
                <a:gd name="connsiteX59" fmla="*/ 161806 w 1180628"/>
                <a:gd name="connsiteY59" fmla="*/ 708522 h 1257445"/>
                <a:gd name="connsiteX60" fmla="*/ 32879 w 1180628"/>
                <a:gd name="connsiteY60" fmla="*/ 495459 h 1257445"/>
                <a:gd name="connsiteX61" fmla="*/ 222580 w 1180628"/>
                <a:gd name="connsiteY61" fmla="*/ 7281 h 1257445"/>
                <a:gd name="connsiteX62" fmla="*/ 268147 w 1180628"/>
                <a:gd name="connsiteY62" fmla="*/ 59859 h 1257445"/>
                <a:gd name="connsiteX63" fmla="*/ 296189 w 1180628"/>
                <a:gd name="connsiteY63" fmla="*/ 194809 h 1257445"/>
                <a:gd name="connsiteX64" fmla="*/ 230466 w 1180628"/>
                <a:gd name="connsiteY64" fmla="*/ 231614 h 1257445"/>
                <a:gd name="connsiteX65" fmla="*/ 177888 w 1180628"/>
                <a:gd name="connsiteY65" fmla="*/ 248263 h 1257445"/>
                <a:gd name="connsiteX66" fmla="*/ 196291 w 1180628"/>
                <a:gd name="connsiteY66" fmla="*/ 191304 h 1257445"/>
                <a:gd name="connsiteX67" fmla="*/ 222580 w 1180628"/>
                <a:gd name="connsiteY67" fmla="*/ 72127 h 1257445"/>
                <a:gd name="connsiteX68" fmla="*/ 222580 w 1180628"/>
                <a:gd name="connsiteY68" fmla="*/ 7281 h 1257445"/>
                <a:gd name="connsiteX69" fmla="*/ 616477 w 1180628"/>
                <a:gd name="connsiteY69" fmla="*/ 51 h 1257445"/>
                <a:gd name="connsiteX70" fmla="*/ 664235 w 1180628"/>
                <a:gd name="connsiteY70" fmla="*/ 9910 h 1257445"/>
                <a:gd name="connsiteX71" fmla="*/ 760628 w 1180628"/>
                <a:gd name="connsiteY71" fmla="*/ 61612 h 1257445"/>
                <a:gd name="connsiteX72" fmla="*/ 780783 w 1180628"/>
                <a:gd name="connsiteY72" fmla="*/ 93158 h 1257445"/>
                <a:gd name="connsiteX73" fmla="*/ 778154 w 1180628"/>
                <a:gd name="connsiteY73" fmla="*/ 149242 h 1257445"/>
                <a:gd name="connsiteX74" fmla="*/ 711555 w 1180628"/>
                <a:gd name="connsiteY74" fmla="*/ 289450 h 1257445"/>
                <a:gd name="connsiteX75" fmla="*/ 709802 w 1180628"/>
                <a:gd name="connsiteY75" fmla="*/ 317491 h 1257445"/>
                <a:gd name="connsiteX76" fmla="*/ 765886 w 1180628"/>
                <a:gd name="connsiteY76" fmla="*/ 298213 h 1257445"/>
                <a:gd name="connsiteX77" fmla="*/ 821093 w 1180628"/>
                <a:gd name="connsiteY77" fmla="*/ 264037 h 1257445"/>
                <a:gd name="connsiteX78" fmla="*/ 832484 w 1180628"/>
                <a:gd name="connsiteY78" fmla="*/ 229861 h 1257445"/>
                <a:gd name="connsiteX79" fmla="*/ 841247 w 1180628"/>
                <a:gd name="connsiteY79" fmla="*/ 190428 h 1257445"/>
                <a:gd name="connsiteX80" fmla="*/ 888568 w 1180628"/>
                <a:gd name="connsiteY80" fmla="*/ 175531 h 1257445"/>
                <a:gd name="connsiteX81" fmla="*/ 990218 w 1180628"/>
                <a:gd name="connsiteY81" fmla="*/ 202696 h 1257445"/>
                <a:gd name="connsiteX82" fmla="*/ 1086611 w 1180628"/>
                <a:gd name="connsiteY82" fmla="*/ 270171 h 1257445"/>
                <a:gd name="connsiteX83" fmla="*/ 1094498 w 1180628"/>
                <a:gd name="connsiteY83" fmla="*/ 373574 h 1257445"/>
                <a:gd name="connsiteX84" fmla="*/ 981455 w 1180628"/>
                <a:gd name="connsiteY84" fmla="*/ 436668 h 1257445"/>
                <a:gd name="connsiteX85" fmla="*/ 887691 w 1180628"/>
                <a:gd name="connsiteY85" fmla="*/ 470844 h 1257445"/>
                <a:gd name="connsiteX86" fmla="*/ 741349 w 1180628"/>
                <a:gd name="connsiteY86" fmla="*/ 566360 h 1257445"/>
                <a:gd name="connsiteX87" fmla="*/ 665987 w 1180628"/>
                <a:gd name="connsiteY87" fmla="*/ 612804 h 1257445"/>
                <a:gd name="connsiteX88" fmla="*/ 708926 w 1180628"/>
                <a:gd name="connsiteY88" fmla="*/ 550587 h 1257445"/>
                <a:gd name="connsiteX89" fmla="*/ 734339 w 1180628"/>
                <a:gd name="connsiteY89" fmla="*/ 494504 h 1257445"/>
                <a:gd name="connsiteX90" fmla="*/ 617791 w 1180628"/>
                <a:gd name="connsiteY90" fmla="*/ 528680 h 1257445"/>
                <a:gd name="connsiteX91" fmla="*/ 488975 w 1180628"/>
                <a:gd name="connsiteY91" fmla="*/ 583886 h 1257445"/>
                <a:gd name="connsiteX92" fmla="*/ 440778 w 1180628"/>
                <a:gd name="connsiteY92" fmla="*/ 599660 h 1257445"/>
                <a:gd name="connsiteX93" fmla="*/ 403974 w 1180628"/>
                <a:gd name="connsiteY93" fmla="*/ 585639 h 1257445"/>
                <a:gd name="connsiteX94" fmla="*/ 389077 w 1180628"/>
                <a:gd name="connsiteY94" fmla="*/ 529556 h 1257445"/>
                <a:gd name="connsiteX95" fmla="*/ 378561 w 1180628"/>
                <a:gd name="connsiteY95" fmla="*/ 496256 h 1257445"/>
                <a:gd name="connsiteX96" fmla="*/ 359283 w 1180628"/>
                <a:gd name="connsiteY96" fmla="*/ 489246 h 1257445"/>
                <a:gd name="connsiteX97" fmla="*/ 342633 w 1180628"/>
                <a:gd name="connsiteY97" fmla="*/ 486617 h 1257445"/>
                <a:gd name="connsiteX98" fmla="*/ 345262 w 1180628"/>
                <a:gd name="connsiteY98" fmla="*/ 461204 h 1257445"/>
                <a:gd name="connsiteX99" fmla="*/ 373303 w 1180628"/>
                <a:gd name="connsiteY99" fmla="*/ 397234 h 1257445"/>
                <a:gd name="connsiteX100" fmla="*/ 406603 w 1180628"/>
                <a:gd name="connsiteY100" fmla="*/ 378832 h 1257445"/>
                <a:gd name="connsiteX101" fmla="*/ 509130 w 1180628"/>
                <a:gd name="connsiteY101" fmla="*/ 273676 h 1257445"/>
                <a:gd name="connsiteX102" fmla="*/ 608152 w 1180628"/>
                <a:gd name="connsiteY102" fmla="*/ 87901 h 1257445"/>
                <a:gd name="connsiteX103" fmla="*/ 599389 w 1180628"/>
                <a:gd name="connsiteY103" fmla="*/ 59859 h 1257445"/>
                <a:gd name="connsiteX104" fmla="*/ 580986 w 1180628"/>
                <a:gd name="connsiteY104" fmla="*/ 39704 h 1257445"/>
                <a:gd name="connsiteX105" fmla="*/ 588873 w 1180628"/>
                <a:gd name="connsiteY105" fmla="*/ 7281 h 1257445"/>
                <a:gd name="connsiteX106" fmla="*/ 616477 w 1180628"/>
                <a:gd name="connsiteY106" fmla="*/ 51 h 1257445"/>
                <a:gd name="connsiteX0" fmla="*/ 883310 w 1180628"/>
                <a:gd name="connsiteY0" fmla="*/ 816982 h 1257445"/>
                <a:gd name="connsiteX1" fmla="*/ 814958 w 1180628"/>
                <a:gd name="connsiteY1" fmla="*/ 853787 h 1257445"/>
                <a:gd name="connsiteX2" fmla="*/ 690524 w 1180628"/>
                <a:gd name="connsiteY2" fmla="*/ 902860 h 1257445"/>
                <a:gd name="connsiteX3" fmla="*/ 632688 w 1180628"/>
                <a:gd name="connsiteY3" fmla="*/ 910746 h 1257445"/>
                <a:gd name="connsiteX4" fmla="*/ 599389 w 1180628"/>
                <a:gd name="connsiteY4" fmla="*/ 888839 h 1257445"/>
                <a:gd name="connsiteX5" fmla="*/ 562584 w 1180628"/>
                <a:gd name="connsiteY5" fmla="*/ 876571 h 1257445"/>
                <a:gd name="connsiteX6" fmla="*/ 553821 w 1180628"/>
                <a:gd name="connsiteY6" fmla="*/ 953685 h 1257445"/>
                <a:gd name="connsiteX7" fmla="*/ 562584 w 1180628"/>
                <a:gd name="connsiteY7" fmla="*/ 1030799 h 1257445"/>
                <a:gd name="connsiteX8" fmla="*/ 624801 w 1180628"/>
                <a:gd name="connsiteY8" fmla="*/ 1029047 h 1257445"/>
                <a:gd name="connsiteX9" fmla="*/ 730834 w 1180628"/>
                <a:gd name="connsiteY9" fmla="*/ 983479 h 1257445"/>
                <a:gd name="connsiteX10" fmla="*/ 818464 w 1180628"/>
                <a:gd name="connsiteY10" fmla="*/ 913375 h 1257445"/>
                <a:gd name="connsiteX11" fmla="*/ 885062 w 1180628"/>
                <a:gd name="connsiteY11" fmla="*/ 832756 h 1257445"/>
                <a:gd name="connsiteX12" fmla="*/ 883310 w 1180628"/>
                <a:gd name="connsiteY12" fmla="*/ 816982 h 1257445"/>
                <a:gd name="connsiteX13" fmla="*/ 960424 w 1180628"/>
                <a:gd name="connsiteY13" fmla="*/ 665163 h 1257445"/>
                <a:gd name="connsiteX14" fmla="*/ 969187 w 1180628"/>
                <a:gd name="connsiteY14" fmla="*/ 665382 h 1257445"/>
                <a:gd name="connsiteX15" fmla="*/ 1048054 w 1180628"/>
                <a:gd name="connsiteY15" fmla="*/ 685537 h 1257445"/>
                <a:gd name="connsiteX16" fmla="*/ 1166355 w 1180628"/>
                <a:gd name="connsiteY16" fmla="*/ 725847 h 1257445"/>
                <a:gd name="connsiteX17" fmla="*/ 1168984 w 1180628"/>
                <a:gd name="connsiteY17" fmla="*/ 780178 h 1257445"/>
                <a:gd name="connsiteX18" fmla="*/ 1118158 w 1180628"/>
                <a:gd name="connsiteY18" fmla="*/ 870437 h 1257445"/>
                <a:gd name="connsiteX19" fmla="*/ 1021765 w 1180628"/>
                <a:gd name="connsiteY19" fmla="*/ 1008016 h 1257445"/>
                <a:gd name="connsiteX20" fmla="*/ 963929 w 1180628"/>
                <a:gd name="connsiteY20" fmla="*/ 1071109 h 1257445"/>
                <a:gd name="connsiteX21" fmla="*/ 995476 w 1180628"/>
                <a:gd name="connsiteY21" fmla="*/ 1106161 h 1257445"/>
                <a:gd name="connsiteX22" fmla="*/ 1020013 w 1180628"/>
                <a:gd name="connsiteY22" fmla="*/ 1140337 h 1257445"/>
                <a:gd name="connsiteX23" fmla="*/ 1018260 w 1180628"/>
                <a:gd name="connsiteY23" fmla="*/ 1172760 h 1257445"/>
                <a:gd name="connsiteX24" fmla="*/ 1005116 w 1180628"/>
                <a:gd name="connsiteY24" fmla="*/ 1195544 h 1257445"/>
                <a:gd name="connsiteX25" fmla="*/ 970064 w 1180628"/>
                <a:gd name="connsiteY25" fmla="*/ 1209565 h 1257445"/>
                <a:gd name="connsiteX26" fmla="*/ 902588 w 1180628"/>
                <a:gd name="connsiteY26" fmla="*/ 1221833 h 1257445"/>
                <a:gd name="connsiteX27" fmla="*/ 774649 w 1180628"/>
                <a:gd name="connsiteY27" fmla="*/ 1235854 h 1257445"/>
                <a:gd name="connsiteX28" fmla="*/ 639699 w 1180628"/>
                <a:gd name="connsiteY28" fmla="*/ 1249874 h 1257445"/>
                <a:gd name="connsiteX29" fmla="*/ 578357 w 1180628"/>
                <a:gd name="connsiteY29" fmla="*/ 1216575 h 1257445"/>
                <a:gd name="connsiteX30" fmla="*/ 467944 w 1180628"/>
                <a:gd name="connsiteY30" fmla="*/ 1103532 h 1257445"/>
                <a:gd name="connsiteX31" fmla="*/ 439902 w 1180628"/>
                <a:gd name="connsiteY31" fmla="*/ 971211 h 1257445"/>
                <a:gd name="connsiteX32" fmla="*/ 473201 w 1180628"/>
                <a:gd name="connsiteY32" fmla="*/ 868684 h 1257445"/>
                <a:gd name="connsiteX33" fmla="*/ 506501 w 1180628"/>
                <a:gd name="connsiteY33" fmla="*/ 781930 h 1257445"/>
                <a:gd name="connsiteX34" fmla="*/ 532790 w 1180628"/>
                <a:gd name="connsiteY34" fmla="*/ 788941 h 1257445"/>
                <a:gd name="connsiteX35" fmla="*/ 595883 w 1180628"/>
                <a:gd name="connsiteY35" fmla="*/ 801209 h 1257445"/>
                <a:gd name="connsiteX36" fmla="*/ 727328 w 1180628"/>
                <a:gd name="connsiteY36" fmla="*/ 748631 h 1257445"/>
                <a:gd name="connsiteX37" fmla="*/ 902588 w 1180628"/>
                <a:gd name="connsiteY37" fmla="*/ 677650 h 1257445"/>
                <a:gd name="connsiteX38" fmla="*/ 960424 w 1180628"/>
                <a:gd name="connsiteY38" fmla="*/ 665163 h 1257445"/>
                <a:gd name="connsiteX39" fmla="*/ 32879 w 1180628"/>
                <a:gd name="connsiteY39" fmla="*/ 495459 h 1257445"/>
                <a:gd name="connsiteX40" fmla="*/ 122619 w 1180628"/>
                <a:gd name="connsiteY40" fmla="*/ 471519 h 1257445"/>
                <a:gd name="connsiteX41" fmla="*/ 198920 w 1180628"/>
                <a:gd name="connsiteY41" fmla="*/ 582134 h 1257445"/>
                <a:gd name="connsiteX42" fmla="*/ 206806 w 1180628"/>
                <a:gd name="connsiteY42" fmla="*/ 624196 h 1257445"/>
                <a:gd name="connsiteX43" fmla="*/ 197167 w 1180628"/>
                <a:gd name="connsiteY43" fmla="*/ 722342 h 1257445"/>
                <a:gd name="connsiteX44" fmla="*/ 178765 w 1180628"/>
                <a:gd name="connsiteY44" fmla="*/ 813477 h 1257445"/>
                <a:gd name="connsiteX45" fmla="*/ 175333 w 1180628"/>
                <a:gd name="connsiteY45" fmla="*/ 880066 h 1257445"/>
                <a:gd name="connsiteX46" fmla="*/ 224923 w 1180628"/>
                <a:gd name="connsiteY46" fmla="*/ 817103 h 1257445"/>
                <a:gd name="connsiteX47" fmla="*/ 215569 w 1180628"/>
                <a:gd name="connsiteY47" fmla="*/ 788941 h 1257445"/>
                <a:gd name="connsiteX48" fmla="*/ 266395 w 1180628"/>
                <a:gd name="connsiteY48" fmla="*/ 762652 h 1257445"/>
                <a:gd name="connsiteX49" fmla="*/ 268147 w 1180628"/>
                <a:gd name="connsiteY49" fmla="*/ 820487 h 1257445"/>
                <a:gd name="connsiteX50" fmla="*/ 249745 w 1180628"/>
                <a:gd name="connsiteY50" fmla="*/ 989613 h 1257445"/>
                <a:gd name="connsiteX51" fmla="*/ 201549 w 1180628"/>
                <a:gd name="connsiteY51" fmla="*/ 1132450 h 1257445"/>
                <a:gd name="connsiteX52" fmla="*/ 173507 w 1180628"/>
                <a:gd name="connsiteY52" fmla="*/ 1204307 h 1257445"/>
                <a:gd name="connsiteX53" fmla="*/ 148094 w 1180628"/>
                <a:gd name="connsiteY53" fmla="*/ 1241988 h 1257445"/>
                <a:gd name="connsiteX54" fmla="*/ 106908 w 1180628"/>
                <a:gd name="connsiteY54" fmla="*/ 1256885 h 1257445"/>
                <a:gd name="connsiteX55" fmla="*/ 70104 w 1180628"/>
                <a:gd name="connsiteY55" fmla="*/ 1210441 h 1257445"/>
                <a:gd name="connsiteX56" fmla="*/ 26289 w 1180628"/>
                <a:gd name="connsiteY56" fmla="*/ 1144718 h 1257445"/>
                <a:gd name="connsiteX57" fmla="*/ 0 w 1180628"/>
                <a:gd name="connsiteY57" fmla="*/ 1116677 h 1257445"/>
                <a:gd name="connsiteX58" fmla="*/ 26289 w 1180628"/>
                <a:gd name="connsiteY58" fmla="*/ 1088635 h 1257445"/>
                <a:gd name="connsiteX59" fmla="*/ 62657 w 1180628"/>
                <a:gd name="connsiteY59" fmla="*/ 911769 h 1257445"/>
                <a:gd name="connsiteX60" fmla="*/ 161806 w 1180628"/>
                <a:gd name="connsiteY60" fmla="*/ 708522 h 1257445"/>
                <a:gd name="connsiteX61" fmla="*/ 32879 w 1180628"/>
                <a:gd name="connsiteY61" fmla="*/ 495459 h 1257445"/>
                <a:gd name="connsiteX62" fmla="*/ 222580 w 1180628"/>
                <a:gd name="connsiteY62" fmla="*/ 7281 h 1257445"/>
                <a:gd name="connsiteX63" fmla="*/ 268147 w 1180628"/>
                <a:gd name="connsiteY63" fmla="*/ 59859 h 1257445"/>
                <a:gd name="connsiteX64" fmla="*/ 296189 w 1180628"/>
                <a:gd name="connsiteY64" fmla="*/ 194809 h 1257445"/>
                <a:gd name="connsiteX65" fmla="*/ 230466 w 1180628"/>
                <a:gd name="connsiteY65" fmla="*/ 231614 h 1257445"/>
                <a:gd name="connsiteX66" fmla="*/ 177888 w 1180628"/>
                <a:gd name="connsiteY66" fmla="*/ 248263 h 1257445"/>
                <a:gd name="connsiteX67" fmla="*/ 196291 w 1180628"/>
                <a:gd name="connsiteY67" fmla="*/ 191304 h 1257445"/>
                <a:gd name="connsiteX68" fmla="*/ 222580 w 1180628"/>
                <a:gd name="connsiteY68" fmla="*/ 72127 h 1257445"/>
                <a:gd name="connsiteX69" fmla="*/ 222580 w 1180628"/>
                <a:gd name="connsiteY69" fmla="*/ 7281 h 1257445"/>
                <a:gd name="connsiteX70" fmla="*/ 616477 w 1180628"/>
                <a:gd name="connsiteY70" fmla="*/ 51 h 1257445"/>
                <a:gd name="connsiteX71" fmla="*/ 664235 w 1180628"/>
                <a:gd name="connsiteY71" fmla="*/ 9910 h 1257445"/>
                <a:gd name="connsiteX72" fmla="*/ 760628 w 1180628"/>
                <a:gd name="connsiteY72" fmla="*/ 61612 h 1257445"/>
                <a:gd name="connsiteX73" fmla="*/ 780783 w 1180628"/>
                <a:gd name="connsiteY73" fmla="*/ 93158 h 1257445"/>
                <a:gd name="connsiteX74" fmla="*/ 778154 w 1180628"/>
                <a:gd name="connsiteY74" fmla="*/ 149242 h 1257445"/>
                <a:gd name="connsiteX75" fmla="*/ 711555 w 1180628"/>
                <a:gd name="connsiteY75" fmla="*/ 289450 h 1257445"/>
                <a:gd name="connsiteX76" fmla="*/ 709802 w 1180628"/>
                <a:gd name="connsiteY76" fmla="*/ 317491 h 1257445"/>
                <a:gd name="connsiteX77" fmla="*/ 765886 w 1180628"/>
                <a:gd name="connsiteY77" fmla="*/ 298213 h 1257445"/>
                <a:gd name="connsiteX78" fmla="*/ 821093 w 1180628"/>
                <a:gd name="connsiteY78" fmla="*/ 264037 h 1257445"/>
                <a:gd name="connsiteX79" fmla="*/ 832484 w 1180628"/>
                <a:gd name="connsiteY79" fmla="*/ 229861 h 1257445"/>
                <a:gd name="connsiteX80" fmla="*/ 841247 w 1180628"/>
                <a:gd name="connsiteY80" fmla="*/ 190428 h 1257445"/>
                <a:gd name="connsiteX81" fmla="*/ 888568 w 1180628"/>
                <a:gd name="connsiteY81" fmla="*/ 175531 h 1257445"/>
                <a:gd name="connsiteX82" fmla="*/ 990218 w 1180628"/>
                <a:gd name="connsiteY82" fmla="*/ 202696 h 1257445"/>
                <a:gd name="connsiteX83" fmla="*/ 1086611 w 1180628"/>
                <a:gd name="connsiteY83" fmla="*/ 270171 h 1257445"/>
                <a:gd name="connsiteX84" fmla="*/ 1094498 w 1180628"/>
                <a:gd name="connsiteY84" fmla="*/ 373574 h 1257445"/>
                <a:gd name="connsiteX85" fmla="*/ 981455 w 1180628"/>
                <a:gd name="connsiteY85" fmla="*/ 436668 h 1257445"/>
                <a:gd name="connsiteX86" fmla="*/ 887691 w 1180628"/>
                <a:gd name="connsiteY86" fmla="*/ 470844 h 1257445"/>
                <a:gd name="connsiteX87" fmla="*/ 741349 w 1180628"/>
                <a:gd name="connsiteY87" fmla="*/ 566360 h 1257445"/>
                <a:gd name="connsiteX88" fmla="*/ 665987 w 1180628"/>
                <a:gd name="connsiteY88" fmla="*/ 612804 h 1257445"/>
                <a:gd name="connsiteX89" fmla="*/ 708926 w 1180628"/>
                <a:gd name="connsiteY89" fmla="*/ 550587 h 1257445"/>
                <a:gd name="connsiteX90" fmla="*/ 734339 w 1180628"/>
                <a:gd name="connsiteY90" fmla="*/ 494504 h 1257445"/>
                <a:gd name="connsiteX91" fmla="*/ 617791 w 1180628"/>
                <a:gd name="connsiteY91" fmla="*/ 528680 h 1257445"/>
                <a:gd name="connsiteX92" fmla="*/ 488975 w 1180628"/>
                <a:gd name="connsiteY92" fmla="*/ 583886 h 1257445"/>
                <a:gd name="connsiteX93" fmla="*/ 440778 w 1180628"/>
                <a:gd name="connsiteY93" fmla="*/ 599660 h 1257445"/>
                <a:gd name="connsiteX94" fmla="*/ 403974 w 1180628"/>
                <a:gd name="connsiteY94" fmla="*/ 585639 h 1257445"/>
                <a:gd name="connsiteX95" fmla="*/ 389077 w 1180628"/>
                <a:gd name="connsiteY95" fmla="*/ 529556 h 1257445"/>
                <a:gd name="connsiteX96" fmla="*/ 378561 w 1180628"/>
                <a:gd name="connsiteY96" fmla="*/ 496256 h 1257445"/>
                <a:gd name="connsiteX97" fmla="*/ 359283 w 1180628"/>
                <a:gd name="connsiteY97" fmla="*/ 489246 h 1257445"/>
                <a:gd name="connsiteX98" fmla="*/ 342633 w 1180628"/>
                <a:gd name="connsiteY98" fmla="*/ 486617 h 1257445"/>
                <a:gd name="connsiteX99" fmla="*/ 345262 w 1180628"/>
                <a:gd name="connsiteY99" fmla="*/ 461204 h 1257445"/>
                <a:gd name="connsiteX100" fmla="*/ 373303 w 1180628"/>
                <a:gd name="connsiteY100" fmla="*/ 397234 h 1257445"/>
                <a:gd name="connsiteX101" fmla="*/ 406603 w 1180628"/>
                <a:gd name="connsiteY101" fmla="*/ 378832 h 1257445"/>
                <a:gd name="connsiteX102" fmla="*/ 509130 w 1180628"/>
                <a:gd name="connsiteY102" fmla="*/ 273676 h 1257445"/>
                <a:gd name="connsiteX103" fmla="*/ 608152 w 1180628"/>
                <a:gd name="connsiteY103" fmla="*/ 87901 h 1257445"/>
                <a:gd name="connsiteX104" fmla="*/ 599389 w 1180628"/>
                <a:gd name="connsiteY104" fmla="*/ 59859 h 1257445"/>
                <a:gd name="connsiteX105" fmla="*/ 580986 w 1180628"/>
                <a:gd name="connsiteY105" fmla="*/ 39704 h 1257445"/>
                <a:gd name="connsiteX106" fmla="*/ 588873 w 1180628"/>
                <a:gd name="connsiteY106" fmla="*/ 7281 h 1257445"/>
                <a:gd name="connsiteX107" fmla="*/ 616477 w 1180628"/>
                <a:gd name="connsiteY107" fmla="*/ 51 h 1257445"/>
                <a:gd name="connsiteX0" fmla="*/ 883310 w 1180628"/>
                <a:gd name="connsiteY0" fmla="*/ 816982 h 1257445"/>
                <a:gd name="connsiteX1" fmla="*/ 814958 w 1180628"/>
                <a:gd name="connsiteY1" fmla="*/ 853787 h 1257445"/>
                <a:gd name="connsiteX2" fmla="*/ 690524 w 1180628"/>
                <a:gd name="connsiteY2" fmla="*/ 902860 h 1257445"/>
                <a:gd name="connsiteX3" fmla="*/ 632688 w 1180628"/>
                <a:gd name="connsiteY3" fmla="*/ 910746 h 1257445"/>
                <a:gd name="connsiteX4" fmla="*/ 599389 w 1180628"/>
                <a:gd name="connsiteY4" fmla="*/ 888839 h 1257445"/>
                <a:gd name="connsiteX5" fmla="*/ 562584 w 1180628"/>
                <a:gd name="connsiteY5" fmla="*/ 876571 h 1257445"/>
                <a:gd name="connsiteX6" fmla="*/ 553821 w 1180628"/>
                <a:gd name="connsiteY6" fmla="*/ 953685 h 1257445"/>
                <a:gd name="connsiteX7" fmla="*/ 562584 w 1180628"/>
                <a:gd name="connsiteY7" fmla="*/ 1030799 h 1257445"/>
                <a:gd name="connsiteX8" fmla="*/ 624801 w 1180628"/>
                <a:gd name="connsiteY8" fmla="*/ 1029047 h 1257445"/>
                <a:gd name="connsiteX9" fmla="*/ 730834 w 1180628"/>
                <a:gd name="connsiteY9" fmla="*/ 983479 h 1257445"/>
                <a:gd name="connsiteX10" fmla="*/ 818464 w 1180628"/>
                <a:gd name="connsiteY10" fmla="*/ 913375 h 1257445"/>
                <a:gd name="connsiteX11" fmla="*/ 885062 w 1180628"/>
                <a:gd name="connsiteY11" fmla="*/ 832756 h 1257445"/>
                <a:gd name="connsiteX12" fmla="*/ 883310 w 1180628"/>
                <a:gd name="connsiteY12" fmla="*/ 816982 h 1257445"/>
                <a:gd name="connsiteX13" fmla="*/ 960424 w 1180628"/>
                <a:gd name="connsiteY13" fmla="*/ 665163 h 1257445"/>
                <a:gd name="connsiteX14" fmla="*/ 969187 w 1180628"/>
                <a:gd name="connsiteY14" fmla="*/ 665382 h 1257445"/>
                <a:gd name="connsiteX15" fmla="*/ 1048054 w 1180628"/>
                <a:gd name="connsiteY15" fmla="*/ 685537 h 1257445"/>
                <a:gd name="connsiteX16" fmla="*/ 1166355 w 1180628"/>
                <a:gd name="connsiteY16" fmla="*/ 725847 h 1257445"/>
                <a:gd name="connsiteX17" fmla="*/ 1168984 w 1180628"/>
                <a:gd name="connsiteY17" fmla="*/ 780178 h 1257445"/>
                <a:gd name="connsiteX18" fmla="*/ 1118158 w 1180628"/>
                <a:gd name="connsiteY18" fmla="*/ 870437 h 1257445"/>
                <a:gd name="connsiteX19" fmla="*/ 1021765 w 1180628"/>
                <a:gd name="connsiteY19" fmla="*/ 1008016 h 1257445"/>
                <a:gd name="connsiteX20" fmla="*/ 963929 w 1180628"/>
                <a:gd name="connsiteY20" fmla="*/ 1071109 h 1257445"/>
                <a:gd name="connsiteX21" fmla="*/ 995476 w 1180628"/>
                <a:gd name="connsiteY21" fmla="*/ 1106161 h 1257445"/>
                <a:gd name="connsiteX22" fmla="*/ 1020013 w 1180628"/>
                <a:gd name="connsiteY22" fmla="*/ 1140337 h 1257445"/>
                <a:gd name="connsiteX23" fmla="*/ 1018260 w 1180628"/>
                <a:gd name="connsiteY23" fmla="*/ 1172760 h 1257445"/>
                <a:gd name="connsiteX24" fmla="*/ 1005116 w 1180628"/>
                <a:gd name="connsiteY24" fmla="*/ 1195544 h 1257445"/>
                <a:gd name="connsiteX25" fmla="*/ 970064 w 1180628"/>
                <a:gd name="connsiteY25" fmla="*/ 1209565 h 1257445"/>
                <a:gd name="connsiteX26" fmla="*/ 902588 w 1180628"/>
                <a:gd name="connsiteY26" fmla="*/ 1221833 h 1257445"/>
                <a:gd name="connsiteX27" fmla="*/ 774649 w 1180628"/>
                <a:gd name="connsiteY27" fmla="*/ 1235854 h 1257445"/>
                <a:gd name="connsiteX28" fmla="*/ 639699 w 1180628"/>
                <a:gd name="connsiteY28" fmla="*/ 1249874 h 1257445"/>
                <a:gd name="connsiteX29" fmla="*/ 578357 w 1180628"/>
                <a:gd name="connsiteY29" fmla="*/ 1216575 h 1257445"/>
                <a:gd name="connsiteX30" fmla="*/ 467944 w 1180628"/>
                <a:gd name="connsiteY30" fmla="*/ 1103532 h 1257445"/>
                <a:gd name="connsiteX31" fmla="*/ 439902 w 1180628"/>
                <a:gd name="connsiteY31" fmla="*/ 971211 h 1257445"/>
                <a:gd name="connsiteX32" fmla="*/ 473201 w 1180628"/>
                <a:gd name="connsiteY32" fmla="*/ 868684 h 1257445"/>
                <a:gd name="connsiteX33" fmla="*/ 506501 w 1180628"/>
                <a:gd name="connsiteY33" fmla="*/ 781930 h 1257445"/>
                <a:gd name="connsiteX34" fmla="*/ 532790 w 1180628"/>
                <a:gd name="connsiteY34" fmla="*/ 788941 h 1257445"/>
                <a:gd name="connsiteX35" fmla="*/ 595883 w 1180628"/>
                <a:gd name="connsiteY35" fmla="*/ 801209 h 1257445"/>
                <a:gd name="connsiteX36" fmla="*/ 727328 w 1180628"/>
                <a:gd name="connsiteY36" fmla="*/ 748631 h 1257445"/>
                <a:gd name="connsiteX37" fmla="*/ 902588 w 1180628"/>
                <a:gd name="connsiteY37" fmla="*/ 677650 h 1257445"/>
                <a:gd name="connsiteX38" fmla="*/ 960424 w 1180628"/>
                <a:gd name="connsiteY38" fmla="*/ 665163 h 1257445"/>
                <a:gd name="connsiteX39" fmla="*/ 32879 w 1180628"/>
                <a:gd name="connsiteY39" fmla="*/ 495459 h 1257445"/>
                <a:gd name="connsiteX40" fmla="*/ 122619 w 1180628"/>
                <a:gd name="connsiteY40" fmla="*/ 471519 h 1257445"/>
                <a:gd name="connsiteX41" fmla="*/ 198920 w 1180628"/>
                <a:gd name="connsiteY41" fmla="*/ 582134 h 1257445"/>
                <a:gd name="connsiteX42" fmla="*/ 206806 w 1180628"/>
                <a:gd name="connsiteY42" fmla="*/ 624196 h 1257445"/>
                <a:gd name="connsiteX43" fmla="*/ 197167 w 1180628"/>
                <a:gd name="connsiteY43" fmla="*/ 722342 h 1257445"/>
                <a:gd name="connsiteX44" fmla="*/ 178765 w 1180628"/>
                <a:gd name="connsiteY44" fmla="*/ 813477 h 1257445"/>
                <a:gd name="connsiteX45" fmla="*/ 175333 w 1180628"/>
                <a:gd name="connsiteY45" fmla="*/ 880066 h 1257445"/>
                <a:gd name="connsiteX46" fmla="*/ 224923 w 1180628"/>
                <a:gd name="connsiteY46" fmla="*/ 817103 h 1257445"/>
                <a:gd name="connsiteX47" fmla="*/ 215569 w 1180628"/>
                <a:gd name="connsiteY47" fmla="*/ 788941 h 1257445"/>
                <a:gd name="connsiteX48" fmla="*/ 273112 w 1180628"/>
                <a:gd name="connsiteY48" fmla="*/ 776085 h 1257445"/>
                <a:gd name="connsiteX49" fmla="*/ 268147 w 1180628"/>
                <a:gd name="connsiteY49" fmla="*/ 820487 h 1257445"/>
                <a:gd name="connsiteX50" fmla="*/ 249745 w 1180628"/>
                <a:gd name="connsiteY50" fmla="*/ 989613 h 1257445"/>
                <a:gd name="connsiteX51" fmla="*/ 201549 w 1180628"/>
                <a:gd name="connsiteY51" fmla="*/ 1132450 h 1257445"/>
                <a:gd name="connsiteX52" fmla="*/ 173507 w 1180628"/>
                <a:gd name="connsiteY52" fmla="*/ 1204307 h 1257445"/>
                <a:gd name="connsiteX53" fmla="*/ 148094 w 1180628"/>
                <a:gd name="connsiteY53" fmla="*/ 1241988 h 1257445"/>
                <a:gd name="connsiteX54" fmla="*/ 106908 w 1180628"/>
                <a:gd name="connsiteY54" fmla="*/ 1256885 h 1257445"/>
                <a:gd name="connsiteX55" fmla="*/ 70104 w 1180628"/>
                <a:gd name="connsiteY55" fmla="*/ 1210441 h 1257445"/>
                <a:gd name="connsiteX56" fmla="*/ 26289 w 1180628"/>
                <a:gd name="connsiteY56" fmla="*/ 1144718 h 1257445"/>
                <a:gd name="connsiteX57" fmla="*/ 0 w 1180628"/>
                <a:gd name="connsiteY57" fmla="*/ 1116677 h 1257445"/>
                <a:gd name="connsiteX58" fmla="*/ 26289 w 1180628"/>
                <a:gd name="connsiteY58" fmla="*/ 1088635 h 1257445"/>
                <a:gd name="connsiteX59" fmla="*/ 62657 w 1180628"/>
                <a:gd name="connsiteY59" fmla="*/ 911769 h 1257445"/>
                <a:gd name="connsiteX60" fmla="*/ 161806 w 1180628"/>
                <a:gd name="connsiteY60" fmla="*/ 708522 h 1257445"/>
                <a:gd name="connsiteX61" fmla="*/ 32879 w 1180628"/>
                <a:gd name="connsiteY61" fmla="*/ 495459 h 1257445"/>
                <a:gd name="connsiteX62" fmla="*/ 222580 w 1180628"/>
                <a:gd name="connsiteY62" fmla="*/ 7281 h 1257445"/>
                <a:gd name="connsiteX63" fmla="*/ 268147 w 1180628"/>
                <a:gd name="connsiteY63" fmla="*/ 59859 h 1257445"/>
                <a:gd name="connsiteX64" fmla="*/ 296189 w 1180628"/>
                <a:gd name="connsiteY64" fmla="*/ 194809 h 1257445"/>
                <a:gd name="connsiteX65" fmla="*/ 230466 w 1180628"/>
                <a:gd name="connsiteY65" fmla="*/ 231614 h 1257445"/>
                <a:gd name="connsiteX66" fmla="*/ 177888 w 1180628"/>
                <a:gd name="connsiteY66" fmla="*/ 248263 h 1257445"/>
                <a:gd name="connsiteX67" fmla="*/ 196291 w 1180628"/>
                <a:gd name="connsiteY67" fmla="*/ 191304 h 1257445"/>
                <a:gd name="connsiteX68" fmla="*/ 222580 w 1180628"/>
                <a:gd name="connsiteY68" fmla="*/ 72127 h 1257445"/>
                <a:gd name="connsiteX69" fmla="*/ 222580 w 1180628"/>
                <a:gd name="connsiteY69" fmla="*/ 7281 h 1257445"/>
                <a:gd name="connsiteX70" fmla="*/ 616477 w 1180628"/>
                <a:gd name="connsiteY70" fmla="*/ 51 h 1257445"/>
                <a:gd name="connsiteX71" fmla="*/ 664235 w 1180628"/>
                <a:gd name="connsiteY71" fmla="*/ 9910 h 1257445"/>
                <a:gd name="connsiteX72" fmla="*/ 760628 w 1180628"/>
                <a:gd name="connsiteY72" fmla="*/ 61612 h 1257445"/>
                <a:gd name="connsiteX73" fmla="*/ 780783 w 1180628"/>
                <a:gd name="connsiteY73" fmla="*/ 93158 h 1257445"/>
                <a:gd name="connsiteX74" fmla="*/ 778154 w 1180628"/>
                <a:gd name="connsiteY74" fmla="*/ 149242 h 1257445"/>
                <a:gd name="connsiteX75" fmla="*/ 711555 w 1180628"/>
                <a:gd name="connsiteY75" fmla="*/ 289450 h 1257445"/>
                <a:gd name="connsiteX76" fmla="*/ 709802 w 1180628"/>
                <a:gd name="connsiteY76" fmla="*/ 317491 h 1257445"/>
                <a:gd name="connsiteX77" fmla="*/ 765886 w 1180628"/>
                <a:gd name="connsiteY77" fmla="*/ 298213 h 1257445"/>
                <a:gd name="connsiteX78" fmla="*/ 821093 w 1180628"/>
                <a:gd name="connsiteY78" fmla="*/ 264037 h 1257445"/>
                <a:gd name="connsiteX79" fmla="*/ 832484 w 1180628"/>
                <a:gd name="connsiteY79" fmla="*/ 229861 h 1257445"/>
                <a:gd name="connsiteX80" fmla="*/ 841247 w 1180628"/>
                <a:gd name="connsiteY80" fmla="*/ 190428 h 1257445"/>
                <a:gd name="connsiteX81" fmla="*/ 888568 w 1180628"/>
                <a:gd name="connsiteY81" fmla="*/ 175531 h 1257445"/>
                <a:gd name="connsiteX82" fmla="*/ 990218 w 1180628"/>
                <a:gd name="connsiteY82" fmla="*/ 202696 h 1257445"/>
                <a:gd name="connsiteX83" fmla="*/ 1086611 w 1180628"/>
                <a:gd name="connsiteY83" fmla="*/ 270171 h 1257445"/>
                <a:gd name="connsiteX84" fmla="*/ 1094498 w 1180628"/>
                <a:gd name="connsiteY84" fmla="*/ 373574 h 1257445"/>
                <a:gd name="connsiteX85" fmla="*/ 981455 w 1180628"/>
                <a:gd name="connsiteY85" fmla="*/ 436668 h 1257445"/>
                <a:gd name="connsiteX86" fmla="*/ 887691 w 1180628"/>
                <a:gd name="connsiteY86" fmla="*/ 470844 h 1257445"/>
                <a:gd name="connsiteX87" fmla="*/ 741349 w 1180628"/>
                <a:gd name="connsiteY87" fmla="*/ 566360 h 1257445"/>
                <a:gd name="connsiteX88" fmla="*/ 665987 w 1180628"/>
                <a:gd name="connsiteY88" fmla="*/ 612804 h 1257445"/>
                <a:gd name="connsiteX89" fmla="*/ 708926 w 1180628"/>
                <a:gd name="connsiteY89" fmla="*/ 550587 h 1257445"/>
                <a:gd name="connsiteX90" fmla="*/ 734339 w 1180628"/>
                <a:gd name="connsiteY90" fmla="*/ 494504 h 1257445"/>
                <a:gd name="connsiteX91" fmla="*/ 617791 w 1180628"/>
                <a:gd name="connsiteY91" fmla="*/ 528680 h 1257445"/>
                <a:gd name="connsiteX92" fmla="*/ 488975 w 1180628"/>
                <a:gd name="connsiteY92" fmla="*/ 583886 h 1257445"/>
                <a:gd name="connsiteX93" fmla="*/ 440778 w 1180628"/>
                <a:gd name="connsiteY93" fmla="*/ 599660 h 1257445"/>
                <a:gd name="connsiteX94" fmla="*/ 403974 w 1180628"/>
                <a:gd name="connsiteY94" fmla="*/ 585639 h 1257445"/>
                <a:gd name="connsiteX95" fmla="*/ 389077 w 1180628"/>
                <a:gd name="connsiteY95" fmla="*/ 529556 h 1257445"/>
                <a:gd name="connsiteX96" fmla="*/ 378561 w 1180628"/>
                <a:gd name="connsiteY96" fmla="*/ 496256 h 1257445"/>
                <a:gd name="connsiteX97" fmla="*/ 359283 w 1180628"/>
                <a:gd name="connsiteY97" fmla="*/ 489246 h 1257445"/>
                <a:gd name="connsiteX98" fmla="*/ 342633 w 1180628"/>
                <a:gd name="connsiteY98" fmla="*/ 486617 h 1257445"/>
                <a:gd name="connsiteX99" fmla="*/ 345262 w 1180628"/>
                <a:gd name="connsiteY99" fmla="*/ 461204 h 1257445"/>
                <a:gd name="connsiteX100" fmla="*/ 373303 w 1180628"/>
                <a:gd name="connsiteY100" fmla="*/ 397234 h 1257445"/>
                <a:gd name="connsiteX101" fmla="*/ 406603 w 1180628"/>
                <a:gd name="connsiteY101" fmla="*/ 378832 h 1257445"/>
                <a:gd name="connsiteX102" fmla="*/ 509130 w 1180628"/>
                <a:gd name="connsiteY102" fmla="*/ 273676 h 1257445"/>
                <a:gd name="connsiteX103" fmla="*/ 608152 w 1180628"/>
                <a:gd name="connsiteY103" fmla="*/ 87901 h 1257445"/>
                <a:gd name="connsiteX104" fmla="*/ 599389 w 1180628"/>
                <a:gd name="connsiteY104" fmla="*/ 59859 h 1257445"/>
                <a:gd name="connsiteX105" fmla="*/ 580986 w 1180628"/>
                <a:gd name="connsiteY105" fmla="*/ 39704 h 1257445"/>
                <a:gd name="connsiteX106" fmla="*/ 588873 w 1180628"/>
                <a:gd name="connsiteY106" fmla="*/ 7281 h 1257445"/>
                <a:gd name="connsiteX107" fmla="*/ 616477 w 1180628"/>
                <a:gd name="connsiteY107" fmla="*/ 51 h 1257445"/>
                <a:gd name="connsiteX0" fmla="*/ 883310 w 1180628"/>
                <a:gd name="connsiteY0" fmla="*/ 816982 h 1257445"/>
                <a:gd name="connsiteX1" fmla="*/ 814958 w 1180628"/>
                <a:gd name="connsiteY1" fmla="*/ 853787 h 1257445"/>
                <a:gd name="connsiteX2" fmla="*/ 690524 w 1180628"/>
                <a:gd name="connsiteY2" fmla="*/ 902860 h 1257445"/>
                <a:gd name="connsiteX3" fmla="*/ 632688 w 1180628"/>
                <a:gd name="connsiteY3" fmla="*/ 910746 h 1257445"/>
                <a:gd name="connsiteX4" fmla="*/ 599389 w 1180628"/>
                <a:gd name="connsiteY4" fmla="*/ 888839 h 1257445"/>
                <a:gd name="connsiteX5" fmla="*/ 562584 w 1180628"/>
                <a:gd name="connsiteY5" fmla="*/ 876571 h 1257445"/>
                <a:gd name="connsiteX6" fmla="*/ 553821 w 1180628"/>
                <a:gd name="connsiteY6" fmla="*/ 953685 h 1257445"/>
                <a:gd name="connsiteX7" fmla="*/ 562584 w 1180628"/>
                <a:gd name="connsiteY7" fmla="*/ 1030799 h 1257445"/>
                <a:gd name="connsiteX8" fmla="*/ 624801 w 1180628"/>
                <a:gd name="connsiteY8" fmla="*/ 1029047 h 1257445"/>
                <a:gd name="connsiteX9" fmla="*/ 730834 w 1180628"/>
                <a:gd name="connsiteY9" fmla="*/ 983479 h 1257445"/>
                <a:gd name="connsiteX10" fmla="*/ 818464 w 1180628"/>
                <a:gd name="connsiteY10" fmla="*/ 913375 h 1257445"/>
                <a:gd name="connsiteX11" fmla="*/ 885062 w 1180628"/>
                <a:gd name="connsiteY11" fmla="*/ 832756 h 1257445"/>
                <a:gd name="connsiteX12" fmla="*/ 883310 w 1180628"/>
                <a:gd name="connsiteY12" fmla="*/ 816982 h 1257445"/>
                <a:gd name="connsiteX13" fmla="*/ 960424 w 1180628"/>
                <a:gd name="connsiteY13" fmla="*/ 665163 h 1257445"/>
                <a:gd name="connsiteX14" fmla="*/ 969187 w 1180628"/>
                <a:gd name="connsiteY14" fmla="*/ 665382 h 1257445"/>
                <a:gd name="connsiteX15" fmla="*/ 1048054 w 1180628"/>
                <a:gd name="connsiteY15" fmla="*/ 685537 h 1257445"/>
                <a:gd name="connsiteX16" fmla="*/ 1166355 w 1180628"/>
                <a:gd name="connsiteY16" fmla="*/ 725847 h 1257445"/>
                <a:gd name="connsiteX17" fmla="*/ 1168984 w 1180628"/>
                <a:gd name="connsiteY17" fmla="*/ 780178 h 1257445"/>
                <a:gd name="connsiteX18" fmla="*/ 1118158 w 1180628"/>
                <a:gd name="connsiteY18" fmla="*/ 870437 h 1257445"/>
                <a:gd name="connsiteX19" fmla="*/ 1021765 w 1180628"/>
                <a:gd name="connsiteY19" fmla="*/ 1008016 h 1257445"/>
                <a:gd name="connsiteX20" fmla="*/ 963929 w 1180628"/>
                <a:gd name="connsiteY20" fmla="*/ 1071109 h 1257445"/>
                <a:gd name="connsiteX21" fmla="*/ 995476 w 1180628"/>
                <a:gd name="connsiteY21" fmla="*/ 1106161 h 1257445"/>
                <a:gd name="connsiteX22" fmla="*/ 1020013 w 1180628"/>
                <a:gd name="connsiteY22" fmla="*/ 1140337 h 1257445"/>
                <a:gd name="connsiteX23" fmla="*/ 1018260 w 1180628"/>
                <a:gd name="connsiteY23" fmla="*/ 1172760 h 1257445"/>
                <a:gd name="connsiteX24" fmla="*/ 1005116 w 1180628"/>
                <a:gd name="connsiteY24" fmla="*/ 1195544 h 1257445"/>
                <a:gd name="connsiteX25" fmla="*/ 970064 w 1180628"/>
                <a:gd name="connsiteY25" fmla="*/ 1209565 h 1257445"/>
                <a:gd name="connsiteX26" fmla="*/ 902588 w 1180628"/>
                <a:gd name="connsiteY26" fmla="*/ 1221833 h 1257445"/>
                <a:gd name="connsiteX27" fmla="*/ 774649 w 1180628"/>
                <a:gd name="connsiteY27" fmla="*/ 1235854 h 1257445"/>
                <a:gd name="connsiteX28" fmla="*/ 639699 w 1180628"/>
                <a:gd name="connsiteY28" fmla="*/ 1249874 h 1257445"/>
                <a:gd name="connsiteX29" fmla="*/ 578357 w 1180628"/>
                <a:gd name="connsiteY29" fmla="*/ 1216575 h 1257445"/>
                <a:gd name="connsiteX30" fmla="*/ 467944 w 1180628"/>
                <a:gd name="connsiteY30" fmla="*/ 1103532 h 1257445"/>
                <a:gd name="connsiteX31" fmla="*/ 439902 w 1180628"/>
                <a:gd name="connsiteY31" fmla="*/ 971211 h 1257445"/>
                <a:gd name="connsiteX32" fmla="*/ 473201 w 1180628"/>
                <a:gd name="connsiteY32" fmla="*/ 868684 h 1257445"/>
                <a:gd name="connsiteX33" fmla="*/ 506501 w 1180628"/>
                <a:gd name="connsiteY33" fmla="*/ 781930 h 1257445"/>
                <a:gd name="connsiteX34" fmla="*/ 532790 w 1180628"/>
                <a:gd name="connsiteY34" fmla="*/ 788941 h 1257445"/>
                <a:gd name="connsiteX35" fmla="*/ 595883 w 1180628"/>
                <a:gd name="connsiteY35" fmla="*/ 801209 h 1257445"/>
                <a:gd name="connsiteX36" fmla="*/ 727328 w 1180628"/>
                <a:gd name="connsiteY36" fmla="*/ 748631 h 1257445"/>
                <a:gd name="connsiteX37" fmla="*/ 902588 w 1180628"/>
                <a:gd name="connsiteY37" fmla="*/ 677650 h 1257445"/>
                <a:gd name="connsiteX38" fmla="*/ 960424 w 1180628"/>
                <a:gd name="connsiteY38" fmla="*/ 665163 h 1257445"/>
                <a:gd name="connsiteX39" fmla="*/ 32879 w 1180628"/>
                <a:gd name="connsiteY39" fmla="*/ 495459 h 1257445"/>
                <a:gd name="connsiteX40" fmla="*/ 122619 w 1180628"/>
                <a:gd name="connsiteY40" fmla="*/ 471519 h 1257445"/>
                <a:gd name="connsiteX41" fmla="*/ 198920 w 1180628"/>
                <a:gd name="connsiteY41" fmla="*/ 582134 h 1257445"/>
                <a:gd name="connsiteX42" fmla="*/ 206806 w 1180628"/>
                <a:gd name="connsiteY42" fmla="*/ 624196 h 1257445"/>
                <a:gd name="connsiteX43" fmla="*/ 197167 w 1180628"/>
                <a:gd name="connsiteY43" fmla="*/ 722342 h 1257445"/>
                <a:gd name="connsiteX44" fmla="*/ 178765 w 1180628"/>
                <a:gd name="connsiteY44" fmla="*/ 813477 h 1257445"/>
                <a:gd name="connsiteX45" fmla="*/ 175333 w 1180628"/>
                <a:gd name="connsiteY45" fmla="*/ 880066 h 1257445"/>
                <a:gd name="connsiteX46" fmla="*/ 224923 w 1180628"/>
                <a:gd name="connsiteY46" fmla="*/ 817103 h 1257445"/>
                <a:gd name="connsiteX47" fmla="*/ 242435 w 1180628"/>
                <a:gd name="connsiteY47" fmla="*/ 788941 h 1257445"/>
                <a:gd name="connsiteX48" fmla="*/ 273112 w 1180628"/>
                <a:gd name="connsiteY48" fmla="*/ 776085 h 1257445"/>
                <a:gd name="connsiteX49" fmla="*/ 268147 w 1180628"/>
                <a:gd name="connsiteY49" fmla="*/ 820487 h 1257445"/>
                <a:gd name="connsiteX50" fmla="*/ 249745 w 1180628"/>
                <a:gd name="connsiteY50" fmla="*/ 989613 h 1257445"/>
                <a:gd name="connsiteX51" fmla="*/ 201549 w 1180628"/>
                <a:gd name="connsiteY51" fmla="*/ 1132450 h 1257445"/>
                <a:gd name="connsiteX52" fmla="*/ 173507 w 1180628"/>
                <a:gd name="connsiteY52" fmla="*/ 1204307 h 1257445"/>
                <a:gd name="connsiteX53" fmla="*/ 148094 w 1180628"/>
                <a:gd name="connsiteY53" fmla="*/ 1241988 h 1257445"/>
                <a:gd name="connsiteX54" fmla="*/ 106908 w 1180628"/>
                <a:gd name="connsiteY54" fmla="*/ 1256885 h 1257445"/>
                <a:gd name="connsiteX55" fmla="*/ 70104 w 1180628"/>
                <a:gd name="connsiteY55" fmla="*/ 1210441 h 1257445"/>
                <a:gd name="connsiteX56" fmla="*/ 26289 w 1180628"/>
                <a:gd name="connsiteY56" fmla="*/ 1144718 h 1257445"/>
                <a:gd name="connsiteX57" fmla="*/ 0 w 1180628"/>
                <a:gd name="connsiteY57" fmla="*/ 1116677 h 1257445"/>
                <a:gd name="connsiteX58" fmla="*/ 26289 w 1180628"/>
                <a:gd name="connsiteY58" fmla="*/ 1088635 h 1257445"/>
                <a:gd name="connsiteX59" fmla="*/ 62657 w 1180628"/>
                <a:gd name="connsiteY59" fmla="*/ 911769 h 1257445"/>
                <a:gd name="connsiteX60" fmla="*/ 161806 w 1180628"/>
                <a:gd name="connsiteY60" fmla="*/ 708522 h 1257445"/>
                <a:gd name="connsiteX61" fmla="*/ 32879 w 1180628"/>
                <a:gd name="connsiteY61" fmla="*/ 495459 h 1257445"/>
                <a:gd name="connsiteX62" fmla="*/ 222580 w 1180628"/>
                <a:gd name="connsiteY62" fmla="*/ 7281 h 1257445"/>
                <a:gd name="connsiteX63" fmla="*/ 268147 w 1180628"/>
                <a:gd name="connsiteY63" fmla="*/ 59859 h 1257445"/>
                <a:gd name="connsiteX64" fmla="*/ 296189 w 1180628"/>
                <a:gd name="connsiteY64" fmla="*/ 194809 h 1257445"/>
                <a:gd name="connsiteX65" fmla="*/ 230466 w 1180628"/>
                <a:gd name="connsiteY65" fmla="*/ 231614 h 1257445"/>
                <a:gd name="connsiteX66" fmla="*/ 177888 w 1180628"/>
                <a:gd name="connsiteY66" fmla="*/ 248263 h 1257445"/>
                <a:gd name="connsiteX67" fmla="*/ 196291 w 1180628"/>
                <a:gd name="connsiteY67" fmla="*/ 191304 h 1257445"/>
                <a:gd name="connsiteX68" fmla="*/ 222580 w 1180628"/>
                <a:gd name="connsiteY68" fmla="*/ 72127 h 1257445"/>
                <a:gd name="connsiteX69" fmla="*/ 222580 w 1180628"/>
                <a:gd name="connsiteY69" fmla="*/ 7281 h 1257445"/>
                <a:gd name="connsiteX70" fmla="*/ 616477 w 1180628"/>
                <a:gd name="connsiteY70" fmla="*/ 51 h 1257445"/>
                <a:gd name="connsiteX71" fmla="*/ 664235 w 1180628"/>
                <a:gd name="connsiteY71" fmla="*/ 9910 h 1257445"/>
                <a:gd name="connsiteX72" fmla="*/ 760628 w 1180628"/>
                <a:gd name="connsiteY72" fmla="*/ 61612 h 1257445"/>
                <a:gd name="connsiteX73" fmla="*/ 780783 w 1180628"/>
                <a:gd name="connsiteY73" fmla="*/ 93158 h 1257445"/>
                <a:gd name="connsiteX74" fmla="*/ 778154 w 1180628"/>
                <a:gd name="connsiteY74" fmla="*/ 149242 h 1257445"/>
                <a:gd name="connsiteX75" fmla="*/ 711555 w 1180628"/>
                <a:gd name="connsiteY75" fmla="*/ 289450 h 1257445"/>
                <a:gd name="connsiteX76" fmla="*/ 709802 w 1180628"/>
                <a:gd name="connsiteY76" fmla="*/ 317491 h 1257445"/>
                <a:gd name="connsiteX77" fmla="*/ 765886 w 1180628"/>
                <a:gd name="connsiteY77" fmla="*/ 298213 h 1257445"/>
                <a:gd name="connsiteX78" fmla="*/ 821093 w 1180628"/>
                <a:gd name="connsiteY78" fmla="*/ 264037 h 1257445"/>
                <a:gd name="connsiteX79" fmla="*/ 832484 w 1180628"/>
                <a:gd name="connsiteY79" fmla="*/ 229861 h 1257445"/>
                <a:gd name="connsiteX80" fmla="*/ 841247 w 1180628"/>
                <a:gd name="connsiteY80" fmla="*/ 190428 h 1257445"/>
                <a:gd name="connsiteX81" fmla="*/ 888568 w 1180628"/>
                <a:gd name="connsiteY81" fmla="*/ 175531 h 1257445"/>
                <a:gd name="connsiteX82" fmla="*/ 990218 w 1180628"/>
                <a:gd name="connsiteY82" fmla="*/ 202696 h 1257445"/>
                <a:gd name="connsiteX83" fmla="*/ 1086611 w 1180628"/>
                <a:gd name="connsiteY83" fmla="*/ 270171 h 1257445"/>
                <a:gd name="connsiteX84" fmla="*/ 1094498 w 1180628"/>
                <a:gd name="connsiteY84" fmla="*/ 373574 h 1257445"/>
                <a:gd name="connsiteX85" fmla="*/ 981455 w 1180628"/>
                <a:gd name="connsiteY85" fmla="*/ 436668 h 1257445"/>
                <a:gd name="connsiteX86" fmla="*/ 887691 w 1180628"/>
                <a:gd name="connsiteY86" fmla="*/ 470844 h 1257445"/>
                <a:gd name="connsiteX87" fmla="*/ 741349 w 1180628"/>
                <a:gd name="connsiteY87" fmla="*/ 566360 h 1257445"/>
                <a:gd name="connsiteX88" fmla="*/ 665987 w 1180628"/>
                <a:gd name="connsiteY88" fmla="*/ 612804 h 1257445"/>
                <a:gd name="connsiteX89" fmla="*/ 708926 w 1180628"/>
                <a:gd name="connsiteY89" fmla="*/ 550587 h 1257445"/>
                <a:gd name="connsiteX90" fmla="*/ 734339 w 1180628"/>
                <a:gd name="connsiteY90" fmla="*/ 494504 h 1257445"/>
                <a:gd name="connsiteX91" fmla="*/ 617791 w 1180628"/>
                <a:gd name="connsiteY91" fmla="*/ 528680 h 1257445"/>
                <a:gd name="connsiteX92" fmla="*/ 488975 w 1180628"/>
                <a:gd name="connsiteY92" fmla="*/ 583886 h 1257445"/>
                <a:gd name="connsiteX93" fmla="*/ 440778 w 1180628"/>
                <a:gd name="connsiteY93" fmla="*/ 599660 h 1257445"/>
                <a:gd name="connsiteX94" fmla="*/ 403974 w 1180628"/>
                <a:gd name="connsiteY94" fmla="*/ 585639 h 1257445"/>
                <a:gd name="connsiteX95" fmla="*/ 389077 w 1180628"/>
                <a:gd name="connsiteY95" fmla="*/ 529556 h 1257445"/>
                <a:gd name="connsiteX96" fmla="*/ 378561 w 1180628"/>
                <a:gd name="connsiteY96" fmla="*/ 496256 h 1257445"/>
                <a:gd name="connsiteX97" fmla="*/ 359283 w 1180628"/>
                <a:gd name="connsiteY97" fmla="*/ 489246 h 1257445"/>
                <a:gd name="connsiteX98" fmla="*/ 342633 w 1180628"/>
                <a:gd name="connsiteY98" fmla="*/ 486617 h 1257445"/>
                <a:gd name="connsiteX99" fmla="*/ 345262 w 1180628"/>
                <a:gd name="connsiteY99" fmla="*/ 461204 h 1257445"/>
                <a:gd name="connsiteX100" fmla="*/ 373303 w 1180628"/>
                <a:gd name="connsiteY100" fmla="*/ 397234 h 1257445"/>
                <a:gd name="connsiteX101" fmla="*/ 406603 w 1180628"/>
                <a:gd name="connsiteY101" fmla="*/ 378832 h 1257445"/>
                <a:gd name="connsiteX102" fmla="*/ 509130 w 1180628"/>
                <a:gd name="connsiteY102" fmla="*/ 273676 h 1257445"/>
                <a:gd name="connsiteX103" fmla="*/ 608152 w 1180628"/>
                <a:gd name="connsiteY103" fmla="*/ 87901 h 1257445"/>
                <a:gd name="connsiteX104" fmla="*/ 599389 w 1180628"/>
                <a:gd name="connsiteY104" fmla="*/ 59859 h 1257445"/>
                <a:gd name="connsiteX105" fmla="*/ 580986 w 1180628"/>
                <a:gd name="connsiteY105" fmla="*/ 39704 h 1257445"/>
                <a:gd name="connsiteX106" fmla="*/ 588873 w 1180628"/>
                <a:gd name="connsiteY106" fmla="*/ 7281 h 1257445"/>
                <a:gd name="connsiteX107" fmla="*/ 616477 w 1180628"/>
                <a:gd name="connsiteY107" fmla="*/ 51 h 1257445"/>
                <a:gd name="connsiteX0" fmla="*/ 883310 w 1180628"/>
                <a:gd name="connsiteY0" fmla="*/ 816982 h 1257445"/>
                <a:gd name="connsiteX1" fmla="*/ 814958 w 1180628"/>
                <a:gd name="connsiteY1" fmla="*/ 853787 h 1257445"/>
                <a:gd name="connsiteX2" fmla="*/ 690524 w 1180628"/>
                <a:gd name="connsiteY2" fmla="*/ 902860 h 1257445"/>
                <a:gd name="connsiteX3" fmla="*/ 632688 w 1180628"/>
                <a:gd name="connsiteY3" fmla="*/ 910746 h 1257445"/>
                <a:gd name="connsiteX4" fmla="*/ 599389 w 1180628"/>
                <a:gd name="connsiteY4" fmla="*/ 888839 h 1257445"/>
                <a:gd name="connsiteX5" fmla="*/ 562584 w 1180628"/>
                <a:gd name="connsiteY5" fmla="*/ 876571 h 1257445"/>
                <a:gd name="connsiteX6" fmla="*/ 553821 w 1180628"/>
                <a:gd name="connsiteY6" fmla="*/ 953685 h 1257445"/>
                <a:gd name="connsiteX7" fmla="*/ 562584 w 1180628"/>
                <a:gd name="connsiteY7" fmla="*/ 1030799 h 1257445"/>
                <a:gd name="connsiteX8" fmla="*/ 624801 w 1180628"/>
                <a:gd name="connsiteY8" fmla="*/ 1029047 h 1257445"/>
                <a:gd name="connsiteX9" fmla="*/ 730834 w 1180628"/>
                <a:gd name="connsiteY9" fmla="*/ 983479 h 1257445"/>
                <a:gd name="connsiteX10" fmla="*/ 818464 w 1180628"/>
                <a:gd name="connsiteY10" fmla="*/ 913375 h 1257445"/>
                <a:gd name="connsiteX11" fmla="*/ 885062 w 1180628"/>
                <a:gd name="connsiteY11" fmla="*/ 832756 h 1257445"/>
                <a:gd name="connsiteX12" fmla="*/ 883310 w 1180628"/>
                <a:gd name="connsiteY12" fmla="*/ 816982 h 1257445"/>
                <a:gd name="connsiteX13" fmla="*/ 960424 w 1180628"/>
                <a:gd name="connsiteY13" fmla="*/ 665163 h 1257445"/>
                <a:gd name="connsiteX14" fmla="*/ 969187 w 1180628"/>
                <a:gd name="connsiteY14" fmla="*/ 665382 h 1257445"/>
                <a:gd name="connsiteX15" fmla="*/ 1048054 w 1180628"/>
                <a:gd name="connsiteY15" fmla="*/ 685537 h 1257445"/>
                <a:gd name="connsiteX16" fmla="*/ 1166355 w 1180628"/>
                <a:gd name="connsiteY16" fmla="*/ 725847 h 1257445"/>
                <a:gd name="connsiteX17" fmla="*/ 1168984 w 1180628"/>
                <a:gd name="connsiteY17" fmla="*/ 780178 h 1257445"/>
                <a:gd name="connsiteX18" fmla="*/ 1118158 w 1180628"/>
                <a:gd name="connsiteY18" fmla="*/ 870437 h 1257445"/>
                <a:gd name="connsiteX19" fmla="*/ 1021765 w 1180628"/>
                <a:gd name="connsiteY19" fmla="*/ 1008016 h 1257445"/>
                <a:gd name="connsiteX20" fmla="*/ 963929 w 1180628"/>
                <a:gd name="connsiteY20" fmla="*/ 1071109 h 1257445"/>
                <a:gd name="connsiteX21" fmla="*/ 995476 w 1180628"/>
                <a:gd name="connsiteY21" fmla="*/ 1106161 h 1257445"/>
                <a:gd name="connsiteX22" fmla="*/ 1020013 w 1180628"/>
                <a:gd name="connsiteY22" fmla="*/ 1140337 h 1257445"/>
                <a:gd name="connsiteX23" fmla="*/ 1018260 w 1180628"/>
                <a:gd name="connsiteY23" fmla="*/ 1172760 h 1257445"/>
                <a:gd name="connsiteX24" fmla="*/ 1005116 w 1180628"/>
                <a:gd name="connsiteY24" fmla="*/ 1195544 h 1257445"/>
                <a:gd name="connsiteX25" fmla="*/ 970064 w 1180628"/>
                <a:gd name="connsiteY25" fmla="*/ 1209565 h 1257445"/>
                <a:gd name="connsiteX26" fmla="*/ 902588 w 1180628"/>
                <a:gd name="connsiteY26" fmla="*/ 1221833 h 1257445"/>
                <a:gd name="connsiteX27" fmla="*/ 774649 w 1180628"/>
                <a:gd name="connsiteY27" fmla="*/ 1235854 h 1257445"/>
                <a:gd name="connsiteX28" fmla="*/ 639699 w 1180628"/>
                <a:gd name="connsiteY28" fmla="*/ 1249874 h 1257445"/>
                <a:gd name="connsiteX29" fmla="*/ 578357 w 1180628"/>
                <a:gd name="connsiteY29" fmla="*/ 1216575 h 1257445"/>
                <a:gd name="connsiteX30" fmla="*/ 467944 w 1180628"/>
                <a:gd name="connsiteY30" fmla="*/ 1103532 h 1257445"/>
                <a:gd name="connsiteX31" fmla="*/ 439902 w 1180628"/>
                <a:gd name="connsiteY31" fmla="*/ 971211 h 1257445"/>
                <a:gd name="connsiteX32" fmla="*/ 473201 w 1180628"/>
                <a:gd name="connsiteY32" fmla="*/ 868684 h 1257445"/>
                <a:gd name="connsiteX33" fmla="*/ 506501 w 1180628"/>
                <a:gd name="connsiteY33" fmla="*/ 781930 h 1257445"/>
                <a:gd name="connsiteX34" fmla="*/ 532790 w 1180628"/>
                <a:gd name="connsiteY34" fmla="*/ 788941 h 1257445"/>
                <a:gd name="connsiteX35" fmla="*/ 595883 w 1180628"/>
                <a:gd name="connsiteY35" fmla="*/ 801209 h 1257445"/>
                <a:gd name="connsiteX36" fmla="*/ 727328 w 1180628"/>
                <a:gd name="connsiteY36" fmla="*/ 748631 h 1257445"/>
                <a:gd name="connsiteX37" fmla="*/ 902588 w 1180628"/>
                <a:gd name="connsiteY37" fmla="*/ 677650 h 1257445"/>
                <a:gd name="connsiteX38" fmla="*/ 960424 w 1180628"/>
                <a:gd name="connsiteY38" fmla="*/ 665163 h 1257445"/>
                <a:gd name="connsiteX39" fmla="*/ 32879 w 1180628"/>
                <a:gd name="connsiteY39" fmla="*/ 495459 h 1257445"/>
                <a:gd name="connsiteX40" fmla="*/ 122619 w 1180628"/>
                <a:gd name="connsiteY40" fmla="*/ 471519 h 1257445"/>
                <a:gd name="connsiteX41" fmla="*/ 198920 w 1180628"/>
                <a:gd name="connsiteY41" fmla="*/ 582134 h 1257445"/>
                <a:gd name="connsiteX42" fmla="*/ 206806 w 1180628"/>
                <a:gd name="connsiteY42" fmla="*/ 624196 h 1257445"/>
                <a:gd name="connsiteX43" fmla="*/ 197167 w 1180628"/>
                <a:gd name="connsiteY43" fmla="*/ 722342 h 1257445"/>
                <a:gd name="connsiteX44" fmla="*/ 178765 w 1180628"/>
                <a:gd name="connsiteY44" fmla="*/ 813477 h 1257445"/>
                <a:gd name="connsiteX45" fmla="*/ 175333 w 1180628"/>
                <a:gd name="connsiteY45" fmla="*/ 880066 h 1257445"/>
                <a:gd name="connsiteX46" fmla="*/ 224923 w 1180628"/>
                <a:gd name="connsiteY46" fmla="*/ 817103 h 1257445"/>
                <a:gd name="connsiteX47" fmla="*/ 242435 w 1180628"/>
                <a:gd name="connsiteY47" fmla="*/ 788941 h 1257445"/>
                <a:gd name="connsiteX48" fmla="*/ 273112 w 1180628"/>
                <a:gd name="connsiteY48" fmla="*/ 776085 h 1257445"/>
                <a:gd name="connsiteX49" fmla="*/ 268147 w 1180628"/>
                <a:gd name="connsiteY49" fmla="*/ 820487 h 1257445"/>
                <a:gd name="connsiteX50" fmla="*/ 249745 w 1180628"/>
                <a:gd name="connsiteY50" fmla="*/ 989613 h 1257445"/>
                <a:gd name="connsiteX51" fmla="*/ 201549 w 1180628"/>
                <a:gd name="connsiteY51" fmla="*/ 1132450 h 1257445"/>
                <a:gd name="connsiteX52" fmla="*/ 173507 w 1180628"/>
                <a:gd name="connsiteY52" fmla="*/ 1204307 h 1257445"/>
                <a:gd name="connsiteX53" fmla="*/ 148094 w 1180628"/>
                <a:gd name="connsiteY53" fmla="*/ 1241988 h 1257445"/>
                <a:gd name="connsiteX54" fmla="*/ 106908 w 1180628"/>
                <a:gd name="connsiteY54" fmla="*/ 1256885 h 1257445"/>
                <a:gd name="connsiteX55" fmla="*/ 70104 w 1180628"/>
                <a:gd name="connsiteY55" fmla="*/ 1210441 h 1257445"/>
                <a:gd name="connsiteX56" fmla="*/ 26289 w 1180628"/>
                <a:gd name="connsiteY56" fmla="*/ 1144718 h 1257445"/>
                <a:gd name="connsiteX57" fmla="*/ 0 w 1180628"/>
                <a:gd name="connsiteY57" fmla="*/ 1116677 h 1257445"/>
                <a:gd name="connsiteX58" fmla="*/ 26289 w 1180628"/>
                <a:gd name="connsiteY58" fmla="*/ 1088635 h 1257445"/>
                <a:gd name="connsiteX59" fmla="*/ 62657 w 1180628"/>
                <a:gd name="connsiteY59" fmla="*/ 911769 h 1257445"/>
                <a:gd name="connsiteX60" fmla="*/ 183635 w 1180628"/>
                <a:gd name="connsiteY60" fmla="*/ 708522 h 1257445"/>
                <a:gd name="connsiteX61" fmla="*/ 32879 w 1180628"/>
                <a:gd name="connsiteY61" fmla="*/ 495459 h 1257445"/>
                <a:gd name="connsiteX62" fmla="*/ 222580 w 1180628"/>
                <a:gd name="connsiteY62" fmla="*/ 7281 h 1257445"/>
                <a:gd name="connsiteX63" fmla="*/ 268147 w 1180628"/>
                <a:gd name="connsiteY63" fmla="*/ 59859 h 1257445"/>
                <a:gd name="connsiteX64" fmla="*/ 296189 w 1180628"/>
                <a:gd name="connsiteY64" fmla="*/ 194809 h 1257445"/>
                <a:gd name="connsiteX65" fmla="*/ 230466 w 1180628"/>
                <a:gd name="connsiteY65" fmla="*/ 231614 h 1257445"/>
                <a:gd name="connsiteX66" fmla="*/ 177888 w 1180628"/>
                <a:gd name="connsiteY66" fmla="*/ 248263 h 1257445"/>
                <a:gd name="connsiteX67" fmla="*/ 196291 w 1180628"/>
                <a:gd name="connsiteY67" fmla="*/ 191304 h 1257445"/>
                <a:gd name="connsiteX68" fmla="*/ 222580 w 1180628"/>
                <a:gd name="connsiteY68" fmla="*/ 72127 h 1257445"/>
                <a:gd name="connsiteX69" fmla="*/ 222580 w 1180628"/>
                <a:gd name="connsiteY69" fmla="*/ 7281 h 1257445"/>
                <a:gd name="connsiteX70" fmla="*/ 616477 w 1180628"/>
                <a:gd name="connsiteY70" fmla="*/ 51 h 1257445"/>
                <a:gd name="connsiteX71" fmla="*/ 664235 w 1180628"/>
                <a:gd name="connsiteY71" fmla="*/ 9910 h 1257445"/>
                <a:gd name="connsiteX72" fmla="*/ 760628 w 1180628"/>
                <a:gd name="connsiteY72" fmla="*/ 61612 h 1257445"/>
                <a:gd name="connsiteX73" fmla="*/ 780783 w 1180628"/>
                <a:gd name="connsiteY73" fmla="*/ 93158 h 1257445"/>
                <a:gd name="connsiteX74" fmla="*/ 778154 w 1180628"/>
                <a:gd name="connsiteY74" fmla="*/ 149242 h 1257445"/>
                <a:gd name="connsiteX75" fmla="*/ 711555 w 1180628"/>
                <a:gd name="connsiteY75" fmla="*/ 289450 h 1257445"/>
                <a:gd name="connsiteX76" fmla="*/ 709802 w 1180628"/>
                <a:gd name="connsiteY76" fmla="*/ 317491 h 1257445"/>
                <a:gd name="connsiteX77" fmla="*/ 765886 w 1180628"/>
                <a:gd name="connsiteY77" fmla="*/ 298213 h 1257445"/>
                <a:gd name="connsiteX78" fmla="*/ 821093 w 1180628"/>
                <a:gd name="connsiteY78" fmla="*/ 264037 h 1257445"/>
                <a:gd name="connsiteX79" fmla="*/ 832484 w 1180628"/>
                <a:gd name="connsiteY79" fmla="*/ 229861 h 1257445"/>
                <a:gd name="connsiteX80" fmla="*/ 841247 w 1180628"/>
                <a:gd name="connsiteY80" fmla="*/ 190428 h 1257445"/>
                <a:gd name="connsiteX81" fmla="*/ 888568 w 1180628"/>
                <a:gd name="connsiteY81" fmla="*/ 175531 h 1257445"/>
                <a:gd name="connsiteX82" fmla="*/ 990218 w 1180628"/>
                <a:gd name="connsiteY82" fmla="*/ 202696 h 1257445"/>
                <a:gd name="connsiteX83" fmla="*/ 1086611 w 1180628"/>
                <a:gd name="connsiteY83" fmla="*/ 270171 h 1257445"/>
                <a:gd name="connsiteX84" fmla="*/ 1094498 w 1180628"/>
                <a:gd name="connsiteY84" fmla="*/ 373574 h 1257445"/>
                <a:gd name="connsiteX85" fmla="*/ 981455 w 1180628"/>
                <a:gd name="connsiteY85" fmla="*/ 436668 h 1257445"/>
                <a:gd name="connsiteX86" fmla="*/ 887691 w 1180628"/>
                <a:gd name="connsiteY86" fmla="*/ 470844 h 1257445"/>
                <a:gd name="connsiteX87" fmla="*/ 741349 w 1180628"/>
                <a:gd name="connsiteY87" fmla="*/ 566360 h 1257445"/>
                <a:gd name="connsiteX88" fmla="*/ 665987 w 1180628"/>
                <a:gd name="connsiteY88" fmla="*/ 612804 h 1257445"/>
                <a:gd name="connsiteX89" fmla="*/ 708926 w 1180628"/>
                <a:gd name="connsiteY89" fmla="*/ 550587 h 1257445"/>
                <a:gd name="connsiteX90" fmla="*/ 734339 w 1180628"/>
                <a:gd name="connsiteY90" fmla="*/ 494504 h 1257445"/>
                <a:gd name="connsiteX91" fmla="*/ 617791 w 1180628"/>
                <a:gd name="connsiteY91" fmla="*/ 528680 h 1257445"/>
                <a:gd name="connsiteX92" fmla="*/ 488975 w 1180628"/>
                <a:gd name="connsiteY92" fmla="*/ 583886 h 1257445"/>
                <a:gd name="connsiteX93" fmla="*/ 440778 w 1180628"/>
                <a:gd name="connsiteY93" fmla="*/ 599660 h 1257445"/>
                <a:gd name="connsiteX94" fmla="*/ 403974 w 1180628"/>
                <a:gd name="connsiteY94" fmla="*/ 585639 h 1257445"/>
                <a:gd name="connsiteX95" fmla="*/ 389077 w 1180628"/>
                <a:gd name="connsiteY95" fmla="*/ 529556 h 1257445"/>
                <a:gd name="connsiteX96" fmla="*/ 378561 w 1180628"/>
                <a:gd name="connsiteY96" fmla="*/ 496256 h 1257445"/>
                <a:gd name="connsiteX97" fmla="*/ 359283 w 1180628"/>
                <a:gd name="connsiteY97" fmla="*/ 489246 h 1257445"/>
                <a:gd name="connsiteX98" fmla="*/ 342633 w 1180628"/>
                <a:gd name="connsiteY98" fmla="*/ 486617 h 1257445"/>
                <a:gd name="connsiteX99" fmla="*/ 345262 w 1180628"/>
                <a:gd name="connsiteY99" fmla="*/ 461204 h 1257445"/>
                <a:gd name="connsiteX100" fmla="*/ 373303 w 1180628"/>
                <a:gd name="connsiteY100" fmla="*/ 397234 h 1257445"/>
                <a:gd name="connsiteX101" fmla="*/ 406603 w 1180628"/>
                <a:gd name="connsiteY101" fmla="*/ 378832 h 1257445"/>
                <a:gd name="connsiteX102" fmla="*/ 509130 w 1180628"/>
                <a:gd name="connsiteY102" fmla="*/ 273676 h 1257445"/>
                <a:gd name="connsiteX103" fmla="*/ 608152 w 1180628"/>
                <a:gd name="connsiteY103" fmla="*/ 87901 h 1257445"/>
                <a:gd name="connsiteX104" fmla="*/ 599389 w 1180628"/>
                <a:gd name="connsiteY104" fmla="*/ 59859 h 1257445"/>
                <a:gd name="connsiteX105" fmla="*/ 580986 w 1180628"/>
                <a:gd name="connsiteY105" fmla="*/ 39704 h 1257445"/>
                <a:gd name="connsiteX106" fmla="*/ 588873 w 1180628"/>
                <a:gd name="connsiteY106" fmla="*/ 7281 h 1257445"/>
                <a:gd name="connsiteX107" fmla="*/ 616477 w 1180628"/>
                <a:gd name="connsiteY107" fmla="*/ 51 h 1257445"/>
                <a:gd name="connsiteX0" fmla="*/ 883310 w 1180628"/>
                <a:gd name="connsiteY0" fmla="*/ 816982 h 1257445"/>
                <a:gd name="connsiteX1" fmla="*/ 814958 w 1180628"/>
                <a:gd name="connsiteY1" fmla="*/ 853787 h 1257445"/>
                <a:gd name="connsiteX2" fmla="*/ 690524 w 1180628"/>
                <a:gd name="connsiteY2" fmla="*/ 902860 h 1257445"/>
                <a:gd name="connsiteX3" fmla="*/ 632688 w 1180628"/>
                <a:gd name="connsiteY3" fmla="*/ 910746 h 1257445"/>
                <a:gd name="connsiteX4" fmla="*/ 599389 w 1180628"/>
                <a:gd name="connsiteY4" fmla="*/ 888839 h 1257445"/>
                <a:gd name="connsiteX5" fmla="*/ 562584 w 1180628"/>
                <a:gd name="connsiteY5" fmla="*/ 876571 h 1257445"/>
                <a:gd name="connsiteX6" fmla="*/ 553821 w 1180628"/>
                <a:gd name="connsiteY6" fmla="*/ 953685 h 1257445"/>
                <a:gd name="connsiteX7" fmla="*/ 562584 w 1180628"/>
                <a:gd name="connsiteY7" fmla="*/ 1030799 h 1257445"/>
                <a:gd name="connsiteX8" fmla="*/ 624801 w 1180628"/>
                <a:gd name="connsiteY8" fmla="*/ 1029047 h 1257445"/>
                <a:gd name="connsiteX9" fmla="*/ 730834 w 1180628"/>
                <a:gd name="connsiteY9" fmla="*/ 983479 h 1257445"/>
                <a:gd name="connsiteX10" fmla="*/ 818464 w 1180628"/>
                <a:gd name="connsiteY10" fmla="*/ 913375 h 1257445"/>
                <a:gd name="connsiteX11" fmla="*/ 885062 w 1180628"/>
                <a:gd name="connsiteY11" fmla="*/ 832756 h 1257445"/>
                <a:gd name="connsiteX12" fmla="*/ 883310 w 1180628"/>
                <a:gd name="connsiteY12" fmla="*/ 816982 h 1257445"/>
                <a:gd name="connsiteX13" fmla="*/ 960424 w 1180628"/>
                <a:gd name="connsiteY13" fmla="*/ 665163 h 1257445"/>
                <a:gd name="connsiteX14" fmla="*/ 969187 w 1180628"/>
                <a:gd name="connsiteY14" fmla="*/ 665382 h 1257445"/>
                <a:gd name="connsiteX15" fmla="*/ 1048054 w 1180628"/>
                <a:gd name="connsiteY15" fmla="*/ 685537 h 1257445"/>
                <a:gd name="connsiteX16" fmla="*/ 1166355 w 1180628"/>
                <a:gd name="connsiteY16" fmla="*/ 725847 h 1257445"/>
                <a:gd name="connsiteX17" fmla="*/ 1168984 w 1180628"/>
                <a:gd name="connsiteY17" fmla="*/ 780178 h 1257445"/>
                <a:gd name="connsiteX18" fmla="*/ 1118158 w 1180628"/>
                <a:gd name="connsiteY18" fmla="*/ 870437 h 1257445"/>
                <a:gd name="connsiteX19" fmla="*/ 1021765 w 1180628"/>
                <a:gd name="connsiteY19" fmla="*/ 1008016 h 1257445"/>
                <a:gd name="connsiteX20" fmla="*/ 963929 w 1180628"/>
                <a:gd name="connsiteY20" fmla="*/ 1071109 h 1257445"/>
                <a:gd name="connsiteX21" fmla="*/ 995476 w 1180628"/>
                <a:gd name="connsiteY21" fmla="*/ 1106161 h 1257445"/>
                <a:gd name="connsiteX22" fmla="*/ 1020013 w 1180628"/>
                <a:gd name="connsiteY22" fmla="*/ 1140337 h 1257445"/>
                <a:gd name="connsiteX23" fmla="*/ 1018260 w 1180628"/>
                <a:gd name="connsiteY23" fmla="*/ 1172760 h 1257445"/>
                <a:gd name="connsiteX24" fmla="*/ 1005116 w 1180628"/>
                <a:gd name="connsiteY24" fmla="*/ 1195544 h 1257445"/>
                <a:gd name="connsiteX25" fmla="*/ 970064 w 1180628"/>
                <a:gd name="connsiteY25" fmla="*/ 1209565 h 1257445"/>
                <a:gd name="connsiteX26" fmla="*/ 902588 w 1180628"/>
                <a:gd name="connsiteY26" fmla="*/ 1221833 h 1257445"/>
                <a:gd name="connsiteX27" fmla="*/ 774649 w 1180628"/>
                <a:gd name="connsiteY27" fmla="*/ 1235854 h 1257445"/>
                <a:gd name="connsiteX28" fmla="*/ 639699 w 1180628"/>
                <a:gd name="connsiteY28" fmla="*/ 1249874 h 1257445"/>
                <a:gd name="connsiteX29" fmla="*/ 578357 w 1180628"/>
                <a:gd name="connsiteY29" fmla="*/ 1216575 h 1257445"/>
                <a:gd name="connsiteX30" fmla="*/ 467944 w 1180628"/>
                <a:gd name="connsiteY30" fmla="*/ 1103532 h 1257445"/>
                <a:gd name="connsiteX31" fmla="*/ 439902 w 1180628"/>
                <a:gd name="connsiteY31" fmla="*/ 971211 h 1257445"/>
                <a:gd name="connsiteX32" fmla="*/ 473201 w 1180628"/>
                <a:gd name="connsiteY32" fmla="*/ 868684 h 1257445"/>
                <a:gd name="connsiteX33" fmla="*/ 506501 w 1180628"/>
                <a:gd name="connsiteY33" fmla="*/ 781930 h 1257445"/>
                <a:gd name="connsiteX34" fmla="*/ 532790 w 1180628"/>
                <a:gd name="connsiteY34" fmla="*/ 788941 h 1257445"/>
                <a:gd name="connsiteX35" fmla="*/ 595883 w 1180628"/>
                <a:gd name="connsiteY35" fmla="*/ 801209 h 1257445"/>
                <a:gd name="connsiteX36" fmla="*/ 727328 w 1180628"/>
                <a:gd name="connsiteY36" fmla="*/ 748631 h 1257445"/>
                <a:gd name="connsiteX37" fmla="*/ 902588 w 1180628"/>
                <a:gd name="connsiteY37" fmla="*/ 677650 h 1257445"/>
                <a:gd name="connsiteX38" fmla="*/ 960424 w 1180628"/>
                <a:gd name="connsiteY38" fmla="*/ 665163 h 1257445"/>
                <a:gd name="connsiteX39" fmla="*/ 32879 w 1180628"/>
                <a:gd name="connsiteY39" fmla="*/ 495459 h 1257445"/>
                <a:gd name="connsiteX40" fmla="*/ 122619 w 1180628"/>
                <a:gd name="connsiteY40" fmla="*/ 471519 h 1257445"/>
                <a:gd name="connsiteX41" fmla="*/ 198920 w 1180628"/>
                <a:gd name="connsiteY41" fmla="*/ 582134 h 1257445"/>
                <a:gd name="connsiteX42" fmla="*/ 206806 w 1180628"/>
                <a:gd name="connsiteY42" fmla="*/ 624196 h 1257445"/>
                <a:gd name="connsiteX43" fmla="*/ 197167 w 1180628"/>
                <a:gd name="connsiteY43" fmla="*/ 722342 h 1257445"/>
                <a:gd name="connsiteX44" fmla="*/ 178765 w 1180628"/>
                <a:gd name="connsiteY44" fmla="*/ 813477 h 1257445"/>
                <a:gd name="connsiteX45" fmla="*/ 175333 w 1180628"/>
                <a:gd name="connsiteY45" fmla="*/ 880066 h 1257445"/>
                <a:gd name="connsiteX46" fmla="*/ 224923 w 1180628"/>
                <a:gd name="connsiteY46" fmla="*/ 817103 h 1257445"/>
                <a:gd name="connsiteX47" fmla="*/ 242435 w 1180628"/>
                <a:gd name="connsiteY47" fmla="*/ 788941 h 1257445"/>
                <a:gd name="connsiteX48" fmla="*/ 273112 w 1180628"/>
                <a:gd name="connsiteY48" fmla="*/ 776085 h 1257445"/>
                <a:gd name="connsiteX49" fmla="*/ 268147 w 1180628"/>
                <a:gd name="connsiteY49" fmla="*/ 820487 h 1257445"/>
                <a:gd name="connsiteX50" fmla="*/ 249745 w 1180628"/>
                <a:gd name="connsiteY50" fmla="*/ 989613 h 1257445"/>
                <a:gd name="connsiteX51" fmla="*/ 201549 w 1180628"/>
                <a:gd name="connsiteY51" fmla="*/ 1132450 h 1257445"/>
                <a:gd name="connsiteX52" fmla="*/ 173507 w 1180628"/>
                <a:gd name="connsiteY52" fmla="*/ 1204307 h 1257445"/>
                <a:gd name="connsiteX53" fmla="*/ 148094 w 1180628"/>
                <a:gd name="connsiteY53" fmla="*/ 1241988 h 1257445"/>
                <a:gd name="connsiteX54" fmla="*/ 106908 w 1180628"/>
                <a:gd name="connsiteY54" fmla="*/ 1256885 h 1257445"/>
                <a:gd name="connsiteX55" fmla="*/ 70104 w 1180628"/>
                <a:gd name="connsiteY55" fmla="*/ 1210441 h 1257445"/>
                <a:gd name="connsiteX56" fmla="*/ 26289 w 1180628"/>
                <a:gd name="connsiteY56" fmla="*/ 1144718 h 1257445"/>
                <a:gd name="connsiteX57" fmla="*/ 0 w 1180628"/>
                <a:gd name="connsiteY57" fmla="*/ 1116677 h 1257445"/>
                <a:gd name="connsiteX58" fmla="*/ 26289 w 1180628"/>
                <a:gd name="connsiteY58" fmla="*/ 1088635 h 1257445"/>
                <a:gd name="connsiteX59" fmla="*/ 62657 w 1180628"/>
                <a:gd name="connsiteY59" fmla="*/ 911769 h 1257445"/>
                <a:gd name="connsiteX60" fmla="*/ 170202 w 1180628"/>
                <a:gd name="connsiteY60" fmla="*/ 708522 h 1257445"/>
                <a:gd name="connsiteX61" fmla="*/ 32879 w 1180628"/>
                <a:gd name="connsiteY61" fmla="*/ 495459 h 1257445"/>
                <a:gd name="connsiteX62" fmla="*/ 222580 w 1180628"/>
                <a:gd name="connsiteY62" fmla="*/ 7281 h 1257445"/>
                <a:gd name="connsiteX63" fmla="*/ 268147 w 1180628"/>
                <a:gd name="connsiteY63" fmla="*/ 59859 h 1257445"/>
                <a:gd name="connsiteX64" fmla="*/ 296189 w 1180628"/>
                <a:gd name="connsiteY64" fmla="*/ 194809 h 1257445"/>
                <a:gd name="connsiteX65" fmla="*/ 230466 w 1180628"/>
                <a:gd name="connsiteY65" fmla="*/ 231614 h 1257445"/>
                <a:gd name="connsiteX66" fmla="*/ 177888 w 1180628"/>
                <a:gd name="connsiteY66" fmla="*/ 248263 h 1257445"/>
                <a:gd name="connsiteX67" fmla="*/ 196291 w 1180628"/>
                <a:gd name="connsiteY67" fmla="*/ 191304 h 1257445"/>
                <a:gd name="connsiteX68" fmla="*/ 222580 w 1180628"/>
                <a:gd name="connsiteY68" fmla="*/ 72127 h 1257445"/>
                <a:gd name="connsiteX69" fmla="*/ 222580 w 1180628"/>
                <a:gd name="connsiteY69" fmla="*/ 7281 h 1257445"/>
                <a:gd name="connsiteX70" fmla="*/ 616477 w 1180628"/>
                <a:gd name="connsiteY70" fmla="*/ 51 h 1257445"/>
                <a:gd name="connsiteX71" fmla="*/ 664235 w 1180628"/>
                <a:gd name="connsiteY71" fmla="*/ 9910 h 1257445"/>
                <a:gd name="connsiteX72" fmla="*/ 760628 w 1180628"/>
                <a:gd name="connsiteY72" fmla="*/ 61612 h 1257445"/>
                <a:gd name="connsiteX73" fmla="*/ 780783 w 1180628"/>
                <a:gd name="connsiteY73" fmla="*/ 93158 h 1257445"/>
                <a:gd name="connsiteX74" fmla="*/ 778154 w 1180628"/>
                <a:gd name="connsiteY74" fmla="*/ 149242 h 1257445"/>
                <a:gd name="connsiteX75" fmla="*/ 711555 w 1180628"/>
                <a:gd name="connsiteY75" fmla="*/ 289450 h 1257445"/>
                <a:gd name="connsiteX76" fmla="*/ 709802 w 1180628"/>
                <a:gd name="connsiteY76" fmla="*/ 317491 h 1257445"/>
                <a:gd name="connsiteX77" fmla="*/ 765886 w 1180628"/>
                <a:gd name="connsiteY77" fmla="*/ 298213 h 1257445"/>
                <a:gd name="connsiteX78" fmla="*/ 821093 w 1180628"/>
                <a:gd name="connsiteY78" fmla="*/ 264037 h 1257445"/>
                <a:gd name="connsiteX79" fmla="*/ 832484 w 1180628"/>
                <a:gd name="connsiteY79" fmla="*/ 229861 h 1257445"/>
                <a:gd name="connsiteX80" fmla="*/ 841247 w 1180628"/>
                <a:gd name="connsiteY80" fmla="*/ 190428 h 1257445"/>
                <a:gd name="connsiteX81" fmla="*/ 888568 w 1180628"/>
                <a:gd name="connsiteY81" fmla="*/ 175531 h 1257445"/>
                <a:gd name="connsiteX82" fmla="*/ 990218 w 1180628"/>
                <a:gd name="connsiteY82" fmla="*/ 202696 h 1257445"/>
                <a:gd name="connsiteX83" fmla="*/ 1086611 w 1180628"/>
                <a:gd name="connsiteY83" fmla="*/ 270171 h 1257445"/>
                <a:gd name="connsiteX84" fmla="*/ 1094498 w 1180628"/>
                <a:gd name="connsiteY84" fmla="*/ 373574 h 1257445"/>
                <a:gd name="connsiteX85" fmla="*/ 981455 w 1180628"/>
                <a:gd name="connsiteY85" fmla="*/ 436668 h 1257445"/>
                <a:gd name="connsiteX86" fmla="*/ 887691 w 1180628"/>
                <a:gd name="connsiteY86" fmla="*/ 470844 h 1257445"/>
                <a:gd name="connsiteX87" fmla="*/ 741349 w 1180628"/>
                <a:gd name="connsiteY87" fmla="*/ 566360 h 1257445"/>
                <a:gd name="connsiteX88" fmla="*/ 665987 w 1180628"/>
                <a:gd name="connsiteY88" fmla="*/ 612804 h 1257445"/>
                <a:gd name="connsiteX89" fmla="*/ 708926 w 1180628"/>
                <a:gd name="connsiteY89" fmla="*/ 550587 h 1257445"/>
                <a:gd name="connsiteX90" fmla="*/ 734339 w 1180628"/>
                <a:gd name="connsiteY90" fmla="*/ 494504 h 1257445"/>
                <a:gd name="connsiteX91" fmla="*/ 617791 w 1180628"/>
                <a:gd name="connsiteY91" fmla="*/ 528680 h 1257445"/>
                <a:gd name="connsiteX92" fmla="*/ 488975 w 1180628"/>
                <a:gd name="connsiteY92" fmla="*/ 583886 h 1257445"/>
                <a:gd name="connsiteX93" fmla="*/ 440778 w 1180628"/>
                <a:gd name="connsiteY93" fmla="*/ 599660 h 1257445"/>
                <a:gd name="connsiteX94" fmla="*/ 403974 w 1180628"/>
                <a:gd name="connsiteY94" fmla="*/ 585639 h 1257445"/>
                <a:gd name="connsiteX95" fmla="*/ 389077 w 1180628"/>
                <a:gd name="connsiteY95" fmla="*/ 529556 h 1257445"/>
                <a:gd name="connsiteX96" fmla="*/ 378561 w 1180628"/>
                <a:gd name="connsiteY96" fmla="*/ 496256 h 1257445"/>
                <a:gd name="connsiteX97" fmla="*/ 359283 w 1180628"/>
                <a:gd name="connsiteY97" fmla="*/ 489246 h 1257445"/>
                <a:gd name="connsiteX98" fmla="*/ 342633 w 1180628"/>
                <a:gd name="connsiteY98" fmla="*/ 486617 h 1257445"/>
                <a:gd name="connsiteX99" fmla="*/ 345262 w 1180628"/>
                <a:gd name="connsiteY99" fmla="*/ 461204 h 1257445"/>
                <a:gd name="connsiteX100" fmla="*/ 373303 w 1180628"/>
                <a:gd name="connsiteY100" fmla="*/ 397234 h 1257445"/>
                <a:gd name="connsiteX101" fmla="*/ 406603 w 1180628"/>
                <a:gd name="connsiteY101" fmla="*/ 378832 h 1257445"/>
                <a:gd name="connsiteX102" fmla="*/ 509130 w 1180628"/>
                <a:gd name="connsiteY102" fmla="*/ 273676 h 1257445"/>
                <a:gd name="connsiteX103" fmla="*/ 608152 w 1180628"/>
                <a:gd name="connsiteY103" fmla="*/ 87901 h 1257445"/>
                <a:gd name="connsiteX104" fmla="*/ 599389 w 1180628"/>
                <a:gd name="connsiteY104" fmla="*/ 59859 h 1257445"/>
                <a:gd name="connsiteX105" fmla="*/ 580986 w 1180628"/>
                <a:gd name="connsiteY105" fmla="*/ 39704 h 1257445"/>
                <a:gd name="connsiteX106" fmla="*/ 588873 w 1180628"/>
                <a:gd name="connsiteY106" fmla="*/ 7281 h 1257445"/>
                <a:gd name="connsiteX107" fmla="*/ 616477 w 1180628"/>
                <a:gd name="connsiteY107" fmla="*/ 51 h 1257445"/>
                <a:gd name="connsiteX0" fmla="*/ 883310 w 1180628"/>
                <a:gd name="connsiteY0" fmla="*/ 816982 h 1257445"/>
                <a:gd name="connsiteX1" fmla="*/ 814958 w 1180628"/>
                <a:gd name="connsiteY1" fmla="*/ 853787 h 1257445"/>
                <a:gd name="connsiteX2" fmla="*/ 690524 w 1180628"/>
                <a:gd name="connsiteY2" fmla="*/ 902860 h 1257445"/>
                <a:gd name="connsiteX3" fmla="*/ 632688 w 1180628"/>
                <a:gd name="connsiteY3" fmla="*/ 910746 h 1257445"/>
                <a:gd name="connsiteX4" fmla="*/ 599389 w 1180628"/>
                <a:gd name="connsiteY4" fmla="*/ 888839 h 1257445"/>
                <a:gd name="connsiteX5" fmla="*/ 562584 w 1180628"/>
                <a:gd name="connsiteY5" fmla="*/ 876571 h 1257445"/>
                <a:gd name="connsiteX6" fmla="*/ 553821 w 1180628"/>
                <a:gd name="connsiteY6" fmla="*/ 953685 h 1257445"/>
                <a:gd name="connsiteX7" fmla="*/ 562584 w 1180628"/>
                <a:gd name="connsiteY7" fmla="*/ 1030799 h 1257445"/>
                <a:gd name="connsiteX8" fmla="*/ 624801 w 1180628"/>
                <a:gd name="connsiteY8" fmla="*/ 1029047 h 1257445"/>
                <a:gd name="connsiteX9" fmla="*/ 730834 w 1180628"/>
                <a:gd name="connsiteY9" fmla="*/ 983479 h 1257445"/>
                <a:gd name="connsiteX10" fmla="*/ 818464 w 1180628"/>
                <a:gd name="connsiteY10" fmla="*/ 913375 h 1257445"/>
                <a:gd name="connsiteX11" fmla="*/ 885062 w 1180628"/>
                <a:gd name="connsiteY11" fmla="*/ 832756 h 1257445"/>
                <a:gd name="connsiteX12" fmla="*/ 883310 w 1180628"/>
                <a:gd name="connsiteY12" fmla="*/ 816982 h 1257445"/>
                <a:gd name="connsiteX13" fmla="*/ 960424 w 1180628"/>
                <a:gd name="connsiteY13" fmla="*/ 665163 h 1257445"/>
                <a:gd name="connsiteX14" fmla="*/ 969187 w 1180628"/>
                <a:gd name="connsiteY14" fmla="*/ 665382 h 1257445"/>
                <a:gd name="connsiteX15" fmla="*/ 1048054 w 1180628"/>
                <a:gd name="connsiteY15" fmla="*/ 685537 h 1257445"/>
                <a:gd name="connsiteX16" fmla="*/ 1166355 w 1180628"/>
                <a:gd name="connsiteY16" fmla="*/ 725847 h 1257445"/>
                <a:gd name="connsiteX17" fmla="*/ 1168984 w 1180628"/>
                <a:gd name="connsiteY17" fmla="*/ 780178 h 1257445"/>
                <a:gd name="connsiteX18" fmla="*/ 1118158 w 1180628"/>
                <a:gd name="connsiteY18" fmla="*/ 870437 h 1257445"/>
                <a:gd name="connsiteX19" fmla="*/ 1021765 w 1180628"/>
                <a:gd name="connsiteY19" fmla="*/ 1008016 h 1257445"/>
                <a:gd name="connsiteX20" fmla="*/ 963929 w 1180628"/>
                <a:gd name="connsiteY20" fmla="*/ 1071109 h 1257445"/>
                <a:gd name="connsiteX21" fmla="*/ 995476 w 1180628"/>
                <a:gd name="connsiteY21" fmla="*/ 1106161 h 1257445"/>
                <a:gd name="connsiteX22" fmla="*/ 1020013 w 1180628"/>
                <a:gd name="connsiteY22" fmla="*/ 1140337 h 1257445"/>
                <a:gd name="connsiteX23" fmla="*/ 1018260 w 1180628"/>
                <a:gd name="connsiteY23" fmla="*/ 1172760 h 1257445"/>
                <a:gd name="connsiteX24" fmla="*/ 1005116 w 1180628"/>
                <a:gd name="connsiteY24" fmla="*/ 1195544 h 1257445"/>
                <a:gd name="connsiteX25" fmla="*/ 970064 w 1180628"/>
                <a:gd name="connsiteY25" fmla="*/ 1209565 h 1257445"/>
                <a:gd name="connsiteX26" fmla="*/ 902588 w 1180628"/>
                <a:gd name="connsiteY26" fmla="*/ 1221833 h 1257445"/>
                <a:gd name="connsiteX27" fmla="*/ 774649 w 1180628"/>
                <a:gd name="connsiteY27" fmla="*/ 1235854 h 1257445"/>
                <a:gd name="connsiteX28" fmla="*/ 639699 w 1180628"/>
                <a:gd name="connsiteY28" fmla="*/ 1249874 h 1257445"/>
                <a:gd name="connsiteX29" fmla="*/ 578357 w 1180628"/>
                <a:gd name="connsiteY29" fmla="*/ 1216575 h 1257445"/>
                <a:gd name="connsiteX30" fmla="*/ 467944 w 1180628"/>
                <a:gd name="connsiteY30" fmla="*/ 1103532 h 1257445"/>
                <a:gd name="connsiteX31" fmla="*/ 439902 w 1180628"/>
                <a:gd name="connsiteY31" fmla="*/ 971211 h 1257445"/>
                <a:gd name="connsiteX32" fmla="*/ 473201 w 1180628"/>
                <a:gd name="connsiteY32" fmla="*/ 868684 h 1257445"/>
                <a:gd name="connsiteX33" fmla="*/ 506501 w 1180628"/>
                <a:gd name="connsiteY33" fmla="*/ 781930 h 1257445"/>
                <a:gd name="connsiteX34" fmla="*/ 532790 w 1180628"/>
                <a:gd name="connsiteY34" fmla="*/ 788941 h 1257445"/>
                <a:gd name="connsiteX35" fmla="*/ 595883 w 1180628"/>
                <a:gd name="connsiteY35" fmla="*/ 801209 h 1257445"/>
                <a:gd name="connsiteX36" fmla="*/ 727328 w 1180628"/>
                <a:gd name="connsiteY36" fmla="*/ 748631 h 1257445"/>
                <a:gd name="connsiteX37" fmla="*/ 902588 w 1180628"/>
                <a:gd name="connsiteY37" fmla="*/ 677650 h 1257445"/>
                <a:gd name="connsiteX38" fmla="*/ 960424 w 1180628"/>
                <a:gd name="connsiteY38" fmla="*/ 665163 h 1257445"/>
                <a:gd name="connsiteX39" fmla="*/ 32879 w 1180628"/>
                <a:gd name="connsiteY39" fmla="*/ 495459 h 1257445"/>
                <a:gd name="connsiteX40" fmla="*/ 122619 w 1180628"/>
                <a:gd name="connsiteY40" fmla="*/ 471519 h 1257445"/>
                <a:gd name="connsiteX41" fmla="*/ 192204 w 1180628"/>
                <a:gd name="connsiteY41" fmla="*/ 521684 h 1257445"/>
                <a:gd name="connsiteX42" fmla="*/ 206806 w 1180628"/>
                <a:gd name="connsiteY42" fmla="*/ 624196 h 1257445"/>
                <a:gd name="connsiteX43" fmla="*/ 197167 w 1180628"/>
                <a:gd name="connsiteY43" fmla="*/ 722342 h 1257445"/>
                <a:gd name="connsiteX44" fmla="*/ 178765 w 1180628"/>
                <a:gd name="connsiteY44" fmla="*/ 813477 h 1257445"/>
                <a:gd name="connsiteX45" fmla="*/ 175333 w 1180628"/>
                <a:gd name="connsiteY45" fmla="*/ 880066 h 1257445"/>
                <a:gd name="connsiteX46" fmla="*/ 224923 w 1180628"/>
                <a:gd name="connsiteY46" fmla="*/ 817103 h 1257445"/>
                <a:gd name="connsiteX47" fmla="*/ 242435 w 1180628"/>
                <a:gd name="connsiteY47" fmla="*/ 788941 h 1257445"/>
                <a:gd name="connsiteX48" fmla="*/ 273112 w 1180628"/>
                <a:gd name="connsiteY48" fmla="*/ 776085 h 1257445"/>
                <a:gd name="connsiteX49" fmla="*/ 268147 w 1180628"/>
                <a:gd name="connsiteY49" fmla="*/ 820487 h 1257445"/>
                <a:gd name="connsiteX50" fmla="*/ 249745 w 1180628"/>
                <a:gd name="connsiteY50" fmla="*/ 989613 h 1257445"/>
                <a:gd name="connsiteX51" fmla="*/ 201549 w 1180628"/>
                <a:gd name="connsiteY51" fmla="*/ 1132450 h 1257445"/>
                <a:gd name="connsiteX52" fmla="*/ 173507 w 1180628"/>
                <a:gd name="connsiteY52" fmla="*/ 1204307 h 1257445"/>
                <a:gd name="connsiteX53" fmla="*/ 148094 w 1180628"/>
                <a:gd name="connsiteY53" fmla="*/ 1241988 h 1257445"/>
                <a:gd name="connsiteX54" fmla="*/ 106908 w 1180628"/>
                <a:gd name="connsiteY54" fmla="*/ 1256885 h 1257445"/>
                <a:gd name="connsiteX55" fmla="*/ 70104 w 1180628"/>
                <a:gd name="connsiteY55" fmla="*/ 1210441 h 1257445"/>
                <a:gd name="connsiteX56" fmla="*/ 26289 w 1180628"/>
                <a:gd name="connsiteY56" fmla="*/ 1144718 h 1257445"/>
                <a:gd name="connsiteX57" fmla="*/ 0 w 1180628"/>
                <a:gd name="connsiteY57" fmla="*/ 1116677 h 1257445"/>
                <a:gd name="connsiteX58" fmla="*/ 26289 w 1180628"/>
                <a:gd name="connsiteY58" fmla="*/ 1088635 h 1257445"/>
                <a:gd name="connsiteX59" fmla="*/ 62657 w 1180628"/>
                <a:gd name="connsiteY59" fmla="*/ 911769 h 1257445"/>
                <a:gd name="connsiteX60" fmla="*/ 170202 w 1180628"/>
                <a:gd name="connsiteY60" fmla="*/ 708522 h 1257445"/>
                <a:gd name="connsiteX61" fmla="*/ 32879 w 1180628"/>
                <a:gd name="connsiteY61" fmla="*/ 495459 h 1257445"/>
                <a:gd name="connsiteX62" fmla="*/ 222580 w 1180628"/>
                <a:gd name="connsiteY62" fmla="*/ 7281 h 1257445"/>
                <a:gd name="connsiteX63" fmla="*/ 268147 w 1180628"/>
                <a:gd name="connsiteY63" fmla="*/ 59859 h 1257445"/>
                <a:gd name="connsiteX64" fmla="*/ 296189 w 1180628"/>
                <a:gd name="connsiteY64" fmla="*/ 194809 h 1257445"/>
                <a:gd name="connsiteX65" fmla="*/ 230466 w 1180628"/>
                <a:gd name="connsiteY65" fmla="*/ 231614 h 1257445"/>
                <a:gd name="connsiteX66" fmla="*/ 177888 w 1180628"/>
                <a:gd name="connsiteY66" fmla="*/ 248263 h 1257445"/>
                <a:gd name="connsiteX67" fmla="*/ 196291 w 1180628"/>
                <a:gd name="connsiteY67" fmla="*/ 191304 h 1257445"/>
                <a:gd name="connsiteX68" fmla="*/ 222580 w 1180628"/>
                <a:gd name="connsiteY68" fmla="*/ 72127 h 1257445"/>
                <a:gd name="connsiteX69" fmla="*/ 222580 w 1180628"/>
                <a:gd name="connsiteY69" fmla="*/ 7281 h 1257445"/>
                <a:gd name="connsiteX70" fmla="*/ 616477 w 1180628"/>
                <a:gd name="connsiteY70" fmla="*/ 51 h 1257445"/>
                <a:gd name="connsiteX71" fmla="*/ 664235 w 1180628"/>
                <a:gd name="connsiteY71" fmla="*/ 9910 h 1257445"/>
                <a:gd name="connsiteX72" fmla="*/ 760628 w 1180628"/>
                <a:gd name="connsiteY72" fmla="*/ 61612 h 1257445"/>
                <a:gd name="connsiteX73" fmla="*/ 780783 w 1180628"/>
                <a:gd name="connsiteY73" fmla="*/ 93158 h 1257445"/>
                <a:gd name="connsiteX74" fmla="*/ 778154 w 1180628"/>
                <a:gd name="connsiteY74" fmla="*/ 149242 h 1257445"/>
                <a:gd name="connsiteX75" fmla="*/ 711555 w 1180628"/>
                <a:gd name="connsiteY75" fmla="*/ 289450 h 1257445"/>
                <a:gd name="connsiteX76" fmla="*/ 709802 w 1180628"/>
                <a:gd name="connsiteY76" fmla="*/ 317491 h 1257445"/>
                <a:gd name="connsiteX77" fmla="*/ 765886 w 1180628"/>
                <a:gd name="connsiteY77" fmla="*/ 298213 h 1257445"/>
                <a:gd name="connsiteX78" fmla="*/ 821093 w 1180628"/>
                <a:gd name="connsiteY78" fmla="*/ 264037 h 1257445"/>
                <a:gd name="connsiteX79" fmla="*/ 832484 w 1180628"/>
                <a:gd name="connsiteY79" fmla="*/ 229861 h 1257445"/>
                <a:gd name="connsiteX80" fmla="*/ 841247 w 1180628"/>
                <a:gd name="connsiteY80" fmla="*/ 190428 h 1257445"/>
                <a:gd name="connsiteX81" fmla="*/ 888568 w 1180628"/>
                <a:gd name="connsiteY81" fmla="*/ 175531 h 1257445"/>
                <a:gd name="connsiteX82" fmla="*/ 990218 w 1180628"/>
                <a:gd name="connsiteY82" fmla="*/ 202696 h 1257445"/>
                <a:gd name="connsiteX83" fmla="*/ 1086611 w 1180628"/>
                <a:gd name="connsiteY83" fmla="*/ 270171 h 1257445"/>
                <a:gd name="connsiteX84" fmla="*/ 1094498 w 1180628"/>
                <a:gd name="connsiteY84" fmla="*/ 373574 h 1257445"/>
                <a:gd name="connsiteX85" fmla="*/ 981455 w 1180628"/>
                <a:gd name="connsiteY85" fmla="*/ 436668 h 1257445"/>
                <a:gd name="connsiteX86" fmla="*/ 887691 w 1180628"/>
                <a:gd name="connsiteY86" fmla="*/ 470844 h 1257445"/>
                <a:gd name="connsiteX87" fmla="*/ 741349 w 1180628"/>
                <a:gd name="connsiteY87" fmla="*/ 566360 h 1257445"/>
                <a:gd name="connsiteX88" fmla="*/ 665987 w 1180628"/>
                <a:gd name="connsiteY88" fmla="*/ 612804 h 1257445"/>
                <a:gd name="connsiteX89" fmla="*/ 708926 w 1180628"/>
                <a:gd name="connsiteY89" fmla="*/ 550587 h 1257445"/>
                <a:gd name="connsiteX90" fmla="*/ 734339 w 1180628"/>
                <a:gd name="connsiteY90" fmla="*/ 494504 h 1257445"/>
                <a:gd name="connsiteX91" fmla="*/ 617791 w 1180628"/>
                <a:gd name="connsiteY91" fmla="*/ 528680 h 1257445"/>
                <a:gd name="connsiteX92" fmla="*/ 488975 w 1180628"/>
                <a:gd name="connsiteY92" fmla="*/ 583886 h 1257445"/>
                <a:gd name="connsiteX93" fmla="*/ 440778 w 1180628"/>
                <a:gd name="connsiteY93" fmla="*/ 599660 h 1257445"/>
                <a:gd name="connsiteX94" fmla="*/ 403974 w 1180628"/>
                <a:gd name="connsiteY94" fmla="*/ 585639 h 1257445"/>
                <a:gd name="connsiteX95" fmla="*/ 389077 w 1180628"/>
                <a:gd name="connsiteY95" fmla="*/ 529556 h 1257445"/>
                <a:gd name="connsiteX96" fmla="*/ 378561 w 1180628"/>
                <a:gd name="connsiteY96" fmla="*/ 496256 h 1257445"/>
                <a:gd name="connsiteX97" fmla="*/ 359283 w 1180628"/>
                <a:gd name="connsiteY97" fmla="*/ 489246 h 1257445"/>
                <a:gd name="connsiteX98" fmla="*/ 342633 w 1180628"/>
                <a:gd name="connsiteY98" fmla="*/ 486617 h 1257445"/>
                <a:gd name="connsiteX99" fmla="*/ 345262 w 1180628"/>
                <a:gd name="connsiteY99" fmla="*/ 461204 h 1257445"/>
                <a:gd name="connsiteX100" fmla="*/ 373303 w 1180628"/>
                <a:gd name="connsiteY100" fmla="*/ 397234 h 1257445"/>
                <a:gd name="connsiteX101" fmla="*/ 406603 w 1180628"/>
                <a:gd name="connsiteY101" fmla="*/ 378832 h 1257445"/>
                <a:gd name="connsiteX102" fmla="*/ 509130 w 1180628"/>
                <a:gd name="connsiteY102" fmla="*/ 273676 h 1257445"/>
                <a:gd name="connsiteX103" fmla="*/ 608152 w 1180628"/>
                <a:gd name="connsiteY103" fmla="*/ 87901 h 1257445"/>
                <a:gd name="connsiteX104" fmla="*/ 599389 w 1180628"/>
                <a:gd name="connsiteY104" fmla="*/ 59859 h 1257445"/>
                <a:gd name="connsiteX105" fmla="*/ 580986 w 1180628"/>
                <a:gd name="connsiteY105" fmla="*/ 39704 h 1257445"/>
                <a:gd name="connsiteX106" fmla="*/ 588873 w 1180628"/>
                <a:gd name="connsiteY106" fmla="*/ 7281 h 1257445"/>
                <a:gd name="connsiteX107" fmla="*/ 616477 w 1180628"/>
                <a:gd name="connsiteY107" fmla="*/ 51 h 12574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</a:cxnLst>
              <a:rect l="l" t="t" r="r" b="b"/>
              <a:pathLst>
                <a:path w="1180628" h="1257445">
                  <a:moveTo>
                    <a:pt x="883310" y="816982"/>
                  </a:moveTo>
                  <a:cubicBezTo>
                    <a:pt x="875131" y="819319"/>
                    <a:pt x="852347" y="831587"/>
                    <a:pt x="814958" y="853787"/>
                  </a:cubicBezTo>
                  <a:cubicBezTo>
                    <a:pt x="774065" y="877155"/>
                    <a:pt x="732586" y="893512"/>
                    <a:pt x="690524" y="902860"/>
                  </a:cubicBezTo>
                  <a:cubicBezTo>
                    <a:pt x="661314" y="909870"/>
                    <a:pt x="642035" y="912499"/>
                    <a:pt x="632688" y="910746"/>
                  </a:cubicBezTo>
                  <a:cubicBezTo>
                    <a:pt x="623341" y="908994"/>
                    <a:pt x="612241" y="901691"/>
                    <a:pt x="599389" y="888839"/>
                  </a:cubicBezTo>
                  <a:cubicBezTo>
                    <a:pt x="579526" y="871313"/>
                    <a:pt x="567258" y="867223"/>
                    <a:pt x="562584" y="876571"/>
                  </a:cubicBezTo>
                  <a:cubicBezTo>
                    <a:pt x="556742" y="884749"/>
                    <a:pt x="553821" y="910454"/>
                    <a:pt x="553821" y="953685"/>
                  </a:cubicBezTo>
                  <a:cubicBezTo>
                    <a:pt x="553821" y="996916"/>
                    <a:pt x="556742" y="1022621"/>
                    <a:pt x="562584" y="1030799"/>
                  </a:cubicBezTo>
                  <a:cubicBezTo>
                    <a:pt x="567258" y="1040147"/>
                    <a:pt x="587997" y="1039562"/>
                    <a:pt x="624801" y="1029047"/>
                  </a:cubicBezTo>
                  <a:cubicBezTo>
                    <a:pt x="661606" y="1018531"/>
                    <a:pt x="696950" y="1003342"/>
                    <a:pt x="730834" y="983479"/>
                  </a:cubicBezTo>
                  <a:cubicBezTo>
                    <a:pt x="760044" y="965953"/>
                    <a:pt x="789254" y="942585"/>
                    <a:pt x="818464" y="913375"/>
                  </a:cubicBezTo>
                  <a:cubicBezTo>
                    <a:pt x="847674" y="884165"/>
                    <a:pt x="869873" y="857292"/>
                    <a:pt x="885062" y="832756"/>
                  </a:cubicBezTo>
                  <a:cubicBezTo>
                    <a:pt x="889736" y="821072"/>
                    <a:pt x="889152" y="815814"/>
                    <a:pt x="883310" y="816982"/>
                  </a:cubicBezTo>
                  <a:close/>
                  <a:moveTo>
                    <a:pt x="960424" y="665163"/>
                  </a:moveTo>
                  <a:cubicBezTo>
                    <a:pt x="964222" y="664871"/>
                    <a:pt x="967143" y="664944"/>
                    <a:pt x="969187" y="665382"/>
                  </a:cubicBezTo>
                  <a:cubicBezTo>
                    <a:pt x="977366" y="667135"/>
                    <a:pt x="1003655" y="673853"/>
                    <a:pt x="1048054" y="685537"/>
                  </a:cubicBezTo>
                  <a:cubicBezTo>
                    <a:pt x="1108811" y="698390"/>
                    <a:pt x="1148245" y="711826"/>
                    <a:pt x="1166355" y="725847"/>
                  </a:cubicBezTo>
                  <a:cubicBezTo>
                    <a:pt x="1184465" y="739868"/>
                    <a:pt x="1185341" y="757978"/>
                    <a:pt x="1168984" y="780178"/>
                  </a:cubicBezTo>
                  <a:cubicBezTo>
                    <a:pt x="1160805" y="791862"/>
                    <a:pt x="1143863" y="821948"/>
                    <a:pt x="1118158" y="870437"/>
                  </a:cubicBezTo>
                  <a:cubicBezTo>
                    <a:pt x="1092454" y="918925"/>
                    <a:pt x="1060323" y="964785"/>
                    <a:pt x="1021765" y="1008016"/>
                  </a:cubicBezTo>
                  <a:lnTo>
                    <a:pt x="963929" y="1071109"/>
                  </a:lnTo>
                  <a:lnTo>
                    <a:pt x="995476" y="1106161"/>
                  </a:lnTo>
                  <a:cubicBezTo>
                    <a:pt x="1009497" y="1121350"/>
                    <a:pt x="1017676" y="1132742"/>
                    <a:pt x="1020013" y="1140337"/>
                  </a:cubicBezTo>
                  <a:cubicBezTo>
                    <a:pt x="1022350" y="1147931"/>
                    <a:pt x="1021765" y="1158739"/>
                    <a:pt x="1018260" y="1172760"/>
                  </a:cubicBezTo>
                  <a:cubicBezTo>
                    <a:pt x="1013586" y="1183276"/>
                    <a:pt x="1009205" y="1190870"/>
                    <a:pt x="1005116" y="1195544"/>
                  </a:cubicBezTo>
                  <a:cubicBezTo>
                    <a:pt x="1001026" y="1200217"/>
                    <a:pt x="989342" y="1204891"/>
                    <a:pt x="970064" y="1209565"/>
                  </a:cubicBezTo>
                  <a:cubicBezTo>
                    <a:pt x="950785" y="1214238"/>
                    <a:pt x="928293" y="1218328"/>
                    <a:pt x="902588" y="1221833"/>
                  </a:cubicBezTo>
                  <a:cubicBezTo>
                    <a:pt x="876884" y="1225338"/>
                    <a:pt x="834237" y="1230012"/>
                    <a:pt x="774649" y="1235854"/>
                  </a:cubicBezTo>
                  <a:lnTo>
                    <a:pt x="639699" y="1249874"/>
                  </a:lnTo>
                  <a:lnTo>
                    <a:pt x="578357" y="1216575"/>
                  </a:lnTo>
                  <a:cubicBezTo>
                    <a:pt x="532790" y="1190870"/>
                    <a:pt x="495985" y="1153189"/>
                    <a:pt x="467944" y="1103532"/>
                  </a:cubicBezTo>
                  <a:cubicBezTo>
                    <a:pt x="439902" y="1053875"/>
                    <a:pt x="430555" y="1009768"/>
                    <a:pt x="439902" y="971211"/>
                  </a:cubicBezTo>
                  <a:cubicBezTo>
                    <a:pt x="443407" y="956022"/>
                    <a:pt x="454507" y="921846"/>
                    <a:pt x="473201" y="868684"/>
                  </a:cubicBezTo>
                  <a:cubicBezTo>
                    <a:pt x="491896" y="815522"/>
                    <a:pt x="502996" y="786604"/>
                    <a:pt x="506501" y="781930"/>
                  </a:cubicBezTo>
                  <a:cubicBezTo>
                    <a:pt x="508838" y="777257"/>
                    <a:pt x="517601" y="779593"/>
                    <a:pt x="532790" y="788941"/>
                  </a:cubicBezTo>
                  <a:cubicBezTo>
                    <a:pt x="551484" y="801793"/>
                    <a:pt x="572515" y="805882"/>
                    <a:pt x="595883" y="801209"/>
                  </a:cubicBezTo>
                  <a:cubicBezTo>
                    <a:pt x="619252" y="796535"/>
                    <a:pt x="663066" y="779009"/>
                    <a:pt x="727328" y="748631"/>
                  </a:cubicBezTo>
                  <a:cubicBezTo>
                    <a:pt x="807948" y="711242"/>
                    <a:pt x="866368" y="687582"/>
                    <a:pt x="902588" y="677650"/>
                  </a:cubicBezTo>
                  <a:cubicBezTo>
                    <a:pt x="929754" y="670202"/>
                    <a:pt x="949032" y="666040"/>
                    <a:pt x="960424" y="665163"/>
                  </a:cubicBezTo>
                  <a:close/>
                  <a:moveTo>
                    <a:pt x="32879" y="495459"/>
                  </a:moveTo>
                  <a:cubicBezTo>
                    <a:pt x="24949" y="455959"/>
                    <a:pt x="89904" y="451656"/>
                    <a:pt x="122619" y="471519"/>
                  </a:cubicBezTo>
                  <a:cubicBezTo>
                    <a:pt x="142482" y="486708"/>
                    <a:pt x="178173" y="496238"/>
                    <a:pt x="192204" y="521684"/>
                  </a:cubicBezTo>
                  <a:cubicBezTo>
                    <a:pt x="206235" y="547130"/>
                    <a:pt x="205979" y="590753"/>
                    <a:pt x="206806" y="624196"/>
                  </a:cubicBezTo>
                  <a:cubicBezTo>
                    <a:pt x="207633" y="657639"/>
                    <a:pt x="203593" y="681448"/>
                    <a:pt x="197167" y="722342"/>
                  </a:cubicBezTo>
                  <a:cubicBezTo>
                    <a:pt x="190741" y="763236"/>
                    <a:pt x="184607" y="793614"/>
                    <a:pt x="178765" y="813477"/>
                  </a:cubicBezTo>
                  <a:cubicBezTo>
                    <a:pt x="174091" y="831003"/>
                    <a:pt x="171828" y="880066"/>
                    <a:pt x="175333" y="880066"/>
                  </a:cubicBezTo>
                  <a:cubicBezTo>
                    <a:pt x="180507" y="877592"/>
                    <a:pt x="218217" y="832290"/>
                    <a:pt x="224923" y="817103"/>
                  </a:cubicBezTo>
                  <a:cubicBezTo>
                    <a:pt x="231629" y="801916"/>
                    <a:pt x="233004" y="794938"/>
                    <a:pt x="242435" y="788941"/>
                  </a:cubicBezTo>
                  <a:cubicBezTo>
                    <a:pt x="270477" y="730521"/>
                    <a:pt x="267270" y="735191"/>
                    <a:pt x="273112" y="776085"/>
                  </a:cubicBezTo>
                  <a:cubicBezTo>
                    <a:pt x="274280" y="790105"/>
                    <a:pt x="272042" y="784899"/>
                    <a:pt x="268147" y="820487"/>
                  </a:cubicBezTo>
                  <a:cubicBezTo>
                    <a:pt x="264252" y="856075"/>
                    <a:pt x="262013" y="931778"/>
                    <a:pt x="249745" y="989613"/>
                  </a:cubicBezTo>
                  <a:cubicBezTo>
                    <a:pt x="237477" y="1047449"/>
                    <a:pt x="221411" y="1095061"/>
                    <a:pt x="201549" y="1132450"/>
                  </a:cubicBezTo>
                  <a:cubicBezTo>
                    <a:pt x="182854" y="1171007"/>
                    <a:pt x="173507" y="1194960"/>
                    <a:pt x="173507" y="1204307"/>
                  </a:cubicBezTo>
                  <a:cubicBezTo>
                    <a:pt x="173507" y="1217159"/>
                    <a:pt x="165036" y="1229720"/>
                    <a:pt x="148094" y="1241988"/>
                  </a:cubicBezTo>
                  <a:cubicBezTo>
                    <a:pt x="131152" y="1254256"/>
                    <a:pt x="117424" y="1259222"/>
                    <a:pt x="106908" y="1256885"/>
                  </a:cubicBezTo>
                  <a:cubicBezTo>
                    <a:pt x="95224" y="1252211"/>
                    <a:pt x="82956" y="1236730"/>
                    <a:pt x="70104" y="1210441"/>
                  </a:cubicBezTo>
                  <a:cubicBezTo>
                    <a:pt x="57251" y="1184152"/>
                    <a:pt x="42646" y="1162244"/>
                    <a:pt x="26289" y="1144718"/>
                  </a:cubicBezTo>
                  <a:lnTo>
                    <a:pt x="0" y="1116677"/>
                  </a:lnTo>
                  <a:lnTo>
                    <a:pt x="26289" y="1088635"/>
                  </a:lnTo>
                  <a:cubicBezTo>
                    <a:pt x="42646" y="1072278"/>
                    <a:pt x="38672" y="975121"/>
                    <a:pt x="62657" y="911769"/>
                  </a:cubicBezTo>
                  <a:cubicBezTo>
                    <a:pt x="86642" y="848417"/>
                    <a:pt x="175165" y="777907"/>
                    <a:pt x="170202" y="708522"/>
                  </a:cubicBezTo>
                  <a:cubicBezTo>
                    <a:pt x="165239" y="639137"/>
                    <a:pt x="40810" y="534960"/>
                    <a:pt x="32879" y="495459"/>
                  </a:cubicBezTo>
                  <a:close/>
                  <a:moveTo>
                    <a:pt x="222580" y="7281"/>
                  </a:moveTo>
                  <a:lnTo>
                    <a:pt x="268147" y="59859"/>
                  </a:lnTo>
                  <a:cubicBezTo>
                    <a:pt x="321894" y="119447"/>
                    <a:pt x="331241" y="164431"/>
                    <a:pt x="296189" y="194809"/>
                  </a:cubicBezTo>
                  <a:cubicBezTo>
                    <a:pt x="284505" y="205325"/>
                    <a:pt x="262597" y="217593"/>
                    <a:pt x="230466" y="231614"/>
                  </a:cubicBezTo>
                  <a:cubicBezTo>
                    <a:pt x="198335" y="245635"/>
                    <a:pt x="180809" y="251185"/>
                    <a:pt x="177888" y="248263"/>
                  </a:cubicBezTo>
                  <a:cubicBezTo>
                    <a:pt x="174967" y="245342"/>
                    <a:pt x="181102" y="226356"/>
                    <a:pt x="196291" y="191304"/>
                  </a:cubicBezTo>
                  <a:cubicBezTo>
                    <a:pt x="211480" y="156252"/>
                    <a:pt x="220243" y="116526"/>
                    <a:pt x="222580" y="72127"/>
                  </a:cubicBezTo>
                  <a:lnTo>
                    <a:pt x="222580" y="7281"/>
                  </a:lnTo>
                  <a:close/>
                  <a:moveTo>
                    <a:pt x="616477" y="51"/>
                  </a:moveTo>
                  <a:cubicBezTo>
                    <a:pt x="629037" y="490"/>
                    <a:pt x="644956" y="3776"/>
                    <a:pt x="664235" y="9910"/>
                  </a:cubicBezTo>
                  <a:cubicBezTo>
                    <a:pt x="702792" y="22178"/>
                    <a:pt x="734923" y="39412"/>
                    <a:pt x="760628" y="61612"/>
                  </a:cubicBezTo>
                  <a:cubicBezTo>
                    <a:pt x="772312" y="72127"/>
                    <a:pt x="779030" y="82643"/>
                    <a:pt x="780783" y="93158"/>
                  </a:cubicBezTo>
                  <a:cubicBezTo>
                    <a:pt x="782535" y="103674"/>
                    <a:pt x="781659" y="122368"/>
                    <a:pt x="778154" y="149242"/>
                  </a:cubicBezTo>
                  <a:cubicBezTo>
                    <a:pt x="771143" y="205325"/>
                    <a:pt x="748944" y="252061"/>
                    <a:pt x="711555" y="289450"/>
                  </a:cubicBezTo>
                  <a:cubicBezTo>
                    <a:pt x="685850" y="315154"/>
                    <a:pt x="685266" y="324502"/>
                    <a:pt x="709802" y="317491"/>
                  </a:cubicBezTo>
                  <a:cubicBezTo>
                    <a:pt x="721487" y="315154"/>
                    <a:pt x="740181" y="308728"/>
                    <a:pt x="765886" y="298213"/>
                  </a:cubicBezTo>
                  <a:cubicBezTo>
                    <a:pt x="795096" y="283023"/>
                    <a:pt x="813498" y="271631"/>
                    <a:pt x="821093" y="264037"/>
                  </a:cubicBezTo>
                  <a:cubicBezTo>
                    <a:pt x="828687" y="256442"/>
                    <a:pt x="832484" y="245050"/>
                    <a:pt x="832484" y="229861"/>
                  </a:cubicBezTo>
                  <a:cubicBezTo>
                    <a:pt x="832484" y="208830"/>
                    <a:pt x="835406" y="195686"/>
                    <a:pt x="841247" y="190428"/>
                  </a:cubicBezTo>
                  <a:cubicBezTo>
                    <a:pt x="847089" y="185170"/>
                    <a:pt x="862863" y="180204"/>
                    <a:pt x="888568" y="175531"/>
                  </a:cubicBezTo>
                  <a:cubicBezTo>
                    <a:pt x="910767" y="172025"/>
                    <a:pt x="944651" y="181081"/>
                    <a:pt x="990218" y="202696"/>
                  </a:cubicBezTo>
                  <a:cubicBezTo>
                    <a:pt x="1035786" y="224311"/>
                    <a:pt x="1067917" y="246803"/>
                    <a:pt x="1086611" y="270171"/>
                  </a:cubicBezTo>
                  <a:cubicBezTo>
                    <a:pt x="1113485" y="305223"/>
                    <a:pt x="1116114" y="339691"/>
                    <a:pt x="1094498" y="373574"/>
                  </a:cubicBezTo>
                  <a:cubicBezTo>
                    <a:pt x="1072883" y="407458"/>
                    <a:pt x="1035202" y="428489"/>
                    <a:pt x="981455" y="436668"/>
                  </a:cubicBezTo>
                  <a:cubicBezTo>
                    <a:pt x="952245" y="441342"/>
                    <a:pt x="920991" y="452733"/>
                    <a:pt x="887691" y="470844"/>
                  </a:cubicBezTo>
                  <a:cubicBezTo>
                    <a:pt x="854392" y="488954"/>
                    <a:pt x="805611" y="520793"/>
                    <a:pt x="741349" y="566360"/>
                  </a:cubicBezTo>
                  <a:cubicBezTo>
                    <a:pt x="691108" y="604918"/>
                    <a:pt x="665987" y="620399"/>
                    <a:pt x="665987" y="612804"/>
                  </a:cubicBezTo>
                  <a:cubicBezTo>
                    <a:pt x="665987" y="605210"/>
                    <a:pt x="680300" y="584471"/>
                    <a:pt x="708926" y="550587"/>
                  </a:cubicBezTo>
                  <a:cubicBezTo>
                    <a:pt x="737552" y="516703"/>
                    <a:pt x="746023" y="498009"/>
                    <a:pt x="734339" y="494504"/>
                  </a:cubicBezTo>
                  <a:cubicBezTo>
                    <a:pt x="722655" y="492167"/>
                    <a:pt x="683806" y="503559"/>
                    <a:pt x="617791" y="528680"/>
                  </a:cubicBezTo>
                  <a:cubicBezTo>
                    <a:pt x="551776" y="553800"/>
                    <a:pt x="508838" y="572202"/>
                    <a:pt x="488975" y="583886"/>
                  </a:cubicBezTo>
                  <a:cubicBezTo>
                    <a:pt x="474954" y="594402"/>
                    <a:pt x="458889" y="599660"/>
                    <a:pt x="440778" y="599660"/>
                  </a:cubicBezTo>
                  <a:cubicBezTo>
                    <a:pt x="422668" y="599660"/>
                    <a:pt x="410400" y="594986"/>
                    <a:pt x="403974" y="585639"/>
                  </a:cubicBezTo>
                  <a:cubicBezTo>
                    <a:pt x="397548" y="576292"/>
                    <a:pt x="392582" y="557597"/>
                    <a:pt x="389077" y="529556"/>
                  </a:cubicBezTo>
                  <a:cubicBezTo>
                    <a:pt x="386740" y="513198"/>
                    <a:pt x="383235" y="502098"/>
                    <a:pt x="378561" y="496256"/>
                  </a:cubicBezTo>
                  <a:cubicBezTo>
                    <a:pt x="373888" y="490414"/>
                    <a:pt x="367461" y="488078"/>
                    <a:pt x="359283" y="489246"/>
                  </a:cubicBezTo>
                  <a:cubicBezTo>
                    <a:pt x="349935" y="491583"/>
                    <a:pt x="344385" y="490707"/>
                    <a:pt x="342633" y="486617"/>
                  </a:cubicBezTo>
                  <a:cubicBezTo>
                    <a:pt x="340880" y="482528"/>
                    <a:pt x="341757" y="474057"/>
                    <a:pt x="345262" y="461204"/>
                  </a:cubicBezTo>
                  <a:cubicBezTo>
                    <a:pt x="351104" y="435500"/>
                    <a:pt x="360451" y="414176"/>
                    <a:pt x="373303" y="397234"/>
                  </a:cubicBezTo>
                  <a:cubicBezTo>
                    <a:pt x="386156" y="380293"/>
                    <a:pt x="397256" y="374159"/>
                    <a:pt x="406603" y="378832"/>
                  </a:cubicBezTo>
                  <a:cubicBezTo>
                    <a:pt x="422960" y="383506"/>
                    <a:pt x="457136" y="348454"/>
                    <a:pt x="509130" y="273676"/>
                  </a:cubicBezTo>
                  <a:cubicBezTo>
                    <a:pt x="561124" y="198899"/>
                    <a:pt x="594131" y="136973"/>
                    <a:pt x="608152" y="87901"/>
                  </a:cubicBezTo>
                  <a:cubicBezTo>
                    <a:pt x="613994" y="69206"/>
                    <a:pt x="611073" y="59859"/>
                    <a:pt x="599389" y="59859"/>
                  </a:cubicBezTo>
                  <a:cubicBezTo>
                    <a:pt x="590041" y="59859"/>
                    <a:pt x="583907" y="53141"/>
                    <a:pt x="580986" y="39704"/>
                  </a:cubicBezTo>
                  <a:cubicBezTo>
                    <a:pt x="578065" y="26267"/>
                    <a:pt x="580694" y="15460"/>
                    <a:pt x="588873" y="7281"/>
                  </a:cubicBezTo>
                  <a:cubicBezTo>
                    <a:pt x="594715" y="2023"/>
                    <a:pt x="603916" y="-387"/>
                    <a:pt x="616477" y="51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rgbClr val="C00000"/>
                </a:gs>
              </a:gsLst>
              <a:lin ang="5400000" scaled="1"/>
            </a:gradFill>
            <a:ln>
              <a:noFill/>
            </a:ln>
            <a:effectLst>
              <a:glow>
                <a:srgbClr val="000000"/>
              </a:glow>
              <a:outerShdw dist="114300" dir="2700000" algn="ctr" rotWithShape="0">
                <a:srgbClr val="000000">
                  <a:alpha val="9000"/>
                </a:srgbClr>
              </a:outerShdw>
            </a:effectLst>
            <a:scene3d>
              <a:camera prst="orthographicFront"/>
              <a:lightRig rig="threePt" dir="t"/>
            </a:scene3d>
            <a:sp3d prstMaterial="translucentPowder">
              <a:bevelT w="107950" h="19050" prst="angle"/>
            </a:sp3d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13800">
                  <a:solidFill>
                    <a:schemeClr val="tx1">
                      <a:lumMod val="100000"/>
                    </a:schemeClr>
                  </a:solidFill>
                  <a:effectLst/>
                  <a:latin typeface="杨任东竹石体-Bold" panose="02000000000000000000" pitchFamily="2" charset="-122"/>
                  <a:ea typeface="杨任东竹石体-Bold" panose="02000000000000000000" pitchFamily="2" charset="-122"/>
                  <a:cs typeface="阿里巴巴普惠体 2.0 65 Medium" panose="00020600040101010101" pitchFamily="18" charset="-122"/>
                </a:defRPr>
              </a:lvl1pPr>
            </a:lstStyle>
            <a:p>
              <a:endParaRPr lang="zh-CN" altLang="en-US" dirty="0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3691377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EF0DD0D-2B63-CCDF-D7A0-ABAC64B66621}"/>
              </a:ext>
            </a:extLst>
          </p:cNvPr>
          <p:cNvSpPr txBox="1"/>
          <p:nvPr/>
        </p:nvSpPr>
        <p:spPr>
          <a:xfrm>
            <a:off x="444172" y="211471"/>
            <a:ext cx="6014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" name="TextBox 55">
            <a:extLst>
              <a:ext uri="{FF2B5EF4-FFF2-40B4-BE49-F238E27FC236}">
                <a16:creationId xmlns:a16="http://schemas.microsoft.com/office/drawing/2014/main" id="{A2DBDFCC-A623-F2FD-6B61-E4137D2D3F35}"/>
              </a:ext>
            </a:extLst>
          </p:cNvPr>
          <p:cNvSpPr txBox="1"/>
          <p:nvPr/>
        </p:nvSpPr>
        <p:spPr bwMode="auto">
          <a:xfrm>
            <a:off x="1270670" y="301676"/>
            <a:ext cx="2802384" cy="44627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 defTabSz="1625479" fontAlgn="auto">
              <a:spcBef>
                <a:spcPts val="0"/>
              </a:spcBef>
              <a:spcAft>
                <a:spcPts val="0"/>
              </a:spcAft>
              <a:defRPr sz="2000" b="1" spc="3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l"/>
            <a:r>
              <a:rPr lang="zh-CN" altLang="en-US" sz="2300" dirty="0">
                <a:gradFill flip="none" rotWithShape="1">
                  <a:gsLst>
                    <a:gs pos="0">
                      <a:srgbClr val="F87358"/>
                    </a:gs>
                    <a:gs pos="100000">
                      <a:srgbClr val="D93312"/>
                    </a:gs>
                  </a:gsLst>
                  <a:lin ang="5400000" scaled="1"/>
                  <a:tileRect/>
                </a:gradFill>
                <a:effectLst>
                  <a:outerShdw blurRad="50800" dist="114300" dir="2700000" algn="tl" rotWithShape="0">
                    <a:prstClr val="black">
                      <a:alpha val="7000"/>
                    </a:prstClr>
                  </a:outerShdw>
                </a:effectLst>
                <a:sym typeface="HarmonyOS Sans SC Light" panose="00000400000000000000" pitchFamily="2" charset="-122"/>
              </a:rPr>
              <a:t>下步工作计划安排</a:t>
            </a: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E3AE0A18-FDF1-498D-8EAA-47BDDFF103D6}"/>
              </a:ext>
            </a:extLst>
          </p:cNvPr>
          <p:cNvGrpSpPr/>
          <p:nvPr/>
        </p:nvGrpSpPr>
        <p:grpSpPr>
          <a:xfrm>
            <a:off x="4982743" y="1197546"/>
            <a:ext cx="1194540" cy="2146277"/>
            <a:chOff x="5041718" y="1268760"/>
            <a:chExt cx="1194540" cy="2146277"/>
          </a:xfrm>
        </p:grpSpPr>
        <p:sp>
          <p:nvSpPr>
            <p:cNvPr id="5" name="Freeform 6">
              <a:extLst>
                <a:ext uri="{FF2B5EF4-FFF2-40B4-BE49-F238E27FC236}">
                  <a16:creationId xmlns:a16="http://schemas.microsoft.com/office/drawing/2014/main" id="{B9C63B55-C036-A93C-59AA-33F97649E371}"/>
                </a:ext>
              </a:extLst>
            </p:cNvPr>
            <p:cNvSpPr>
              <a:spLocks/>
            </p:cNvSpPr>
            <p:nvPr/>
          </p:nvSpPr>
          <p:spPr bwMode="auto">
            <a:xfrm>
              <a:off x="5041718" y="1268760"/>
              <a:ext cx="1194540" cy="2146277"/>
            </a:xfrm>
            <a:custGeom>
              <a:avLst/>
              <a:gdLst>
                <a:gd name="T0" fmla="*/ 790 w 908"/>
                <a:gd name="T1" fmla="*/ 685 h 1631"/>
                <a:gd name="T2" fmla="*/ 861 w 908"/>
                <a:gd name="T3" fmla="*/ 685 h 1631"/>
                <a:gd name="T4" fmla="*/ 889 w 908"/>
                <a:gd name="T5" fmla="*/ 632 h 1631"/>
                <a:gd name="T6" fmla="*/ 689 w 908"/>
                <a:gd name="T7" fmla="*/ 331 h 1631"/>
                <a:gd name="T8" fmla="*/ 489 w 908"/>
                <a:gd name="T9" fmla="*/ 29 h 1631"/>
                <a:gd name="T10" fmla="*/ 419 w 908"/>
                <a:gd name="T11" fmla="*/ 29 h 1631"/>
                <a:gd name="T12" fmla="*/ 219 w 908"/>
                <a:gd name="T13" fmla="*/ 331 h 1631"/>
                <a:gd name="T14" fmla="*/ 19 w 908"/>
                <a:gd name="T15" fmla="*/ 632 h 1631"/>
                <a:gd name="T16" fmla="*/ 47 w 908"/>
                <a:gd name="T17" fmla="*/ 685 h 1631"/>
                <a:gd name="T18" fmla="*/ 118 w 908"/>
                <a:gd name="T19" fmla="*/ 685 h 1631"/>
                <a:gd name="T20" fmla="*/ 118 w 908"/>
                <a:gd name="T21" fmla="*/ 1631 h 1631"/>
                <a:gd name="T22" fmla="*/ 790 w 908"/>
                <a:gd name="T23" fmla="*/ 1631 h 1631"/>
                <a:gd name="T24" fmla="*/ 790 w 908"/>
                <a:gd name="T25" fmla="*/ 685 h 1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8" h="1631">
                  <a:moveTo>
                    <a:pt x="790" y="685"/>
                  </a:moveTo>
                  <a:cubicBezTo>
                    <a:pt x="861" y="685"/>
                    <a:pt x="861" y="685"/>
                    <a:pt x="861" y="685"/>
                  </a:cubicBezTo>
                  <a:cubicBezTo>
                    <a:pt x="896" y="685"/>
                    <a:pt x="908" y="661"/>
                    <a:pt x="889" y="632"/>
                  </a:cubicBezTo>
                  <a:cubicBezTo>
                    <a:pt x="689" y="331"/>
                    <a:pt x="689" y="331"/>
                    <a:pt x="689" y="331"/>
                  </a:cubicBezTo>
                  <a:cubicBezTo>
                    <a:pt x="489" y="29"/>
                    <a:pt x="489" y="29"/>
                    <a:pt x="489" y="29"/>
                  </a:cubicBezTo>
                  <a:cubicBezTo>
                    <a:pt x="470" y="0"/>
                    <a:pt x="438" y="0"/>
                    <a:pt x="419" y="29"/>
                  </a:cubicBezTo>
                  <a:cubicBezTo>
                    <a:pt x="219" y="331"/>
                    <a:pt x="219" y="331"/>
                    <a:pt x="219" y="331"/>
                  </a:cubicBezTo>
                  <a:cubicBezTo>
                    <a:pt x="19" y="632"/>
                    <a:pt x="19" y="632"/>
                    <a:pt x="19" y="632"/>
                  </a:cubicBezTo>
                  <a:cubicBezTo>
                    <a:pt x="0" y="661"/>
                    <a:pt x="12" y="685"/>
                    <a:pt x="47" y="685"/>
                  </a:cubicBezTo>
                  <a:cubicBezTo>
                    <a:pt x="118" y="685"/>
                    <a:pt x="118" y="685"/>
                    <a:pt x="118" y="685"/>
                  </a:cubicBezTo>
                  <a:cubicBezTo>
                    <a:pt x="118" y="1631"/>
                    <a:pt x="118" y="1631"/>
                    <a:pt x="118" y="1631"/>
                  </a:cubicBezTo>
                  <a:cubicBezTo>
                    <a:pt x="790" y="1631"/>
                    <a:pt x="790" y="1631"/>
                    <a:pt x="790" y="1631"/>
                  </a:cubicBezTo>
                  <a:lnTo>
                    <a:pt x="790" y="68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 b="1">
                <a:solidFill>
                  <a:srgbClr val="FFFFFF"/>
                </a:solidFill>
                <a:latin typeface="Arial" pitchFamily="34" charset="0"/>
                <a:ea typeface="华文细黑" pitchFamily="2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6" name="文本框 70">
              <a:extLst>
                <a:ext uri="{FF2B5EF4-FFF2-40B4-BE49-F238E27FC236}">
                  <a16:creationId xmlns:a16="http://schemas.microsoft.com/office/drawing/2014/main" id="{1DBD074F-B778-5FB0-9F64-47ECE0239159}"/>
                </a:ext>
              </a:extLst>
            </p:cNvPr>
            <p:cNvSpPr txBox="1"/>
            <p:nvPr/>
          </p:nvSpPr>
          <p:spPr>
            <a:xfrm>
              <a:off x="5231110" y="2617561"/>
              <a:ext cx="86409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01</a:t>
              </a:r>
              <a:endParaRPr lang="zh-CN" altLang="en-US" sz="40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4BFCF858-CCD7-810D-27E5-DCCC3775440C}"/>
              </a:ext>
            </a:extLst>
          </p:cNvPr>
          <p:cNvGrpSpPr/>
          <p:nvPr/>
        </p:nvGrpSpPr>
        <p:grpSpPr>
          <a:xfrm>
            <a:off x="6179879" y="2303794"/>
            <a:ext cx="2147575" cy="1195839"/>
            <a:chOff x="6238854" y="2375008"/>
            <a:chExt cx="2147575" cy="1195839"/>
          </a:xfrm>
        </p:grpSpPr>
        <p:sp>
          <p:nvSpPr>
            <p:cNvPr id="10" name="Freeform 7">
              <a:extLst>
                <a:ext uri="{FF2B5EF4-FFF2-40B4-BE49-F238E27FC236}">
                  <a16:creationId xmlns:a16="http://schemas.microsoft.com/office/drawing/2014/main" id="{482E320B-53A2-F0B3-B945-F241954FCB23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8854" y="2375008"/>
              <a:ext cx="2147575" cy="1195839"/>
            </a:xfrm>
            <a:custGeom>
              <a:avLst/>
              <a:gdLst>
                <a:gd name="T0" fmla="*/ 946 w 1631"/>
                <a:gd name="T1" fmla="*/ 790 h 908"/>
                <a:gd name="T2" fmla="*/ 946 w 1631"/>
                <a:gd name="T3" fmla="*/ 861 h 908"/>
                <a:gd name="T4" fmla="*/ 999 w 1631"/>
                <a:gd name="T5" fmla="*/ 889 h 908"/>
                <a:gd name="T6" fmla="*/ 1300 w 1631"/>
                <a:gd name="T7" fmla="*/ 689 h 908"/>
                <a:gd name="T8" fmla="*/ 1602 w 1631"/>
                <a:gd name="T9" fmla="*/ 489 h 908"/>
                <a:gd name="T10" fmla="*/ 1602 w 1631"/>
                <a:gd name="T11" fmla="*/ 419 h 908"/>
                <a:gd name="T12" fmla="*/ 1300 w 1631"/>
                <a:gd name="T13" fmla="*/ 219 h 908"/>
                <a:gd name="T14" fmla="*/ 999 w 1631"/>
                <a:gd name="T15" fmla="*/ 19 h 908"/>
                <a:gd name="T16" fmla="*/ 946 w 1631"/>
                <a:gd name="T17" fmla="*/ 47 h 908"/>
                <a:gd name="T18" fmla="*/ 946 w 1631"/>
                <a:gd name="T19" fmla="*/ 118 h 908"/>
                <a:gd name="T20" fmla="*/ 0 w 1631"/>
                <a:gd name="T21" fmla="*/ 118 h 908"/>
                <a:gd name="T22" fmla="*/ 0 w 1631"/>
                <a:gd name="T23" fmla="*/ 790 h 908"/>
                <a:gd name="T24" fmla="*/ 946 w 1631"/>
                <a:gd name="T25" fmla="*/ 790 h 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1" h="908">
                  <a:moveTo>
                    <a:pt x="946" y="790"/>
                  </a:moveTo>
                  <a:cubicBezTo>
                    <a:pt x="946" y="861"/>
                    <a:pt x="946" y="861"/>
                    <a:pt x="946" y="861"/>
                  </a:cubicBezTo>
                  <a:cubicBezTo>
                    <a:pt x="946" y="896"/>
                    <a:pt x="970" y="908"/>
                    <a:pt x="999" y="889"/>
                  </a:cubicBezTo>
                  <a:cubicBezTo>
                    <a:pt x="1300" y="689"/>
                    <a:pt x="1300" y="689"/>
                    <a:pt x="1300" y="689"/>
                  </a:cubicBezTo>
                  <a:cubicBezTo>
                    <a:pt x="1602" y="489"/>
                    <a:pt x="1602" y="489"/>
                    <a:pt x="1602" y="489"/>
                  </a:cubicBezTo>
                  <a:cubicBezTo>
                    <a:pt x="1631" y="470"/>
                    <a:pt x="1631" y="438"/>
                    <a:pt x="1602" y="419"/>
                  </a:cubicBezTo>
                  <a:cubicBezTo>
                    <a:pt x="1300" y="219"/>
                    <a:pt x="1300" y="219"/>
                    <a:pt x="1300" y="219"/>
                  </a:cubicBezTo>
                  <a:cubicBezTo>
                    <a:pt x="999" y="19"/>
                    <a:pt x="999" y="19"/>
                    <a:pt x="999" y="19"/>
                  </a:cubicBezTo>
                  <a:cubicBezTo>
                    <a:pt x="970" y="0"/>
                    <a:pt x="946" y="12"/>
                    <a:pt x="946" y="47"/>
                  </a:cubicBezTo>
                  <a:cubicBezTo>
                    <a:pt x="946" y="118"/>
                    <a:pt x="946" y="118"/>
                    <a:pt x="946" y="118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790"/>
                    <a:pt x="0" y="790"/>
                    <a:pt x="0" y="790"/>
                  </a:cubicBezTo>
                  <a:lnTo>
                    <a:pt x="946" y="790"/>
                  </a:lnTo>
                  <a:close/>
                </a:path>
              </a:pathLst>
            </a:custGeom>
            <a:solidFill>
              <a:schemeClr val="bg1"/>
            </a:solidFill>
            <a:ln w="9525" cap="flat" cmpd="sng" algn="ctr">
              <a:gradFill>
                <a:gsLst>
                  <a:gs pos="0">
                    <a:srgbClr val="F87358"/>
                  </a:gs>
                  <a:gs pos="100000">
                    <a:srgbClr val="FF101C"/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itchFamily="34" charset="0"/>
                <a:ea typeface="华文细黑" pitchFamily="2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1" name="文本框 70">
              <a:extLst>
                <a:ext uri="{FF2B5EF4-FFF2-40B4-BE49-F238E27FC236}">
                  <a16:creationId xmlns:a16="http://schemas.microsoft.com/office/drawing/2014/main" id="{278192BD-DA71-2803-FF3A-BFA030FF58E9}"/>
                </a:ext>
              </a:extLst>
            </p:cNvPr>
            <p:cNvSpPr txBox="1"/>
            <p:nvPr/>
          </p:nvSpPr>
          <p:spPr>
            <a:xfrm>
              <a:off x="6309351" y="2607299"/>
              <a:ext cx="86409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gradFill>
                    <a:gsLst>
                      <a:gs pos="0">
                        <a:srgbClr val="F87358"/>
                      </a:gs>
                      <a:gs pos="100000">
                        <a:srgbClr val="D93312"/>
                      </a:gs>
                    </a:gsLst>
                    <a:lin ang="54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02</a:t>
              </a:r>
              <a:endParaRPr lang="zh-CN" altLang="en-US" sz="4000" dirty="0">
                <a:gradFill>
                  <a:gsLst>
                    <a:gs pos="0">
                      <a:srgbClr val="F87358"/>
                    </a:gs>
                    <a:gs pos="100000">
                      <a:srgbClr val="D93312"/>
                    </a:gs>
                  </a:gsLst>
                  <a:lin ang="5400000" scaled="1"/>
                </a:gra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281CB8EB-FF9E-0B9B-B29B-730DE1817B76}"/>
              </a:ext>
            </a:extLst>
          </p:cNvPr>
          <p:cNvGrpSpPr/>
          <p:nvPr/>
        </p:nvGrpSpPr>
        <p:grpSpPr>
          <a:xfrm>
            <a:off x="6025368" y="3476261"/>
            <a:ext cx="1194540" cy="2146277"/>
            <a:chOff x="6084343" y="3547475"/>
            <a:chExt cx="1194540" cy="2146277"/>
          </a:xfrm>
        </p:grpSpPr>
        <p:sp>
          <p:nvSpPr>
            <p:cNvPr id="15" name="Freeform 8">
              <a:extLst>
                <a:ext uri="{FF2B5EF4-FFF2-40B4-BE49-F238E27FC236}">
                  <a16:creationId xmlns:a16="http://schemas.microsoft.com/office/drawing/2014/main" id="{D32A27CA-11BA-BA8A-22BB-F42FF964604D}"/>
                </a:ext>
              </a:extLst>
            </p:cNvPr>
            <p:cNvSpPr>
              <a:spLocks/>
            </p:cNvSpPr>
            <p:nvPr/>
          </p:nvSpPr>
          <p:spPr bwMode="auto">
            <a:xfrm>
              <a:off x="6084343" y="3547475"/>
              <a:ext cx="1194540" cy="2146277"/>
            </a:xfrm>
            <a:custGeom>
              <a:avLst/>
              <a:gdLst>
                <a:gd name="T0" fmla="*/ 118 w 908"/>
                <a:gd name="T1" fmla="*/ 946 h 1631"/>
                <a:gd name="T2" fmla="*/ 47 w 908"/>
                <a:gd name="T3" fmla="*/ 946 h 1631"/>
                <a:gd name="T4" fmla="*/ 19 w 908"/>
                <a:gd name="T5" fmla="*/ 999 h 1631"/>
                <a:gd name="T6" fmla="*/ 219 w 908"/>
                <a:gd name="T7" fmla="*/ 1300 h 1631"/>
                <a:gd name="T8" fmla="*/ 419 w 908"/>
                <a:gd name="T9" fmla="*/ 1602 h 1631"/>
                <a:gd name="T10" fmla="*/ 489 w 908"/>
                <a:gd name="T11" fmla="*/ 1602 h 1631"/>
                <a:gd name="T12" fmla="*/ 689 w 908"/>
                <a:gd name="T13" fmla="*/ 1300 h 1631"/>
                <a:gd name="T14" fmla="*/ 889 w 908"/>
                <a:gd name="T15" fmla="*/ 999 h 1631"/>
                <a:gd name="T16" fmla="*/ 861 w 908"/>
                <a:gd name="T17" fmla="*/ 946 h 1631"/>
                <a:gd name="T18" fmla="*/ 790 w 908"/>
                <a:gd name="T19" fmla="*/ 946 h 1631"/>
                <a:gd name="T20" fmla="*/ 790 w 908"/>
                <a:gd name="T21" fmla="*/ 0 h 1631"/>
                <a:gd name="T22" fmla="*/ 118 w 908"/>
                <a:gd name="T23" fmla="*/ 0 h 1631"/>
                <a:gd name="T24" fmla="*/ 118 w 908"/>
                <a:gd name="T25" fmla="*/ 946 h 16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08" h="1631">
                  <a:moveTo>
                    <a:pt x="118" y="946"/>
                  </a:moveTo>
                  <a:cubicBezTo>
                    <a:pt x="47" y="946"/>
                    <a:pt x="47" y="946"/>
                    <a:pt x="47" y="946"/>
                  </a:cubicBezTo>
                  <a:cubicBezTo>
                    <a:pt x="12" y="946"/>
                    <a:pt x="0" y="970"/>
                    <a:pt x="19" y="999"/>
                  </a:cubicBezTo>
                  <a:cubicBezTo>
                    <a:pt x="219" y="1300"/>
                    <a:pt x="219" y="1300"/>
                    <a:pt x="219" y="1300"/>
                  </a:cubicBezTo>
                  <a:cubicBezTo>
                    <a:pt x="419" y="1602"/>
                    <a:pt x="419" y="1602"/>
                    <a:pt x="419" y="1602"/>
                  </a:cubicBezTo>
                  <a:cubicBezTo>
                    <a:pt x="438" y="1631"/>
                    <a:pt x="470" y="1631"/>
                    <a:pt x="489" y="1602"/>
                  </a:cubicBezTo>
                  <a:cubicBezTo>
                    <a:pt x="689" y="1300"/>
                    <a:pt x="689" y="1300"/>
                    <a:pt x="689" y="1300"/>
                  </a:cubicBezTo>
                  <a:cubicBezTo>
                    <a:pt x="889" y="999"/>
                    <a:pt x="889" y="999"/>
                    <a:pt x="889" y="999"/>
                  </a:cubicBezTo>
                  <a:cubicBezTo>
                    <a:pt x="908" y="970"/>
                    <a:pt x="896" y="946"/>
                    <a:pt x="861" y="946"/>
                  </a:cubicBezTo>
                  <a:cubicBezTo>
                    <a:pt x="790" y="946"/>
                    <a:pt x="790" y="946"/>
                    <a:pt x="790" y="946"/>
                  </a:cubicBezTo>
                  <a:cubicBezTo>
                    <a:pt x="790" y="0"/>
                    <a:pt x="790" y="0"/>
                    <a:pt x="790" y="0"/>
                  </a:cubicBezTo>
                  <a:cubicBezTo>
                    <a:pt x="118" y="0"/>
                    <a:pt x="118" y="0"/>
                    <a:pt x="118" y="0"/>
                  </a:cubicBezTo>
                  <a:lnTo>
                    <a:pt x="118" y="946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 b="1">
                <a:solidFill>
                  <a:srgbClr val="FFFFFF"/>
                </a:solidFill>
                <a:latin typeface="Arial" pitchFamily="34" charset="0"/>
                <a:ea typeface="华文细黑" pitchFamily="2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16" name="文本框 70">
              <a:extLst>
                <a:ext uri="{FF2B5EF4-FFF2-40B4-BE49-F238E27FC236}">
                  <a16:creationId xmlns:a16="http://schemas.microsoft.com/office/drawing/2014/main" id="{0E7569EC-F771-8C42-E6ED-9C257991BC34}"/>
                </a:ext>
              </a:extLst>
            </p:cNvPr>
            <p:cNvSpPr txBox="1"/>
            <p:nvPr/>
          </p:nvSpPr>
          <p:spPr>
            <a:xfrm>
              <a:off x="6236258" y="3624672"/>
              <a:ext cx="86409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>
                  <a:solidFill>
                    <a:schemeClr val="bg1"/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HarmonyOS Sans SC Light" panose="00000400000000000000" pitchFamily="2" charset="-122"/>
                </a:rPr>
                <a:t>03</a:t>
              </a:r>
              <a:endParaRPr lang="zh-CN" altLang="en-US" sz="4000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FF789E41-2E7E-31DC-1960-5A29A3F6DD94}"/>
              </a:ext>
            </a:extLst>
          </p:cNvPr>
          <p:cNvGrpSpPr/>
          <p:nvPr/>
        </p:nvGrpSpPr>
        <p:grpSpPr>
          <a:xfrm>
            <a:off x="3875197" y="3320452"/>
            <a:ext cx="2147575" cy="1195839"/>
            <a:chOff x="3934172" y="3391666"/>
            <a:chExt cx="2147575" cy="1195839"/>
          </a:xfrm>
        </p:grpSpPr>
        <p:sp>
          <p:nvSpPr>
            <p:cNvPr id="20" name="Freeform 5">
              <a:extLst>
                <a:ext uri="{FF2B5EF4-FFF2-40B4-BE49-F238E27FC236}">
                  <a16:creationId xmlns:a16="http://schemas.microsoft.com/office/drawing/2014/main" id="{86844503-CC3C-9208-3B4B-BF6D01DBAC62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4172" y="3391666"/>
              <a:ext cx="2147575" cy="1195839"/>
            </a:xfrm>
            <a:custGeom>
              <a:avLst/>
              <a:gdLst>
                <a:gd name="T0" fmla="*/ 685 w 1631"/>
                <a:gd name="T1" fmla="*/ 118 h 908"/>
                <a:gd name="T2" fmla="*/ 685 w 1631"/>
                <a:gd name="T3" fmla="*/ 47 h 908"/>
                <a:gd name="T4" fmla="*/ 632 w 1631"/>
                <a:gd name="T5" fmla="*/ 19 h 908"/>
                <a:gd name="T6" fmla="*/ 331 w 1631"/>
                <a:gd name="T7" fmla="*/ 219 h 908"/>
                <a:gd name="T8" fmla="*/ 29 w 1631"/>
                <a:gd name="T9" fmla="*/ 419 h 908"/>
                <a:gd name="T10" fmla="*/ 29 w 1631"/>
                <a:gd name="T11" fmla="*/ 489 h 908"/>
                <a:gd name="T12" fmla="*/ 331 w 1631"/>
                <a:gd name="T13" fmla="*/ 689 h 908"/>
                <a:gd name="T14" fmla="*/ 632 w 1631"/>
                <a:gd name="T15" fmla="*/ 889 h 908"/>
                <a:gd name="T16" fmla="*/ 685 w 1631"/>
                <a:gd name="T17" fmla="*/ 861 h 908"/>
                <a:gd name="T18" fmla="*/ 685 w 1631"/>
                <a:gd name="T19" fmla="*/ 790 h 908"/>
                <a:gd name="T20" fmla="*/ 1631 w 1631"/>
                <a:gd name="T21" fmla="*/ 790 h 908"/>
                <a:gd name="T22" fmla="*/ 1631 w 1631"/>
                <a:gd name="T23" fmla="*/ 118 h 908"/>
                <a:gd name="T24" fmla="*/ 685 w 1631"/>
                <a:gd name="T25" fmla="*/ 118 h 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631" h="908">
                  <a:moveTo>
                    <a:pt x="685" y="118"/>
                  </a:moveTo>
                  <a:cubicBezTo>
                    <a:pt x="685" y="47"/>
                    <a:pt x="685" y="47"/>
                    <a:pt x="685" y="47"/>
                  </a:cubicBezTo>
                  <a:cubicBezTo>
                    <a:pt x="685" y="12"/>
                    <a:pt x="661" y="0"/>
                    <a:pt x="632" y="19"/>
                  </a:cubicBezTo>
                  <a:cubicBezTo>
                    <a:pt x="331" y="219"/>
                    <a:pt x="331" y="219"/>
                    <a:pt x="331" y="219"/>
                  </a:cubicBezTo>
                  <a:cubicBezTo>
                    <a:pt x="29" y="419"/>
                    <a:pt x="29" y="419"/>
                    <a:pt x="29" y="419"/>
                  </a:cubicBezTo>
                  <a:cubicBezTo>
                    <a:pt x="0" y="438"/>
                    <a:pt x="0" y="470"/>
                    <a:pt x="29" y="489"/>
                  </a:cubicBezTo>
                  <a:cubicBezTo>
                    <a:pt x="331" y="689"/>
                    <a:pt x="331" y="689"/>
                    <a:pt x="331" y="689"/>
                  </a:cubicBezTo>
                  <a:cubicBezTo>
                    <a:pt x="632" y="889"/>
                    <a:pt x="632" y="889"/>
                    <a:pt x="632" y="889"/>
                  </a:cubicBezTo>
                  <a:cubicBezTo>
                    <a:pt x="661" y="908"/>
                    <a:pt x="685" y="896"/>
                    <a:pt x="685" y="861"/>
                  </a:cubicBezTo>
                  <a:cubicBezTo>
                    <a:pt x="685" y="790"/>
                    <a:pt x="685" y="790"/>
                    <a:pt x="685" y="790"/>
                  </a:cubicBezTo>
                  <a:cubicBezTo>
                    <a:pt x="1631" y="790"/>
                    <a:pt x="1631" y="790"/>
                    <a:pt x="1631" y="790"/>
                  </a:cubicBezTo>
                  <a:cubicBezTo>
                    <a:pt x="1631" y="118"/>
                    <a:pt x="1631" y="118"/>
                    <a:pt x="1631" y="118"/>
                  </a:cubicBezTo>
                  <a:lnTo>
                    <a:pt x="685" y="118"/>
                  </a:lnTo>
                  <a:close/>
                </a:path>
              </a:pathLst>
            </a:custGeom>
            <a:solidFill>
              <a:schemeClr val="bg1"/>
            </a:solidFill>
            <a:ln w="9525" cap="flat" cmpd="sng" algn="ctr">
              <a:gradFill>
                <a:gsLst>
                  <a:gs pos="0">
                    <a:srgbClr val="F87358"/>
                  </a:gs>
                  <a:gs pos="100000">
                    <a:srgbClr val="FF101C"/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itchFamily="34" charset="0"/>
                <a:ea typeface="华文细黑" pitchFamily="2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21" name="文本框 70">
              <a:extLst>
                <a:ext uri="{FF2B5EF4-FFF2-40B4-BE49-F238E27FC236}">
                  <a16:creationId xmlns:a16="http://schemas.microsoft.com/office/drawing/2014/main" id="{476ABCE4-79F1-5241-AA7B-D1AA392B2B7E}"/>
                </a:ext>
              </a:extLst>
            </p:cNvPr>
            <p:cNvSpPr txBox="1"/>
            <p:nvPr/>
          </p:nvSpPr>
          <p:spPr>
            <a:xfrm>
              <a:off x="5160611" y="3635642"/>
              <a:ext cx="86409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4000">
                  <a:gradFill>
                    <a:gsLst>
                      <a:gs pos="0">
                        <a:srgbClr val="F87358"/>
                      </a:gs>
                      <a:gs pos="100000">
                        <a:srgbClr val="D93312"/>
                      </a:gs>
                    </a:gsLst>
                    <a:lin ang="5400000" scaled="1"/>
                  </a:gra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en-US" altLang="zh-CN" dirty="0">
                  <a:sym typeface="HarmonyOS Sans SC Light" panose="00000400000000000000" pitchFamily="2" charset="-122"/>
                </a:rPr>
                <a:t>04</a:t>
              </a:r>
              <a:endParaRPr lang="zh-CN" altLang="en-US" dirty="0"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0329657C-2E99-F532-313F-E7B651E52340}"/>
              </a:ext>
            </a:extLst>
          </p:cNvPr>
          <p:cNvGrpSpPr/>
          <p:nvPr/>
        </p:nvGrpSpPr>
        <p:grpSpPr>
          <a:xfrm>
            <a:off x="6279603" y="1267391"/>
            <a:ext cx="3800286" cy="838283"/>
            <a:chOff x="1699389" y="2180305"/>
            <a:chExt cx="3800286" cy="838283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852A49A-6B19-9A63-E055-E9F701AE61BE}"/>
                </a:ext>
              </a:extLst>
            </p:cNvPr>
            <p:cNvSpPr txBox="1"/>
            <p:nvPr/>
          </p:nvSpPr>
          <p:spPr>
            <a:xfrm>
              <a:off x="1708726" y="2180305"/>
              <a:ext cx="15531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gradFill flip="none" rotWithShape="1">
                    <a:gsLst>
                      <a:gs pos="54000">
                        <a:srgbClr val="FFF0AE"/>
                      </a:gs>
                      <a:gs pos="100000">
                        <a:srgbClr val="BB9F64"/>
                      </a:gs>
                      <a:gs pos="0">
                        <a:srgbClr val="BB9F64"/>
                      </a:gs>
                    </a:gsLst>
                    <a:lin ang="16200000" scaled="1"/>
                    <a:tileRect/>
                  </a:gradFill>
                  <a:latin typeface="+mn-lt"/>
                  <a:ea typeface="+mn-ea"/>
                  <a:cs typeface="+mn-ea"/>
                </a:defRPr>
              </a:lvl1pPr>
            </a:lstStyle>
            <a:p>
              <a:r>
                <a:rPr lang="zh-CN" altLang="en-US" sz="1600" dirty="0">
                  <a:gradFill>
                    <a:gsLst>
                      <a:gs pos="100000">
                        <a:srgbClr val="C00000"/>
                      </a:gs>
                      <a:gs pos="0">
                        <a:srgbClr val="F87358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60488F1A-3D68-87CD-3F22-E90145D784AA}"/>
                </a:ext>
              </a:extLst>
            </p:cNvPr>
            <p:cNvSpPr txBox="1"/>
            <p:nvPr/>
          </p:nvSpPr>
          <p:spPr>
            <a:xfrm>
              <a:off x="1699389" y="2440801"/>
              <a:ext cx="3800286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8F45909E-564C-5D91-BED4-7AE0EE579E77}"/>
              </a:ext>
            </a:extLst>
          </p:cNvPr>
          <p:cNvGrpSpPr/>
          <p:nvPr/>
        </p:nvGrpSpPr>
        <p:grpSpPr>
          <a:xfrm>
            <a:off x="8481965" y="2524946"/>
            <a:ext cx="3013841" cy="838283"/>
            <a:chOff x="1699389" y="2180305"/>
            <a:chExt cx="3013841" cy="838283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91D7AE1-66FC-4DFD-7D9B-33858A5A3EA3}"/>
                </a:ext>
              </a:extLst>
            </p:cNvPr>
            <p:cNvSpPr txBox="1"/>
            <p:nvPr/>
          </p:nvSpPr>
          <p:spPr>
            <a:xfrm>
              <a:off x="1708726" y="2180305"/>
              <a:ext cx="1553198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gradFill flip="none" rotWithShape="1">
                    <a:gsLst>
                      <a:gs pos="54000">
                        <a:srgbClr val="FFF0AE"/>
                      </a:gs>
                      <a:gs pos="100000">
                        <a:srgbClr val="BB9F64"/>
                      </a:gs>
                      <a:gs pos="0">
                        <a:srgbClr val="BB9F64"/>
                      </a:gs>
                    </a:gsLst>
                    <a:lin ang="16200000" scaled="1"/>
                    <a:tileRect/>
                  </a:gradFill>
                  <a:latin typeface="+mn-lt"/>
                  <a:ea typeface="+mn-ea"/>
                  <a:cs typeface="+mn-ea"/>
                </a:defRPr>
              </a:lvl1pPr>
            </a:lstStyle>
            <a:p>
              <a:r>
                <a:rPr lang="zh-CN" altLang="en-US" sz="1600" dirty="0">
                  <a:gradFill>
                    <a:gsLst>
                      <a:gs pos="100000">
                        <a:srgbClr val="C00000"/>
                      </a:gs>
                      <a:gs pos="0">
                        <a:srgbClr val="F87358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BE6A0672-58AF-ED24-2AF3-8E182D208860}"/>
                </a:ext>
              </a:extLst>
            </p:cNvPr>
            <p:cNvSpPr txBox="1"/>
            <p:nvPr/>
          </p:nvSpPr>
          <p:spPr>
            <a:xfrm>
              <a:off x="1699389" y="2440801"/>
              <a:ext cx="3013841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8613F640-00C7-18C9-C4F4-09C20B5AF7E5}"/>
              </a:ext>
            </a:extLst>
          </p:cNvPr>
          <p:cNvGrpSpPr/>
          <p:nvPr/>
        </p:nvGrpSpPr>
        <p:grpSpPr>
          <a:xfrm>
            <a:off x="804661" y="3476261"/>
            <a:ext cx="3013496" cy="838283"/>
            <a:chOff x="1699390" y="2180305"/>
            <a:chExt cx="3013496" cy="838283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712BEF40-3C24-B8D3-BE83-0D9249A7B696}"/>
                </a:ext>
              </a:extLst>
            </p:cNvPr>
            <p:cNvSpPr txBox="1"/>
            <p:nvPr/>
          </p:nvSpPr>
          <p:spPr>
            <a:xfrm>
              <a:off x="1708725" y="2180305"/>
              <a:ext cx="30041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gradFill flip="none" rotWithShape="1">
                    <a:gsLst>
                      <a:gs pos="54000">
                        <a:srgbClr val="FFF0AE"/>
                      </a:gs>
                      <a:gs pos="100000">
                        <a:srgbClr val="BB9F64"/>
                      </a:gs>
                      <a:gs pos="0">
                        <a:srgbClr val="BB9F64"/>
                      </a:gs>
                    </a:gsLst>
                    <a:lin ang="16200000" scaled="1"/>
                    <a:tileRect/>
                  </a:gradFill>
                  <a:latin typeface="+mn-lt"/>
                  <a:ea typeface="+mn-ea"/>
                  <a:cs typeface="+mn-ea"/>
                </a:defRPr>
              </a:lvl1pPr>
            </a:lstStyle>
            <a:p>
              <a:pPr algn="r"/>
              <a:r>
                <a:rPr lang="zh-CN" altLang="en-US" sz="1600" dirty="0">
                  <a:gradFill>
                    <a:gsLst>
                      <a:gs pos="100000">
                        <a:srgbClr val="C00000"/>
                      </a:gs>
                      <a:gs pos="0">
                        <a:srgbClr val="F87358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F28F4A3B-CAD2-BEE0-9E51-3DB0C4AB3165}"/>
                </a:ext>
              </a:extLst>
            </p:cNvPr>
            <p:cNvSpPr txBox="1"/>
            <p:nvPr/>
          </p:nvSpPr>
          <p:spPr>
            <a:xfrm>
              <a:off x="1699390" y="2440801"/>
              <a:ext cx="3004160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CF673BBE-B2E1-6D16-AF5A-7DDAD398E89B}"/>
              </a:ext>
            </a:extLst>
          </p:cNvPr>
          <p:cNvGrpSpPr/>
          <p:nvPr/>
        </p:nvGrpSpPr>
        <p:grpSpPr>
          <a:xfrm>
            <a:off x="2942541" y="4823759"/>
            <a:ext cx="3013496" cy="838283"/>
            <a:chOff x="1699390" y="2180305"/>
            <a:chExt cx="3013496" cy="838283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035D6924-6E6B-7B34-B599-2F096D2ED290}"/>
                </a:ext>
              </a:extLst>
            </p:cNvPr>
            <p:cNvSpPr txBox="1"/>
            <p:nvPr/>
          </p:nvSpPr>
          <p:spPr>
            <a:xfrm>
              <a:off x="1708725" y="2180305"/>
              <a:ext cx="30041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gradFill flip="none" rotWithShape="1">
                    <a:gsLst>
                      <a:gs pos="54000">
                        <a:srgbClr val="FFF0AE"/>
                      </a:gs>
                      <a:gs pos="100000">
                        <a:srgbClr val="BB9F64"/>
                      </a:gs>
                      <a:gs pos="0">
                        <a:srgbClr val="BB9F64"/>
                      </a:gs>
                    </a:gsLst>
                    <a:lin ang="16200000" scaled="1"/>
                    <a:tileRect/>
                  </a:gradFill>
                  <a:latin typeface="+mn-lt"/>
                  <a:ea typeface="+mn-ea"/>
                  <a:cs typeface="+mn-ea"/>
                </a:defRPr>
              </a:lvl1pPr>
            </a:lstStyle>
            <a:p>
              <a:pPr algn="r"/>
              <a:r>
                <a:rPr lang="zh-CN" altLang="en-US" sz="1600" dirty="0">
                  <a:gradFill>
                    <a:gsLst>
                      <a:gs pos="100000">
                        <a:srgbClr val="C00000"/>
                      </a:gs>
                      <a:gs pos="0">
                        <a:srgbClr val="F87358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E94A9E6E-614B-5A00-781C-D4637AE9BDD4}"/>
                </a:ext>
              </a:extLst>
            </p:cNvPr>
            <p:cNvSpPr txBox="1"/>
            <p:nvPr/>
          </p:nvSpPr>
          <p:spPr>
            <a:xfrm>
              <a:off x="1699390" y="2440801"/>
              <a:ext cx="3004160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227893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EF0DD0D-2B63-CCDF-D7A0-ABAC64B66621}"/>
              </a:ext>
            </a:extLst>
          </p:cNvPr>
          <p:cNvSpPr txBox="1"/>
          <p:nvPr/>
        </p:nvSpPr>
        <p:spPr>
          <a:xfrm>
            <a:off x="444172" y="211471"/>
            <a:ext cx="6014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" name="TextBox 55">
            <a:extLst>
              <a:ext uri="{FF2B5EF4-FFF2-40B4-BE49-F238E27FC236}">
                <a16:creationId xmlns:a16="http://schemas.microsoft.com/office/drawing/2014/main" id="{A2DBDFCC-A623-F2FD-6B61-E4137D2D3F35}"/>
              </a:ext>
            </a:extLst>
          </p:cNvPr>
          <p:cNvSpPr txBox="1"/>
          <p:nvPr/>
        </p:nvSpPr>
        <p:spPr bwMode="auto">
          <a:xfrm>
            <a:off x="1270670" y="301676"/>
            <a:ext cx="2802384" cy="44627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 defTabSz="1625479" fontAlgn="auto">
              <a:spcBef>
                <a:spcPts val="0"/>
              </a:spcBef>
              <a:spcAft>
                <a:spcPts val="0"/>
              </a:spcAft>
              <a:defRPr sz="2000" b="1" spc="3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l"/>
            <a:r>
              <a:rPr lang="zh-CN" altLang="en-US" sz="2300" dirty="0">
                <a:gradFill flip="none" rotWithShape="1">
                  <a:gsLst>
                    <a:gs pos="0">
                      <a:srgbClr val="F87358"/>
                    </a:gs>
                    <a:gs pos="100000">
                      <a:srgbClr val="D93312"/>
                    </a:gs>
                  </a:gsLst>
                  <a:lin ang="5400000" scaled="1"/>
                  <a:tileRect/>
                </a:gradFill>
                <a:effectLst>
                  <a:outerShdw blurRad="50800" dist="114300" dir="2700000" algn="tl" rotWithShape="0">
                    <a:prstClr val="black">
                      <a:alpha val="7000"/>
                    </a:prstClr>
                  </a:outerShdw>
                </a:effectLst>
                <a:sym typeface="HarmonyOS Sans SC Light" panose="00000400000000000000" pitchFamily="2" charset="-122"/>
              </a:rPr>
              <a:t>下步工作计划安排</a:t>
            </a:r>
          </a:p>
        </p:txBody>
      </p:sp>
      <p:sp>
        <p:nvSpPr>
          <p:cNvPr id="4" name="Up Arrow 61">
            <a:extLst>
              <a:ext uri="{FF2B5EF4-FFF2-40B4-BE49-F238E27FC236}">
                <a16:creationId xmlns:a16="http://schemas.microsoft.com/office/drawing/2014/main" id="{9219354D-5148-1FD3-4C3D-50004F3B2CF7}"/>
              </a:ext>
            </a:extLst>
          </p:cNvPr>
          <p:cNvSpPr/>
          <p:nvPr/>
        </p:nvSpPr>
        <p:spPr>
          <a:xfrm rot="5400000">
            <a:off x="5840087" y="-713182"/>
            <a:ext cx="592539" cy="8680439"/>
          </a:xfrm>
          <a:prstGeom prst="upArrow">
            <a:avLst>
              <a:gd name="adj1" fmla="val 50000"/>
              <a:gd name="adj2" fmla="val 67147"/>
            </a:avLst>
          </a:prstGeom>
          <a:pattFill prst="wdUpDiag">
            <a:fgClr>
              <a:schemeClr val="bg1">
                <a:lumMod val="7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889" tIns="60944" rIns="121889" bIns="60944" rtlCol="0" anchor="ctr"/>
          <a:lstStyle/>
          <a:p>
            <a:pPr algn="ctr"/>
            <a:endParaRPr lang="en-US" dirty="0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Bent Arrow 59">
            <a:extLst>
              <a:ext uri="{FF2B5EF4-FFF2-40B4-BE49-F238E27FC236}">
                <a16:creationId xmlns:a16="http://schemas.microsoft.com/office/drawing/2014/main" id="{EE4172F9-2D68-5BBC-F8B2-ED7757A08775}"/>
              </a:ext>
            </a:extLst>
          </p:cNvPr>
          <p:cNvSpPr/>
          <p:nvPr/>
        </p:nvSpPr>
        <p:spPr>
          <a:xfrm rot="5400000" flipH="1">
            <a:off x="2341269" y="1559420"/>
            <a:ext cx="1239249" cy="2329511"/>
          </a:xfrm>
          <a:prstGeom prst="bentArrow">
            <a:avLst>
              <a:gd name="adj1" fmla="val 12379"/>
              <a:gd name="adj2" fmla="val 14760"/>
              <a:gd name="adj3" fmla="val 20722"/>
              <a:gd name="adj4" fmla="val 29493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800" b="1" dirty="0">
              <a:solidFill>
                <a:srgbClr val="FFFFFF"/>
              </a:solidFill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Bent Arrow 34">
            <a:extLst>
              <a:ext uri="{FF2B5EF4-FFF2-40B4-BE49-F238E27FC236}">
                <a16:creationId xmlns:a16="http://schemas.microsoft.com/office/drawing/2014/main" id="{487E22BF-5C2A-E614-2FD6-1A629E8D04DC}"/>
              </a:ext>
            </a:extLst>
          </p:cNvPr>
          <p:cNvSpPr/>
          <p:nvPr/>
        </p:nvSpPr>
        <p:spPr>
          <a:xfrm rot="5400000" flipH="1">
            <a:off x="5015592" y="1559420"/>
            <a:ext cx="1239249" cy="2329511"/>
          </a:xfrm>
          <a:prstGeom prst="bentArrow">
            <a:avLst>
              <a:gd name="adj1" fmla="val 12379"/>
              <a:gd name="adj2" fmla="val 14760"/>
              <a:gd name="adj3" fmla="val 20722"/>
              <a:gd name="adj4" fmla="val 29493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800" b="1" dirty="0">
              <a:solidFill>
                <a:srgbClr val="FFFFFF"/>
              </a:solidFill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7" name="Bent Arrow 35">
            <a:extLst>
              <a:ext uri="{FF2B5EF4-FFF2-40B4-BE49-F238E27FC236}">
                <a16:creationId xmlns:a16="http://schemas.microsoft.com/office/drawing/2014/main" id="{BECB45A2-C953-CF98-7D2F-B2FC2EF3E743}"/>
              </a:ext>
            </a:extLst>
          </p:cNvPr>
          <p:cNvSpPr/>
          <p:nvPr/>
        </p:nvSpPr>
        <p:spPr>
          <a:xfrm rot="5400000" flipH="1">
            <a:off x="7689914" y="1559420"/>
            <a:ext cx="1239249" cy="2329511"/>
          </a:xfrm>
          <a:prstGeom prst="bentArrow">
            <a:avLst>
              <a:gd name="adj1" fmla="val 12379"/>
              <a:gd name="adj2" fmla="val 14760"/>
              <a:gd name="adj3" fmla="val 20722"/>
              <a:gd name="adj4" fmla="val 29493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800" b="1" dirty="0">
              <a:solidFill>
                <a:srgbClr val="FFFFFF"/>
              </a:solidFill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Bent Arrow 38">
            <a:extLst>
              <a:ext uri="{FF2B5EF4-FFF2-40B4-BE49-F238E27FC236}">
                <a16:creationId xmlns:a16="http://schemas.microsoft.com/office/drawing/2014/main" id="{BF6B9AB4-0087-9374-C50C-49C180C554BA}"/>
              </a:ext>
            </a:extLst>
          </p:cNvPr>
          <p:cNvSpPr/>
          <p:nvPr/>
        </p:nvSpPr>
        <p:spPr>
          <a:xfrm rot="16200000" flipH="1" flipV="1">
            <a:off x="2341269" y="3378177"/>
            <a:ext cx="1239249" cy="2329511"/>
          </a:xfrm>
          <a:prstGeom prst="bentArrow">
            <a:avLst>
              <a:gd name="adj1" fmla="val 12379"/>
              <a:gd name="adj2" fmla="val 14760"/>
              <a:gd name="adj3" fmla="val 20722"/>
              <a:gd name="adj4" fmla="val 29493"/>
            </a:avLst>
          </a:prstGeom>
          <a:solidFill>
            <a:schemeClr val="bg1"/>
          </a:solidFill>
          <a:ln w="9525" cap="flat" cmpd="sng" algn="ctr">
            <a:gradFill>
              <a:gsLst>
                <a:gs pos="0">
                  <a:srgbClr val="F87358"/>
                </a:gs>
                <a:gs pos="100000">
                  <a:srgbClr val="FF101C"/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schemeClr val="tx1"/>
              </a:solidFill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9" name="Bent Arrow 39">
            <a:extLst>
              <a:ext uri="{FF2B5EF4-FFF2-40B4-BE49-F238E27FC236}">
                <a16:creationId xmlns:a16="http://schemas.microsoft.com/office/drawing/2014/main" id="{D9650FD2-F076-3CF9-A800-FDF8598A0495}"/>
              </a:ext>
            </a:extLst>
          </p:cNvPr>
          <p:cNvSpPr/>
          <p:nvPr/>
        </p:nvSpPr>
        <p:spPr>
          <a:xfrm rot="16200000" flipH="1" flipV="1">
            <a:off x="5015592" y="3378177"/>
            <a:ext cx="1239249" cy="2329511"/>
          </a:xfrm>
          <a:prstGeom prst="bentArrow">
            <a:avLst>
              <a:gd name="adj1" fmla="val 12379"/>
              <a:gd name="adj2" fmla="val 14760"/>
              <a:gd name="adj3" fmla="val 20722"/>
              <a:gd name="adj4" fmla="val 29493"/>
            </a:avLst>
          </a:prstGeom>
          <a:solidFill>
            <a:schemeClr val="bg1"/>
          </a:solidFill>
          <a:ln w="9525" cap="flat" cmpd="sng" algn="ctr">
            <a:gradFill>
              <a:gsLst>
                <a:gs pos="0">
                  <a:srgbClr val="F87358"/>
                </a:gs>
                <a:gs pos="100000">
                  <a:srgbClr val="FF101C"/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schemeClr val="tx1"/>
              </a:solidFill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10" name="Bent Arrow 40">
            <a:extLst>
              <a:ext uri="{FF2B5EF4-FFF2-40B4-BE49-F238E27FC236}">
                <a16:creationId xmlns:a16="http://schemas.microsoft.com/office/drawing/2014/main" id="{545729AA-AEE8-D73D-4366-349E27CB0EA6}"/>
              </a:ext>
            </a:extLst>
          </p:cNvPr>
          <p:cNvSpPr/>
          <p:nvPr/>
        </p:nvSpPr>
        <p:spPr>
          <a:xfrm rot="16200000" flipH="1" flipV="1">
            <a:off x="7689914" y="3378177"/>
            <a:ext cx="1239249" cy="2329511"/>
          </a:xfrm>
          <a:prstGeom prst="bentArrow">
            <a:avLst>
              <a:gd name="adj1" fmla="val 12379"/>
              <a:gd name="adj2" fmla="val 14760"/>
              <a:gd name="adj3" fmla="val 20722"/>
              <a:gd name="adj4" fmla="val 29493"/>
            </a:avLst>
          </a:prstGeom>
          <a:solidFill>
            <a:schemeClr val="bg1"/>
          </a:solidFill>
          <a:ln w="9525" cap="flat" cmpd="sng" algn="ctr">
            <a:gradFill>
              <a:gsLst>
                <a:gs pos="0">
                  <a:srgbClr val="F87358"/>
                </a:gs>
                <a:gs pos="100000">
                  <a:srgbClr val="FF101C"/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schemeClr val="tx1"/>
              </a:solidFill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12" name="Teardrop 47">
            <a:extLst>
              <a:ext uri="{FF2B5EF4-FFF2-40B4-BE49-F238E27FC236}">
                <a16:creationId xmlns:a16="http://schemas.microsoft.com/office/drawing/2014/main" id="{C88A3A34-2F68-92A3-2884-723792E1FFB6}"/>
              </a:ext>
            </a:extLst>
          </p:cNvPr>
          <p:cNvSpPr>
            <a:spLocks noChangeAspect="1"/>
          </p:cNvSpPr>
          <p:nvPr/>
        </p:nvSpPr>
        <p:spPr>
          <a:xfrm>
            <a:off x="8993153" y="1395616"/>
            <a:ext cx="625135" cy="607457"/>
          </a:xfrm>
          <a:prstGeom prst="teardrop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800" b="1" dirty="0">
              <a:solidFill>
                <a:srgbClr val="FFFFFF"/>
              </a:solidFill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Freeform 13">
            <a:extLst>
              <a:ext uri="{FF2B5EF4-FFF2-40B4-BE49-F238E27FC236}">
                <a16:creationId xmlns:a16="http://schemas.microsoft.com/office/drawing/2014/main" id="{5C3FF147-8054-2F3E-29F5-870E56642F3F}"/>
              </a:ext>
            </a:extLst>
          </p:cNvPr>
          <p:cNvSpPr>
            <a:spLocks noEditPoints="1"/>
          </p:cNvSpPr>
          <p:nvPr/>
        </p:nvSpPr>
        <p:spPr bwMode="auto">
          <a:xfrm>
            <a:off x="9140465" y="1547860"/>
            <a:ext cx="334312" cy="251884"/>
          </a:xfrm>
          <a:custGeom>
            <a:avLst/>
            <a:gdLst/>
            <a:ahLst/>
            <a:cxnLst>
              <a:cxn ang="0">
                <a:pos x="158" y="119"/>
              </a:cxn>
              <a:cxn ang="0">
                <a:pos x="0" y="119"/>
              </a:cxn>
              <a:cxn ang="0">
                <a:pos x="0" y="0"/>
              </a:cxn>
              <a:cxn ang="0">
                <a:pos x="8" y="0"/>
              </a:cxn>
              <a:cxn ang="0">
                <a:pos x="8" y="108"/>
              </a:cxn>
              <a:cxn ang="0">
                <a:pos x="158" y="108"/>
              </a:cxn>
              <a:cxn ang="0">
                <a:pos x="158" y="119"/>
              </a:cxn>
              <a:cxn ang="0">
                <a:pos x="147" y="98"/>
              </a:cxn>
              <a:cxn ang="0">
                <a:pos x="19" y="98"/>
              </a:cxn>
              <a:cxn ang="0">
                <a:pos x="19" y="54"/>
              </a:cxn>
              <a:cxn ang="0">
                <a:pos x="54" y="9"/>
              </a:cxn>
              <a:cxn ang="0">
                <a:pos x="97" y="54"/>
              </a:cxn>
              <a:cxn ang="0">
                <a:pos x="127" y="28"/>
              </a:cxn>
              <a:cxn ang="0">
                <a:pos x="147" y="98"/>
              </a:cxn>
            </a:cxnLst>
            <a:rect l="0" t="0" r="r" b="b"/>
            <a:pathLst>
              <a:path w="158" h="119">
                <a:moveTo>
                  <a:pt x="158" y="119"/>
                </a:moveTo>
                <a:lnTo>
                  <a:pt x="0" y="119"/>
                </a:lnTo>
                <a:lnTo>
                  <a:pt x="0" y="0"/>
                </a:lnTo>
                <a:lnTo>
                  <a:pt x="8" y="0"/>
                </a:lnTo>
                <a:lnTo>
                  <a:pt x="8" y="108"/>
                </a:lnTo>
                <a:lnTo>
                  <a:pt x="158" y="108"/>
                </a:lnTo>
                <a:lnTo>
                  <a:pt x="158" y="119"/>
                </a:lnTo>
                <a:close/>
                <a:moveTo>
                  <a:pt x="147" y="98"/>
                </a:moveTo>
                <a:lnTo>
                  <a:pt x="19" y="98"/>
                </a:lnTo>
                <a:lnTo>
                  <a:pt x="19" y="54"/>
                </a:lnTo>
                <a:lnTo>
                  <a:pt x="54" y="9"/>
                </a:lnTo>
                <a:lnTo>
                  <a:pt x="97" y="54"/>
                </a:lnTo>
                <a:lnTo>
                  <a:pt x="127" y="28"/>
                </a:lnTo>
                <a:lnTo>
                  <a:pt x="147" y="98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800" b="1">
              <a:solidFill>
                <a:srgbClr val="FFFFFF"/>
              </a:solidFill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Teardrop 50">
            <a:extLst>
              <a:ext uri="{FF2B5EF4-FFF2-40B4-BE49-F238E27FC236}">
                <a16:creationId xmlns:a16="http://schemas.microsoft.com/office/drawing/2014/main" id="{0769AE03-EDE2-2F51-A9D0-13817763DA9F}"/>
              </a:ext>
            </a:extLst>
          </p:cNvPr>
          <p:cNvSpPr>
            <a:spLocks noChangeAspect="1"/>
          </p:cNvSpPr>
          <p:nvPr/>
        </p:nvSpPr>
        <p:spPr>
          <a:xfrm>
            <a:off x="6313774" y="5221442"/>
            <a:ext cx="625135" cy="607457"/>
          </a:xfrm>
          <a:prstGeom prst="teardrop">
            <a:avLst/>
          </a:prstGeom>
          <a:solidFill>
            <a:schemeClr val="bg1"/>
          </a:solidFill>
          <a:ln w="9525" cap="flat" cmpd="sng" algn="ctr">
            <a:gradFill>
              <a:gsLst>
                <a:gs pos="0">
                  <a:srgbClr val="F87358"/>
                </a:gs>
                <a:gs pos="100000">
                  <a:srgbClr val="FF101C"/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schemeClr val="tx1"/>
              </a:solidFill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16" name="Freeform 103">
            <a:extLst>
              <a:ext uri="{FF2B5EF4-FFF2-40B4-BE49-F238E27FC236}">
                <a16:creationId xmlns:a16="http://schemas.microsoft.com/office/drawing/2014/main" id="{705E6E08-FF0A-78DA-A9F3-09882024B826}"/>
              </a:ext>
            </a:extLst>
          </p:cNvPr>
          <p:cNvSpPr>
            <a:spLocks noEditPoints="1"/>
          </p:cNvSpPr>
          <p:nvPr/>
        </p:nvSpPr>
        <p:spPr bwMode="auto">
          <a:xfrm>
            <a:off x="6499739" y="5313038"/>
            <a:ext cx="262084" cy="386062"/>
          </a:xfrm>
          <a:custGeom>
            <a:avLst/>
            <a:gdLst/>
            <a:ahLst/>
            <a:cxnLst>
              <a:cxn ang="0">
                <a:pos x="37" y="29"/>
              </a:cxn>
              <a:cxn ang="0">
                <a:pos x="31" y="41"/>
              </a:cxn>
              <a:cxn ang="0">
                <a:pos x="33" y="44"/>
              </a:cxn>
              <a:cxn ang="0">
                <a:pos x="32" y="47"/>
              </a:cxn>
              <a:cxn ang="0">
                <a:pos x="33" y="49"/>
              </a:cxn>
              <a:cxn ang="0">
                <a:pos x="31" y="53"/>
              </a:cxn>
              <a:cxn ang="0">
                <a:pos x="31" y="54"/>
              </a:cxn>
              <a:cxn ang="0">
                <a:pos x="27" y="58"/>
              </a:cxn>
              <a:cxn ang="0">
                <a:pos x="21" y="62"/>
              </a:cxn>
              <a:cxn ang="0">
                <a:pos x="15" y="58"/>
              </a:cxn>
              <a:cxn ang="0">
                <a:pos x="11" y="54"/>
              </a:cxn>
              <a:cxn ang="0">
                <a:pos x="11" y="53"/>
              </a:cxn>
              <a:cxn ang="0">
                <a:pos x="9" y="49"/>
              </a:cxn>
              <a:cxn ang="0">
                <a:pos x="10" y="47"/>
              </a:cxn>
              <a:cxn ang="0">
                <a:pos x="9" y="44"/>
              </a:cxn>
              <a:cxn ang="0">
                <a:pos x="11" y="41"/>
              </a:cxn>
              <a:cxn ang="0">
                <a:pos x="5" y="29"/>
              </a:cxn>
              <a:cxn ang="0">
                <a:pos x="0" y="18"/>
              </a:cxn>
              <a:cxn ang="0">
                <a:pos x="21" y="0"/>
              </a:cxn>
              <a:cxn ang="0">
                <a:pos x="42" y="18"/>
              </a:cxn>
              <a:cxn ang="0">
                <a:pos x="37" y="29"/>
              </a:cxn>
              <a:cxn ang="0">
                <a:pos x="21" y="6"/>
              </a:cxn>
              <a:cxn ang="0">
                <a:pos x="6" y="18"/>
              </a:cxn>
              <a:cxn ang="0">
                <a:pos x="8" y="26"/>
              </a:cxn>
              <a:cxn ang="0">
                <a:pos x="11" y="28"/>
              </a:cxn>
              <a:cxn ang="0">
                <a:pos x="16" y="40"/>
              </a:cxn>
              <a:cxn ang="0">
                <a:pos x="26" y="40"/>
              </a:cxn>
              <a:cxn ang="0">
                <a:pos x="31" y="28"/>
              </a:cxn>
              <a:cxn ang="0">
                <a:pos x="34" y="26"/>
              </a:cxn>
              <a:cxn ang="0">
                <a:pos x="36" y="18"/>
              </a:cxn>
              <a:cxn ang="0">
                <a:pos x="21" y="6"/>
              </a:cxn>
              <a:cxn ang="0">
                <a:pos x="29" y="20"/>
              </a:cxn>
              <a:cxn ang="0">
                <a:pos x="27" y="18"/>
              </a:cxn>
              <a:cxn ang="0">
                <a:pos x="21" y="15"/>
              </a:cxn>
              <a:cxn ang="0">
                <a:pos x="20" y="13"/>
              </a:cxn>
              <a:cxn ang="0">
                <a:pos x="21" y="12"/>
              </a:cxn>
              <a:cxn ang="0">
                <a:pos x="30" y="18"/>
              </a:cxn>
              <a:cxn ang="0">
                <a:pos x="29" y="20"/>
              </a:cxn>
            </a:cxnLst>
            <a:rect l="0" t="0" r="r" b="b"/>
            <a:pathLst>
              <a:path w="42" h="62">
                <a:moveTo>
                  <a:pt x="37" y="29"/>
                </a:moveTo>
                <a:cubicBezTo>
                  <a:pt x="35" y="32"/>
                  <a:pt x="31" y="37"/>
                  <a:pt x="31" y="41"/>
                </a:cubicBezTo>
                <a:cubicBezTo>
                  <a:pt x="32" y="42"/>
                  <a:pt x="33" y="43"/>
                  <a:pt x="33" y="44"/>
                </a:cubicBezTo>
                <a:cubicBezTo>
                  <a:pt x="33" y="45"/>
                  <a:pt x="32" y="46"/>
                  <a:pt x="32" y="47"/>
                </a:cubicBezTo>
                <a:cubicBezTo>
                  <a:pt x="32" y="47"/>
                  <a:pt x="33" y="48"/>
                  <a:pt x="33" y="49"/>
                </a:cubicBezTo>
                <a:cubicBezTo>
                  <a:pt x="33" y="51"/>
                  <a:pt x="32" y="52"/>
                  <a:pt x="31" y="53"/>
                </a:cubicBezTo>
                <a:cubicBezTo>
                  <a:pt x="31" y="53"/>
                  <a:pt x="31" y="54"/>
                  <a:pt x="31" y="54"/>
                </a:cubicBezTo>
                <a:cubicBezTo>
                  <a:pt x="31" y="57"/>
                  <a:pt x="29" y="58"/>
                  <a:pt x="27" y="58"/>
                </a:cubicBezTo>
                <a:cubicBezTo>
                  <a:pt x="26" y="61"/>
                  <a:pt x="24" y="62"/>
                  <a:pt x="21" y="62"/>
                </a:cubicBezTo>
                <a:cubicBezTo>
                  <a:pt x="19" y="62"/>
                  <a:pt x="16" y="61"/>
                  <a:pt x="15" y="58"/>
                </a:cubicBezTo>
                <a:cubicBezTo>
                  <a:pt x="13" y="58"/>
                  <a:pt x="11" y="57"/>
                  <a:pt x="11" y="54"/>
                </a:cubicBezTo>
                <a:cubicBezTo>
                  <a:pt x="11" y="54"/>
                  <a:pt x="11" y="53"/>
                  <a:pt x="11" y="53"/>
                </a:cubicBezTo>
                <a:cubicBezTo>
                  <a:pt x="10" y="52"/>
                  <a:pt x="9" y="51"/>
                  <a:pt x="9" y="49"/>
                </a:cubicBezTo>
                <a:cubicBezTo>
                  <a:pt x="9" y="48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3"/>
                  <a:pt x="10" y="42"/>
                  <a:pt x="11" y="41"/>
                </a:cubicBezTo>
                <a:cubicBezTo>
                  <a:pt x="11" y="37"/>
                  <a:pt x="7" y="32"/>
                  <a:pt x="5" y="29"/>
                </a:cubicBezTo>
                <a:cubicBezTo>
                  <a:pt x="2" y="26"/>
                  <a:pt x="0" y="23"/>
                  <a:pt x="0" y="18"/>
                </a:cubicBezTo>
                <a:cubicBezTo>
                  <a:pt x="0" y="8"/>
                  <a:pt x="11" y="0"/>
                  <a:pt x="21" y="0"/>
                </a:cubicBezTo>
                <a:cubicBezTo>
                  <a:pt x="31" y="0"/>
                  <a:pt x="42" y="8"/>
                  <a:pt x="42" y="18"/>
                </a:cubicBezTo>
                <a:cubicBezTo>
                  <a:pt x="42" y="23"/>
                  <a:pt x="40" y="26"/>
                  <a:pt x="37" y="29"/>
                </a:cubicBezTo>
                <a:close/>
                <a:moveTo>
                  <a:pt x="21" y="6"/>
                </a:moveTo>
                <a:cubicBezTo>
                  <a:pt x="14" y="6"/>
                  <a:pt x="6" y="10"/>
                  <a:pt x="6" y="18"/>
                </a:cubicBezTo>
                <a:cubicBezTo>
                  <a:pt x="6" y="21"/>
                  <a:pt x="7" y="24"/>
                  <a:pt x="8" y="26"/>
                </a:cubicBezTo>
                <a:cubicBezTo>
                  <a:pt x="9" y="27"/>
                  <a:pt x="10" y="27"/>
                  <a:pt x="11" y="28"/>
                </a:cubicBezTo>
                <a:cubicBezTo>
                  <a:pt x="14" y="32"/>
                  <a:pt x="16" y="36"/>
                  <a:pt x="16" y="40"/>
                </a:cubicBezTo>
                <a:cubicBezTo>
                  <a:pt x="26" y="40"/>
                  <a:pt x="26" y="40"/>
                  <a:pt x="26" y="40"/>
                </a:cubicBezTo>
                <a:cubicBezTo>
                  <a:pt x="26" y="36"/>
                  <a:pt x="28" y="32"/>
                  <a:pt x="31" y="28"/>
                </a:cubicBezTo>
                <a:cubicBezTo>
                  <a:pt x="32" y="27"/>
                  <a:pt x="33" y="27"/>
                  <a:pt x="34" y="26"/>
                </a:cubicBezTo>
                <a:cubicBezTo>
                  <a:pt x="35" y="24"/>
                  <a:pt x="36" y="21"/>
                  <a:pt x="36" y="18"/>
                </a:cubicBezTo>
                <a:cubicBezTo>
                  <a:pt x="36" y="10"/>
                  <a:pt x="28" y="6"/>
                  <a:pt x="21" y="6"/>
                </a:cubicBezTo>
                <a:close/>
                <a:moveTo>
                  <a:pt x="29" y="20"/>
                </a:moveTo>
                <a:cubicBezTo>
                  <a:pt x="28" y="20"/>
                  <a:pt x="27" y="19"/>
                  <a:pt x="27" y="18"/>
                </a:cubicBezTo>
                <a:cubicBezTo>
                  <a:pt x="27" y="16"/>
                  <a:pt x="23" y="15"/>
                  <a:pt x="21" y="15"/>
                </a:cubicBezTo>
                <a:cubicBezTo>
                  <a:pt x="20" y="15"/>
                  <a:pt x="20" y="14"/>
                  <a:pt x="20" y="13"/>
                </a:cubicBezTo>
                <a:cubicBezTo>
                  <a:pt x="20" y="13"/>
                  <a:pt x="20" y="12"/>
                  <a:pt x="21" y="12"/>
                </a:cubicBezTo>
                <a:cubicBezTo>
                  <a:pt x="25" y="12"/>
                  <a:pt x="30" y="14"/>
                  <a:pt x="30" y="18"/>
                </a:cubicBezTo>
                <a:cubicBezTo>
                  <a:pt x="30" y="19"/>
                  <a:pt x="29" y="20"/>
                  <a:pt x="29" y="2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800" b="1">
              <a:solidFill>
                <a:srgbClr val="FFFFFF"/>
              </a:solidFill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18" name="Teardrop 53">
            <a:extLst>
              <a:ext uri="{FF2B5EF4-FFF2-40B4-BE49-F238E27FC236}">
                <a16:creationId xmlns:a16="http://schemas.microsoft.com/office/drawing/2014/main" id="{9548B7A1-901F-6C32-DA24-1A1C859A7E88}"/>
              </a:ext>
            </a:extLst>
          </p:cNvPr>
          <p:cNvSpPr>
            <a:spLocks noChangeAspect="1"/>
          </p:cNvSpPr>
          <p:nvPr/>
        </p:nvSpPr>
        <p:spPr>
          <a:xfrm>
            <a:off x="3592829" y="5221442"/>
            <a:ext cx="625135" cy="607457"/>
          </a:xfrm>
          <a:prstGeom prst="teardrop">
            <a:avLst/>
          </a:prstGeom>
          <a:solidFill>
            <a:schemeClr val="bg1"/>
          </a:solidFill>
          <a:ln w="9525" cap="flat" cmpd="sng" algn="ctr">
            <a:gradFill>
              <a:gsLst>
                <a:gs pos="0">
                  <a:srgbClr val="F87358"/>
                </a:gs>
                <a:gs pos="100000">
                  <a:srgbClr val="FF101C"/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schemeClr val="tx1"/>
              </a:solidFill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19" name="Freeform 5">
            <a:extLst>
              <a:ext uri="{FF2B5EF4-FFF2-40B4-BE49-F238E27FC236}">
                <a16:creationId xmlns:a16="http://schemas.microsoft.com/office/drawing/2014/main" id="{C957E842-EA98-8C9D-81AF-9F071B424F6D}"/>
              </a:ext>
            </a:extLst>
          </p:cNvPr>
          <p:cNvSpPr>
            <a:spLocks noEditPoints="1"/>
          </p:cNvSpPr>
          <p:nvPr/>
        </p:nvSpPr>
        <p:spPr bwMode="auto">
          <a:xfrm>
            <a:off x="3761171" y="5368763"/>
            <a:ext cx="314467" cy="314581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800" b="1" dirty="0">
              <a:solidFill>
                <a:srgbClr val="FFFFFF"/>
              </a:solidFill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21" name="Teardrop 56">
            <a:extLst>
              <a:ext uri="{FF2B5EF4-FFF2-40B4-BE49-F238E27FC236}">
                <a16:creationId xmlns:a16="http://schemas.microsoft.com/office/drawing/2014/main" id="{8C782A2A-EAC3-6D52-A9D0-129321C64B5E}"/>
              </a:ext>
            </a:extLst>
          </p:cNvPr>
          <p:cNvSpPr>
            <a:spLocks noChangeAspect="1"/>
          </p:cNvSpPr>
          <p:nvPr/>
        </p:nvSpPr>
        <p:spPr>
          <a:xfrm>
            <a:off x="6313774" y="1395616"/>
            <a:ext cx="625135" cy="607457"/>
          </a:xfrm>
          <a:prstGeom prst="teardrop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800" b="1" dirty="0">
              <a:solidFill>
                <a:srgbClr val="FFFFFF"/>
              </a:solidFill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22" name="Freeform 36">
            <a:extLst>
              <a:ext uri="{FF2B5EF4-FFF2-40B4-BE49-F238E27FC236}">
                <a16:creationId xmlns:a16="http://schemas.microsoft.com/office/drawing/2014/main" id="{7BCD9025-1F82-B0F8-3CA0-0A25667B81C9}"/>
              </a:ext>
            </a:extLst>
          </p:cNvPr>
          <p:cNvSpPr>
            <a:spLocks noEditPoints="1"/>
          </p:cNvSpPr>
          <p:nvPr/>
        </p:nvSpPr>
        <p:spPr bwMode="auto">
          <a:xfrm>
            <a:off x="6506823" y="1542937"/>
            <a:ext cx="270835" cy="294217"/>
          </a:xfrm>
          <a:custGeom>
            <a:avLst/>
            <a:gdLst/>
            <a:ahLst/>
            <a:cxnLst>
              <a:cxn ang="0">
                <a:pos x="55" y="64"/>
              </a:cxn>
              <a:cxn ang="0">
                <a:pos x="0" y="59"/>
              </a:cxn>
              <a:cxn ang="0">
                <a:pos x="4" y="9"/>
              </a:cxn>
              <a:cxn ang="0">
                <a:pos x="9" y="5"/>
              </a:cxn>
              <a:cxn ang="0">
                <a:pos x="17" y="0"/>
              </a:cxn>
              <a:cxn ang="0">
                <a:pos x="23" y="9"/>
              </a:cxn>
              <a:cxn ang="0">
                <a:pos x="36" y="5"/>
              </a:cxn>
              <a:cxn ang="0">
                <a:pos x="44" y="0"/>
              </a:cxn>
              <a:cxn ang="0">
                <a:pos x="50" y="9"/>
              </a:cxn>
              <a:cxn ang="0">
                <a:pos x="59" y="13"/>
              </a:cxn>
              <a:cxn ang="0">
                <a:pos x="15" y="33"/>
              </a:cxn>
              <a:cxn ang="0">
                <a:pos x="4" y="23"/>
              </a:cxn>
              <a:cxn ang="0">
                <a:pos x="15" y="33"/>
              </a:cxn>
              <a:cxn ang="0">
                <a:pos x="15" y="35"/>
              </a:cxn>
              <a:cxn ang="0">
                <a:pos x="4" y="47"/>
              </a:cxn>
              <a:cxn ang="0">
                <a:pos x="15" y="59"/>
              </a:cxn>
              <a:cxn ang="0">
                <a:pos x="4" y="49"/>
              </a:cxn>
              <a:cxn ang="0">
                <a:pos x="15" y="59"/>
              </a:cxn>
              <a:cxn ang="0">
                <a:pos x="17" y="4"/>
              </a:cxn>
              <a:cxn ang="0">
                <a:pos x="13" y="5"/>
              </a:cxn>
              <a:cxn ang="0">
                <a:pos x="15" y="17"/>
              </a:cxn>
              <a:cxn ang="0">
                <a:pos x="18" y="16"/>
              </a:cxn>
              <a:cxn ang="0">
                <a:pos x="28" y="33"/>
              </a:cxn>
              <a:cxn ang="0">
                <a:pos x="17" y="23"/>
              </a:cxn>
              <a:cxn ang="0">
                <a:pos x="28" y="33"/>
              </a:cxn>
              <a:cxn ang="0">
                <a:pos x="28" y="35"/>
              </a:cxn>
              <a:cxn ang="0">
                <a:pos x="17" y="47"/>
              </a:cxn>
              <a:cxn ang="0">
                <a:pos x="28" y="59"/>
              </a:cxn>
              <a:cxn ang="0">
                <a:pos x="17" y="49"/>
              </a:cxn>
              <a:cxn ang="0">
                <a:pos x="28" y="59"/>
              </a:cxn>
              <a:cxn ang="0">
                <a:pos x="42" y="23"/>
              </a:cxn>
              <a:cxn ang="0">
                <a:pos x="31" y="33"/>
              </a:cxn>
              <a:cxn ang="0">
                <a:pos x="42" y="47"/>
              </a:cxn>
              <a:cxn ang="0">
                <a:pos x="31" y="35"/>
              </a:cxn>
              <a:cxn ang="0">
                <a:pos x="42" y="47"/>
              </a:cxn>
              <a:cxn ang="0">
                <a:pos x="42" y="49"/>
              </a:cxn>
              <a:cxn ang="0">
                <a:pos x="31" y="59"/>
              </a:cxn>
              <a:cxn ang="0">
                <a:pos x="45" y="5"/>
              </a:cxn>
              <a:cxn ang="0">
                <a:pos x="42" y="4"/>
              </a:cxn>
              <a:cxn ang="0">
                <a:pos x="41" y="16"/>
              </a:cxn>
              <a:cxn ang="0">
                <a:pos x="44" y="17"/>
              </a:cxn>
              <a:cxn ang="0">
                <a:pos x="45" y="5"/>
              </a:cxn>
              <a:cxn ang="0">
                <a:pos x="55" y="23"/>
              </a:cxn>
              <a:cxn ang="0">
                <a:pos x="44" y="33"/>
              </a:cxn>
              <a:cxn ang="0">
                <a:pos x="55" y="47"/>
              </a:cxn>
              <a:cxn ang="0">
                <a:pos x="44" y="35"/>
              </a:cxn>
              <a:cxn ang="0">
                <a:pos x="55" y="47"/>
              </a:cxn>
              <a:cxn ang="0">
                <a:pos x="55" y="49"/>
              </a:cxn>
              <a:cxn ang="0">
                <a:pos x="44" y="59"/>
              </a:cxn>
            </a:cxnLst>
            <a:rect l="0" t="0" r="r" b="b"/>
            <a:pathLst>
              <a:path w="59" h="64">
                <a:moveTo>
                  <a:pt x="59" y="59"/>
                </a:moveTo>
                <a:cubicBezTo>
                  <a:pt x="59" y="62"/>
                  <a:pt x="57" y="64"/>
                  <a:pt x="55" y="64"/>
                </a:cubicBezTo>
                <a:cubicBezTo>
                  <a:pt x="4" y="64"/>
                  <a:pt x="4" y="64"/>
                  <a:pt x="4" y="64"/>
                </a:cubicBezTo>
                <a:cubicBezTo>
                  <a:pt x="2" y="64"/>
                  <a:pt x="0" y="62"/>
                  <a:pt x="0" y="59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1"/>
                  <a:pt x="2" y="9"/>
                  <a:pt x="4" y="9"/>
                </a:cubicBezTo>
                <a:cubicBezTo>
                  <a:pt x="9" y="9"/>
                  <a:pt x="9" y="9"/>
                  <a:pt x="9" y="9"/>
                </a:cubicBezTo>
                <a:cubicBezTo>
                  <a:pt x="9" y="5"/>
                  <a:pt x="9" y="5"/>
                  <a:pt x="9" y="5"/>
                </a:cubicBezTo>
                <a:cubicBezTo>
                  <a:pt x="9" y="2"/>
                  <a:pt x="11" y="0"/>
                  <a:pt x="15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20" y="0"/>
                  <a:pt x="23" y="2"/>
                  <a:pt x="23" y="5"/>
                </a:cubicBezTo>
                <a:cubicBezTo>
                  <a:pt x="23" y="9"/>
                  <a:pt x="23" y="9"/>
                  <a:pt x="23" y="9"/>
                </a:cubicBezTo>
                <a:cubicBezTo>
                  <a:pt x="36" y="9"/>
                  <a:pt x="36" y="9"/>
                  <a:pt x="36" y="9"/>
                </a:cubicBezTo>
                <a:cubicBezTo>
                  <a:pt x="36" y="5"/>
                  <a:pt x="36" y="5"/>
                  <a:pt x="36" y="5"/>
                </a:cubicBezTo>
                <a:cubicBezTo>
                  <a:pt x="36" y="2"/>
                  <a:pt x="39" y="0"/>
                  <a:pt x="42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47" y="0"/>
                  <a:pt x="50" y="2"/>
                  <a:pt x="50" y="5"/>
                </a:cubicBezTo>
                <a:cubicBezTo>
                  <a:pt x="50" y="9"/>
                  <a:pt x="50" y="9"/>
                  <a:pt x="50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57" y="9"/>
                  <a:pt x="59" y="11"/>
                  <a:pt x="59" y="13"/>
                </a:cubicBezTo>
                <a:lnTo>
                  <a:pt x="59" y="59"/>
                </a:lnTo>
                <a:close/>
                <a:moveTo>
                  <a:pt x="15" y="33"/>
                </a:moveTo>
                <a:cubicBezTo>
                  <a:pt x="15" y="23"/>
                  <a:pt x="15" y="23"/>
                  <a:pt x="15" y="23"/>
                </a:cubicBezTo>
                <a:cubicBezTo>
                  <a:pt x="4" y="23"/>
                  <a:pt x="4" y="23"/>
                  <a:pt x="4" y="23"/>
                </a:cubicBezTo>
                <a:cubicBezTo>
                  <a:pt x="4" y="33"/>
                  <a:pt x="4" y="33"/>
                  <a:pt x="4" y="33"/>
                </a:cubicBezTo>
                <a:lnTo>
                  <a:pt x="15" y="33"/>
                </a:lnTo>
                <a:close/>
                <a:moveTo>
                  <a:pt x="15" y="47"/>
                </a:moveTo>
                <a:cubicBezTo>
                  <a:pt x="15" y="35"/>
                  <a:pt x="15" y="35"/>
                  <a:pt x="15" y="35"/>
                </a:cubicBezTo>
                <a:cubicBezTo>
                  <a:pt x="4" y="35"/>
                  <a:pt x="4" y="35"/>
                  <a:pt x="4" y="35"/>
                </a:cubicBezTo>
                <a:cubicBezTo>
                  <a:pt x="4" y="47"/>
                  <a:pt x="4" y="47"/>
                  <a:pt x="4" y="47"/>
                </a:cubicBezTo>
                <a:lnTo>
                  <a:pt x="15" y="47"/>
                </a:lnTo>
                <a:close/>
                <a:moveTo>
                  <a:pt x="15" y="59"/>
                </a:moveTo>
                <a:cubicBezTo>
                  <a:pt x="15" y="49"/>
                  <a:pt x="15" y="49"/>
                  <a:pt x="15" y="49"/>
                </a:cubicBezTo>
                <a:cubicBezTo>
                  <a:pt x="4" y="49"/>
                  <a:pt x="4" y="49"/>
                  <a:pt x="4" y="49"/>
                </a:cubicBezTo>
                <a:cubicBezTo>
                  <a:pt x="4" y="59"/>
                  <a:pt x="4" y="59"/>
                  <a:pt x="4" y="59"/>
                </a:cubicBezTo>
                <a:lnTo>
                  <a:pt x="15" y="59"/>
                </a:lnTo>
                <a:close/>
                <a:moveTo>
                  <a:pt x="18" y="5"/>
                </a:moveTo>
                <a:cubicBezTo>
                  <a:pt x="18" y="5"/>
                  <a:pt x="18" y="4"/>
                  <a:pt x="17" y="4"/>
                </a:cubicBezTo>
                <a:cubicBezTo>
                  <a:pt x="15" y="4"/>
                  <a:pt x="15" y="4"/>
                  <a:pt x="15" y="4"/>
                </a:cubicBezTo>
                <a:cubicBezTo>
                  <a:pt x="14" y="4"/>
                  <a:pt x="13" y="5"/>
                  <a:pt x="13" y="5"/>
                </a:cubicBezTo>
                <a:cubicBezTo>
                  <a:pt x="13" y="16"/>
                  <a:pt x="13" y="16"/>
                  <a:pt x="13" y="16"/>
                </a:cubicBezTo>
                <a:cubicBezTo>
                  <a:pt x="13" y="16"/>
                  <a:pt x="14" y="17"/>
                  <a:pt x="15" y="17"/>
                </a:cubicBezTo>
                <a:cubicBezTo>
                  <a:pt x="17" y="17"/>
                  <a:pt x="17" y="17"/>
                  <a:pt x="17" y="17"/>
                </a:cubicBezTo>
                <a:cubicBezTo>
                  <a:pt x="18" y="17"/>
                  <a:pt x="18" y="16"/>
                  <a:pt x="18" y="16"/>
                </a:cubicBezTo>
                <a:lnTo>
                  <a:pt x="18" y="5"/>
                </a:lnTo>
                <a:close/>
                <a:moveTo>
                  <a:pt x="28" y="33"/>
                </a:moveTo>
                <a:cubicBezTo>
                  <a:pt x="28" y="23"/>
                  <a:pt x="28" y="23"/>
                  <a:pt x="28" y="23"/>
                </a:cubicBezTo>
                <a:cubicBezTo>
                  <a:pt x="17" y="23"/>
                  <a:pt x="17" y="23"/>
                  <a:pt x="17" y="23"/>
                </a:cubicBezTo>
                <a:cubicBezTo>
                  <a:pt x="17" y="33"/>
                  <a:pt x="17" y="33"/>
                  <a:pt x="17" y="33"/>
                </a:cubicBezTo>
                <a:lnTo>
                  <a:pt x="28" y="33"/>
                </a:lnTo>
                <a:close/>
                <a:moveTo>
                  <a:pt x="28" y="47"/>
                </a:moveTo>
                <a:cubicBezTo>
                  <a:pt x="28" y="35"/>
                  <a:pt x="28" y="35"/>
                  <a:pt x="28" y="35"/>
                </a:cubicBezTo>
                <a:cubicBezTo>
                  <a:pt x="17" y="35"/>
                  <a:pt x="17" y="35"/>
                  <a:pt x="17" y="35"/>
                </a:cubicBezTo>
                <a:cubicBezTo>
                  <a:pt x="17" y="47"/>
                  <a:pt x="17" y="47"/>
                  <a:pt x="17" y="47"/>
                </a:cubicBezTo>
                <a:lnTo>
                  <a:pt x="28" y="47"/>
                </a:lnTo>
                <a:close/>
                <a:moveTo>
                  <a:pt x="28" y="59"/>
                </a:moveTo>
                <a:cubicBezTo>
                  <a:pt x="28" y="49"/>
                  <a:pt x="28" y="49"/>
                  <a:pt x="28" y="49"/>
                </a:cubicBezTo>
                <a:cubicBezTo>
                  <a:pt x="17" y="49"/>
                  <a:pt x="17" y="49"/>
                  <a:pt x="17" y="49"/>
                </a:cubicBezTo>
                <a:cubicBezTo>
                  <a:pt x="17" y="59"/>
                  <a:pt x="17" y="59"/>
                  <a:pt x="17" y="59"/>
                </a:cubicBezTo>
                <a:lnTo>
                  <a:pt x="28" y="59"/>
                </a:lnTo>
                <a:close/>
                <a:moveTo>
                  <a:pt x="42" y="33"/>
                </a:moveTo>
                <a:cubicBezTo>
                  <a:pt x="42" y="23"/>
                  <a:pt x="42" y="23"/>
                  <a:pt x="42" y="23"/>
                </a:cubicBezTo>
                <a:cubicBezTo>
                  <a:pt x="31" y="23"/>
                  <a:pt x="31" y="23"/>
                  <a:pt x="31" y="23"/>
                </a:cubicBezTo>
                <a:cubicBezTo>
                  <a:pt x="31" y="33"/>
                  <a:pt x="31" y="33"/>
                  <a:pt x="31" y="33"/>
                </a:cubicBezTo>
                <a:lnTo>
                  <a:pt x="42" y="33"/>
                </a:lnTo>
                <a:close/>
                <a:moveTo>
                  <a:pt x="42" y="47"/>
                </a:moveTo>
                <a:cubicBezTo>
                  <a:pt x="42" y="35"/>
                  <a:pt x="42" y="35"/>
                  <a:pt x="42" y="35"/>
                </a:cubicBezTo>
                <a:cubicBezTo>
                  <a:pt x="31" y="35"/>
                  <a:pt x="31" y="35"/>
                  <a:pt x="31" y="35"/>
                </a:cubicBezTo>
                <a:cubicBezTo>
                  <a:pt x="31" y="47"/>
                  <a:pt x="31" y="47"/>
                  <a:pt x="31" y="47"/>
                </a:cubicBezTo>
                <a:lnTo>
                  <a:pt x="42" y="47"/>
                </a:lnTo>
                <a:close/>
                <a:moveTo>
                  <a:pt x="42" y="59"/>
                </a:moveTo>
                <a:cubicBezTo>
                  <a:pt x="42" y="49"/>
                  <a:pt x="42" y="49"/>
                  <a:pt x="42" y="49"/>
                </a:cubicBezTo>
                <a:cubicBezTo>
                  <a:pt x="31" y="49"/>
                  <a:pt x="31" y="49"/>
                  <a:pt x="31" y="49"/>
                </a:cubicBezTo>
                <a:cubicBezTo>
                  <a:pt x="31" y="59"/>
                  <a:pt x="31" y="59"/>
                  <a:pt x="31" y="59"/>
                </a:cubicBezTo>
                <a:lnTo>
                  <a:pt x="42" y="59"/>
                </a:lnTo>
                <a:close/>
                <a:moveTo>
                  <a:pt x="45" y="5"/>
                </a:moveTo>
                <a:cubicBezTo>
                  <a:pt x="45" y="5"/>
                  <a:pt x="45" y="4"/>
                  <a:pt x="44" y="4"/>
                </a:cubicBezTo>
                <a:cubicBezTo>
                  <a:pt x="42" y="4"/>
                  <a:pt x="42" y="4"/>
                  <a:pt x="42" y="4"/>
                </a:cubicBezTo>
                <a:cubicBezTo>
                  <a:pt x="41" y="4"/>
                  <a:pt x="41" y="5"/>
                  <a:pt x="41" y="5"/>
                </a:cubicBezTo>
                <a:cubicBezTo>
                  <a:pt x="41" y="16"/>
                  <a:pt x="41" y="16"/>
                  <a:pt x="41" y="16"/>
                </a:cubicBezTo>
                <a:cubicBezTo>
                  <a:pt x="41" y="16"/>
                  <a:pt x="41" y="17"/>
                  <a:pt x="42" y="17"/>
                </a:cubicBezTo>
                <a:cubicBezTo>
                  <a:pt x="44" y="17"/>
                  <a:pt x="44" y="17"/>
                  <a:pt x="44" y="17"/>
                </a:cubicBezTo>
                <a:cubicBezTo>
                  <a:pt x="45" y="17"/>
                  <a:pt x="45" y="16"/>
                  <a:pt x="45" y="16"/>
                </a:cubicBezTo>
                <a:lnTo>
                  <a:pt x="45" y="5"/>
                </a:lnTo>
                <a:close/>
                <a:moveTo>
                  <a:pt x="55" y="33"/>
                </a:moveTo>
                <a:cubicBezTo>
                  <a:pt x="55" y="23"/>
                  <a:pt x="55" y="23"/>
                  <a:pt x="55" y="23"/>
                </a:cubicBezTo>
                <a:cubicBezTo>
                  <a:pt x="44" y="23"/>
                  <a:pt x="44" y="23"/>
                  <a:pt x="44" y="23"/>
                </a:cubicBezTo>
                <a:cubicBezTo>
                  <a:pt x="44" y="33"/>
                  <a:pt x="44" y="33"/>
                  <a:pt x="44" y="33"/>
                </a:cubicBezTo>
                <a:lnTo>
                  <a:pt x="55" y="33"/>
                </a:lnTo>
                <a:close/>
                <a:moveTo>
                  <a:pt x="55" y="47"/>
                </a:moveTo>
                <a:cubicBezTo>
                  <a:pt x="55" y="35"/>
                  <a:pt x="55" y="35"/>
                  <a:pt x="55" y="35"/>
                </a:cubicBezTo>
                <a:cubicBezTo>
                  <a:pt x="44" y="35"/>
                  <a:pt x="44" y="35"/>
                  <a:pt x="44" y="35"/>
                </a:cubicBezTo>
                <a:cubicBezTo>
                  <a:pt x="44" y="47"/>
                  <a:pt x="44" y="47"/>
                  <a:pt x="44" y="47"/>
                </a:cubicBezTo>
                <a:lnTo>
                  <a:pt x="55" y="47"/>
                </a:lnTo>
                <a:close/>
                <a:moveTo>
                  <a:pt x="55" y="59"/>
                </a:moveTo>
                <a:cubicBezTo>
                  <a:pt x="55" y="49"/>
                  <a:pt x="55" y="49"/>
                  <a:pt x="55" y="49"/>
                </a:cubicBezTo>
                <a:cubicBezTo>
                  <a:pt x="44" y="49"/>
                  <a:pt x="44" y="49"/>
                  <a:pt x="44" y="49"/>
                </a:cubicBezTo>
                <a:cubicBezTo>
                  <a:pt x="44" y="59"/>
                  <a:pt x="44" y="59"/>
                  <a:pt x="44" y="59"/>
                </a:cubicBezTo>
                <a:lnTo>
                  <a:pt x="55" y="59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800" b="1">
              <a:solidFill>
                <a:srgbClr val="FFFFFF"/>
              </a:solidFill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24" name="Teardrop 68">
            <a:extLst>
              <a:ext uri="{FF2B5EF4-FFF2-40B4-BE49-F238E27FC236}">
                <a16:creationId xmlns:a16="http://schemas.microsoft.com/office/drawing/2014/main" id="{EA7D9B70-C2C7-35F7-DED5-51776BAD4D5F}"/>
              </a:ext>
            </a:extLst>
          </p:cNvPr>
          <p:cNvSpPr>
            <a:spLocks noChangeAspect="1"/>
          </p:cNvSpPr>
          <p:nvPr/>
        </p:nvSpPr>
        <p:spPr>
          <a:xfrm>
            <a:off x="3622702" y="1395616"/>
            <a:ext cx="625135" cy="607457"/>
          </a:xfrm>
          <a:prstGeom prst="teardrop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800" b="1" dirty="0">
              <a:solidFill>
                <a:srgbClr val="FFFFFF"/>
              </a:solidFill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25" name="Freeform 117">
            <a:extLst>
              <a:ext uri="{FF2B5EF4-FFF2-40B4-BE49-F238E27FC236}">
                <a16:creationId xmlns:a16="http://schemas.microsoft.com/office/drawing/2014/main" id="{6528B40D-DC94-3316-6A28-D06AB18C2AEE}"/>
              </a:ext>
            </a:extLst>
          </p:cNvPr>
          <p:cNvSpPr>
            <a:spLocks/>
          </p:cNvSpPr>
          <p:nvPr/>
        </p:nvSpPr>
        <p:spPr bwMode="auto">
          <a:xfrm>
            <a:off x="3823235" y="1576804"/>
            <a:ext cx="260256" cy="260351"/>
          </a:xfrm>
          <a:custGeom>
            <a:avLst/>
            <a:gdLst/>
            <a:ahLst/>
            <a:cxnLst>
              <a:cxn ang="0">
                <a:pos x="56" y="51"/>
              </a:cxn>
              <a:cxn ang="0">
                <a:pos x="51" y="55"/>
              </a:cxn>
              <a:cxn ang="0">
                <a:pos x="43" y="57"/>
              </a:cxn>
              <a:cxn ang="0">
                <a:pos x="33" y="54"/>
              </a:cxn>
              <a:cxn ang="0">
                <a:pos x="26" y="51"/>
              </a:cxn>
              <a:cxn ang="0">
                <a:pos x="7" y="32"/>
              </a:cxn>
              <a:cxn ang="0">
                <a:pos x="3" y="25"/>
              </a:cxn>
              <a:cxn ang="0">
                <a:pos x="0" y="14"/>
              </a:cxn>
              <a:cxn ang="0">
                <a:pos x="3" y="7"/>
              </a:cxn>
              <a:cxn ang="0">
                <a:pos x="7" y="2"/>
              </a:cxn>
              <a:cxn ang="0">
                <a:pos x="12" y="0"/>
              </a:cxn>
              <a:cxn ang="0">
                <a:pos x="13" y="1"/>
              </a:cxn>
              <a:cxn ang="0">
                <a:pos x="15" y="4"/>
              </a:cxn>
              <a:cxn ang="0">
                <a:pos x="19" y="10"/>
              </a:cxn>
              <a:cxn ang="0">
                <a:pos x="21" y="14"/>
              </a:cxn>
              <a:cxn ang="0">
                <a:pos x="14" y="22"/>
              </a:cxn>
              <a:cxn ang="0">
                <a:pos x="15" y="26"/>
              </a:cxn>
              <a:cxn ang="0">
                <a:pos x="32" y="42"/>
              </a:cxn>
              <a:cxn ang="0">
                <a:pos x="35" y="44"/>
              </a:cxn>
              <a:cxn ang="0">
                <a:pos x="43" y="36"/>
              </a:cxn>
              <a:cxn ang="0">
                <a:pos x="47" y="38"/>
              </a:cxn>
              <a:cxn ang="0">
                <a:pos x="54" y="42"/>
              </a:cxn>
              <a:cxn ang="0">
                <a:pos x="57" y="44"/>
              </a:cxn>
              <a:cxn ang="0">
                <a:pos x="57" y="45"/>
              </a:cxn>
              <a:cxn ang="0">
                <a:pos x="56" y="51"/>
              </a:cxn>
            </a:cxnLst>
            <a:rect l="0" t="0" r="r" b="b"/>
            <a:pathLst>
              <a:path w="57" h="57">
                <a:moveTo>
                  <a:pt x="56" y="51"/>
                </a:moveTo>
                <a:cubicBezTo>
                  <a:pt x="55" y="53"/>
                  <a:pt x="53" y="54"/>
                  <a:pt x="51" y="55"/>
                </a:cubicBezTo>
                <a:cubicBezTo>
                  <a:pt x="49" y="56"/>
                  <a:pt x="46" y="57"/>
                  <a:pt x="43" y="57"/>
                </a:cubicBezTo>
                <a:cubicBezTo>
                  <a:pt x="40" y="57"/>
                  <a:pt x="36" y="55"/>
                  <a:pt x="33" y="54"/>
                </a:cubicBezTo>
                <a:cubicBezTo>
                  <a:pt x="30" y="53"/>
                  <a:pt x="28" y="52"/>
                  <a:pt x="26" y="51"/>
                </a:cubicBezTo>
                <a:cubicBezTo>
                  <a:pt x="19" y="47"/>
                  <a:pt x="11" y="38"/>
                  <a:pt x="7" y="32"/>
                </a:cubicBezTo>
                <a:cubicBezTo>
                  <a:pt x="5" y="29"/>
                  <a:pt x="4" y="27"/>
                  <a:pt x="3" y="25"/>
                </a:cubicBezTo>
                <a:cubicBezTo>
                  <a:pt x="2" y="21"/>
                  <a:pt x="0" y="18"/>
                  <a:pt x="0" y="14"/>
                </a:cubicBezTo>
                <a:cubicBezTo>
                  <a:pt x="0" y="11"/>
                  <a:pt x="1" y="9"/>
                  <a:pt x="3" y="7"/>
                </a:cubicBezTo>
                <a:cubicBezTo>
                  <a:pt x="4" y="5"/>
                  <a:pt x="5" y="3"/>
                  <a:pt x="7" y="2"/>
                </a:cubicBezTo>
                <a:cubicBezTo>
                  <a:pt x="8" y="1"/>
                  <a:pt x="11" y="0"/>
                  <a:pt x="12" y="0"/>
                </a:cubicBezTo>
                <a:cubicBezTo>
                  <a:pt x="13" y="0"/>
                  <a:pt x="13" y="0"/>
                  <a:pt x="13" y="1"/>
                </a:cubicBezTo>
                <a:cubicBezTo>
                  <a:pt x="14" y="1"/>
                  <a:pt x="15" y="3"/>
                  <a:pt x="15" y="4"/>
                </a:cubicBezTo>
                <a:cubicBezTo>
                  <a:pt x="17" y="6"/>
                  <a:pt x="18" y="8"/>
                  <a:pt x="19" y="10"/>
                </a:cubicBezTo>
                <a:cubicBezTo>
                  <a:pt x="20" y="12"/>
                  <a:pt x="21" y="13"/>
                  <a:pt x="21" y="14"/>
                </a:cubicBezTo>
                <a:cubicBezTo>
                  <a:pt x="21" y="17"/>
                  <a:pt x="14" y="20"/>
                  <a:pt x="14" y="22"/>
                </a:cubicBezTo>
                <a:cubicBezTo>
                  <a:pt x="14" y="23"/>
                  <a:pt x="15" y="25"/>
                  <a:pt x="15" y="26"/>
                </a:cubicBezTo>
                <a:cubicBezTo>
                  <a:pt x="19" y="33"/>
                  <a:pt x="24" y="38"/>
                  <a:pt x="32" y="42"/>
                </a:cubicBezTo>
                <a:cubicBezTo>
                  <a:pt x="33" y="43"/>
                  <a:pt x="34" y="44"/>
                  <a:pt x="35" y="44"/>
                </a:cubicBezTo>
                <a:cubicBezTo>
                  <a:pt x="37" y="44"/>
                  <a:pt x="41" y="36"/>
                  <a:pt x="43" y="36"/>
                </a:cubicBezTo>
                <a:cubicBezTo>
                  <a:pt x="45" y="36"/>
                  <a:pt x="46" y="38"/>
                  <a:pt x="47" y="38"/>
                </a:cubicBezTo>
                <a:cubicBezTo>
                  <a:pt x="49" y="40"/>
                  <a:pt x="52" y="41"/>
                  <a:pt x="54" y="42"/>
                </a:cubicBezTo>
                <a:cubicBezTo>
                  <a:pt x="55" y="43"/>
                  <a:pt x="57" y="43"/>
                  <a:pt x="57" y="44"/>
                </a:cubicBezTo>
                <a:cubicBezTo>
                  <a:pt x="57" y="45"/>
                  <a:pt x="57" y="45"/>
                  <a:pt x="57" y="45"/>
                </a:cubicBezTo>
                <a:cubicBezTo>
                  <a:pt x="57" y="47"/>
                  <a:pt x="56" y="49"/>
                  <a:pt x="56" y="51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800" b="1">
              <a:solidFill>
                <a:srgbClr val="FFFFFF"/>
              </a:solidFill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27" name="Teardrop 73">
            <a:extLst>
              <a:ext uri="{FF2B5EF4-FFF2-40B4-BE49-F238E27FC236}">
                <a16:creationId xmlns:a16="http://schemas.microsoft.com/office/drawing/2014/main" id="{E1CDC22C-4A21-1D85-D119-5429B0EB8C67}"/>
              </a:ext>
            </a:extLst>
          </p:cNvPr>
          <p:cNvSpPr>
            <a:spLocks noChangeAspect="1"/>
          </p:cNvSpPr>
          <p:nvPr/>
        </p:nvSpPr>
        <p:spPr>
          <a:xfrm>
            <a:off x="8993153" y="5221442"/>
            <a:ext cx="625135" cy="607457"/>
          </a:xfrm>
          <a:prstGeom prst="teardrop">
            <a:avLst/>
          </a:prstGeom>
          <a:solidFill>
            <a:schemeClr val="bg1"/>
          </a:solidFill>
          <a:ln w="9525" cap="flat" cmpd="sng" algn="ctr">
            <a:gradFill>
              <a:gsLst>
                <a:gs pos="0">
                  <a:srgbClr val="F87358"/>
                </a:gs>
                <a:gs pos="100000">
                  <a:srgbClr val="FF101C"/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800" dirty="0">
              <a:solidFill>
                <a:schemeClr val="tx1"/>
              </a:solidFill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28" name="Freeform 152">
            <a:extLst>
              <a:ext uri="{FF2B5EF4-FFF2-40B4-BE49-F238E27FC236}">
                <a16:creationId xmlns:a16="http://schemas.microsoft.com/office/drawing/2014/main" id="{C05B5D57-DACC-8A31-67A6-93407D6B27C8}"/>
              </a:ext>
            </a:extLst>
          </p:cNvPr>
          <p:cNvSpPr>
            <a:spLocks noEditPoints="1"/>
          </p:cNvSpPr>
          <p:nvPr/>
        </p:nvSpPr>
        <p:spPr bwMode="auto">
          <a:xfrm>
            <a:off x="9167251" y="5360297"/>
            <a:ext cx="323971" cy="315688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800" b="1">
              <a:solidFill>
                <a:srgbClr val="FFFFFF"/>
              </a:solidFill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29" name="Freeform 152">
            <a:extLst>
              <a:ext uri="{FF2B5EF4-FFF2-40B4-BE49-F238E27FC236}">
                <a16:creationId xmlns:a16="http://schemas.microsoft.com/office/drawing/2014/main" id="{6A2E6F10-ABC6-8601-6CF8-B8AA439BD675}"/>
              </a:ext>
            </a:extLst>
          </p:cNvPr>
          <p:cNvSpPr>
            <a:spLocks noEditPoints="1"/>
          </p:cNvSpPr>
          <p:nvPr/>
        </p:nvSpPr>
        <p:spPr bwMode="auto">
          <a:xfrm>
            <a:off x="10598884" y="3144664"/>
            <a:ext cx="799072" cy="778643"/>
          </a:xfrm>
          <a:custGeom>
            <a:avLst/>
            <a:gdLst/>
            <a:ahLst/>
            <a:cxnLst>
              <a:cxn ang="0">
                <a:pos x="67" y="20"/>
              </a:cxn>
              <a:cxn ang="0">
                <a:pos x="46" y="36"/>
              </a:cxn>
              <a:cxn ang="0">
                <a:pos x="42" y="40"/>
              </a:cxn>
              <a:cxn ang="0">
                <a:pos x="39" y="47"/>
              </a:cxn>
              <a:cxn ang="0">
                <a:pos x="44" y="52"/>
              </a:cxn>
              <a:cxn ang="0">
                <a:pos x="52" y="58"/>
              </a:cxn>
              <a:cxn ang="0">
                <a:pos x="52" y="61"/>
              </a:cxn>
              <a:cxn ang="0">
                <a:pos x="51" y="62"/>
              </a:cxn>
              <a:cxn ang="0">
                <a:pos x="17" y="62"/>
              </a:cxn>
              <a:cxn ang="0">
                <a:pos x="16" y="61"/>
              </a:cxn>
              <a:cxn ang="0">
                <a:pos x="16" y="58"/>
              </a:cxn>
              <a:cxn ang="0">
                <a:pos x="24" y="52"/>
              </a:cxn>
              <a:cxn ang="0">
                <a:pos x="29" y="47"/>
              </a:cxn>
              <a:cxn ang="0">
                <a:pos x="26" y="40"/>
              </a:cxn>
              <a:cxn ang="0">
                <a:pos x="22" y="36"/>
              </a:cxn>
              <a:cxn ang="0">
                <a:pos x="0" y="20"/>
              </a:cxn>
              <a:cxn ang="0">
                <a:pos x="0" y="15"/>
              </a:cxn>
              <a:cxn ang="0">
                <a:pos x="4" y="11"/>
              </a:cxn>
              <a:cxn ang="0">
                <a:pos x="16" y="11"/>
              </a:cxn>
              <a:cxn ang="0">
                <a:pos x="16" y="7"/>
              </a:cxn>
              <a:cxn ang="0">
                <a:pos x="22" y="0"/>
              </a:cxn>
              <a:cxn ang="0">
                <a:pos x="45" y="0"/>
              </a:cxn>
              <a:cxn ang="0">
                <a:pos x="52" y="7"/>
              </a:cxn>
              <a:cxn ang="0">
                <a:pos x="52" y="11"/>
              </a:cxn>
              <a:cxn ang="0">
                <a:pos x="63" y="11"/>
              </a:cxn>
              <a:cxn ang="0">
                <a:pos x="67" y="15"/>
              </a:cxn>
              <a:cxn ang="0">
                <a:pos x="67" y="20"/>
              </a:cxn>
              <a:cxn ang="0">
                <a:pos x="16" y="16"/>
              </a:cxn>
              <a:cxn ang="0">
                <a:pos x="6" y="16"/>
              </a:cxn>
              <a:cxn ang="0">
                <a:pos x="6" y="20"/>
              </a:cxn>
              <a:cxn ang="0">
                <a:pos x="19" y="31"/>
              </a:cxn>
              <a:cxn ang="0">
                <a:pos x="16" y="16"/>
              </a:cxn>
              <a:cxn ang="0">
                <a:pos x="62" y="16"/>
              </a:cxn>
              <a:cxn ang="0">
                <a:pos x="52" y="16"/>
              </a:cxn>
              <a:cxn ang="0">
                <a:pos x="49" y="31"/>
              </a:cxn>
              <a:cxn ang="0">
                <a:pos x="62" y="20"/>
              </a:cxn>
              <a:cxn ang="0">
                <a:pos x="62" y="16"/>
              </a:cxn>
            </a:cxnLst>
            <a:rect l="0" t="0" r="r" b="b"/>
            <a:pathLst>
              <a:path w="67" h="62">
                <a:moveTo>
                  <a:pt x="67" y="20"/>
                </a:moveTo>
                <a:cubicBezTo>
                  <a:pt x="67" y="27"/>
                  <a:pt x="58" y="36"/>
                  <a:pt x="46" y="36"/>
                </a:cubicBezTo>
                <a:cubicBezTo>
                  <a:pt x="44" y="38"/>
                  <a:pt x="42" y="40"/>
                  <a:pt x="42" y="40"/>
                </a:cubicBezTo>
                <a:cubicBezTo>
                  <a:pt x="40" y="42"/>
                  <a:pt x="39" y="44"/>
                  <a:pt x="39" y="47"/>
                </a:cubicBezTo>
                <a:cubicBezTo>
                  <a:pt x="39" y="49"/>
                  <a:pt x="40" y="52"/>
                  <a:pt x="44" y="52"/>
                </a:cubicBezTo>
                <a:cubicBezTo>
                  <a:pt x="48" y="52"/>
                  <a:pt x="52" y="54"/>
                  <a:pt x="52" y="58"/>
                </a:cubicBezTo>
                <a:cubicBezTo>
                  <a:pt x="52" y="61"/>
                  <a:pt x="52" y="61"/>
                  <a:pt x="52" y="61"/>
                </a:cubicBezTo>
                <a:cubicBezTo>
                  <a:pt x="52" y="62"/>
                  <a:pt x="51" y="62"/>
                  <a:pt x="51" y="62"/>
                </a:cubicBezTo>
                <a:cubicBezTo>
                  <a:pt x="17" y="62"/>
                  <a:pt x="17" y="62"/>
                  <a:pt x="17" y="62"/>
                </a:cubicBezTo>
                <a:cubicBezTo>
                  <a:pt x="16" y="62"/>
                  <a:pt x="16" y="62"/>
                  <a:pt x="16" y="61"/>
                </a:cubicBezTo>
                <a:cubicBezTo>
                  <a:pt x="16" y="58"/>
                  <a:pt x="16" y="58"/>
                  <a:pt x="16" y="58"/>
                </a:cubicBezTo>
                <a:cubicBezTo>
                  <a:pt x="16" y="54"/>
                  <a:pt x="20" y="52"/>
                  <a:pt x="24" y="52"/>
                </a:cubicBezTo>
                <a:cubicBezTo>
                  <a:pt x="27" y="52"/>
                  <a:pt x="29" y="49"/>
                  <a:pt x="29" y="47"/>
                </a:cubicBezTo>
                <a:cubicBezTo>
                  <a:pt x="29" y="44"/>
                  <a:pt x="28" y="42"/>
                  <a:pt x="26" y="40"/>
                </a:cubicBezTo>
                <a:cubicBezTo>
                  <a:pt x="25" y="40"/>
                  <a:pt x="24" y="38"/>
                  <a:pt x="22" y="36"/>
                </a:cubicBezTo>
                <a:cubicBezTo>
                  <a:pt x="10" y="36"/>
                  <a:pt x="0" y="27"/>
                  <a:pt x="0" y="20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12"/>
                  <a:pt x="2" y="11"/>
                  <a:pt x="4" y="11"/>
                </a:cubicBezTo>
                <a:cubicBezTo>
                  <a:pt x="16" y="11"/>
                  <a:pt x="16" y="11"/>
                  <a:pt x="16" y="11"/>
                </a:cubicBezTo>
                <a:cubicBezTo>
                  <a:pt x="16" y="7"/>
                  <a:pt x="16" y="7"/>
                  <a:pt x="16" y="7"/>
                </a:cubicBezTo>
                <a:cubicBezTo>
                  <a:pt x="16" y="3"/>
                  <a:pt x="19" y="0"/>
                  <a:pt x="2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9" y="0"/>
                  <a:pt x="52" y="3"/>
                  <a:pt x="52" y="7"/>
                </a:cubicBezTo>
                <a:cubicBezTo>
                  <a:pt x="52" y="11"/>
                  <a:pt x="52" y="11"/>
                  <a:pt x="52" y="11"/>
                </a:cubicBezTo>
                <a:cubicBezTo>
                  <a:pt x="63" y="11"/>
                  <a:pt x="63" y="11"/>
                  <a:pt x="63" y="11"/>
                </a:cubicBezTo>
                <a:cubicBezTo>
                  <a:pt x="66" y="11"/>
                  <a:pt x="67" y="12"/>
                  <a:pt x="67" y="15"/>
                </a:cubicBezTo>
                <a:lnTo>
                  <a:pt x="67" y="20"/>
                </a:lnTo>
                <a:close/>
                <a:moveTo>
                  <a:pt x="16" y="16"/>
                </a:moveTo>
                <a:cubicBezTo>
                  <a:pt x="6" y="16"/>
                  <a:pt x="6" y="16"/>
                  <a:pt x="6" y="16"/>
                </a:cubicBezTo>
                <a:cubicBezTo>
                  <a:pt x="6" y="20"/>
                  <a:pt x="6" y="20"/>
                  <a:pt x="6" y="20"/>
                </a:cubicBezTo>
                <a:cubicBezTo>
                  <a:pt x="6" y="24"/>
                  <a:pt x="11" y="29"/>
                  <a:pt x="19" y="31"/>
                </a:cubicBezTo>
                <a:cubicBezTo>
                  <a:pt x="17" y="27"/>
                  <a:pt x="16" y="22"/>
                  <a:pt x="16" y="16"/>
                </a:cubicBezTo>
                <a:close/>
                <a:moveTo>
                  <a:pt x="62" y="16"/>
                </a:moveTo>
                <a:cubicBezTo>
                  <a:pt x="52" y="16"/>
                  <a:pt x="52" y="16"/>
                  <a:pt x="52" y="16"/>
                </a:cubicBezTo>
                <a:cubicBezTo>
                  <a:pt x="52" y="22"/>
                  <a:pt x="51" y="27"/>
                  <a:pt x="49" y="31"/>
                </a:cubicBezTo>
                <a:cubicBezTo>
                  <a:pt x="57" y="29"/>
                  <a:pt x="62" y="24"/>
                  <a:pt x="62" y="20"/>
                </a:cubicBezTo>
                <a:lnTo>
                  <a:pt x="62" y="16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800" b="1">
              <a:solidFill>
                <a:srgbClr val="FFFFFF"/>
              </a:solidFill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30" name="Freeform 245">
            <a:extLst>
              <a:ext uri="{FF2B5EF4-FFF2-40B4-BE49-F238E27FC236}">
                <a16:creationId xmlns:a16="http://schemas.microsoft.com/office/drawing/2014/main" id="{E7B747E1-C41A-B36B-8C67-59C297793D9F}"/>
              </a:ext>
            </a:extLst>
          </p:cNvPr>
          <p:cNvSpPr>
            <a:spLocks/>
          </p:cNvSpPr>
          <p:nvPr/>
        </p:nvSpPr>
        <p:spPr bwMode="auto">
          <a:xfrm>
            <a:off x="802099" y="3308832"/>
            <a:ext cx="744302" cy="744571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800" b="1">
              <a:solidFill>
                <a:srgbClr val="FFFFFF"/>
              </a:solidFill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2EDE94B4-0DBD-E3EA-EF48-B19C4868CE4E}"/>
              </a:ext>
            </a:extLst>
          </p:cNvPr>
          <p:cNvGrpSpPr/>
          <p:nvPr/>
        </p:nvGrpSpPr>
        <p:grpSpPr>
          <a:xfrm>
            <a:off x="4450199" y="4292780"/>
            <a:ext cx="1753364" cy="1346114"/>
            <a:chOff x="2959522" y="2180305"/>
            <a:chExt cx="1753364" cy="1346114"/>
          </a:xfrm>
        </p:grpSpPr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14805A46-5A36-EDED-24A2-9B772BE9DF2B}"/>
                </a:ext>
              </a:extLst>
            </p:cNvPr>
            <p:cNvSpPr txBox="1"/>
            <p:nvPr/>
          </p:nvSpPr>
          <p:spPr>
            <a:xfrm>
              <a:off x="2968859" y="2180305"/>
              <a:ext cx="174402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gradFill flip="none" rotWithShape="1">
                    <a:gsLst>
                      <a:gs pos="54000">
                        <a:srgbClr val="FFF0AE"/>
                      </a:gs>
                      <a:gs pos="100000">
                        <a:srgbClr val="BB9F64"/>
                      </a:gs>
                      <a:gs pos="0">
                        <a:srgbClr val="BB9F64"/>
                      </a:gs>
                    </a:gsLst>
                    <a:lin ang="16200000" scaled="1"/>
                    <a:tileRect/>
                  </a:gradFill>
                  <a:latin typeface="+mn-lt"/>
                  <a:ea typeface="+mn-ea"/>
                  <a:cs typeface="+mn-ea"/>
                </a:defRPr>
              </a:lvl1pPr>
            </a:lstStyle>
            <a:p>
              <a:pPr algn="r"/>
              <a:r>
                <a:rPr lang="zh-CN" altLang="en-US" sz="1600" dirty="0">
                  <a:gradFill>
                    <a:gsLst>
                      <a:gs pos="100000">
                        <a:srgbClr val="C00000"/>
                      </a:gs>
                      <a:gs pos="0">
                        <a:srgbClr val="F87358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A29F4315-9C62-E389-D08A-8F50ED871D5F}"/>
                </a:ext>
              </a:extLst>
            </p:cNvPr>
            <p:cNvSpPr txBox="1"/>
            <p:nvPr/>
          </p:nvSpPr>
          <p:spPr>
            <a:xfrm>
              <a:off x="2959522" y="2440801"/>
              <a:ext cx="1744027" cy="10856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2398B5AE-C99F-DB8D-CC45-C63886BAC884}"/>
              </a:ext>
            </a:extLst>
          </p:cNvPr>
          <p:cNvGrpSpPr/>
          <p:nvPr/>
        </p:nvGrpSpPr>
        <p:grpSpPr>
          <a:xfrm>
            <a:off x="1796137" y="4292780"/>
            <a:ext cx="1753364" cy="1346114"/>
            <a:chOff x="2959522" y="2180305"/>
            <a:chExt cx="1753364" cy="1346114"/>
          </a:xfrm>
        </p:grpSpPr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1A574A62-8E15-2AD4-21D3-AE8E87E034F2}"/>
                </a:ext>
              </a:extLst>
            </p:cNvPr>
            <p:cNvSpPr txBox="1"/>
            <p:nvPr/>
          </p:nvSpPr>
          <p:spPr>
            <a:xfrm>
              <a:off x="2968859" y="2180305"/>
              <a:ext cx="174402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gradFill flip="none" rotWithShape="1">
                    <a:gsLst>
                      <a:gs pos="54000">
                        <a:srgbClr val="FFF0AE"/>
                      </a:gs>
                      <a:gs pos="100000">
                        <a:srgbClr val="BB9F64"/>
                      </a:gs>
                      <a:gs pos="0">
                        <a:srgbClr val="BB9F64"/>
                      </a:gs>
                    </a:gsLst>
                    <a:lin ang="16200000" scaled="1"/>
                    <a:tileRect/>
                  </a:gradFill>
                  <a:latin typeface="+mn-lt"/>
                  <a:ea typeface="+mn-ea"/>
                  <a:cs typeface="+mn-ea"/>
                </a:defRPr>
              </a:lvl1pPr>
            </a:lstStyle>
            <a:p>
              <a:pPr algn="r"/>
              <a:r>
                <a:rPr lang="zh-CN" altLang="en-US" sz="1600" dirty="0">
                  <a:gradFill>
                    <a:gsLst>
                      <a:gs pos="100000">
                        <a:srgbClr val="C00000"/>
                      </a:gs>
                      <a:gs pos="0">
                        <a:srgbClr val="F87358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3C02FF14-D756-558B-1D72-D0C10A617CC5}"/>
                </a:ext>
              </a:extLst>
            </p:cNvPr>
            <p:cNvSpPr txBox="1"/>
            <p:nvPr/>
          </p:nvSpPr>
          <p:spPr>
            <a:xfrm>
              <a:off x="2959522" y="2440801"/>
              <a:ext cx="1744027" cy="10856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18E91F8B-38A7-5B16-93A7-4AC854FA24EC}"/>
              </a:ext>
            </a:extLst>
          </p:cNvPr>
          <p:cNvGrpSpPr/>
          <p:nvPr/>
        </p:nvGrpSpPr>
        <p:grpSpPr>
          <a:xfrm>
            <a:off x="7118548" y="4292780"/>
            <a:ext cx="1753364" cy="1346114"/>
            <a:chOff x="2959522" y="2180305"/>
            <a:chExt cx="1753364" cy="1346114"/>
          </a:xfrm>
        </p:grpSpPr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20DC967F-1CD6-88F9-45AC-E8CD6D2761EF}"/>
                </a:ext>
              </a:extLst>
            </p:cNvPr>
            <p:cNvSpPr txBox="1"/>
            <p:nvPr/>
          </p:nvSpPr>
          <p:spPr>
            <a:xfrm>
              <a:off x="2968859" y="2180305"/>
              <a:ext cx="174402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gradFill flip="none" rotWithShape="1">
                    <a:gsLst>
                      <a:gs pos="54000">
                        <a:srgbClr val="FFF0AE"/>
                      </a:gs>
                      <a:gs pos="100000">
                        <a:srgbClr val="BB9F64"/>
                      </a:gs>
                      <a:gs pos="0">
                        <a:srgbClr val="BB9F64"/>
                      </a:gs>
                    </a:gsLst>
                    <a:lin ang="16200000" scaled="1"/>
                    <a:tileRect/>
                  </a:gradFill>
                  <a:latin typeface="+mn-lt"/>
                  <a:ea typeface="+mn-ea"/>
                  <a:cs typeface="+mn-ea"/>
                </a:defRPr>
              </a:lvl1pPr>
            </a:lstStyle>
            <a:p>
              <a:pPr algn="r"/>
              <a:r>
                <a:rPr lang="zh-CN" altLang="en-US" sz="1600" dirty="0">
                  <a:gradFill>
                    <a:gsLst>
                      <a:gs pos="100000">
                        <a:srgbClr val="C00000"/>
                      </a:gs>
                      <a:gs pos="0">
                        <a:srgbClr val="F87358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6246177B-52F2-E060-7580-1CB3E220B71B}"/>
                </a:ext>
              </a:extLst>
            </p:cNvPr>
            <p:cNvSpPr txBox="1"/>
            <p:nvPr/>
          </p:nvSpPr>
          <p:spPr>
            <a:xfrm>
              <a:off x="2959522" y="2440801"/>
              <a:ext cx="1744027" cy="10856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75FC5D5F-D3CA-D42E-F5CC-401BC91E7567}"/>
              </a:ext>
            </a:extLst>
          </p:cNvPr>
          <p:cNvGrpSpPr/>
          <p:nvPr/>
        </p:nvGrpSpPr>
        <p:grpSpPr>
          <a:xfrm>
            <a:off x="4450199" y="1668605"/>
            <a:ext cx="1753364" cy="1346114"/>
            <a:chOff x="2959522" y="2180305"/>
            <a:chExt cx="1753364" cy="1346114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8F57D73D-E0CB-3C15-3750-4AE6D781C450}"/>
                </a:ext>
              </a:extLst>
            </p:cNvPr>
            <p:cNvSpPr txBox="1"/>
            <p:nvPr/>
          </p:nvSpPr>
          <p:spPr>
            <a:xfrm>
              <a:off x="2968859" y="2180305"/>
              <a:ext cx="174402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gradFill flip="none" rotWithShape="1">
                    <a:gsLst>
                      <a:gs pos="54000">
                        <a:srgbClr val="FFF0AE"/>
                      </a:gs>
                      <a:gs pos="100000">
                        <a:srgbClr val="BB9F64"/>
                      </a:gs>
                      <a:gs pos="0">
                        <a:srgbClr val="BB9F64"/>
                      </a:gs>
                    </a:gsLst>
                    <a:lin ang="16200000" scaled="1"/>
                    <a:tileRect/>
                  </a:gradFill>
                  <a:latin typeface="+mn-lt"/>
                  <a:ea typeface="+mn-ea"/>
                  <a:cs typeface="+mn-ea"/>
                </a:defRPr>
              </a:lvl1pPr>
            </a:lstStyle>
            <a:p>
              <a:pPr algn="r"/>
              <a:r>
                <a:rPr lang="zh-CN" altLang="en-US" sz="1600" dirty="0">
                  <a:gradFill>
                    <a:gsLst>
                      <a:gs pos="100000">
                        <a:srgbClr val="C00000"/>
                      </a:gs>
                      <a:gs pos="0">
                        <a:srgbClr val="F87358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AB84BE58-F4EC-59C7-F4F6-78E1F7138780}"/>
                </a:ext>
              </a:extLst>
            </p:cNvPr>
            <p:cNvSpPr txBox="1"/>
            <p:nvPr/>
          </p:nvSpPr>
          <p:spPr>
            <a:xfrm>
              <a:off x="2959522" y="2440801"/>
              <a:ext cx="1744027" cy="10856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1677F7F3-EAE3-0886-99E3-6A6B2AFF4B8F}"/>
              </a:ext>
            </a:extLst>
          </p:cNvPr>
          <p:cNvGrpSpPr/>
          <p:nvPr/>
        </p:nvGrpSpPr>
        <p:grpSpPr>
          <a:xfrm>
            <a:off x="1796137" y="1668605"/>
            <a:ext cx="1753364" cy="1346114"/>
            <a:chOff x="2959522" y="2180305"/>
            <a:chExt cx="1753364" cy="1346114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C41B9F56-407E-92B9-B008-FCE1916DFB27}"/>
                </a:ext>
              </a:extLst>
            </p:cNvPr>
            <p:cNvSpPr txBox="1"/>
            <p:nvPr/>
          </p:nvSpPr>
          <p:spPr>
            <a:xfrm>
              <a:off x="2968859" y="2180305"/>
              <a:ext cx="174402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gradFill flip="none" rotWithShape="1">
                    <a:gsLst>
                      <a:gs pos="54000">
                        <a:srgbClr val="FFF0AE"/>
                      </a:gs>
                      <a:gs pos="100000">
                        <a:srgbClr val="BB9F64"/>
                      </a:gs>
                      <a:gs pos="0">
                        <a:srgbClr val="BB9F64"/>
                      </a:gs>
                    </a:gsLst>
                    <a:lin ang="16200000" scaled="1"/>
                    <a:tileRect/>
                  </a:gradFill>
                  <a:latin typeface="+mn-lt"/>
                  <a:ea typeface="+mn-ea"/>
                  <a:cs typeface="+mn-ea"/>
                </a:defRPr>
              </a:lvl1pPr>
            </a:lstStyle>
            <a:p>
              <a:pPr algn="r"/>
              <a:r>
                <a:rPr lang="zh-CN" altLang="en-US" sz="1600" dirty="0">
                  <a:gradFill>
                    <a:gsLst>
                      <a:gs pos="100000">
                        <a:srgbClr val="C00000"/>
                      </a:gs>
                      <a:gs pos="0">
                        <a:srgbClr val="F87358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C32B6796-16F0-0CFF-6B37-A1333CE8F757}"/>
                </a:ext>
              </a:extLst>
            </p:cNvPr>
            <p:cNvSpPr txBox="1"/>
            <p:nvPr/>
          </p:nvSpPr>
          <p:spPr>
            <a:xfrm>
              <a:off x="2959522" y="2440801"/>
              <a:ext cx="1744027" cy="10856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E27BF48B-6301-D854-D8B8-64246A839412}"/>
              </a:ext>
            </a:extLst>
          </p:cNvPr>
          <p:cNvGrpSpPr/>
          <p:nvPr/>
        </p:nvGrpSpPr>
        <p:grpSpPr>
          <a:xfrm>
            <a:off x="7118548" y="1668605"/>
            <a:ext cx="1753364" cy="1346114"/>
            <a:chOff x="2959522" y="2180305"/>
            <a:chExt cx="1753364" cy="1346114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BA574616-75E1-84C2-3A18-3A49EE4A52AC}"/>
                </a:ext>
              </a:extLst>
            </p:cNvPr>
            <p:cNvSpPr txBox="1"/>
            <p:nvPr/>
          </p:nvSpPr>
          <p:spPr>
            <a:xfrm>
              <a:off x="2968859" y="2180305"/>
              <a:ext cx="174402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gradFill flip="none" rotWithShape="1">
                    <a:gsLst>
                      <a:gs pos="54000">
                        <a:srgbClr val="FFF0AE"/>
                      </a:gs>
                      <a:gs pos="100000">
                        <a:srgbClr val="BB9F64"/>
                      </a:gs>
                      <a:gs pos="0">
                        <a:srgbClr val="BB9F64"/>
                      </a:gs>
                    </a:gsLst>
                    <a:lin ang="16200000" scaled="1"/>
                    <a:tileRect/>
                  </a:gradFill>
                  <a:latin typeface="+mn-lt"/>
                  <a:ea typeface="+mn-ea"/>
                  <a:cs typeface="+mn-ea"/>
                </a:defRPr>
              </a:lvl1pPr>
            </a:lstStyle>
            <a:p>
              <a:pPr algn="r"/>
              <a:r>
                <a:rPr lang="zh-CN" altLang="en-US" sz="1600" dirty="0">
                  <a:gradFill>
                    <a:gsLst>
                      <a:gs pos="100000">
                        <a:srgbClr val="C00000"/>
                      </a:gs>
                      <a:gs pos="0">
                        <a:srgbClr val="F87358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F92F9AE9-890B-FF20-816F-5AFA84F13259}"/>
                </a:ext>
              </a:extLst>
            </p:cNvPr>
            <p:cNvSpPr txBox="1"/>
            <p:nvPr/>
          </p:nvSpPr>
          <p:spPr>
            <a:xfrm>
              <a:off x="2959522" y="2440801"/>
              <a:ext cx="1744027" cy="10856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2167568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EF0DD0D-2B63-CCDF-D7A0-ABAC64B66621}"/>
              </a:ext>
            </a:extLst>
          </p:cNvPr>
          <p:cNvSpPr txBox="1"/>
          <p:nvPr/>
        </p:nvSpPr>
        <p:spPr>
          <a:xfrm>
            <a:off x="444172" y="211471"/>
            <a:ext cx="6014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" name="TextBox 55">
            <a:extLst>
              <a:ext uri="{FF2B5EF4-FFF2-40B4-BE49-F238E27FC236}">
                <a16:creationId xmlns:a16="http://schemas.microsoft.com/office/drawing/2014/main" id="{A2DBDFCC-A623-F2FD-6B61-E4137D2D3F35}"/>
              </a:ext>
            </a:extLst>
          </p:cNvPr>
          <p:cNvSpPr txBox="1"/>
          <p:nvPr/>
        </p:nvSpPr>
        <p:spPr bwMode="auto">
          <a:xfrm>
            <a:off x="1270670" y="301676"/>
            <a:ext cx="2802384" cy="44627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 defTabSz="1625479" fontAlgn="auto">
              <a:spcBef>
                <a:spcPts val="0"/>
              </a:spcBef>
              <a:spcAft>
                <a:spcPts val="0"/>
              </a:spcAft>
              <a:defRPr sz="2000" b="1" spc="3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l"/>
            <a:r>
              <a:rPr lang="zh-CN" altLang="en-US" sz="2300" dirty="0">
                <a:gradFill flip="none" rotWithShape="1">
                  <a:gsLst>
                    <a:gs pos="0">
                      <a:srgbClr val="F87358"/>
                    </a:gs>
                    <a:gs pos="100000">
                      <a:srgbClr val="D93312"/>
                    </a:gs>
                  </a:gsLst>
                  <a:lin ang="5400000" scaled="1"/>
                  <a:tileRect/>
                </a:gradFill>
                <a:effectLst>
                  <a:outerShdw blurRad="50800" dist="114300" dir="2700000" algn="tl" rotWithShape="0">
                    <a:prstClr val="black">
                      <a:alpha val="7000"/>
                    </a:prstClr>
                  </a:outerShdw>
                </a:effectLst>
                <a:sym typeface="HarmonyOS Sans SC Light" panose="00000400000000000000" pitchFamily="2" charset="-122"/>
              </a:rPr>
              <a:t>下步工作计划安排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F38928A-7DD6-97DD-9156-B05EA32338E3}"/>
              </a:ext>
            </a:extLst>
          </p:cNvPr>
          <p:cNvCxnSpPr/>
          <p:nvPr/>
        </p:nvCxnSpPr>
        <p:spPr>
          <a:xfrm>
            <a:off x="822853" y="3506182"/>
            <a:ext cx="10544709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Oval 4">
            <a:extLst>
              <a:ext uri="{FF2B5EF4-FFF2-40B4-BE49-F238E27FC236}">
                <a16:creationId xmlns:a16="http://schemas.microsoft.com/office/drawing/2014/main" id="{B8C623ED-3BBA-6FBE-C72A-3F6A57E0DE53}"/>
              </a:ext>
            </a:extLst>
          </p:cNvPr>
          <p:cNvSpPr/>
          <p:nvPr/>
        </p:nvSpPr>
        <p:spPr>
          <a:xfrm>
            <a:off x="660064" y="3385759"/>
            <a:ext cx="240759" cy="240846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800" b="1">
              <a:solidFill>
                <a:srgbClr val="FFFFFF"/>
              </a:solidFill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1004D8F0-B13E-C523-0A8E-E3D0FEB96032}"/>
              </a:ext>
            </a:extLst>
          </p:cNvPr>
          <p:cNvSpPr/>
          <p:nvPr/>
        </p:nvSpPr>
        <p:spPr>
          <a:xfrm>
            <a:off x="11345169" y="3385759"/>
            <a:ext cx="240759" cy="240846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800" b="1">
              <a:solidFill>
                <a:srgbClr val="FFFFFF"/>
              </a:solidFill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66415C9A-EA78-4D84-2C02-E60CDBEDC584}"/>
              </a:ext>
            </a:extLst>
          </p:cNvPr>
          <p:cNvSpPr/>
          <p:nvPr/>
        </p:nvSpPr>
        <p:spPr>
          <a:xfrm>
            <a:off x="6007561" y="3399618"/>
            <a:ext cx="240759" cy="240846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800" b="1">
              <a:solidFill>
                <a:srgbClr val="FFFFFF"/>
              </a:solidFill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D12B956-0B8C-E5AB-1789-6FFB4F234373}"/>
              </a:ext>
            </a:extLst>
          </p:cNvPr>
          <p:cNvSpPr/>
          <p:nvPr/>
        </p:nvSpPr>
        <p:spPr>
          <a:xfrm>
            <a:off x="2442564" y="3385759"/>
            <a:ext cx="240759" cy="240846"/>
          </a:xfrm>
          <a:prstGeom prst="ellipse">
            <a:avLst/>
          </a:prstGeom>
          <a:solidFill>
            <a:schemeClr val="bg1"/>
          </a:solidFill>
          <a:ln w="9525" cap="flat" cmpd="sng" algn="ctr">
            <a:gradFill>
              <a:gsLst>
                <a:gs pos="0">
                  <a:srgbClr val="F87358"/>
                </a:gs>
                <a:gs pos="100000">
                  <a:srgbClr val="FF101C"/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800">
              <a:solidFill>
                <a:schemeClr val="tx1"/>
              </a:solidFill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11DD3F6B-BDB2-61AB-CA2B-4943189A2BB0}"/>
              </a:ext>
            </a:extLst>
          </p:cNvPr>
          <p:cNvSpPr/>
          <p:nvPr/>
        </p:nvSpPr>
        <p:spPr>
          <a:xfrm>
            <a:off x="7786764" y="3399619"/>
            <a:ext cx="240759" cy="240846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800" b="1">
              <a:solidFill>
                <a:srgbClr val="FFFFFF"/>
              </a:solidFill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D17F4FB3-A732-A561-40E9-87C42623DB70}"/>
              </a:ext>
            </a:extLst>
          </p:cNvPr>
          <p:cNvSpPr/>
          <p:nvPr/>
        </p:nvSpPr>
        <p:spPr>
          <a:xfrm>
            <a:off x="4225063" y="3399618"/>
            <a:ext cx="240759" cy="240846"/>
          </a:xfrm>
          <a:prstGeom prst="ellipse">
            <a:avLst/>
          </a:prstGeom>
          <a:solidFill>
            <a:schemeClr val="bg1"/>
          </a:solidFill>
          <a:ln w="9525" cap="flat" cmpd="sng" algn="ctr">
            <a:gradFill>
              <a:gsLst>
                <a:gs pos="0">
                  <a:srgbClr val="F87358"/>
                </a:gs>
                <a:gs pos="100000">
                  <a:srgbClr val="FF101C"/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800">
              <a:solidFill>
                <a:schemeClr val="tx1"/>
              </a:solidFill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BA01844-A043-7C20-E2C1-FB180856965D}"/>
              </a:ext>
            </a:extLst>
          </p:cNvPr>
          <p:cNvSpPr/>
          <p:nvPr/>
        </p:nvSpPr>
        <p:spPr>
          <a:xfrm>
            <a:off x="9565966" y="3399618"/>
            <a:ext cx="240759" cy="240846"/>
          </a:xfrm>
          <a:prstGeom prst="ellipse">
            <a:avLst/>
          </a:prstGeom>
          <a:solidFill>
            <a:schemeClr val="bg1"/>
          </a:solidFill>
          <a:ln w="9525" cap="flat" cmpd="sng" algn="ctr">
            <a:gradFill>
              <a:gsLst>
                <a:gs pos="0">
                  <a:srgbClr val="F87358"/>
                </a:gs>
                <a:gs pos="100000">
                  <a:srgbClr val="FF101C"/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800">
              <a:solidFill>
                <a:schemeClr val="tx1"/>
              </a:solidFill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F432AA27-792D-7345-61EE-AC5B4CCEAA97}"/>
              </a:ext>
            </a:extLst>
          </p:cNvPr>
          <p:cNvSpPr/>
          <p:nvPr/>
        </p:nvSpPr>
        <p:spPr>
          <a:xfrm>
            <a:off x="660065" y="2827152"/>
            <a:ext cx="3805755" cy="249440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800" b="1">
              <a:solidFill>
                <a:srgbClr val="FFFFFF"/>
              </a:solidFill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6E5B7F1-CB30-153D-53B8-EC133D79BF57}"/>
              </a:ext>
            </a:extLst>
          </p:cNvPr>
          <p:cNvSpPr/>
          <p:nvPr/>
        </p:nvSpPr>
        <p:spPr>
          <a:xfrm>
            <a:off x="2562942" y="2272841"/>
            <a:ext cx="3685379" cy="248458"/>
          </a:xfrm>
          <a:prstGeom prst="rect">
            <a:avLst/>
          </a:prstGeom>
          <a:solidFill>
            <a:schemeClr val="bg1"/>
          </a:solidFill>
          <a:ln w="9525" cap="flat" cmpd="sng" algn="ctr">
            <a:gradFill>
              <a:gsLst>
                <a:gs pos="0">
                  <a:srgbClr val="F87358"/>
                </a:gs>
                <a:gs pos="100000">
                  <a:srgbClr val="FF101C"/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800">
              <a:solidFill>
                <a:schemeClr val="tx1"/>
              </a:solidFill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C8606E3-FF8F-7D2D-38E9-0B00D83A77ED}"/>
              </a:ext>
            </a:extLst>
          </p:cNvPr>
          <p:cNvSpPr/>
          <p:nvPr/>
        </p:nvSpPr>
        <p:spPr>
          <a:xfrm>
            <a:off x="6007561" y="1727107"/>
            <a:ext cx="3799164" cy="248458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800" b="1">
              <a:solidFill>
                <a:srgbClr val="FFFFFF"/>
              </a:solidFill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28BC941-FE76-374E-0953-F7520877B237}"/>
              </a:ext>
            </a:extLst>
          </p:cNvPr>
          <p:cNvSpPr/>
          <p:nvPr/>
        </p:nvSpPr>
        <p:spPr>
          <a:xfrm>
            <a:off x="7900547" y="1197546"/>
            <a:ext cx="3685379" cy="248458"/>
          </a:xfrm>
          <a:prstGeom prst="rect">
            <a:avLst/>
          </a:prstGeom>
          <a:solidFill>
            <a:schemeClr val="bg1"/>
          </a:solidFill>
          <a:ln w="9525" cap="flat" cmpd="sng" algn="ctr">
            <a:gradFill>
              <a:gsLst>
                <a:gs pos="0">
                  <a:srgbClr val="F87358"/>
                </a:gs>
                <a:gs pos="100000">
                  <a:srgbClr val="FF101C"/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800">
              <a:solidFill>
                <a:schemeClr val="tx1"/>
              </a:solidFill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2949A7B7-C4B7-E0C2-20E3-43E4DD3564DF}"/>
              </a:ext>
            </a:extLst>
          </p:cNvPr>
          <p:cNvSpPr/>
          <p:nvPr/>
        </p:nvSpPr>
        <p:spPr>
          <a:xfrm>
            <a:off x="833697" y="4148720"/>
            <a:ext cx="686913" cy="687162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800" b="1">
              <a:solidFill>
                <a:srgbClr val="FFFFFF"/>
              </a:solidFill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BE23A2EC-EFE3-C008-3A25-1A4625483613}"/>
              </a:ext>
            </a:extLst>
          </p:cNvPr>
          <p:cNvSpPr/>
          <p:nvPr/>
        </p:nvSpPr>
        <p:spPr>
          <a:xfrm>
            <a:off x="3683370" y="4148720"/>
            <a:ext cx="686913" cy="687162"/>
          </a:xfrm>
          <a:prstGeom prst="ellipse">
            <a:avLst/>
          </a:prstGeom>
          <a:solidFill>
            <a:schemeClr val="bg1"/>
          </a:solidFill>
          <a:ln w="9525" cap="flat" cmpd="sng" algn="ctr">
            <a:gradFill>
              <a:gsLst>
                <a:gs pos="0">
                  <a:srgbClr val="F87358"/>
                </a:gs>
                <a:gs pos="100000">
                  <a:srgbClr val="FF101C"/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800">
              <a:solidFill>
                <a:schemeClr val="tx1"/>
              </a:solidFill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0BC3FABF-4382-72DE-06CB-5213931934D2}"/>
              </a:ext>
            </a:extLst>
          </p:cNvPr>
          <p:cNvSpPr/>
          <p:nvPr/>
        </p:nvSpPr>
        <p:spPr>
          <a:xfrm>
            <a:off x="6533042" y="4148720"/>
            <a:ext cx="686913" cy="687162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800" b="1">
              <a:solidFill>
                <a:srgbClr val="FFFFFF"/>
              </a:solidFill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5AF4074B-81FA-F09A-5279-AFD25B3CD5CA}"/>
              </a:ext>
            </a:extLst>
          </p:cNvPr>
          <p:cNvSpPr/>
          <p:nvPr/>
        </p:nvSpPr>
        <p:spPr>
          <a:xfrm>
            <a:off x="9292701" y="4148718"/>
            <a:ext cx="686913" cy="687162"/>
          </a:xfrm>
          <a:prstGeom prst="ellipse">
            <a:avLst/>
          </a:prstGeom>
          <a:solidFill>
            <a:schemeClr val="bg1"/>
          </a:solidFill>
          <a:ln w="9525" cap="flat" cmpd="sng" algn="ctr">
            <a:gradFill>
              <a:gsLst>
                <a:gs pos="0">
                  <a:srgbClr val="F87358"/>
                </a:gs>
                <a:gs pos="100000">
                  <a:srgbClr val="FF101C"/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800">
              <a:solidFill>
                <a:schemeClr val="tx1"/>
              </a:solidFill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28" name="TextBox 51">
            <a:extLst>
              <a:ext uri="{FF2B5EF4-FFF2-40B4-BE49-F238E27FC236}">
                <a16:creationId xmlns:a16="http://schemas.microsoft.com/office/drawing/2014/main" id="{ED5CD7EB-E689-060F-C080-E770347CB938}"/>
              </a:ext>
            </a:extLst>
          </p:cNvPr>
          <p:cNvSpPr txBox="1"/>
          <p:nvPr/>
        </p:nvSpPr>
        <p:spPr>
          <a:xfrm>
            <a:off x="11063758" y="3712221"/>
            <a:ext cx="864335" cy="461663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2023</a:t>
            </a:r>
            <a:endParaRPr lang="en-GB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9" name="TextBox 52">
            <a:extLst>
              <a:ext uri="{FF2B5EF4-FFF2-40B4-BE49-F238E27FC236}">
                <a16:creationId xmlns:a16="http://schemas.microsoft.com/office/drawing/2014/main" id="{AF52208A-3413-D6F6-7314-580779368F0F}"/>
              </a:ext>
            </a:extLst>
          </p:cNvPr>
          <p:cNvSpPr txBox="1"/>
          <p:nvPr/>
        </p:nvSpPr>
        <p:spPr>
          <a:xfrm>
            <a:off x="9284555" y="3717194"/>
            <a:ext cx="864335" cy="461663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2022</a:t>
            </a:r>
            <a:endParaRPr lang="en-GB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0" name="TextBox 53">
            <a:extLst>
              <a:ext uri="{FF2B5EF4-FFF2-40B4-BE49-F238E27FC236}">
                <a16:creationId xmlns:a16="http://schemas.microsoft.com/office/drawing/2014/main" id="{D696D48C-281D-7CA0-5876-2D75509521FA}"/>
              </a:ext>
            </a:extLst>
          </p:cNvPr>
          <p:cNvSpPr txBox="1"/>
          <p:nvPr/>
        </p:nvSpPr>
        <p:spPr>
          <a:xfrm>
            <a:off x="7505353" y="3717194"/>
            <a:ext cx="864335" cy="461663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2021</a:t>
            </a:r>
            <a:endParaRPr lang="en-GB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1" name="TextBox 54">
            <a:extLst>
              <a:ext uri="{FF2B5EF4-FFF2-40B4-BE49-F238E27FC236}">
                <a16:creationId xmlns:a16="http://schemas.microsoft.com/office/drawing/2014/main" id="{3FB57F07-3204-5260-41DB-5E40E65B57D6}"/>
              </a:ext>
            </a:extLst>
          </p:cNvPr>
          <p:cNvSpPr txBox="1"/>
          <p:nvPr/>
        </p:nvSpPr>
        <p:spPr>
          <a:xfrm>
            <a:off x="5726150" y="3713097"/>
            <a:ext cx="864335" cy="461663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2020</a:t>
            </a:r>
            <a:endParaRPr lang="en-GB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2" name="TextBox 55">
            <a:extLst>
              <a:ext uri="{FF2B5EF4-FFF2-40B4-BE49-F238E27FC236}">
                <a16:creationId xmlns:a16="http://schemas.microsoft.com/office/drawing/2014/main" id="{27A10A4C-3F36-51AE-64A8-90121DDB5565}"/>
              </a:ext>
            </a:extLst>
          </p:cNvPr>
          <p:cNvSpPr txBox="1"/>
          <p:nvPr/>
        </p:nvSpPr>
        <p:spPr>
          <a:xfrm>
            <a:off x="3943652" y="3707097"/>
            <a:ext cx="864335" cy="461663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2019</a:t>
            </a:r>
            <a:endParaRPr lang="en-GB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3" name="TextBox 56">
            <a:extLst>
              <a:ext uri="{FF2B5EF4-FFF2-40B4-BE49-F238E27FC236}">
                <a16:creationId xmlns:a16="http://schemas.microsoft.com/office/drawing/2014/main" id="{E6504E7F-5B6A-A3B5-3FBA-D307DF2BDC66}"/>
              </a:ext>
            </a:extLst>
          </p:cNvPr>
          <p:cNvSpPr txBox="1"/>
          <p:nvPr/>
        </p:nvSpPr>
        <p:spPr>
          <a:xfrm>
            <a:off x="2161152" y="3714798"/>
            <a:ext cx="864335" cy="461663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2018</a:t>
            </a:r>
            <a:endParaRPr lang="en-GB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4" name="TextBox 57">
            <a:extLst>
              <a:ext uri="{FF2B5EF4-FFF2-40B4-BE49-F238E27FC236}">
                <a16:creationId xmlns:a16="http://schemas.microsoft.com/office/drawing/2014/main" id="{EF34B180-A1BF-7763-8607-3CBC6E0A3682}"/>
              </a:ext>
            </a:extLst>
          </p:cNvPr>
          <p:cNvSpPr txBox="1"/>
          <p:nvPr/>
        </p:nvSpPr>
        <p:spPr>
          <a:xfrm>
            <a:off x="378652" y="3712221"/>
            <a:ext cx="864335" cy="461663"/>
          </a:xfrm>
          <a:prstGeom prst="rect">
            <a:avLst/>
          </a:prstGeom>
          <a:noFill/>
        </p:spPr>
        <p:txBody>
          <a:bodyPr wrap="none" lIns="91438" tIns="45719" rIns="91438" bIns="45719" rtlCol="0">
            <a:spAutoFit/>
          </a:bodyPr>
          <a:lstStyle/>
          <a:p>
            <a:r>
              <a:rPr 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2017</a:t>
            </a:r>
            <a:endParaRPr lang="en-GB" dirty="0">
              <a:solidFill>
                <a:schemeClr val="tx1">
                  <a:lumMod val="65000"/>
                  <a:lumOff val="35000"/>
                </a:schemeClr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35" name="Group 36">
            <a:extLst>
              <a:ext uri="{FF2B5EF4-FFF2-40B4-BE49-F238E27FC236}">
                <a16:creationId xmlns:a16="http://schemas.microsoft.com/office/drawing/2014/main" id="{858BB709-43ED-76B2-5B1D-CD749FF59564}"/>
              </a:ext>
            </a:extLst>
          </p:cNvPr>
          <p:cNvGrpSpPr/>
          <p:nvPr/>
        </p:nvGrpSpPr>
        <p:grpSpPr>
          <a:xfrm>
            <a:off x="9444304" y="4342187"/>
            <a:ext cx="383705" cy="312324"/>
            <a:chOff x="10074275" y="4479132"/>
            <a:chExt cx="464344" cy="377825"/>
          </a:xfrm>
          <a:solidFill>
            <a:schemeClr val="bg1"/>
          </a:solidFill>
        </p:grpSpPr>
        <p:sp>
          <p:nvSpPr>
            <p:cNvPr id="36" name="AutoShape 5">
              <a:extLst>
                <a:ext uri="{FF2B5EF4-FFF2-40B4-BE49-F238E27FC236}">
                  <a16:creationId xmlns:a16="http://schemas.microsoft.com/office/drawing/2014/main" id="{4C80D869-DFEF-CF0B-842E-323775EF22D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93363" y="4595019"/>
              <a:ext cx="87313" cy="116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999" y="18900"/>
                  </a:moveTo>
                  <a:lnTo>
                    <a:pt x="3600" y="18900"/>
                  </a:lnTo>
                  <a:lnTo>
                    <a:pt x="3600" y="2700"/>
                  </a:lnTo>
                  <a:lnTo>
                    <a:pt x="7200" y="2700"/>
                  </a:lnTo>
                  <a:lnTo>
                    <a:pt x="17999" y="14850"/>
                  </a:lnTo>
                  <a:cubicBezTo>
                    <a:pt x="17999" y="14850"/>
                    <a:pt x="17999" y="18900"/>
                    <a:pt x="17999" y="18900"/>
                  </a:cubicBezTo>
                  <a:close/>
                  <a:moveTo>
                    <a:pt x="10195" y="1202"/>
                  </a:moveTo>
                  <a:cubicBezTo>
                    <a:pt x="9527" y="450"/>
                    <a:pt x="8402" y="0"/>
                    <a:pt x="7200" y="0"/>
                  </a:cubicBezTo>
                  <a:lnTo>
                    <a:pt x="3600" y="0"/>
                  </a:lnTo>
                  <a:cubicBezTo>
                    <a:pt x="1610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610" y="21599"/>
                    <a:pt x="3600" y="21599"/>
                  </a:cubicBezTo>
                  <a:lnTo>
                    <a:pt x="17999" y="21599"/>
                  </a:lnTo>
                  <a:cubicBezTo>
                    <a:pt x="19989" y="21599"/>
                    <a:pt x="21600" y="20392"/>
                    <a:pt x="21600" y="18900"/>
                  </a:cubicBezTo>
                  <a:lnTo>
                    <a:pt x="21600" y="14850"/>
                  </a:lnTo>
                  <a:cubicBezTo>
                    <a:pt x="21600" y="14317"/>
                    <a:pt x="21389" y="13795"/>
                    <a:pt x="20995" y="13352"/>
                  </a:cubicBezTo>
                  <a:cubicBezTo>
                    <a:pt x="20995" y="13352"/>
                    <a:pt x="10195" y="1202"/>
                    <a:pt x="10195" y="120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800" b="1">
                <a:solidFill>
                  <a:srgbClr val="FFFFFF"/>
                </a:solidFill>
                <a:latin typeface="Arial" pitchFamily="34" charset="0"/>
                <a:ea typeface="华文细黑" pitchFamily="2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37" name="AutoShape 6">
              <a:extLst>
                <a:ext uri="{FF2B5EF4-FFF2-40B4-BE49-F238E27FC236}">
                  <a16:creationId xmlns:a16="http://schemas.microsoft.com/office/drawing/2014/main" id="{DC5B833C-7C5A-D2C1-3065-D21B4890D6A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74275" y="4479132"/>
              <a:ext cx="464344" cy="3778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50" y="16615"/>
                  </a:moveTo>
                  <a:cubicBezTo>
                    <a:pt x="20250" y="17074"/>
                    <a:pt x="19948" y="17446"/>
                    <a:pt x="19575" y="17446"/>
                  </a:cubicBezTo>
                  <a:lnTo>
                    <a:pt x="18803" y="17446"/>
                  </a:lnTo>
                  <a:cubicBezTo>
                    <a:pt x="18501" y="16016"/>
                    <a:pt x="17453" y="14953"/>
                    <a:pt x="16200" y="14953"/>
                  </a:cubicBezTo>
                  <a:cubicBezTo>
                    <a:pt x="14945" y="14953"/>
                    <a:pt x="13897" y="16016"/>
                    <a:pt x="13595" y="17446"/>
                  </a:cubicBezTo>
                  <a:lnTo>
                    <a:pt x="10029" y="17446"/>
                  </a:lnTo>
                  <a:cubicBezTo>
                    <a:pt x="9727" y="16016"/>
                    <a:pt x="8679" y="14953"/>
                    <a:pt x="7425" y="14953"/>
                  </a:cubicBezTo>
                  <a:cubicBezTo>
                    <a:pt x="6170" y="14953"/>
                    <a:pt x="5122" y="16016"/>
                    <a:pt x="4820" y="17446"/>
                  </a:cubicBezTo>
                  <a:lnTo>
                    <a:pt x="4050" y="17446"/>
                  </a:lnTo>
                  <a:cubicBezTo>
                    <a:pt x="3677" y="17446"/>
                    <a:pt x="3375" y="17074"/>
                    <a:pt x="3375" y="16615"/>
                  </a:cubicBezTo>
                  <a:lnTo>
                    <a:pt x="3375" y="14123"/>
                  </a:lnTo>
                  <a:lnTo>
                    <a:pt x="12150" y="14123"/>
                  </a:lnTo>
                  <a:cubicBezTo>
                    <a:pt x="13266" y="14123"/>
                    <a:pt x="14175" y="13005"/>
                    <a:pt x="14175" y="11630"/>
                  </a:cubicBezTo>
                  <a:lnTo>
                    <a:pt x="14175" y="5815"/>
                  </a:lnTo>
                  <a:lnTo>
                    <a:pt x="16875" y="5815"/>
                  </a:lnTo>
                  <a:cubicBezTo>
                    <a:pt x="17100" y="5815"/>
                    <a:pt x="17311" y="5954"/>
                    <a:pt x="17436" y="6185"/>
                  </a:cubicBezTo>
                  <a:lnTo>
                    <a:pt x="20136" y="11169"/>
                  </a:lnTo>
                  <a:cubicBezTo>
                    <a:pt x="20210" y="11306"/>
                    <a:pt x="20250" y="11466"/>
                    <a:pt x="20250" y="11630"/>
                  </a:cubicBezTo>
                  <a:cubicBezTo>
                    <a:pt x="20250" y="11630"/>
                    <a:pt x="20250" y="16615"/>
                    <a:pt x="20250" y="16615"/>
                  </a:cubicBezTo>
                  <a:close/>
                  <a:moveTo>
                    <a:pt x="16200" y="19938"/>
                  </a:moveTo>
                  <a:cubicBezTo>
                    <a:pt x="15454" y="19938"/>
                    <a:pt x="14850" y="19193"/>
                    <a:pt x="14850" y="18276"/>
                  </a:cubicBezTo>
                  <a:cubicBezTo>
                    <a:pt x="14850" y="17360"/>
                    <a:pt x="15454" y="16615"/>
                    <a:pt x="16200" y="16615"/>
                  </a:cubicBezTo>
                  <a:cubicBezTo>
                    <a:pt x="16945" y="16615"/>
                    <a:pt x="17550" y="17360"/>
                    <a:pt x="17550" y="18276"/>
                  </a:cubicBezTo>
                  <a:cubicBezTo>
                    <a:pt x="17550" y="19193"/>
                    <a:pt x="16945" y="19938"/>
                    <a:pt x="16200" y="19938"/>
                  </a:cubicBezTo>
                  <a:moveTo>
                    <a:pt x="7425" y="19938"/>
                  </a:moveTo>
                  <a:cubicBezTo>
                    <a:pt x="6679" y="19938"/>
                    <a:pt x="6075" y="19193"/>
                    <a:pt x="6075" y="18276"/>
                  </a:cubicBezTo>
                  <a:cubicBezTo>
                    <a:pt x="6075" y="17360"/>
                    <a:pt x="6679" y="16615"/>
                    <a:pt x="7425" y="16615"/>
                  </a:cubicBezTo>
                  <a:cubicBezTo>
                    <a:pt x="8170" y="16615"/>
                    <a:pt x="8775" y="17360"/>
                    <a:pt x="8775" y="18276"/>
                  </a:cubicBezTo>
                  <a:cubicBezTo>
                    <a:pt x="8775" y="19193"/>
                    <a:pt x="8170" y="19938"/>
                    <a:pt x="7425" y="19938"/>
                  </a:cubicBezTo>
                  <a:moveTo>
                    <a:pt x="2024" y="12461"/>
                  </a:moveTo>
                  <a:cubicBezTo>
                    <a:pt x="1652" y="12461"/>
                    <a:pt x="1349" y="12089"/>
                    <a:pt x="1349" y="11630"/>
                  </a:cubicBezTo>
                  <a:lnTo>
                    <a:pt x="1349" y="2492"/>
                  </a:lnTo>
                  <a:cubicBezTo>
                    <a:pt x="1349" y="2033"/>
                    <a:pt x="1652" y="1661"/>
                    <a:pt x="2024" y="1661"/>
                  </a:cubicBezTo>
                  <a:lnTo>
                    <a:pt x="12150" y="1661"/>
                  </a:lnTo>
                  <a:cubicBezTo>
                    <a:pt x="12523" y="1661"/>
                    <a:pt x="12825" y="2033"/>
                    <a:pt x="12825" y="2492"/>
                  </a:cubicBezTo>
                  <a:lnTo>
                    <a:pt x="12825" y="4153"/>
                  </a:lnTo>
                  <a:lnTo>
                    <a:pt x="12825" y="5815"/>
                  </a:lnTo>
                  <a:lnTo>
                    <a:pt x="12825" y="11630"/>
                  </a:lnTo>
                  <a:cubicBezTo>
                    <a:pt x="12825" y="12089"/>
                    <a:pt x="12523" y="12461"/>
                    <a:pt x="12150" y="12461"/>
                  </a:cubicBezTo>
                  <a:cubicBezTo>
                    <a:pt x="12150" y="12461"/>
                    <a:pt x="2024" y="12461"/>
                    <a:pt x="2024" y="12461"/>
                  </a:cubicBezTo>
                  <a:close/>
                  <a:moveTo>
                    <a:pt x="21259" y="10248"/>
                  </a:moveTo>
                  <a:lnTo>
                    <a:pt x="18559" y="5263"/>
                  </a:lnTo>
                  <a:cubicBezTo>
                    <a:pt x="18182" y="4568"/>
                    <a:pt x="17552" y="4153"/>
                    <a:pt x="16875" y="4153"/>
                  </a:cubicBezTo>
                  <a:lnTo>
                    <a:pt x="14175" y="4153"/>
                  </a:lnTo>
                  <a:lnTo>
                    <a:pt x="14175" y="2492"/>
                  </a:lnTo>
                  <a:cubicBezTo>
                    <a:pt x="14175" y="1117"/>
                    <a:pt x="13266" y="0"/>
                    <a:pt x="12150" y="0"/>
                  </a:cubicBezTo>
                  <a:lnTo>
                    <a:pt x="2024" y="0"/>
                  </a:lnTo>
                  <a:cubicBezTo>
                    <a:pt x="908" y="0"/>
                    <a:pt x="0" y="1117"/>
                    <a:pt x="0" y="2492"/>
                  </a:cubicBezTo>
                  <a:lnTo>
                    <a:pt x="0" y="11630"/>
                  </a:lnTo>
                  <a:cubicBezTo>
                    <a:pt x="0" y="13005"/>
                    <a:pt x="908" y="14123"/>
                    <a:pt x="2024" y="14123"/>
                  </a:cubicBezTo>
                  <a:lnTo>
                    <a:pt x="2025" y="14123"/>
                  </a:lnTo>
                  <a:lnTo>
                    <a:pt x="2025" y="16615"/>
                  </a:lnTo>
                  <a:cubicBezTo>
                    <a:pt x="2025" y="17989"/>
                    <a:pt x="2933" y="19107"/>
                    <a:pt x="4050" y="19107"/>
                  </a:cubicBezTo>
                  <a:lnTo>
                    <a:pt x="4820" y="19107"/>
                  </a:lnTo>
                  <a:cubicBezTo>
                    <a:pt x="5122" y="20537"/>
                    <a:pt x="6170" y="21600"/>
                    <a:pt x="7425" y="21600"/>
                  </a:cubicBezTo>
                  <a:cubicBezTo>
                    <a:pt x="8679" y="21600"/>
                    <a:pt x="9727" y="20537"/>
                    <a:pt x="10029" y="19107"/>
                  </a:cubicBezTo>
                  <a:lnTo>
                    <a:pt x="13595" y="19107"/>
                  </a:lnTo>
                  <a:cubicBezTo>
                    <a:pt x="13897" y="20537"/>
                    <a:pt x="14945" y="21600"/>
                    <a:pt x="16200" y="21600"/>
                  </a:cubicBezTo>
                  <a:cubicBezTo>
                    <a:pt x="17453" y="21600"/>
                    <a:pt x="18501" y="20537"/>
                    <a:pt x="18803" y="19107"/>
                  </a:cubicBezTo>
                  <a:lnTo>
                    <a:pt x="19575" y="19107"/>
                  </a:lnTo>
                  <a:cubicBezTo>
                    <a:pt x="20691" y="19107"/>
                    <a:pt x="21599" y="17989"/>
                    <a:pt x="21599" y="16615"/>
                  </a:cubicBezTo>
                  <a:lnTo>
                    <a:pt x="21599" y="11630"/>
                  </a:lnTo>
                  <a:cubicBezTo>
                    <a:pt x="21599" y="11137"/>
                    <a:pt x="21482" y="10658"/>
                    <a:pt x="21259" y="10248"/>
                  </a:cubicBezTo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800" b="1">
                <a:solidFill>
                  <a:srgbClr val="FFFFFF"/>
                </a:solidFill>
                <a:latin typeface="Arial" pitchFamily="34" charset="0"/>
                <a:ea typeface="华文细黑" pitchFamily="2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38" name="Group 39">
            <a:extLst>
              <a:ext uri="{FF2B5EF4-FFF2-40B4-BE49-F238E27FC236}">
                <a16:creationId xmlns:a16="http://schemas.microsoft.com/office/drawing/2014/main" id="{BF3F64C8-51DB-AC09-7FE6-6A36A27646A2}"/>
              </a:ext>
            </a:extLst>
          </p:cNvPr>
          <p:cNvGrpSpPr/>
          <p:nvPr/>
        </p:nvGrpSpPr>
        <p:grpSpPr>
          <a:xfrm>
            <a:off x="6684646" y="4293958"/>
            <a:ext cx="383705" cy="384501"/>
            <a:chOff x="9145588" y="4435475"/>
            <a:chExt cx="464344" cy="465138"/>
          </a:xfrm>
          <a:solidFill>
            <a:schemeClr val="bg1"/>
          </a:solidFill>
        </p:grpSpPr>
        <p:sp>
          <p:nvSpPr>
            <p:cNvPr id="39" name="AutoShape 7">
              <a:extLst>
                <a:ext uri="{FF2B5EF4-FFF2-40B4-BE49-F238E27FC236}">
                  <a16:creationId xmlns:a16="http://schemas.microsoft.com/office/drawing/2014/main" id="{283BF93E-C1BC-18BE-0B5A-65F1944984F9}"/>
                </a:ext>
              </a:extLst>
            </p:cNvPr>
            <p:cNvSpPr>
              <a:spLocks/>
            </p:cNvSpPr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594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0" name="AutoShape 8">
              <a:extLst>
                <a:ext uri="{FF2B5EF4-FFF2-40B4-BE49-F238E27FC236}">
                  <a16:creationId xmlns:a16="http://schemas.microsoft.com/office/drawing/2014/main" id="{87520437-2082-9B54-7C01-3B1035A8DD11}"/>
                </a:ext>
              </a:extLst>
            </p:cNvPr>
            <p:cNvSpPr>
              <a:spLocks/>
            </p:cNvSpPr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594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1" name="AutoShape 9">
              <a:extLst>
                <a:ext uri="{FF2B5EF4-FFF2-40B4-BE49-F238E27FC236}">
                  <a16:creationId xmlns:a16="http://schemas.microsoft.com/office/drawing/2014/main" id="{B6419F6D-7EFD-0A1D-3442-5338CC9B39EB}"/>
                </a:ext>
              </a:extLst>
            </p:cNvPr>
            <p:cNvSpPr>
              <a:spLocks/>
            </p:cNvSpPr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594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2" name="AutoShape 10">
              <a:extLst>
                <a:ext uri="{FF2B5EF4-FFF2-40B4-BE49-F238E27FC236}">
                  <a16:creationId xmlns:a16="http://schemas.microsoft.com/office/drawing/2014/main" id="{C3F3D7B3-E72F-0679-85A1-F3F5B71059BA}"/>
                </a:ext>
              </a:extLst>
            </p:cNvPr>
            <p:cNvSpPr>
              <a:spLocks/>
            </p:cNvSpPr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594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3" name="AutoShape 11">
              <a:extLst>
                <a:ext uri="{FF2B5EF4-FFF2-40B4-BE49-F238E27FC236}">
                  <a16:creationId xmlns:a16="http://schemas.microsoft.com/office/drawing/2014/main" id="{A1B4BB72-87AA-3D5F-F9FC-F715F2347712}"/>
                </a:ext>
              </a:extLst>
            </p:cNvPr>
            <p:cNvSpPr>
              <a:spLocks/>
            </p:cNvSpPr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594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4" name="AutoShape 12">
              <a:extLst>
                <a:ext uri="{FF2B5EF4-FFF2-40B4-BE49-F238E27FC236}">
                  <a16:creationId xmlns:a16="http://schemas.microsoft.com/office/drawing/2014/main" id="{97229887-0741-E875-0D98-CD561A95EE72}"/>
                </a:ext>
              </a:extLst>
            </p:cNvPr>
            <p:cNvSpPr>
              <a:spLocks/>
            </p:cNvSpPr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594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5" name="AutoShape 13">
              <a:extLst>
                <a:ext uri="{FF2B5EF4-FFF2-40B4-BE49-F238E27FC236}">
                  <a16:creationId xmlns:a16="http://schemas.microsoft.com/office/drawing/2014/main" id="{2BF5CBB6-CDBD-EBB5-0CFE-C84725C748DA}"/>
                </a:ext>
              </a:extLst>
            </p:cNvPr>
            <p:cNvSpPr>
              <a:spLocks/>
            </p:cNvSpPr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594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6" name="AutoShape 14">
              <a:extLst>
                <a:ext uri="{FF2B5EF4-FFF2-40B4-BE49-F238E27FC236}">
                  <a16:creationId xmlns:a16="http://schemas.microsoft.com/office/drawing/2014/main" id="{0E78564F-4731-77E4-E412-ABC8B89E1BE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594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47" name="AutoShape 15">
              <a:extLst>
                <a:ext uri="{FF2B5EF4-FFF2-40B4-BE49-F238E27FC236}">
                  <a16:creationId xmlns:a16="http://schemas.microsoft.com/office/drawing/2014/main" id="{B1FB9410-CD81-EA5D-0E08-ED07833D5E12}"/>
                </a:ext>
              </a:extLst>
            </p:cNvPr>
            <p:cNvSpPr>
              <a:spLocks/>
            </p:cNvSpPr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594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48" name="Group 49">
            <a:extLst>
              <a:ext uri="{FF2B5EF4-FFF2-40B4-BE49-F238E27FC236}">
                <a16:creationId xmlns:a16="http://schemas.microsoft.com/office/drawing/2014/main" id="{61067A45-9BC5-B5D3-B2FA-54225BF82DE4}"/>
              </a:ext>
            </a:extLst>
          </p:cNvPr>
          <p:cNvGrpSpPr/>
          <p:nvPr/>
        </p:nvGrpSpPr>
        <p:grpSpPr>
          <a:xfrm>
            <a:off x="3834973" y="4290857"/>
            <a:ext cx="383705" cy="383844"/>
            <a:chOff x="4439444" y="1652588"/>
            <a:chExt cx="464344" cy="464344"/>
          </a:xfrm>
          <a:solidFill>
            <a:schemeClr val="bg1"/>
          </a:solidFill>
        </p:grpSpPr>
        <p:sp>
          <p:nvSpPr>
            <p:cNvPr id="49" name="AutoShape 136">
              <a:extLst>
                <a:ext uri="{FF2B5EF4-FFF2-40B4-BE49-F238E27FC236}">
                  <a16:creationId xmlns:a16="http://schemas.microsoft.com/office/drawing/2014/main" id="{5DF47091-0296-DEBC-2127-C1331396EC98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6300" y="1710532"/>
              <a:ext cx="152400" cy="1524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538" y="20579"/>
                  </a:moveTo>
                  <a:lnTo>
                    <a:pt x="19542" y="20579"/>
                  </a:lnTo>
                  <a:cubicBezTo>
                    <a:pt x="19546" y="21142"/>
                    <a:pt x="20004" y="21600"/>
                    <a:pt x="20571" y="21600"/>
                  </a:cubicBezTo>
                  <a:cubicBezTo>
                    <a:pt x="21137" y="21600"/>
                    <a:pt x="21599" y="21138"/>
                    <a:pt x="21599" y="20571"/>
                  </a:cubicBezTo>
                  <a:cubicBezTo>
                    <a:pt x="21599" y="20565"/>
                    <a:pt x="21595" y="20561"/>
                    <a:pt x="21595" y="20555"/>
                  </a:cubicBezTo>
                  <a:cubicBezTo>
                    <a:pt x="21583" y="9221"/>
                    <a:pt x="12411" y="41"/>
                    <a:pt x="1080" y="12"/>
                  </a:cubicBezTo>
                  <a:cubicBezTo>
                    <a:pt x="1064" y="10"/>
                    <a:pt x="1048" y="0"/>
                    <a:pt x="1028" y="0"/>
                  </a:cubicBezTo>
                  <a:cubicBezTo>
                    <a:pt x="458" y="0"/>
                    <a:pt x="0" y="461"/>
                    <a:pt x="0" y="1028"/>
                  </a:cubicBezTo>
                  <a:cubicBezTo>
                    <a:pt x="0" y="1594"/>
                    <a:pt x="458" y="2055"/>
                    <a:pt x="1024" y="2057"/>
                  </a:cubicBezTo>
                  <a:lnTo>
                    <a:pt x="1024" y="2065"/>
                  </a:lnTo>
                  <a:cubicBezTo>
                    <a:pt x="11233" y="2065"/>
                    <a:pt x="19538" y="10370"/>
                    <a:pt x="19538" y="20579"/>
                  </a:cubicBezTo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800" b="1">
                <a:solidFill>
                  <a:srgbClr val="FFFFFF"/>
                </a:solidFill>
                <a:latin typeface="Arial" pitchFamily="34" charset="0"/>
                <a:ea typeface="华文细黑" pitchFamily="2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0" name="AutoShape 137">
              <a:extLst>
                <a:ext uri="{FF2B5EF4-FFF2-40B4-BE49-F238E27FC236}">
                  <a16:creationId xmlns:a16="http://schemas.microsoft.com/office/drawing/2014/main" id="{65032BB9-95BC-01D0-20E1-C31F70234FBA}"/>
                </a:ext>
              </a:extLst>
            </p:cNvPr>
            <p:cNvSpPr>
              <a:spLocks/>
            </p:cNvSpPr>
            <p:nvPr/>
          </p:nvSpPr>
          <p:spPr bwMode="auto">
            <a:xfrm>
              <a:off x="4439444" y="1652588"/>
              <a:ext cx="464344" cy="464344"/>
            </a:xfrm>
            <a:custGeom>
              <a:avLst/>
              <a:gdLst>
                <a:gd name="T0" fmla="+- 0 10819 195"/>
                <a:gd name="T1" fmla="*/ T0 w 21248"/>
                <a:gd name="T2" fmla="*/ 10800 h 21600"/>
                <a:gd name="T3" fmla="+- 0 10819 195"/>
                <a:gd name="T4" fmla="*/ T3 w 21248"/>
                <a:gd name="T5" fmla="*/ 10800 h 21600"/>
                <a:gd name="T6" fmla="+- 0 10819 195"/>
                <a:gd name="T7" fmla="*/ T6 w 21248"/>
                <a:gd name="T8" fmla="*/ 10800 h 21600"/>
                <a:gd name="T9" fmla="+- 0 10819 195"/>
                <a:gd name="T10" fmla="*/ T9 w 212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248" h="21600">
                  <a:moveTo>
                    <a:pt x="19868" y="17133"/>
                  </a:moveTo>
                  <a:cubicBezTo>
                    <a:pt x="19766" y="17386"/>
                    <a:pt x="19525" y="17549"/>
                    <a:pt x="19255" y="17549"/>
                  </a:cubicBezTo>
                  <a:lnTo>
                    <a:pt x="19058" y="17549"/>
                  </a:lnTo>
                  <a:lnTo>
                    <a:pt x="3983" y="2226"/>
                  </a:lnTo>
                  <a:lnTo>
                    <a:pt x="3983" y="2025"/>
                  </a:lnTo>
                  <a:cubicBezTo>
                    <a:pt x="3983" y="1750"/>
                    <a:pt x="4144" y="1506"/>
                    <a:pt x="4393" y="1401"/>
                  </a:cubicBezTo>
                  <a:cubicBezTo>
                    <a:pt x="4475" y="1367"/>
                    <a:pt x="4560" y="1350"/>
                    <a:pt x="4647" y="1350"/>
                  </a:cubicBezTo>
                  <a:cubicBezTo>
                    <a:pt x="4824" y="1350"/>
                    <a:pt x="4991" y="1420"/>
                    <a:pt x="5116" y="1547"/>
                  </a:cubicBezTo>
                  <a:lnTo>
                    <a:pt x="19724" y="16397"/>
                  </a:lnTo>
                  <a:cubicBezTo>
                    <a:pt x="19915" y="16591"/>
                    <a:pt x="19972" y="16880"/>
                    <a:pt x="19868" y="17133"/>
                  </a:cubicBezTo>
                  <a:moveTo>
                    <a:pt x="10121" y="17549"/>
                  </a:moveTo>
                  <a:cubicBezTo>
                    <a:pt x="10017" y="17549"/>
                    <a:pt x="9922" y="17586"/>
                    <a:pt x="9824" y="17609"/>
                  </a:cubicBezTo>
                  <a:lnTo>
                    <a:pt x="3923" y="11612"/>
                  </a:lnTo>
                  <a:cubicBezTo>
                    <a:pt x="3946" y="11512"/>
                    <a:pt x="3982" y="11415"/>
                    <a:pt x="3982" y="11311"/>
                  </a:cubicBezTo>
                  <a:lnTo>
                    <a:pt x="3983" y="3180"/>
                  </a:lnTo>
                  <a:lnTo>
                    <a:pt x="18119" y="17549"/>
                  </a:lnTo>
                  <a:cubicBezTo>
                    <a:pt x="18119" y="17549"/>
                    <a:pt x="10121" y="17549"/>
                    <a:pt x="10121" y="17549"/>
                  </a:cubicBezTo>
                  <a:close/>
                  <a:moveTo>
                    <a:pt x="9182" y="17945"/>
                  </a:moveTo>
                  <a:lnTo>
                    <a:pt x="7109" y="20052"/>
                  </a:lnTo>
                  <a:cubicBezTo>
                    <a:pt x="6939" y="20224"/>
                    <a:pt x="6742" y="20249"/>
                    <a:pt x="6640" y="20249"/>
                  </a:cubicBezTo>
                  <a:cubicBezTo>
                    <a:pt x="6537" y="20249"/>
                    <a:pt x="6339" y="20224"/>
                    <a:pt x="6170" y="20052"/>
                  </a:cubicBezTo>
                  <a:lnTo>
                    <a:pt x="1522" y="15327"/>
                  </a:lnTo>
                  <a:cubicBezTo>
                    <a:pt x="1352" y="15154"/>
                    <a:pt x="1327" y="14953"/>
                    <a:pt x="1327" y="14850"/>
                  </a:cubicBezTo>
                  <a:cubicBezTo>
                    <a:pt x="1327" y="14745"/>
                    <a:pt x="1352" y="14544"/>
                    <a:pt x="1522" y="14373"/>
                  </a:cubicBezTo>
                  <a:lnTo>
                    <a:pt x="3593" y="12266"/>
                  </a:lnTo>
                  <a:cubicBezTo>
                    <a:pt x="3599" y="12260"/>
                    <a:pt x="3601" y="12251"/>
                    <a:pt x="3607" y="12245"/>
                  </a:cubicBezTo>
                  <a:lnTo>
                    <a:pt x="9202" y="17932"/>
                  </a:lnTo>
                  <a:cubicBezTo>
                    <a:pt x="9196" y="17937"/>
                    <a:pt x="9187" y="17939"/>
                    <a:pt x="9182" y="17945"/>
                  </a:cubicBezTo>
                  <a:moveTo>
                    <a:pt x="6056" y="593"/>
                  </a:moveTo>
                  <a:cubicBezTo>
                    <a:pt x="5675" y="205"/>
                    <a:pt x="5165" y="0"/>
                    <a:pt x="4647" y="0"/>
                  </a:cubicBezTo>
                  <a:cubicBezTo>
                    <a:pt x="4390" y="0"/>
                    <a:pt x="4132" y="49"/>
                    <a:pt x="3885" y="154"/>
                  </a:cubicBezTo>
                  <a:cubicBezTo>
                    <a:pt x="3141" y="467"/>
                    <a:pt x="2655" y="1205"/>
                    <a:pt x="2655" y="2025"/>
                  </a:cubicBezTo>
                  <a:lnTo>
                    <a:pt x="2654" y="11311"/>
                  </a:lnTo>
                  <a:lnTo>
                    <a:pt x="583" y="13418"/>
                  </a:lnTo>
                  <a:cubicBezTo>
                    <a:pt x="-195" y="14208"/>
                    <a:pt x="-195" y="15491"/>
                    <a:pt x="583" y="16281"/>
                  </a:cubicBezTo>
                  <a:lnTo>
                    <a:pt x="5231" y="21006"/>
                  </a:lnTo>
                  <a:cubicBezTo>
                    <a:pt x="5620" y="21402"/>
                    <a:pt x="6131" y="21599"/>
                    <a:pt x="6640" y="21599"/>
                  </a:cubicBezTo>
                  <a:cubicBezTo>
                    <a:pt x="7150" y="21599"/>
                    <a:pt x="7659" y="21402"/>
                    <a:pt x="8048" y="21006"/>
                  </a:cubicBezTo>
                  <a:lnTo>
                    <a:pt x="10121" y="18900"/>
                  </a:lnTo>
                  <a:lnTo>
                    <a:pt x="19255" y="18900"/>
                  </a:lnTo>
                  <a:cubicBezTo>
                    <a:pt x="20062" y="18900"/>
                    <a:pt x="20788" y="18407"/>
                    <a:pt x="21095" y="17650"/>
                  </a:cubicBezTo>
                  <a:cubicBezTo>
                    <a:pt x="21405" y="16893"/>
                    <a:pt x="21234" y="16022"/>
                    <a:pt x="20663" y="15443"/>
                  </a:cubicBezTo>
                  <a:cubicBezTo>
                    <a:pt x="20663" y="15443"/>
                    <a:pt x="6056" y="593"/>
                    <a:pt x="6056" y="59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800" b="1">
                <a:solidFill>
                  <a:srgbClr val="FFFFFF"/>
                </a:solidFill>
                <a:latin typeface="Arial" pitchFamily="34" charset="0"/>
                <a:ea typeface="华文细黑" pitchFamily="2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1" name="AutoShape 138">
              <a:extLst>
                <a:ext uri="{FF2B5EF4-FFF2-40B4-BE49-F238E27FC236}">
                  <a16:creationId xmlns:a16="http://schemas.microsoft.com/office/drawing/2014/main" id="{DB8FF038-817A-2D1C-929B-DC6DA0F5976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86300" y="1652588"/>
              <a:ext cx="217488" cy="217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37" y="2880"/>
                  </a:moveTo>
                  <a:lnTo>
                    <a:pt x="1437" y="2885"/>
                  </a:lnTo>
                  <a:cubicBezTo>
                    <a:pt x="10965" y="2885"/>
                    <a:pt x="18717" y="10637"/>
                    <a:pt x="18717" y="20165"/>
                  </a:cubicBezTo>
                  <a:lnTo>
                    <a:pt x="18720" y="20165"/>
                  </a:lnTo>
                  <a:cubicBezTo>
                    <a:pt x="18722" y="20959"/>
                    <a:pt x="19366" y="21600"/>
                    <a:pt x="20160" y="21600"/>
                  </a:cubicBezTo>
                  <a:cubicBezTo>
                    <a:pt x="20955" y="21600"/>
                    <a:pt x="21599" y="20956"/>
                    <a:pt x="21599" y="20160"/>
                  </a:cubicBezTo>
                  <a:cubicBezTo>
                    <a:pt x="21599" y="20155"/>
                    <a:pt x="21597" y="20152"/>
                    <a:pt x="21597" y="20148"/>
                  </a:cubicBezTo>
                  <a:cubicBezTo>
                    <a:pt x="21588" y="9034"/>
                    <a:pt x="12588" y="28"/>
                    <a:pt x="1476" y="8"/>
                  </a:cubicBezTo>
                  <a:cubicBezTo>
                    <a:pt x="1465" y="7"/>
                    <a:pt x="1454" y="0"/>
                    <a:pt x="1440" y="0"/>
                  </a:cubicBezTo>
                  <a:cubicBezTo>
                    <a:pt x="644" y="0"/>
                    <a:pt x="0" y="644"/>
                    <a:pt x="0" y="1440"/>
                  </a:cubicBezTo>
                  <a:cubicBezTo>
                    <a:pt x="0" y="2234"/>
                    <a:pt x="644" y="2878"/>
                    <a:pt x="1437" y="2880"/>
                  </a:cubicBezTo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800" b="1">
                <a:solidFill>
                  <a:srgbClr val="FFFFFF"/>
                </a:solidFill>
                <a:latin typeface="Arial" pitchFamily="34" charset="0"/>
                <a:ea typeface="华文细黑" pitchFamily="2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52" name="Group 53">
            <a:extLst>
              <a:ext uri="{FF2B5EF4-FFF2-40B4-BE49-F238E27FC236}">
                <a16:creationId xmlns:a16="http://schemas.microsoft.com/office/drawing/2014/main" id="{F9EFCCAA-F6D9-9D55-3CFF-CAFAC400600D}"/>
              </a:ext>
            </a:extLst>
          </p:cNvPr>
          <p:cNvGrpSpPr/>
          <p:nvPr/>
        </p:nvGrpSpPr>
        <p:grpSpPr>
          <a:xfrm>
            <a:off x="981993" y="4345832"/>
            <a:ext cx="383705" cy="299857"/>
            <a:chOff x="2581275" y="1710532"/>
            <a:chExt cx="464344" cy="362744"/>
          </a:xfrm>
          <a:solidFill>
            <a:schemeClr val="bg1"/>
          </a:solidFill>
        </p:grpSpPr>
        <p:sp>
          <p:nvSpPr>
            <p:cNvPr id="53" name="AutoShape 140">
              <a:extLst>
                <a:ext uri="{FF2B5EF4-FFF2-40B4-BE49-F238E27FC236}">
                  <a16:creationId xmlns:a16="http://schemas.microsoft.com/office/drawing/2014/main" id="{91121798-969D-3E67-A84B-7F958A72DA49}"/>
                </a:ext>
              </a:extLst>
            </p:cNvPr>
            <p:cNvSpPr>
              <a:spLocks/>
            </p:cNvSpPr>
            <p:nvPr/>
          </p:nvSpPr>
          <p:spPr bwMode="auto">
            <a:xfrm>
              <a:off x="2639219" y="1768475"/>
              <a:ext cx="290513" cy="235744"/>
            </a:xfrm>
            <a:custGeom>
              <a:avLst/>
              <a:gdLst>
                <a:gd name="T0" fmla="+- 0 10800 376"/>
                <a:gd name="T1" fmla="*/ T0 w 20848"/>
                <a:gd name="T2" fmla="*/ 10800 h 21600"/>
                <a:gd name="T3" fmla="+- 0 10800 376"/>
                <a:gd name="T4" fmla="*/ T3 w 20848"/>
                <a:gd name="T5" fmla="*/ 10800 h 21600"/>
                <a:gd name="T6" fmla="+- 0 10800 376"/>
                <a:gd name="T7" fmla="*/ T6 w 20848"/>
                <a:gd name="T8" fmla="*/ 10800 h 21600"/>
                <a:gd name="T9" fmla="+- 0 10800 376"/>
                <a:gd name="T10" fmla="*/ T9 w 20848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0848" h="21600">
                  <a:moveTo>
                    <a:pt x="18728" y="19178"/>
                  </a:moveTo>
                  <a:cubicBezTo>
                    <a:pt x="13191" y="20631"/>
                    <a:pt x="7654" y="20631"/>
                    <a:pt x="2118" y="19178"/>
                  </a:cubicBezTo>
                  <a:cubicBezTo>
                    <a:pt x="678" y="13592"/>
                    <a:pt x="678" y="8008"/>
                    <a:pt x="2118" y="2421"/>
                  </a:cubicBezTo>
                  <a:cubicBezTo>
                    <a:pt x="7654" y="968"/>
                    <a:pt x="13191" y="968"/>
                    <a:pt x="18728" y="2421"/>
                  </a:cubicBezTo>
                  <a:cubicBezTo>
                    <a:pt x="20168" y="8008"/>
                    <a:pt x="20168" y="13592"/>
                    <a:pt x="18728" y="19178"/>
                  </a:cubicBezTo>
                  <a:moveTo>
                    <a:pt x="18938" y="1116"/>
                  </a:moveTo>
                  <a:cubicBezTo>
                    <a:pt x="16114" y="375"/>
                    <a:pt x="13249" y="0"/>
                    <a:pt x="10423" y="0"/>
                  </a:cubicBezTo>
                  <a:cubicBezTo>
                    <a:pt x="7597" y="0"/>
                    <a:pt x="4732" y="375"/>
                    <a:pt x="1908" y="1116"/>
                  </a:cubicBezTo>
                  <a:cubicBezTo>
                    <a:pt x="1543" y="1213"/>
                    <a:pt x="1244" y="1552"/>
                    <a:pt x="1127" y="2004"/>
                  </a:cubicBezTo>
                  <a:cubicBezTo>
                    <a:pt x="-376" y="7841"/>
                    <a:pt x="-376" y="13759"/>
                    <a:pt x="1127" y="19593"/>
                  </a:cubicBezTo>
                  <a:cubicBezTo>
                    <a:pt x="1244" y="20047"/>
                    <a:pt x="1543" y="20386"/>
                    <a:pt x="1908" y="20482"/>
                  </a:cubicBezTo>
                  <a:cubicBezTo>
                    <a:pt x="4732" y="21224"/>
                    <a:pt x="7597" y="21600"/>
                    <a:pt x="10423" y="21600"/>
                  </a:cubicBezTo>
                  <a:cubicBezTo>
                    <a:pt x="13249" y="21600"/>
                    <a:pt x="16114" y="21224"/>
                    <a:pt x="18938" y="20482"/>
                  </a:cubicBezTo>
                  <a:cubicBezTo>
                    <a:pt x="19303" y="20386"/>
                    <a:pt x="19602" y="20047"/>
                    <a:pt x="19719" y="19593"/>
                  </a:cubicBezTo>
                  <a:cubicBezTo>
                    <a:pt x="21223" y="13759"/>
                    <a:pt x="21223" y="7841"/>
                    <a:pt x="19719" y="2004"/>
                  </a:cubicBezTo>
                  <a:cubicBezTo>
                    <a:pt x="19602" y="1552"/>
                    <a:pt x="19303" y="1213"/>
                    <a:pt x="18938" y="1116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594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4" name="AutoShape 141">
              <a:extLst>
                <a:ext uri="{FF2B5EF4-FFF2-40B4-BE49-F238E27FC236}">
                  <a16:creationId xmlns:a16="http://schemas.microsoft.com/office/drawing/2014/main" id="{7310F27E-FF4F-9F97-1112-0C504591F977}"/>
                </a:ext>
              </a:extLst>
            </p:cNvPr>
            <p:cNvSpPr>
              <a:spLocks/>
            </p:cNvSpPr>
            <p:nvPr/>
          </p:nvSpPr>
          <p:spPr bwMode="auto">
            <a:xfrm>
              <a:off x="2581275" y="1710532"/>
              <a:ext cx="464344" cy="362744"/>
            </a:xfrm>
            <a:custGeom>
              <a:avLst/>
              <a:gdLst>
                <a:gd name="T0" fmla="+- 0 10800 252"/>
                <a:gd name="T1" fmla="*/ T0 w 21096"/>
                <a:gd name="T2" fmla="*/ 10800 h 21600"/>
                <a:gd name="T3" fmla="+- 0 10800 252"/>
                <a:gd name="T4" fmla="*/ T3 w 21096"/>
                <a:gd name="T5" fmla="*/ 10800 h 21600"/>
                <a:gd name="T6" fmla="+- 0 10800 252"/>
                <a:gd name="T7" fmla="*/ T6 w 21096"/>
                <a:gd name="T8" fmla="*/ 10800 h 21600"/>
                <a:gd name="T9" fmla="+- 0 10800 252"/>
                <a:gd name="T10" fmla="*/ T9 w 210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096" h="21600">
                  <a:moveTo>
                    <a:pt x="19056" y="18331"/>
                  </a:moveTo>
                  <a:cubicBezTo>
                    <a:pt x="13383" y="19233"/>
                    <a:pt x="7711" y="19233"/>
                    <a:pt x="2038" y="18331"/>
                  </a:cubicBezTo>
                  <a:cubicBezTo>
                    <a:pt x="1074" y="13022"/>
                    <a:pt x="1074" y="7713"/>
                    <a:pt x="2038" y="2404"/>
                  </a:cubicBezTo>
                  <a:cubicBezTo>
                    <a:pt x="7711" y="1502"/>
                    <a:pt x="13383" y="1502"/>
                    <a:pt x="19056" y="2404"/>
                  </a:cubicBezTo>
                  <a:cubicBezTo>
                    <a:pt x="20021" y="7713"/>
                    <a:pt x="20021" y="13022"/>
                    <a:pt x="19056" y="18331"/>
                  </a:cubicBezTo>
                  <a:moveTo>
                    <a:pt x="20338" y="2005"/>
                  </a:moveTo>
                  <a:cubicBezTo>
                    <a:pt x="20211" y="1301"/>
                    <a:pt x="19762" y="776"/>
                    <a:pt x="19215" y="689"/>
                  </a:cubicBezTo>
                  <a:cubicBezTo>
                    <a:pt x="16339" y="232"/>
                    <a:pt x="13423" y="0"/>
                    <a:pt x="10547" y="0"/>
                  </a:cubicBezTo>
                  <a:cubicBezTo>
                    <a:pt x="7671" y="0"/>
                    <a:pt x="4755" y="232"/>
                    <a:pt x="1879" y="689"/>
                  </a:cubicBezTo>
                  <a:cubicBezTo>
                    <a:pt x="1332" y="776"/>
                    <a:pt x="883" y="1301"/>
                    <a:pt x="756" y="2005"/>
                  </a:cubicBezTo>
                  <a:cubicBezTo>
                    <a:pt x="-252" y="7553"/>
                    <a:pt x="-252" y="13181"/>
                    <a:pt x="756" y="18731"/>
                  </a:cubicBezTo>
                  <a:cubicBezTo>
                    <a:pt x="883" y="19434"/>
                    <a:pt x="1332" y="19959"/>
                    <a:pt x="1879" y="20046"/>
                  </a:cubicBezTo>
                  <a:cubicBezTo>
                    <a:pt x="3265" y="20266"/>
                    <a:pt x="4660" y="20429"/>
                    <a:pt x="6055" y="20544"/>
                  </a:cubicBezTo>
                  <a:cubicBezTo>
                    <a:pt x="5979" y="20606"/>
                    <a:pt x="5931" y="20670"/>
                    <a:pt x="5931" y="20735"/>
                  </a:cubicBezTo>
                  <a:cubicBezTo>
                    <a:pt x="5931" y="21213"/>
                    <a:pt x="7997" y="21599"/>
                    <a:pt x="10547" y="21599"/>
                  </a:cubicBezTo>
                  <a:cubicBezTo>
                    <a:pt x="13097" y="21599"/>
                    <a:pt x="15164" y="21213"/>
                    <a:pt x="15164" y="20735"/>
                  </a:cubicBezTo>
                  <a:cubicBezTo>
                    <a:pt x="15164" y="20670"/>
                    <a:pt x="15115" y="20606"/>
                    <a:pt x="15040" y="20544"/>
                  </a:cubicBezTo>
                  <a:cubicBezTo>
                    <a:pt x="16434" y="20429"/>
                    <a:pt x="17830" y="20266"/>
                    <a:pt x="19215" y="20046"/>
                  </a:cubicBezTo>
                  <a:cubicBezTo>
                    <a:pt x="19762" y="19959"/>
                    <a:pt x="20211" y="19434"/>
                    <a:pt x="20338" y="18731"/>
                  </a:cubicBezTo>
                  <a:cubicBezTo>
                    <a:pt x="21347" y="13181"/>
                    <a:pt x="21347" y="7553"/>
                    <a:pt x="20338" y="2005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594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5" name="AutoShape 142">
              <a:extLst>
                <a:ext uri="{FF2B5EF4-FFF2-40B4-BE49-F238E27FC236}">
                  <a16:creationId xmlns:a16="http://schemas.microsoft.com/office/drawing/2014/main" id="{FB7F9247-F8CD-16C2-A4F9-716739264FEA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4019" y="1783557"/>
              <a:ext cx="43656" cy="428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200"/>
                  </a:moveTo>
                  <a:cubicBezTo>
                    <a:pt x="12779" y="7200"/>
                    <a:pt x="14399" y="8820"/>
                    <a:pt x="14399" y="10800"/>
                  </a:cubicBezTo>
                  <a:cubicBezTo>
                    <a:pt x="14399" y="12779"/>
                    <a:pt x="12779" y="14400"/>
                    <a:pt x="10800" y="14400"/>
                  </a:cubicBezTo>
                  <a:cubicBezTo>
                    <a:pt x="8820" y="14400"/>
                    <a:pt x="7199" y="12779"/>
                    <a:pt x="7199" y="10800"/>
                  </a:cubicBezTo>
                  <a:cubicBezTo>
                    <a:pt x="7199" y="8820"/>
                    <a:pt x="8820" y="7200"/>
                    <a:pt x="10800" y="7200"/>
                  </a:cubicBezTo>
                  <a:moveTo>
                    <a:pt x="10800" y="21599"/>
                  </a:move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594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6" name="AutoShape 143">
              <a:extLst>
                <a:ext uri="{FF2B5EF4-FFF2-40B4-BE49-F238E27FC236}">
                  <a16:creationId xmlns:a16="http://schemas.microsoft.com/office/drawing/2014/main" id="{35F07286-0F50-5E60-DB3B-B5F43CE3A70E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9732" y="1971675"/>
              <a:ext cx="57944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594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7" name="AutoShape 144">
              <a:extLst>
                <a:ext uri="{FF2B5EF4-FFF2-40B4-BE49-F238E27FC236}">
                  <a16:creationId xmlns:a16="http://schemas.microsoft.com/office/drawing/2014/main" id="{30EE7F2D-ACDF-62CE-AC1F-B9BEDB95C354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4019" y="1928019"/>
              <a:ext cx="58738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594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8" name="AutoShape 145">
              <a:extLst>
                <a:ext uri="{FF2B5EF4-FFF2-40B4-BE49-F238E27FC236}">
                  <a16:creationId xmlns:a16="http://schemas.microsoft.com/office/drawing/2014/main" id="{8AC2245D-3FF7-4312-3CDB-E01F9AA385BB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4019" y="1885157"/>
              <a:ext cx="58738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99" y="0"/>
                  </a:moveTo>
                  <a:lnTo>
                    <a:pt x="2699" y="0"/>
                  </a:lnTo>
                  <a:cubicBezTo>
                    <a:pt x="1210" y="0"/>
                    <a:pt x="0" y="4841"/>
                    <a:pt x="0" y="10800"/>
                  </a:cubicBezTo>
                  <a:cubicBezTo>
                    <a:pt x="0" y="16758"/>
                    <a:pt x="1210" y="21599"/>
                    <a:pt x="2699" y="21599"/>
                  </a:cubicBezTo>
                  <a:lnTo>
                    <a:pt x="18899" y="21599"/>
                  </a:lnTo>
                  <a:cubicBezTo>
                    <a:pt x="20389" y="21599"/>
                    <a:pt x="21600" y="16758"/>
                    <a:pt x="21600" y="10800"/>
                  </a:cubicBezTo>
                  <a:cubicBezTo>
                    <a:pt x="21600" y="4841"/>
                    <a:pt x="20389" y="0"/>
                    <a:pt x="18899" y="0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594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  <p:sp>
          <p:nvSpPr>
            <p:cNvPr id="59" name="AutoShape 146">
              <a:extLst>
                <a:ext uri="{FF2B5EF4-FFF2-40B4-BE49-F238E27FC236}">
                  <a16:creationId xmlns:a16="http://schemas.microsoft.com/office/drawing/2014/main" id="{3C74FD86-E439-A6DD-2925-1CB8AAA0077F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7957" y="1826419"/>
              <a:ext cx="86519" cy="61119"/>
            </a:xfrm>
            <a:custGeom>
              <a:avLst/>
              <a:gdLst>
                <a:gd name="T0" fmla="+- 0 10822 44"/>
                <a:gd name="T1" fmla="*/ T0 w 21556"/>
                <a:gd name="T2" fmla="+- 0 10826 53"/>
                <a:gd name="T3" fmla="*/ 10826 h 21547"/>
                <a:gd name="T4" fmla="+- 0 10822 44"/>
                <a:gd name="T5" fmla="*/ T4 w 21556"/>
                <a:gd name="T6" fmla="+- 0 10826 53"/>
                <a:gd name="T7" fmla="*/ 10826 h 21547"/>
                <a:gd name="T8" fmla="+- 0 10822 44"/>
                <a:gd name="T9" fmla="*/ T8 w 21556"/>
                <a:gd name="T10" fmla="+- 0 10826 53"/>
                <a:gd name="T11" fmla="*/ 10826 h 21547"/>
                <a:gd name="T12" fmla="+- 0 10822 44"/>
                <a:gd name="T13" fmla="*/ T12 w 21556"/>
                <a:gd name="T14" fmla="+- 0 10826 53"/>
                <a:gd name="T15" fmla="*/ 10826 h 21547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556" h="21547">
                  <a:moveTo>
                    <a:pt x="19751" y="2"/>
                  </a:moveTo>
                  <a:lnTo>
                    <a:pt x="3200" y="1845"/>
                  </a:lnTo>
                  <a:cubicBezTo>
                    <a:pt x="2215" y="2010"/>
                    <a:pt x="1272" y="3284"/>
                    <a:pt x="1106" y="4676"/>
                  </a:cubicBezTo>
                  <a:lnTo>
                    <a:pt x="1" y="18986"/>
                  </a:lnTo>
                  <a:cubicBezTo>
                    <a:pt x="-44" y="20398"/>
                    <a:pt x="724" y="21547"/>
                    <a:pt x="1712" y="21547"/>
                  </a:cubicBezTo>
                  <a:cubicBezTo>
                    <a:pt x="2698" y="21547"/>
                    <a:pt x="3542" y="20398"/>
                    <a:pt x="3582" y="18978"/>
                  </a:cubicBezTo>
                  <a:lnTo>
                    <a:pt x="4185" y="9251"/>
                  </a:lnTo>
                  <a:cubicBezTo>
                    <a:pt x="4319" y="7849"/>
                    <a:pt x="5235" y="6592"/>
                    <a:pt x="6220" y="6447"/>
                  </a:cubicBezTo>
                  <a:lnTo>
                    <a:pt x="19751" y="5128"/>
                  </a:lnTo>
                  <a:cubicBezTo>
                    <a:pt x="20743" y="5078"/>
                    <a:pt x="21556" y="3884"/>
                    <a:pt x="21556" y="2467"/>
                  </a:cubicBezTo>
                  <a:cubicBezTo>
                    <a:pt x="21556" y="1055"/>
                    <a:pt x="20743" y="-53"/>
                    <a:pt x="19751" y="2"/>
                  </a:cubicBezTo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lIns="19050" tIns="19050" rIns="19050" bIns="19050" anchor="ctr"/>
            <a:lstStyle/>
            <a:p>
              <a:pPr algn="ctr" defTabSz="228594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>
                <a:solidFill>
                  <a:schemeClr val="tx1">
                    <a:lumMod val="65000"/>
                    <a:lumOff val="35000"/>
                  </a:schemeClr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endParaRP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9BACD245-CCBC-706D-55CF-7F5ABE747B72}"/>
              </a:ext>
            </a:extLst>
          </p:cNvPr>
          <p:cNvGrpSpPr/>
          <p:nvPr/>
        </p:nvGrpSpPr>
        <p:grpSpPr>
          <a:xfrm>
            <a:off x="1533603" y="4290857"/>
            <a:ext cx="1753364" cy="1346114"/>
            <a:chOff x="2959522" y="2180305"/>
            <a:chExt cx="1753364" cy="1346114"/>
          </a:xfrm>
        </p:grpSpPr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45228A5C-1165-19EC-5B05-4D4A8BB87FF3}"/>
                </a:ext>
              </a:extLst>
            </p:cNvPr>
            <p:cNvSpPr txBox="1"/>
            <p:nvPr/>
          </p:nvSpPr>
          <p:spPr>
            <a:xfrm>
              <a:off x="2968859" y="2180305"/>
              <a:ext cx="174402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gradFill flip="none" rotWithShape="1">
                    <a:gsLst>
                      <a:gs pos="54000">
                        <a:srgbClr val="FFF0AE"/>
                      </a:gs>
                      <a:gs pos="100000">
                        <a:srgbClr val="BB9F64"/>
                      </a:gs>
                      <a:gs pos="0">
                        <a:srgbClr val="BB9F64"/>
                      </a:gs>
                    </a:gsLst>
                    <a:lin ang="16200000" scaled="1"/>
                    <a:tileRect/>
                  </a:gradFill>
                  <a:latin typeface="+mn-lt"/>
                  <a:ea typeface="+mn-ea"/>
                  <a:cs typeface="+mn-ea"/>
                </a:defRPr>
              </a:lvl1pPr>
            </a:lstStyle>
            <a:p>
              <a:r>
                <a:rPr lang="zh-CN" altLang="en-US" sz="1600" dirty="0">
                  <a:gradFill>
                    <a:gsLst>
                      <a:gs pos="100000">
                        <a:srgbClr val="C00000"/>
                      </a:gs>
                      <a:gs pos="0">
                        <a:srgbClr val="F87358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776B8D18-F822-64BF-31DD-5969D778F869}"/>
                </a:ext>
              </a:extLst>
            </p:cNvPr>
            <p:cNvSpPr txBox="1"/>
            <p:nvPr/>
          </p:nvSpPr>
          <p:spPr>
            <a:xfrm>
              <a:off x="2959522" y="2440801"/>
              <a:ext cx="1744027" cy="10856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6B60DDD2-F5C6-531A-6D45-4398E63F5FCE}"/>
              </a:ext>
            </a:extLst>
          </p:cNvPr>
          <p:cNvGrpSpPr/>
          <p:nvPr/>
        </p:nvGrpSpPr>
        <p:grpSpPr>
          <a:xfrm>
            <a:off x="4450767" y="4290857"/>
            <a:ext cx="1753364" cy="1346114"/>
            <a:chOff x="2959522" y="2180305"/>
            <a:chExt cx="1753364" cy="1346114"/>
          </a:xfrm>
        </p:grpSpPr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BAFEBF6B-F66D-638A-C596-1F973AB234F0}"/>
                </a:ext>
              </a:extLst>
            </p:cNvPr>
            <p:cNvSpPr txBox="1"/>
            <p:nvPr/>
          </p:nvSpPr>
          <p:spPr>
            <a:xfrm>
              <a:off x="2968859" y="2180305"/>
              <a:ext cx="174402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gradFill flip="none" rotWithShape="1">
                    <a:gsLst>
                      <a:gs pos="54000">
                        <a:srgbClr val="FFF0AE"/>
                      </a:gs>
                      <a:gs pos="100000">
                        <a:srgbClr val="BB9F64"/>
                      </a:gs>
                      <a:gs pos="0">
                        <a:srgbClr val="BB9F64"/>
                      </a:gs>
                    </a:gsLst>
                    <a:lin ang="16200000" scaled="1"/>
                    <a:tileRect/>
                  </a:gradFill>
                  <a:latin typeface="+mn-lt"/>
                  <a:ea typeface="+mn-ea"/>
                  <a:cs typeface="+mn-ea"/>
                </a:defRPr>
              </a:lvl1pPr>
            </a:lstStyle>
            <a:p>
              <a:r>
                <a:rPr lang="zh-CN" altLang="en-US" sz="1600" dirty="0">
                  <a:gradFill>
                    <a:gsLst>
                      <a:gs pos="100000">
                        <a:srgbClr val="C00000"/>
                      </a:gs>
                      <a:gs pos="0">
                        <a:srgbClr val="F87358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769DD102-4C15-2E83-FCDD-929296B3566F}"/>
                </a:ext>
              </a:extLst>
            </p:cNvPr>
            <p:cNvSpPr txBox="1"/>
            <p:nvPr/>
          </p:nvSpPr>
          <p:spPr>
            <a:xfrm>
              <a:off x="2959522" y="2440801"/>
              <a:ext cx="1744027" cy="10856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</p:grp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242F2F49-E589-F1D9-241E-8F92C45BDA36}"/>
              </a:ext>
            </a:extLst>
          </p:cNvPr>
          <p:cNvGrpSpPr/>
          <p:nvPr/>
        </p:nvGrpSpPr>
        <p:grpSpPr>
          <a:xfrm>
            <a:off x="7279508" y="4290857"/>
            <a:ext cx="1753364" cy="1346114"/>
            <a:chOff x="2959522" y="2180305"/>
            <a:chExt cx="1753364" cy="1346114"/>
          </a:xfrm>
        </p:grpSpPr>
        <p:sp>
          <p:nvSpPr>
            <p:cNvPr id="67" name="文本框 66">
              <a:extLst>
                <a:ext uri="{FF2B5EF4-FFF2-40B4-BE49-F238E27FC236}">
                  <a16:creationId xmlns:a16="http://schemas.microsoft.com/office/drawing/2014/main" id="{97527A31-7497-7001-DFED-2FE6EEDDA29D}"/>
                </a:ext>
              </a:extLst>
            </p:cNvPr>
            <p:cNvSpPr txBox="1"/>
            <p:nvPr/>
          </p:nvSpPr>
          <p:spPr>
            <a:xfrm>
              <a:off x="2968859" y="2180305"/>
              <a:ext cx="174402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gradFill flip="none" rotWithShape="1">
                    <a:gsLst>
                      <a:gs pos="54000">
                        <a:srgbClr val="FFF0AE"/>
                      </a:gs>
                      <a:gs pos="100000">
                        <a:srgbClr val="BB9F64"/>
                      </a:gs>
                      <a:gs pos="0">
                        <a:srgbClr val="BB9F64"/>
                      </a:gs>
                    </a:gsLst>
                    <a:lin ang="16200000" scaled="1"/>
                    <a:tileRect/>
                  </a:gradFill>
                  <a:latin typeface="+mn-lt"/>
                  <a:ea typeface="+mn-ea"/>
                  <a:cs typeface="+mn-ea"/>
                </a:defRPr>
              </a:lvl1pPr>
            </a:lstStyle>
            <a:p>
              <a:r>
                <a:rPr lang="zh-CN" altLang="en-US" sz="1600" dirty="0">
                  <a:gradFill>
                    <a:gsLst>
                      <a:gs pos="100000">
                        <a:srgbClr val="C00000"/>
                      </a:gs>
                      <a:gs pos="0">
                        <a:srgbClr val="F87358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831E37D7-33F2-B28D-2A55-597117BFE0C8}"/>
                </a:ext>
              </a:extLst>
            </p:cNvPr>
            <p:cNvSpPr txBox="1"/>
            <p:nvPr/>
          </p:nvSpPr>
          <p:spPr>
            <a:xfrm>
              <a:off x="2959522" y="2440801"/>
              <a:ext cx="1744027" cy="10856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82F9205A-F84F-43E9-E8F8-91983B9E7758}"/>
              </a:ext>
            </a:extLst>
          </p:cNvPr>
          <p:cNvGrpSpPr/>
          <p:nvPr/>
        </p:nvGrpSpPr>
        <p:grpSpPr>
          <a:xfrm>
            <a:off x="10081332" y="4290857"/>
            <a:ext cx="1753364" cy="1346114"/>
            <a:chOff x="2959522" y="2180305"/>
            <a:chExt cx="1753364" cy="1346114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672E28ED-DCA6-4B50-CA0D-F123E2FA2B2F}"/>
                </a:ext>
              </a:extLst>
            </p:cNvPr>
            <p:cNvSpPr txBox="1"/>
            <p:nvPr/>
          </p:nvSpPr>
          <p:spPr>
            <a:xfrm>
              <a:off x="2968859" y="2180305"/>
              <a:ext cx="174402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gradFill flip="none" rotWithShape="1">
                    <a:gsLst>
                      <a:gs pos="54000">
                        <a:srgbClr val="FFF0AE"/>
                      </a:gs>
                      <a:gs pos="100000">
                        <a:srgbClr val="BB9F64"/>
                      </a:gs>
                      <a:gs pos="0">
                        <a:srgbClr val="BB9F64"/>
                      </a:gs>
                    </a:gsLst>
                    <a:lin ang="16200000" scaled="1"/>
                    <a:tileRect/>
                  </a:gradFill>
                  <a:latin typeface="+mn-lt"/>
                  <a:ea typeface="+mn-ea"/>
                  <a:cs typeface="+mn-ea"/>
                </a:defRPr>
              </a:lvl1pPr>
            </a:lstStyle>
            <a:p>
              <a:r>
                <a:rPr lang="zh-CN" altLang="en-US" sz="1600" dirty="0">
                  <a:gradFill>
                    <a:gsLst>
                      <a:gs pos="100000">
                        <a:srgbClr val="C00000"/>
                      </a:gs>
                      <a:gs pos="0">
                        <a:srgbClr val="F87358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B7891830-FF21-05EA-4CAF-79A678F2EDEF}"/>
                </a:ext>
              </a:extLst>
            </p:cNvPr>
            <p:cNvSpPr txBox="1"/>
            <p:nvPr/>
          </p:nvSpPr>
          <p:spPr>
            <a:xfrm>
              <a:off x="2959522" y="2440801"/>
              <a:ext cx="1744027" cy="10856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2827311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562109DD-0629-90EF-CC3C-C20BA304628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41545" t="31616" r="14313"/>
          <a:stretch/>
        </p:blipFill>
        <p:spPr>
          <a:xfrm rot="10800000">
            <a:off x="-2" y="952082"/>
            <a:ext cx="12190413" cy="3960440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6EF0DD0D-2B63-CCDF-D7A0-ABAC64B66621}"/>
              </a:ext>
            </a:extLst>
          </p:cNvPr>
          <p:cNvSpPr txBox="1"/>
          <p:nvPr/>
        </p:nvSpPr>
        <p:spPr>
          <a:xfrm>
            <a:off x="444172" y="211471"/>
            <a:ext cx="6014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" name="TextBox 55">
            <a:extLst>
              <a:ext uri="{FF2B5EF4-FFF2-40B4-BE49-F238E27FC236}">
                <a16:creationId xmlns:a16="http://schemas.microsoft.com/office/drawing/2014/main" id="{A2DBDFCC-A623-F2FD-6B61-E4137D2D3F35}"/>
              </a:ext>
            </a:extLst>
          </p:cNvPr>
          <p:cNvSpPr txBox="1"/>
          <p:nvPr/>
        </p:nvSpPr>
        <p:spPr bwMode="auto">
          <a:xfrm>
            <a:off x="1270670" y="301676"/>
            <a:ext cx="2802384" cy="44627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 defTabSz="1625479" fontAlgn="auto">
              <a:spcBef>
                <a:spcPts val="0"/>
              </a:spcBef>
              <a:spcAft>
                <a:spcPts val="0"/>
              </a:spcAft>
              <a:defRPr sz="2000" b="1" spc="3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l"/>
            <a:r>
              <a:rPr lang="zh-CN" altLang="en-US" sz="2300" dirty="0">
                <a:gradFill flip="none" rotWithShape="1">
                  <a:gsLst>
                    <a:gs pos="0">
                      <a:srgbClr val="F87358"/>
                    </a:gs>
                    <a:gs pos="100000">
                      <a:srgbClr val="D93312"/>
                    </a:gs>
                  </a:gsLst>
                  <a:lin ang="5400000" scaled="1"/>
                  <a:tileRect/>
                </a:gradFill>
                <a:effectLst>
                  <a:outerShdw blurRad="50800" dist="114300" dir="2700000" algn="tl" rotWithShape="0">
                    <a:prstClr val="black">
                      <a:alpha val="7000"/>
                    </a:prstClr>
                  </a:outerShdw>
                </a:effectLst>
                <a:sym typeface="HarmonyOS Sans SC Light" panose="00000400000000000000" pitchFamily="2" charset="-122"/>
              </a:rPr>
              <a:t>下步工作计划安排</a:t>
            </a:r>
          </a:p>
        </p:txBody>
      </p:sp>
      <p:sp>
        <p:nvSpPr>
          <p:cNvPr id="6" name="Oval 15">
            <a:extLst>
              <a:ext uri="{FF2B5EF4-FFF2-40B4-BE49-F238E27FC236}">
                <a16:creationId xmlns:a16="http://schemas.microsoft.com/office/drawing/2014/main" id="{05DE5F36-8831-2D70-19EE-2AA26876F1E6}"/>
              </a:ext>
            </a:extLst>
          </p:cNvPr>
          <p:cNvSpPr/>
          <p:nvPr/>
        </p:nvSpPr>
        <p:spPr>
          <a:xfrm>
            <a:off x="1486694" y="3688386"/>
            <a:ext cx="360040" cy="360171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0" scaled="1"/>
            <a:tileRect/>
          </a:gradFill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800" b="1">
              <a:solidFill>
                <a:srgbClr val="FFFFFF"/>
              </a:solidFill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7" name="Oval 15">
            <a:extLst>
              <a:ext uri="{FF2B5EF4-FFF2-40B4-BE49-F238E27FC236}">
                <a16:creationId xmlns:a16="http://schemas.microsoft.com/office/drawing/2014/main" id="{84B391D9-2543-452C-AAE8-281E958F505A}"/>
              </a:ext>
            </a:extLst>
          </p:cNvPr>
          <p:cNvSpPr/>
          <p:nvPr/>
        </p:nvSpPr>
        <p:spPr>
          <a:xfrm>
            <a:off x="4222998" y="4408466"/>
            <a:ext cx="360040" cy="360171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800"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Oval 15">
            <a:extLst>
              <a:ext uri="{FF2B5EF4-FFF2-40B4-BE49-F238E27FC236}">
                <a16:creationId xmlns:a16="http://schemas.microsoft.com/office/drawing/2014/main" id="{D60CE4D7-CB29-1DAE-8793-D0461AFB83FC}"/>
              </a:ext>
            </a:extLst>
          </p:cNvPr>
          <p:cNvSpPr/>
          <p:nvPr/>
        </p:nvSpPr>
        <p:spPr>
          <a:xfrm>
            <a:off x="5915184" y="2392242"/>
            <a:ext cx="360040" cy="360171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0" scaled="1"/>
            <a:tileRect/>
          </a:gradFill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800" b="1">
              <a:solidFill>
                <a:srgbClr val="FFFFFF"/>
              </a:solidFill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sp>
        <p:nvSpPr>
          <p:cNvPr id="9" name="Oval 15">
            <a:extLst>
              <a:ext uri="{FF2B5EF4-FFF2-40B4-BE49-F238E27FC236}">
                <a16:creationId xmlns:a16="http://schemas.microsoft.com/office/drawing/2014/main" id="{6809DD9D-BC1B-5B3A-4170-45736F8F8D0D}"/>
              </a:ext>
            </a:extLst>
          </p:cNvPr>
          <p:cNvSpPr/>
          <p:nvPr/>
        </p:nvSpPr>
        <p:spPr>
          <a:xfrm>
            <a:off x="8327454" y="2572130"/>
            <a:ext cx="360040" cy="360171"/>
          </a:xfrm>
          <a:prstGeom prst="ellipse">
            <a:avLst/>
          </a:prstGeom>
          <a:solidFill>
            <a:schemeClr val="bg1"/>
          </a:solidFill>
          <a:ln w="254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800"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311E67EA-6DD4-8409-2782-799868F0D1EE}"/>
              </a:ext>
            </a:extLst>
          </p:cNvPr>
          <p:cNvCxnSpPr/>
          <p:nvPr/>
        </p:nvCxnSpPr>
        <p:spPr bwMode="auto">
          <a:xfrm>
            <a:off x="1666714" y="2392242"/>
            <a:ext cx="0" cy="1296144"/>
          </a:xfrm>
          <a:prstGeom prst="line">
            <a:avLst/>
          </a:prstGeom>
          <a:solidFill>
            <a:schemeClr val="accent1"/>
          </a:solidFill>
          <a:ln w="9525" cap="flat" cmpd="sng" algn="ctr">
            <a:gradFill>
              <a:gsLst>
                <a:gs pos="0">
                  <a:srgbClr val="F87358"/>
                </a:gs>
                <a:gs pos="100000">
                  <a:srgbClr val="D93312">
                    <a:alpha val="0"/>
                  </a:srgbClr>
                </a:gs>
              </a:gsLst>
              <a:lin ang="5400000" scaled="1"/>
            </a:gradFill>
            <a:prstDash val="solid"/>
            <a:round/>
            <a:headEnd type="oval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03979C64-E032-1F0A-4107-E2507C5B72DB}"/>
              </a:ext>
            </a:extLst>
          </p:cNvPr>
          <p:cNvGrpSpPr/>
          <p:nvPr/>
        </p:nvGrpSpPr>
        <p:grpSpPr>
          <a:xfrm>
            <a:off x="1783501" y="2297978"/>
            <a:ext cx="2439496" cy="1092199"/>
            <a:chOff x="2959522" y="2180305"/>
            <a:chExt cx="2439496" cy="1092199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2806D04A-797E-3B02-CB5A-4BB83034884E}"/>
                </a:ext>
              </a:extLst>
            </p:cNvPr>
            <p:cNvSpPr txBox="1"/>
            <p:nvPr/>
          </p:nvSpPr>
          <p:spPr>
            <a:xfrm>
              <a:off x="2968859" y="2180305"/>
              <a:ext cx="174402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gradFill flip="none" rotWithShape="1">
                    <a:gsLst>
                      <a:gs pos="54000">
                        <a:srgbClr val="FFF0AE"/>
                      </a:gs>
                      <a:gs pos="100000">
                        <a:srgbClr val="BB9F64"/>
                      </a:gs>
                      <a:gs pos="0">
                        <a:srgbClr val="BB9F64"/>
                      </a:gs>
                    </a:gsLst>
                    <a:lin ang="16200000" scaled="1"/>
                    <a:tileRect/>
                  </a:gradFill>
                  <a:latin typeface="+mn-lt"/>
                  <a:ea typeface="+mn-ea"/>
                  <a:cs typeface="+mn-ea"/>
                </a:defRPr>
              </a:lvl1pPr>
            </a:lstStyle>
            <a:p>
              <a:r>
                <a:rPr lang="zh-CN" altLang="en-US" sz="1600" dirty="0">
                  <a:gradFill>
                    <a:gsLst>
                      <a:gs pos="100000">
                        <a:srgbClr val="C00000"/>
                      </a:gs>
                      <a:gs pos="0">
                        <a:srgbClr val="F87358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9B192089-8255-38CA-5347-E14A172547F5}"/>
                </a:ext>
              </a:extLst>
            </p:cNvPr>
            <p:cNvSpPr txBox="1"/>
            <p:nvPr/>
          </p:nvSpPr>
          <p:spPr>
            <a:xfrm>
              <a:off x="2959522" y="2440801"/>
              <a:ext cx="2439496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</p:grp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F117BDF7-B627-F8DD-D2A5-0AC4745ACC3E}"/>
              </a:ext>
            </a:extLst>
          </p:cNvPr>
          <p:cNvCxnSpPr/>
          <p:nvPr/>
        </p:nvCxnSpPr>
        <p:spPr bwMode="auto">
          <a:xfrm>
            <a:off x="6095206" y="836609"/>
            <a:ext cx="0" cy="1699649"/>
          </a:xfrm>
          <a:prstGeom prst="line">
            <a:avLst/>
          </a:prstGeom>
          <a:solidFill>
            <a:schemeClr val="accent1"/>
          </a:solidFill>
          <a:ln w="9525" cap="flat" cmpd="sng" algn="ctr">
            <a:gradFill>
              <a:gsLst>
                <a:gs pos="0">
                  <a:srgbClr val="F87358"/>
                </a:gs>
                <a:gs pos="100000">
                  <a:srgbClr val="D93312">
                    <a:alpha val="0"/>
                  </a:srgbClr>
                </a:gs>
              </a:gsLst>
              <a:lin ang="5400000" scaled="1"/>
            </a:gradFill>
            <a:prstDash val="solid"/>
            <a:round/>
            <a:headEnd type="oval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C89EB981-57D1-6711-7D11-9A2BA20FAB36}"/>
              </a:ext>
            </a:extLst>
          </p:cNvPr>
          <p:cNvGrpSpPr/>
          <p:nvPr/>
        </p:nvGrpSpPr>
        <p:grpSpPr>
          <a:xfrm>
            <a:off x="6211993" y="743934"/>
            <a:ext cx="3051565" cy="838283"/>
            <a:chOff x="2959522" y="2180305"/>
            <a:chExt cx="3051565" cy="838283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54E49558-6D81-80AE-6C8A-FD080FB459C8}"/>
                </a:ext>
              </a:extLst>
            </p:cNvPr>
            <p:cNvSpPr txBox="1"/>
            <p:nvPr/>
          </p:nvSpPr>
          <p:spPr>
            <a:xfrm>
              <a:off x="2968859" y="2180305"/>
              <a:ext cx="174402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gradFill flip="none" rotWithShape="1">
                    <a:gsLst>
                      <a:gs pos="54000">
                        <a:srgbClr val="FFF0AE"/>
                      </a:gs>
                      <a:gs pos="100000">
                        <a:srgbClr val="BB9F64"/>
                      </a:gs>
                      <a:gs pos="0">
                        <a:srgbClr val="BB9F64"/>
                      </a:gs>
                    </a:gsLst>
                    <a:lin ang="16200000" scaled="1"/>
                    <a:tileRect/>
                  </a:gradFill>
                  <a:latin typeface="+mn-lt"/>
                  <a:ea typeface="+mn-ea"/>
                  <a:cs typeface="+mn-ea"/>
                </a:defRPr>
              </a:lvl1pPr>
            </a:lstStyle>
            <a:p>
              <a:r>
                <a:rPr lang="zh-CN" altLang="en-US" sz="1600" dirty="0">
                  <a:gradFill>
                    <a:gsLst>
                      <a:gs pos="100000">
                        <a:srgbClr val="C00000"/>
                      </a:gs>
                      <a:gs pos="0">
                        <a:srgbClr val="F87358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FF02B7D8-1386-1F02-7CFC-EC72B5C61CB4}"/>
                </a:ext>
              </a:extLst>
            </p:cNvPr>
            <p:cNvSpPr txBox="1"/>
            <p:nvPr/>
          </p:nvSpPr>
          <p:spPr>
            <a:xfrm>
              <a:off x="2959522" y="2440801"/>
              <a:ext cx="3051565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</p:grp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6AE4681E-2350-7D7C-1EF1-B8066AE39050}"/>
              </a:ext>
            </a:extLst>
          </p:cNvPr>
          <p:cNvCxnSpPr/>
          <p:nvPr/>
        </p:nvCxnSpPr>
        <p:spPr bwMode="auto">
          <a:xfrm flipV="1">
            <a:off x="4367014" y="4768637"/>
            <a:ext cx="0" cy="1253445"/>
          </a:xfrm>
          <a:prstGeom prst="line">
            <a:avLst/>
          </a:prstGeom>
          <a:solidFill>
            <a:schemeClr val="accent1"/>
          </a:solidFill>
          <a:ln w="9525" cap="flat" cmpd="sng" algn="ctr">
            <a:gradFill>
              <a:gsLst>
                <a:gs pos="0">
                  <a:srgbClr val="F87358"/>
                </a:gs>
                <a:gs pos="100000">
                  <a:srgbClr val="D93312">
                    <a:alpha val="0"/>
                  </a:srgbClr>
                </a:gs>
              </a:gsLst>
              <a:lin ang="5400000" scaled="1"/>
            </a:gradFill>
            <a:prstDash val="solid"/>
            <a:round/>
            <a:headEnd type="oval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A1EB09A2-0BB5-7325-2611-61489D2FEAFD}"/>
              </a:ext>
            </a:extLst>
          </p:cNvPr>
          <p:cNvGrpSpPr/>
          <p:nvPr/>
        </p:nvGrpSpPr>
        <p:grpSpPr>
          <a:xfrm>
            <a:off x="4488770" y="4985026"/>
            <a:ext cx="2439496" cy="1092199"/>
            <a:chOff x="2959522" y="2180305"/>
            <a:chExt cx="2439496" cy="1092199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522A97D-3FDF-E48B-65E4-574587608D40}"/>
                </a:ext>
              </a:extLst>
            </p:cNvPr>
            <p:cNvSpPr txBox="1"/>
            <p:nvPr/>
          </p:nvSpPr>
          <p:spPr>
            <a:xfrm>
              <a:off x="2968859" y="2180305"/>
              <a:ext cx="174402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gradFill flip="none" rotWithShape="1">
                    <a:gsLst>
                      <a:gs pos="54000">
                        <a:srgbClr val="FFF0AE"/>
                      </a:gs>
                      <a:gs pos="100000">
                        <a:srgbClr val="BB9F64"/>
                      </a:gs>
                      <a:gs pos="0">
                        <a:srgbClr val="BB9F64"/>
                      </a:gs>
                    </a:gsLst>
                    <a:lin ang="16200000" scaled="1"/>
                    <a:tileRect/>
                  </a:gradFill>
                  <a:latin typeface="+mn-lt"/>
                  <a:ea typeface="+mn-ea"/>
                  <a:cs typeface="+mn-ea"/>
                </a:defRPr>
              </a:lvl1pPr>
            </a:lstStyle>
            <a:p>
              <a:r>
                <a:rPr lang="zh-CN" altLang="en-US" sz="1600" dirty="0">
                  <a:gradFill>
                    <a:gsLst>
                      <a:gs pos="100000">
                        <a:srgbClr val="C00000"/>
                      </a:gs>
                      <a:gs pos="0">
                        <a:srgbClr val="F87358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F5BB6EA0-003E-3AA1-E973-3E24E01D0997}"/>
                </a:ext>
              </a:extLst>
            </p:cNvPr>
            <p:cNvSpPr txBox="1"/>
            <p:nvPr/>
          </p:nvSpPr>
          <p:spPr>
            <a:xfrm>
              <a:off x="2959522" y="2440801"/>
              <a:ext cx="2439496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</p:grp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B158393B-6ECA-4510-5D23-4BE3A68BAAEC}"/>
              </a:ext>
            </a:extLst>
          </p:cNvPr>
          <p:cNvCxnSpPr/>
          <p:nvPr/>
        </p:nvCxnSpPr>
        <p:spPr bwMode="auto">
          <a:xfrm flipV="1">
            <a:off x="8492564" y="2933650"/>
            <a:ext cx="0" cy="1253445"/>
          </a:xfrm>
          <a:prstGeom prst="line">
            <a:avLst/>
          </a:prstGeom>
          <a:solidFill>
            <a:schemeClr val="accent1"/>
          </a:solidFill>
          <a:ln w="9525" cap="flat" cmpd="sng" algn="ctr">
            <a:gradFill>
              <a:gsLst>
                <a:gs pos="0">
                  <a:srgbClr val="F87358"/>
                </a:gs>
                <a:gs pos="100000">
                  <a:srgbClr val="D93312">
                    <a:alpha val="0"/>
                  </a:srgbClr>
                </a:gs>
              </a:gsLst>
              <a:lin ang="5400000" scaled="1"/>
            </a:gradFill>
            <a:prstDash val="solid"/>
            <a:round/>
            <a:headEnd type="oval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AAB780D7-E80A-BBA9-A58F-99CC8F0E42EA}"/>
              </a:ext>
            </a:extLst>
          </p:cNvPr>
          <p:cNvGrpSpPr/>
          <p:nvPr/>
        </p:nvGrpSpPr>
        <p:grpSpPr>
          <a:xfrm>
            <a:off x="8614320" y="3150039"/>
            <a:ext cx="2439496" cy="1092199"/>
            <a:chOff x="2959522" y="2180305"/>
            <a:chExt cx="2439496" cy="1092199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DB550BA1-D39D-7843-8B76-4EE5F58F08BE}"/>
                </a:ext>
              </a:extLst>
            </p:cNvPr>
            <p:cNvSpPr txBox="1"/>
            <p:nvPr/>
          </p:nvSpPr>
          <p:spPr>
            <a:xfrm>
              <a:off x="2968859" y="2180305"/>
              <a:ext cx="174402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gradFill flip="none" rotWithShape="1">
                    <a:gsLst>
                      <a:gs pos="54000">
                        <a:srgbClr val="FFF0AE"/>
                      </a:gs>
                      <a:gs pos="100000">
                        <a:srgbClr val="BB9F64"/>
                      </a:gs>
                      <a:gs pos="0">
                        <a:srgbClr val="BB9F64"/>
                      </a:gs>
                    </a:gsLst>
                    <a:lin ang="16200000" scaled="1"/>
                    <a:tileRect/>
                  </a:gradFill>
                  <a:latin typeface="+mn-lt"/>
                  <a:ea typeface="+mn-ea"/>
                  <a:cs typeface="+mn-ea"/>
                </a:defRPr>
              </a:lvl1pPr>
            </a:lstStyle>
            <a:p>
              <a:r>
                <a:rPr lang="zh-CN" altLang="en-US" sz="1600" dirty="0">
                  <a:gradFill>
                    <a:gsLst>
                      <a:gs pos="100000">
                        <a:srgbClr val="C00000"/>
                      </a:gs>
                      <a:gs pos="0">
                        <a:srgbClr val="F87358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17A9E4BF-7A92-8714-C821-E11102307A98}"/>
                </a:ext>
              </a:extLst>
            </p:cNvPr>
            <p:cNvSpPr txBox="1"/>
            <p:nvPr/>
          </p:nvSpPr>
          <p:spPr>
            <a:xfrm>
              <a:off x="2959522" y="2440801"/>
              <a:ext cx="2439496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</p:grp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4CCEDA74-E9F9-C034-41A2-FDF313134CB5}"/>
              </a:ext>
            </a:extLst>
          </p:cNvPr>
          <p:cNvSpPr/>
          <p:nvPr/>
        </p:nvSpPr>
        <p:spPr bwMode="auto">
          <a:xfrm>
            <a:off x="-304800" y="1809056"/>
            <a:ext cx="12816114" cy="2873905"/>
          </a:xfrm>
          <a:custGeom>
            <a:avLst/>
            <a:gdLst>
              <a:gd name="connsiteX0" fmla="*/ 0 w 12816114"/>
              <a:gd name="connsiteY0" fmla="*/ 2167858 h 2873905"/>
              <a:gd name="connsiteX1" fmla="*/ 2583543 w 12816114"/>
              <a:gd name="connsiteY1" fmla="*/ 2777458 h 2873905"/>
              <a:gd name="connsiteX2" fmla="*/ 8998857 w 12816114"/>
              <a:gd name="connsiteY2" fmla="*/ 368087 h 2873905"/>
              <a:gd name="connsiteX3" fmla="*/ 12816114 w 12816114"/>
              <a:gd name="connsiteY3" fmla="*/ 48773 h 2873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816114" h="2873905">
                <a:moveTo>
                  <a:pt x="0" y="2167858"/>
                </a:moveTo>
                <a:cubicBezTo>
                  <a:pt x="541867" y="2622639"/>
                  <a:pt x="1083734" y="3077420"/>
                  <a:pt x="2583543" y="2777458"/>
                </a:cubicBezTo>
                <a:cubicBezTo>
                  <a:pt x="4083352" y="2477496"/>
                  <a:pt x="7293428" y="822868"/>
                  <a:pt x="8998857" y="368087"/>
                </a:cubicBezTo>
                <a:cubicBezTo>
                  <a:pt x="10704286" y="-86694"/>
                  <a:pt x="11760200" y="-18961"/>
                  <a:pt x="12816114" y="48773"/>
                </a:cubicBezTo>
              </a:path>
            </a:pathLst>
          </a:custGeom>
          <a:noFill/>
          <a:ln w="25400" cap="flat" cmpd="sng" algn="ctr">
            <a:gradFill flip="none" rotWithShape="1">
              <a:gsLst>
                <a:gs pos="77000">
                  <a:srgbClr val="E5735C"/>
                </a:gs>
                <a:gs pos="34000">
                  <a:srgbClr val="FCBBAE"/>
                </a:gs>
                <a:gs pos="99000">
                  <a:srgbClr val="D93312">
                    <a:alpha val="0"/>
                  </a:srgbClr>
                </a:gs>
                <a:gs pos="5000">
                  <a:schemeClr val="accent1">
                    <a:lumMod val="45000"/>
                    <a:lumOff val="55000"/>
                    <a:alpha val="0"/>
                  </a:schemeClr>
                </a:gs>
                <a:gs pos="50000">
                  <a:schemeClr val="bg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8506040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8"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0413" cy="6857106"/>
          </a:xfrm>
          <a:prstGeom prst="rect">
            <a:avLst/>
          </a:prstGeom>
        </p:spPr>
      </p:pic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08CA5A43-14F0-073C-32C4-49B83174D2FF}"/>
              </a:ext>
            </a:extLst>
          </p:cNvPr>
          <p:cNvSpPr/>
          <p:nvPr/>
        </p:nvSpPr>
        <p:spPr bwMode="auto">
          <a:xfrm>
            <a:off x="-1" y="3074262"/>
            <a:ext cx="12192000" cy="1996206"/>
          </a:xfrm>
          <a:custGeom>
            <a:avLst/>
            <a:gdLst>
              <a:gd name="connsiteX0" fmla="*/ 4859373 w 12192000"/>
              <a:gd name="connsiteY0" fmla="*/ 0 h 1996206"/>
              <a:gd name="connsiteX1" fmla="*/ 4864935 w 12192000"/>
              <a:gd name="connsiteY1" fmla="*/ 167459 h 1996206"/>
              <a:gd name="connsiteX2" fmla="*/ 4915920 w 12192000"/>
              <a:gd name="connsiteY2" fmla="*/ 262169 h 1996206"/>
              <a:gd name="connsiteX3" fmla="*/ 4940949 w 12192000"/>
              <a:gd name="connsiteY3" fmla="*/ 262169 h 1996206"/>
              <a:gd name="connsiteX4" fmla="*/ 4940949 w 12192000"/>
              <a:gd name="connsiteY4" fmla="*/ 288249 h 1996206"/>
              <a:gd name="connsiteX5" fmla="*/ 4947438 w 12192000"/>
              <a:gd name="connsiteY5" fmla="*/ 290994 h 1996206"/>
              <a:gd name="connsiteX6" fmla="*/ 4947438 w 12192000"/>
              <a:gd name="connsiteY6" fmla="*/ 385705 h 1996206"/>
              <a:gd name="connsiteX7" fmla="*/ 4966905 w 12192000"/>
              <a:gd name="connsiteY7" fmla="*/ 385705 h 1996206"/>
              <a:gd name="connsiteX8" fmla="*/ 4966905 w 12192000"/>
              <a:gd name="connsiteY8" fmla="*/ 528457 h 1996206"/>
              <a:gd name="connsiteX9" fmla="*/ 4998424 w 12192000"/>
              <a:gd name="connsiteY9" fmla="*/ 528457 h 1996206"/>
              <a:gd name="connsiteX10" fmla="*/ 4998424 w 12192000"/>
              <a:gd name="connsiteY10" fmla="*/ 473552 h 1996206"/>
              <a:gd name="connsiteX11" fmla="*/ 5111518 w 12192000"/>
              <a:gd name="connsiteY11" fmla="*/ 473552 h 1996206"/>
              <a:gd name="connsiteX12" fmla="*/ 5111518 w 12192000"/>
              <a:gd name="connsiteY12" fmla="*/ 654737 h 1996206"/>
              <a:gd name="connsiteX13" fmla="*/ 5132840 w 12192000"/>
              <a:gd name="connsiteY13" fmla="*/ 654737 h 1996206"/>
              <a:gd name="connsiteX14" fmla="*/ 5132840 w 12192000"/>
              <a:gd name="connsiteY14" fmla="*/ 598460 h 1996206"/>
              <a:gd name="connsiteX15" fmla="*/ 5193096 w 12192000"/>
              <a:gd name="connsiteY15" fmla="*/ 599833 h 1996206"/>
              <a:gd name="connsiteX16" fmla="*/ 5193096 w 12192000"/>
              <a:gd name="connsiteY16" fmla="*/ 561399 h 1996206"/>
              <a:gd name="connsiteX17" fmla="*/ 5275599 w 12192000"/>
              <a:gd name="connsiteY17" fmla="*/ 561399 h 1996206"/>
              <a:gd name="connsiteX18" fmla="*/ 5275599 w 12192000"/>
              <a:gd name="connsiteY18" fmla="*/ 359625 h 1996206"/>
              <a:gd name="connsiteX19" fmla="*/ 5306190 w 12192000"/>
              <a:gd name="connsiteY19" fmla="*/ 343154 h 1996206"/>
              <a:gd name="connsiteX20" fmla="*/ 5306190 w 12192000"/>
              <a:gd name="connsiteY20" fmla="*/ 284131 h 1996206"/>
              <a:gd name="connsiteX21" fmla="*/ 5352540 w 12192000"/>
              <a:gd name="connsiteY21" fmla="*/ 263542 h 1996206"/>
              <a:gd name="connsiteX22" fmla="*/ 5354394 w 12192000"/>
              <a:gd name="connsiteY22" fmla="*/ 168831 h 1996206"/>
              <a:gd name="connsiteX23" fmla="*/ 5359957 w 12192000"/>
              <a:gd name="connsiteY23" fmla="*/ 263542 h 1996206"/>
              <a:gd name="connsiteX24" fmla="*/ 5408161 w 12192000"/>
              <a:gd name="connsiteY24" fmla="*/ 282759 h 1996206"/>
              <a:gd name="connsiteX25" fmla="*/ 5408161 w 12192000"/>
              <a:gd name="connsiteY25" fmla="*/ 343154 h 1996206"/>
              <a:gd name="connsiteX26" fmla="*/ 5439679 w 12192000"/>
              <a:gd name="connsiteY26" fmla="*/ 355507 h 1996206"/>
              <a:gd name="connsiteX27" fmla="*/ 5439679 w 12192000"/>
              <a:gd name="connsiteY27" fmla="*/ 616304 h 1996206"/>
              <a:gd name="connsiteX28" fmla="*/ 5511059 w 12192000"/>
              <a:gd name="connsiteY28" fmla="*/ 616304 h 1996206"/>
              <a:gd name="connsiteX29" fmla="*/ 5511059 w 12192000"/>
              <a:gd name="connsiteY29" fmla="*/ 487278 h 1996206"/>
              <a:gd name="connsiteX30" fmla="*/ 5562044 w 12192000"/>
              <a:gd name="connsiteY30" fmla="*/ 487278 h 1996206"/>
              <a:gd name="connsiteX31" fmla="*/ 5562044 w 12192000"/>
              <a:gd name="connsiteY31" fmla="*/ 432374 h 1996206"/>
              <a:gd name="connsiteX32" fmla="*/ 5608394 w 12192000"/>
              <a:gd name="connsiteY32" fmla="*/ 432374 h 1996206"/>
              <a:gd name="connsiteX33" fmla="*/ 5608394 w 12192000"/>
              <a:gd name="connsiteY33" fmla="*/ 317074 h 1996206"/>
              <a:gd name="connsiteX34" fmla="*/ 5720562 w 12192000"/>
              <a:gd name="connsiteY34" fmla="*/ 317074 h 1996206"/>
              <a:gd name="connsiteX35" fmla="*/ 5720562 w 12192000"/>
              <a:gd name="connsiteY35" fmla="*/ 499632 h 1996206"/>
              <a:gd name="connsiteX36" fmla="*/ 5777110 w 12192000"/>
              <a:gd name="connsiteY36" fmla="*/ 499632 h 1996206"/>
              <a:gd name="connsiteX37" fmla="*/ 5777110 w 12192000"/>
              <a:gd name="connsiteY37" fmla="*/ 392568 h 1996206"/>
              <a:gd name="connsiteX38" fmla="*/ 5905037 w 12192000"/>
              <a:gd name="connsiteY38" fmla="*/ 392568 h 1996206"/>
              <a:gd name="connsiteX39" fmla="*/ 6032964 w 12192000"/>
              <a:gd name="connsiteY39" fmla="*/ 355507 h 1996206"/>
              <a:gd name="connsiteX40" fmla="*/ 6032964 w 12192000"/>
              <a:gd name="connsiteY40" fmla="*/ 532575 h 1996206"/>
              <a:gd name="connsiteX41" fmla="*/ 6092292 w 12192000"/>
              <a:gd name="connsiteY41" fmla="*/ 576498 h 1996206"/>
              <a:gd name="connsiteX42" fmla="*/ 6092292 w 12192000"/>
              <a:gd name="connsiteY42" fmla="*/ 473552 h 1996206"/>
              <a:gd name="connsiteX43" fmla="*/ 6121956 w 12192000"/>
              <a:gd name="connsiteY43" fmla="*/ 459826 h 1996206"/>
              <a:gd name="connsiteX44" fmla="*/ 6121956 w 12192000"/>
              <a:gd name="connsiteY44" fmla="*/ 469434 h 1996206"/>
              <a:gd name="connsiteX45" fmla="*/ 6139570 w 12192000"/>
              <a:gd name="connsiteY45" fmla="*/ 469434 h 1996206"/>
              <a:gd name="connsiteX46" fmla="*/ 6139570 w 12192000"/>
              <a:gd name="connsiteY46" fmla="*/ 483160 h 1996206"/>
              <a:gd name="connsiteX47" fmla="*/ 6150694 w 12192000"/>
              <a:gd name="connsiteY47" fmla="*/ 483160 h 1996206"/>
              <a:gd name="connsiteX48" fmla="*/ 6150694 w 12192000"/>
              <a:gd name="connsiteY48" fmla="*/ 492769 h 1996206"/>
              <a:gd name="connsiteX49" fmla="*/ 6162745 w 12192000"/>
              <a:gd name="connsiteY49" fmla="*/ 492769 h 1996206"/>
              <a:gd name="connsiteX50" fmla="*/ 6162745 w 12192000"/>
              <a:gd name="connsiteY50" fmla="*/ 540810 h 1996206"/>
              <a:gd name="connsiteX51" fmla="*/ 6173869 w 12192000"/>
              <a:gd name="connsiteY51" fmla="*/ 540810 h 1996206"/>
              <a:gd name="connsiteX52" fmla="*/ 6173869 w 12192000"/>
              <a:gd name="connsiteY52" fmla="*/ 564145 h 1996206"/>
              <a:gd name="connsiteX53" fmla="*/ 6185920 w 12192000"/>
              <a:gd name="connsiteY53" fmla="*/ 564145 h 1996206"/>
              <a:gd name="connsiteX54" fmla="*/ 6185920 w 12192000"/>
              <a:gd name="connsiteY54" fmla="*/ 392568 h 1996206"/>
              <a:gd name="connsiteX55" fmla="*/ 6214657 w 12192000"/>
              <a:gd name="connsiteY55" fmla="*/ 392568 h 1996206"/>
              <a:gd name="connsiteX56" fmla="*/ 6214657 w 12192000"/>
              <a:gd name="connsiteY56" fmla="*/ 334918 h 1996206"/>
              <a:gd name="connsiteX57" fmla="*/ 6237832 w 12192000"/>
              <a:gd name="connsiteY57" fmla="*/ 334918 h 1996206"/>
              <a:gd name="connsiteX58" fmla="*/ 6237832 w 12192000"/>
              <a:gd name="connsiteY58" fmla="*/ 321192 h 1996206"/>
              <a:gd name="connsiteX59" fmla="*/ 6348146 w 12192000"/>
              <a:gd name="connsiteY59" fmla="*/ 278641 h 1996206"/>
              <a:gd name="connsiteX60" fmla="*/ 6457533 w 12192000"/>
              <a:gd name="connsiteY60" fmla="*/ 321192 h 1996206"/>
              <a:gd name="connsiteX61" fmla="*/ 6457533 w 12192000"/>
              <a:gd name="connsiteY61" fmla="*/ 334918 h 1996206"/>
              <a:gd name="connsiteX62" fmla="*/ 6475146 w 12192000"/>
              <a:gd name="connsiteY62" fmla="*/ 334918 h 1996206"/>
              <a:gd name="connsiteX63" fmla="*/ 6475146 w 12192000"/>
              <a:gd name="connsiteY63" fmla="*/ 392568 h 1996206"/>
              <a:gd name="connsiteX64" fmla="*/ 6491832 w 12192000"/>
              <a:gd name="connsiteY64" fmla="*/ 396686 h 1996206"/>
              <a:gd name="connsiteX65" fmla="*/ 6491832 w 12192000"/>
              <a:gd name="connsiteY65" fmla="*/ 511985 h 1996206"/>
              <a:gd name="connsiteX66" fmla="*/ 6509446 w 12192000"/>
              <a:gd name="connsiteY66" fmla="*/ 511985 h 1996206"/>
              <a:gd name="connsiteX67" fmla="*/ 6527059 w 12192000"/>
              <a:gd name="connsiteY67" fmla="*/ 554536 h 1996206"/>
              <a:gd name="connsiteX68" fmla="*/ 6527059 w 12192000"/>
              <a:gd name="connsiteY68" fmla="*/ 450218 h 1996206"/>
              <a:gd name="connsiteX69" fmla="*/ 6555796 w 12192000"/>
              <a:gd name="connsiteY69" fmla="*/ 450218 h 1996206"/>
              <a:gd name="connsiteX70" fmla="*/ 6555796 w 12192000"/>
              <a:gd name="connsiteY70" fmla="*/ 415902 h 1996206"/>
              <a:gd name="connsiteX71" fmla="*/ 6567847 w 12192000"/>
              <a:gd name="connsiteY71" fmla="*/ 415902 h 1996206"/>
              <a:gd name="connsiteX72" fmla="*/ 6567847 w 12192000"/>
              <a:gd name="connsiteY72" fmla="*/ 389823 h 1996206"/>
              <a:gd name="connsiteX73" fmla="*/ 6799599 w 12192000"/>
              <a:gd name="connsiteY73" fmla="*/ 388450 h 1996206"/>
              <a:gd name="connsiteX74" fmla="*/ 6799599 w 12192000"/>
              <a:gd name="connsiteY74" fmla="*/ 410412 h 1996206"/>
              <a:gd name="connsiteX75" fmla="*/ 6816285 w 12192000"/>
              <a:gd name="connsiteY75" fmla="*/ 410412 h 1996206"/>
              <a:gd name="connsiteX76" fmla="*/ 6816285 w 12192000"/>
              <a:gd name="connsiteY76" fmla="*/ 450218 h 1996206"/>
              <a:gd name="connsiteX77" fmla="*/ 6833898 w 12192000"/>
              <a:gd name="connsiteY77" fmla="*/ 450218 h 1996206"/>
              <a:gd name="connsiteX78" fmla="*/ 6833898 w 12192000"/>
              <a:gd name="connsiteY78" fmla="*/ 544928 h 1996206"/>
              <a:gd name="connsiteX79" fmla="*/ 6850584 w 12192000"/>
              <a:gd name="connsiteY79" fmla="*/ 544928 h 1996206"/>
              <a:gd name="connsiteX80" fmla="*/ 6850584 w 12192000"/>
              <a:gd name="connsiteY80" fmla="*/ 45296 h 1996206"/>
              <a:gd name="connsiteX81" fmla="*/ 7022081 w 12192000"/>
              <a:gd name="connsiteY81" fmla="*/ 8235 h 1996206"/>
              <a:gd name="connsiteX82" fmla="*/ 7157424 w 12192000"/>
              <a:gd name="connsiteY82" fmla="*/ 35688 h 1996206"/>
              <a:gd name="connsiteX83" fmla="*/ 7158351 w 12192000"/>
              <a:gd name="connsiteY83" fmla="*/ 432374 h 1996206"/>
              <a:gd name="connsiteX84" fmla="*/ 7164840 w 12192000"/>
              <a:gd name="connsiteY84" fmla="*/ 440609 h 1996206"/>
              <a:gd name="connsiteX85" fmla="*/ 7186161 w 12192000"/>
              <a:gd name="connsiteY85" fmla="*/ 382959 h 1996206"/>
              <a:gd name="connsiteX86" fmla="*/ 7209336 w 12192000"/>
              <a:gd name="connsiteY86" fmla="*/ 440609 h 1996206"/>
              <a:gd name="connsiteX87" fmla="*/ 7215825 w 12192000"/>
              <a:gd name="connsiteY87" fmla="*/ 425511 h 1996206"/>
              <a:gd name="connsiteX88" fmla="*/ 7221387 w 12192000"/>
              <a:gd name="connsiteY88" fmla="*/ 455708 h 1996206"/>
              <a:gd name="connsiteX89" fmla="*/ 7221387 w 12192000"/>
              <a:gd name="connsiteY89" fmla="*/ 525711 h 1996206"/>
              <a:gd name="connsiteX90" fmla="*/ 7226949 w 12192000"/>
              <a:gd name="connsiteY90" fmla="*/ 531202 h 1996206"/>
              <a:gd name="connsiteX91" fmla="*/ 7226949 w 12192000"/>
              <a:gd name="connsiteY91" fmla="*/ 630030 h 1996206"/>
              <a:gd name="connsiteX92" fmla="*/ 7238073 w 12192000"/>
              <a:gd name="connsiteY92" fmla="*/ 630030 h 1996206"/>
              <a:gd name="connsiteX93" fmla="*/ 7238073 w 12192000"/>
              <a:gd name="connsiteY93" fmla="*/ 507867 h 1996206"/>
              <a:gd name="connsiteX94" fmla="*/ 7250124 w 12192000"/>
              <a:gd name="connsiteY94" fmla="*/ 507867 h 1996206"/>
              <a:gd name="connsiteX95" fmla="*/ 7250124 w 12192000"/>
              <a:gd name="connsiteY95" fmla="*/ 222363 h 1996206"/>
              <a:gd name="connsiteX96" fmla="*/ 7434599 w 12192000"/>
              <a:gd name="connsiteY96" fmla="*/ 189421 h 1996206"/>
              <a:gd name="connsiteX97" fmla="*/ 7562526 w 12192000"/>
              <a:gd name="connsiteY97" fmla="*/ 218246 h 1996206"/>
              <a:gd name="connsiteX98" fmla="*/ 7562526 w 12192000"/>
              <a:gd name="connsiteY98" fmla="*/ 411784 h 1996206"/>
              <a:gd name="connsiteX99" fmla="*/ 7585701 w 12192000"/>
              <a:gd name="connsiteY99" fmla="*/ 429628 h 1996206"/>
              <a:gd name="connsiteX100" fmla="*/ 7585701 w 12192000"/>
              <a:gd name="connsiteY100" fmla="*/ 465316 h 1996206"/>
              <a:gd name="connsiteX101" fmla="*/ 7596825 w 12192000"/>
              <a:gd name="connsiteY101" fmla="*/ 465316 h 1996206"/>
              <a:gd name="connsiteX102" fmla="*/ 7596825 w 12192000"/>
              <a:gd name="connsiteY102" fmla="*/ 488651 h 1996206"/>
              <a:gd name="connsiteX103" fmla="*/ 7602387 w 12192000"/>
              <a:gd name="connsiteY103" fmla="*/ 488651 h 1996206"/>
              <a:gd name="connsiteX104" fmla="*/ 7602387 w 12192000"/>
              <a:gd name="connsiteY104" fmla="*/ 606696 h 1996206"/>
              <a:gd name="connsiteX105" fmla="*/ 7614438 w 12192000"/>
              <a:gd name="connsiteY105" fmla="*/ 606696 h 1996206"/>
              <a:gd name="connsiteX106" fmla="*/ 7614438 w 12192000"/>
              <a:gd name="connsiteY106" fmla="*/ 569635 h 1996206"/>
              <a:gd name="connsiteX107" fmla="*/ 7701577 w 12192000"/>
              <a:gd name="connsiteY107" fmla="*/ 569635 h 1996206"/>
              <a:gd name="connsiteX108" fmla="*/ 7701577 w 12192000"/>
              <a:gd name="connsiteY108" fmla="*/ 459826 h 1996206"/>
              <a:gd name="connsiteX109" fmla="*/ 7741438 w 12192000"/>
              <a:gd name="connsiteY109" fmla="*/ 459826 h 1996206"/>
              <a:gd name="connsiteX110" fmla="*/ 7741438 w 12192000"/>
              <a:gd name="connsiteY110" fmla="*/ 406294 h 1996206"/>
              <a:gd name="connsiteX111" fmla="*/ 7747927 w 12192000"/>
              <a:gd name="connsiteY111" fmla="*/ 406294 h 1996206"/>
              <a:gd name="connsiteX112" fmla="*/ 7747927 w 12192000"/>
              <a:gd name="connsiteY112" fmla="*/ 387077 h 1996206"/>
              <a:gd name="connsiteX113" fmla="*/ 7753489 w 12192000"/>
              <a:gd name="connsiteY113" fmla="*/ 387077 h 1996206"/>
              <a:gd name="connsiteX114" fmla="*/ 7753489 w 12192000"/>
              <a:gd name="connsiteY114" fmla="*/ 373351 h 1996206"/>
              <a:gd name="connsiteX115" fmla="*/ 7932402 w 12192000"/>
              <a:gd name="connsiteY115" fmla="*/ 367861 h 1996206"/>
              <a:gd name="connsiteX116" fmla="*/ 7932402 w 12192000"/>
              <a:gd name="connsiteY116" fmla="*/ 532575 h 1996206"/>
              <a:gd name="connsiteX117" fmla="*/ 8013051 w 12192000"/>
              <a:gd name="connsiteY117" fmla="*/ 532575 h 1996206"/>
              <a:gd name="connsiteX118" fmla="*/ 8013051 w 12192000"/>
              <a:gd name="connsiteY118" fmla="*/ 551791 h 1996206"/>
              <a:gd name="connsiteX119" fmla="*/ 8077942 w 12192000"/>
              <a:gd name="connsiteY119" fmla="*/ 525711 h 1996206"/>
              <a:gd name="connsiteX120" fmla="*/ 8094628 w 12192000"/>
              <a:gd name="connsiteY120" fmla="*/ 525711 h 1996206"/>
              <a:gd name="connsiteX121" fmla="*/ 8094628 w 12192000"/>
              <a:gd name="connsiteY121" fmla="*/ 446100 h 1996206"/>
              <a:gd name="connsiteX122" fmla="*/ 8280029 w 12192000"/>
              <a:gd name="connsiteY122" fmla="*/ 446100 h 1996206"/>
              <a:gd name="connsiteX123" fmla="*/ 8280029 w 12192000"/>
              <a:gd name="connsiteY123" fmla="*/ 492769 h 1996206"/>
              <a:gd name="connsiteX124" fmla="*/ 8285591 w 12192000"/>
              <a:gd name="connsiteY124" fmla="*/ 492769 h 1996206"/>
              <a:gd name="connsiteX125" fmla="*/ 8285591 w 12192000"/>
              <a:gd name="connsiteY125" fmla="*/ 517476 h 1996206"/>
              <a:gd name="connsiteX126" fmla="*/ 8303205 w 12192000"/>
              <a:gd name="connsiteY126" fmla="*/ 517476 h 1996206"/>
              <a:gd name="connsiteX127" fmla="*/ 8303205 w 12192000"/>
              <a:gd name="connsiteY127" fmla="*/ 531202 h 1996206"/>
              <a:gd name="connsiteX128" fmla="*/ 8314329 w 12192000"/>
              <a:gd name="connsiteY128" fmla="*/ 531202 h 1996206"/>
              <a:gd name="connsiteX129" fmla="*/ 8315256 w 12192000"/>
              <a:gd name="connsiteY129" fmla="*/ 396686 h 1996206"/>
              <a:gd name="connsiteX130" fmla="*/ 8539591 w 12192000"/>
              <a:gd name="connsiteY130" fmla="*/ 396686 h 1996206"/>
              <a:gd name="connsiteX131" fmla="*/ 8539591 w 12192000"/>
              <a:gd name="connsiteY131" fmla="*/ 573753 h 1996206"/>
              <a:gd name="connsiteX132" fmla="*/ 8573891 w 12192000"/>
              <a:gd name="connsiteY132" fmla="*/ 573753 h 1996206"/>
              <a:gd name="connsiteX133" fmla="*/ 8572964 w 12192000"/>
              <a:gd name="connsiteY133" fmla="*/ 429628 h 1996206"/>
              <a:gd name="connsiteX134" fmla="*/ 8649905 w 12192000"/>
              <a:gd name="connsiteY134" fmla="*/ 429628 h 1996206"/>
              <a:gd name="connsiteX135" fmla="*/ 8649905 w 12192000"/>
              <a:gd name="connsiteY135" fmla="*/ 483160 h 1996206"/>
              <a:gd name="connsiteX136" fmla="*/ 8661029 w 12192000"/>
              <a:gd name="connsiteY136" fmla="*/ 483160 h 1996206"/>
              <a:gd name="connsiteX137" fmla="*/ 8661029 w 12192000"/>
              <a:gd name="connsiteY137" fmla="*/ 459826 h 1996206"/>
              <a:gd name="connsiteX138" fmla="*/ 8667518 w 12192000"/>
              <a:gd name="connsiteY138" fmla="*/ 459826 h 1996206"/>
              <a:gd name="connsiteX139" fmla="*/ 8667518 w 12192000"/>
              <a:gd name="connsiteY139" fmla="*/ 414530 h 1996206"/>
              <a:gd name="connsiteX140" fmla="*/ 8673080 w 12192000"/>
              <a:gd name="connsiteY140" fmla="*/ 414530 h 1996206"/>
              <a:gd name="connsiteX141" fmla="*/ 8701818 w 12192000"/>
              <a:gd name="connsiteY141" fmla="*/ 350017 h 1996206"/>
              <a:gd name="connsiteX142" fmla="*/ 8712942 w 12192000"/>
              <a:gd name="connsiteY142" fmla="*/ 282759 h 1996206"/>
              <a:gd name="connsiteX143" fmla="*/ 8725920 w 12192000"/>
              <a:gd name="connsiteY143" fmla="*/ 350017 h 1996206"/>
              <a:gd name="connsiteX144" fmla="*/ 8756511 w 12192000"/>
              <a:gd name="connsiteY144" fmla="*/ 415902 h 1996206"/>
              <a:gd name="connsiteX145" fmla="*/ 8764854 w 12192000"/>
              <a:gd name="connsiteY145" fmla="*/ 415902 h 1996206"/>
              <a:gd name="connsiteX146" fmla="*/ 8764854 w 12192000"/>
              <a:gd name="connsiteY146" fmla="*/ 440609 h 1996206"/>
              <a:gd name="connsiteX147" fmla="*/ 8771343 w 12192000"/>
              <a:gd name="connsiteY147" fmla="*/ 440609 h 1996206"/>
              <a:gd name="connsiteX148" fmla="*/ 8771343 w 12192000"/>
              <a:gd name="connsiteY148" fmla="*/ 479043 h 1996206"/>
              <a:gd name="connsiteX149" fmla="*/ 8775978 w 12192000"/>
              <a:gd name="connsiteY149" fmla="*/ 479043 h 1996206"/>
              <a:gd name="connsiteX150" fmla="*/ 8781540 w 12192000"/>
              <a:gd name="connsiteY150" fmla="*/ 473552 h 1996206"/>
              <a:gd name="connsiteX151" fmla="*/ 8799153 w 12192000"/>
              <a:gd name="connsiteY151" fmla="*/ 473552 h 1996206"/>
              <a:gd name="connsiteX152" fmla="*/ 8799153 w 12192000"/>
              <a:gd name="connsiteY152" fmla="*/ 465316 h 1996206"/>
              <a:gd name="connsiteX153" fmla="*/ 8805642 w 12192000"/>
              <a:gd name="connsiteY153" fmla="*/ 465316 h 1996206"/>
              <a:gd name="connsiteX154" fmla="*/ 8805642 w 12192000"/>
              <a:gd name="connsiteY154" fmla="*/ 425511 h 1996206"/>
              <a:gd name="connsiteX155" fmla="*/ 8811204 w 12192000"/>
              <a:gd name="connsiteY155" fmla="*/ 425511 h 1996206"/>
              <a:gd name="connsiteX156" fmla="*/ 8831599 w 12192000"/>
              <a:gd name="connsiteY156" fmla="*/ 244325 h 1996206"/>
              <a:gd name="connsiteX157" fmla="*/ 8851993 w 12192000"/>
              <a:gd name="connsiteY157" fmla="*/ 421393 h 1996206"/>
              <a:gd name="connsiteX158" fmla="*/ 8864044 w 12192000"/>
              <a:gd name="connsiteY158" fmla="*/ 425511 h 1996206"/>
              <a:gd name="connsiteX159" fmla="*/ 8864044 w 12192000"/>
              <a:gd name="connsiteY159" fmla="*/ 440609 h 1996206"/>
              <a:gd name="connsiteX160" fmla="*/ 8892781 w 12192000"/>
              <a:gd name="connsiteY160" fmla="*/ 440609 h 1996206"/>
              <a:gd name="connsiteX161" fmla="*/ 8892781 w 12192000"/>
              <a:gd name="connsiteY161" fmla="*/ 459826 h 1996206"/>
              <a:gd name="connsiteX162" fmla="*/ 8962307 w 12192000"/>
              <a:gd name="connsiteY162" fmla="*/ 459826 h 1996206"/>
              <a:gd name="connsiteX163" fmla="*/ 8962307 w 12192000"/>
              <a:gd name="connsiteY163" fmla="*/ 473552 h 1996206"/>
              <a:gd name="connsiteX164" fmla="*/ 9060569 w 12192000"/>
              <a:gd name="connsiteY164" fmla="*/ 498259 h 1996206"/>
              <a:gd name="connsiteX165" fmla="*/ 9060569 w 12192000"/>
              <a:gd name="connsiteY165" fmla="*/ 560027 h 1996206"/>
              <a:gd name="connsiteX166" fmla="*/ 9089307 w 12192000"/>
              <a:gd name="connsiteY166" fmla="*/ 560027 h 1996206"/>
              <a:gd name="connsiteX167" fmla="*/ 9089307 w 12192000"/>
              <a:gd name="connsiteY167" fmla="*/ 573753 h 1996206"/>
              <a:gd name="connsiteX168" fmla="*/ 9120825 w 12192000"/>
              <a:gd name="connsiteY168" fmla="*/ 573753 h 1996206"/>
              <a:gd name="connsiteX169" fmla="*/ 9120825 w 12192000"/>
              <a:gd name="connsiteY169" fmla="*/ 557282 h 1996206"/>
              <a:gd name="connsiteX170" fmla="*/ 9186642 w 12192000"/>
              <a:gd name="connsiteY170" fmla="*/ 557282 h 1996206"/>
              <a:gd name="connsiteX171" fmla="*/ 9186642 w 12192000"/>
              <a:gd name="connsiteY171" fmla="*/ 448845 h 1996206"/>
              <a:gd name="connsiteX172" fmla="*/ 9334964 w 12192000"/>
              <a:gd name="connsiteY172" fmla="*/ 448845 h 1996206"/>
              <a:gd name="connsiteX173" fmla="*/ 9334964 w 12192000"/>
              <a:gd name="connsiteY173" fmla="*/ 511985 h 1996206"/>
              <a:gd name="connsiteX174" fmla="*/ 9341453 w 12192000"/>
              <a:gd name="connsiteY174" fmla="*/ 510613 h 1996206"/>
              <a:gd name="connsiteX175" fmla="*/ 9341453 w 12192000"/>
              <a:gd name="connsiteY175" fmla="*/ 490023 h 1996206"/>
              <a:gd name="connsiteX176" fmla="*/ 9351650 w 12192000"/>
              <a:gd name="connsiteY176" fmla="*/ 490023 h 1996206"/>
              <a:gd name="connsiteX177" fmla="*/ 9355358 w 12192000"/>
              <a:gd name="connsiteY177" fmla="*/ 388450 h 1996206"/>
              <a:gd name="connsiteX178" fmla="*/ 9422102 w 12192000"/>
              <a:gd name="connsiteY178" fmla="*/ 341781 h 1996206"/>
              <a:gd name="connsiteX179" fmla="*/ 9486066 w 12192000"/>
              <a:gd name="connsiteY179" fmla="*/ 391195 h 1996206"/>
              <a:gd name="connsiteX180" fmla="*/ 9486066 w 12192000"/>
              <a:gd name="connsiteY180" fmla="*/ 557282 h 1996206"/>
              <a:gd name="connsiteX181" fmla="*/ 9565788 w 12192000"/>
              <a:gd name="connsiteY181" fmla="*/ 595715 h 1996206"/>
              <a:gd name="connsiteX182" fmla="*/ 9565788 w 12192000"/>
              <a:gd name="connsiteY182" fmla="*/ 404921 h 1996206"/>
              <a:gd name="connsiteX183" fmla="*/ 9611212 w 12192000"/>
              <a:gd name="connsiteY183" fmla="*/ 404921 h 1996206"/>
              <a:gd name="connsiteX184" fmla="*/ 9611212 w 12192000"/>
              <a:gd name="connsiteY184" fmla="*/ 43923 h 1996206"/>
              <a:gd name="connsiteX185" fmla="*/ 9816080 w 12192000"/>
              <a:gd name="connsiteY185" fmla="*/ 43923 h 1996206"/>
              <a:gd name="connsiteX186" fmla="*/ 9816080 w 12192000"/>
              <a:gd name="connsiteY186" fmla="*/ 646502 h 1996206"/>
              <a:gd name="connsiteX187" fmla="*/ 9883752 w 12192000"/>
              <a:gd name="connsiteY187" fmla="*/ 646502 h 1996206"/>
              <a:gd name="connsiteX188" fmla="*/ 9883752 w 12192000"/>
              <a:gd name="connsiteY188" fmla="*/ 43923 h 1996206"/>
              <a:gd name="connsiteX189" fmla="*/ 10072861 w 12192000"/>
              <a:gd name="connsiteY189" fmla="*/ 43923 h 1996206"/>
              <a:gd name="connsiteX190" fmla="*/ 10072861 w 12192000"/>
              <a:gd name="connsiteY190" fmla="*/ 603951 h 1996206"/>
              <a:gd name="connsiteX191" fmla="*/ 10097891 w 12192000"/>
              <a:gd name="connsiteY191" fmla="*/ 603951 h 1996206"/>
              <a:gd name="connsiteX192" fmla="*/ 10097891 w 12192000"/>
              <a:gd name="connsiteY192" fmla="*/ 503750 h 1996206"/>
              <a:gd name="connsiteX193" fmla="*/ 10211912 w 12192000"/>
              <a:gd name="connsiteY193" fmla="*/ 503750 h 1996206"/>
              <a:gd name="connsiteX194" fmla="*/ 10211912 w 12192000"/>
              <a:gd name="connsiteY194" fmla="*/ 506495 h 1996206"/>
              <a:gd name="connsiteX195" fmla="*/ 10225818 w 12192000"/>
              <a:gd name="connsiteY195" fmla="*/ 506495 h 1996206"/>
              <a:gd name="connsiteX196" fmla="*/ 10226745 w 12192000"/>
              <a:gd name="connsiteY196" fmla="*/ 595715 h 1996206"/>
              <a:gd name="connsiteX197" fmla="*/ 10277730 w 12192000"/>
              <a:gd name="connsiteY197" fmla="*/ 595715 h 1996206"/>
              <a:gd name="connsiteX198" fmla="*/ 10277730 w 12192000"/>
              <a:gd name="connsiteY198" fmla="*/ 624540 h 1996206"/>
              <a:gd name="connsiteX199" fmla="*/ 10328715 w 12192000"/>
              <a:gd name="connsiteY199" fmla="*/ 624540 h 1996206"/>
              <a:gd name="connsiteX200" fmla="*/ 10328715 w 12192000"/>
              <a:gd name="connsiteY200" fmla="*/ 638266 h 1996206"/>
              <a:gd name="connsiteX201" fmla="*/ 10426051 w 12192000"/>
              <a:gd name="connsiteY201" fmla="*/ 638266 h 1996206"/>
              <a:gd name="connsiteX202" fmla="*/ 10426051 w 12192000"/>
              <a:gd name="connsiteY202" fmla="*/ 616304 h 1996206"/>
              <a:gd name="connsiteX203" fmla="*/ 10426978 w 12192000"/>
              <a:gd name="connsiteY203" fmla="*/ 616304 h 1996206"/>
              <a:gd name="connsiteX204" fmla="*/ 10426978 w 12192000"/>
              <a:gd name="connsiteY204" fmla="*/ 389823 h 1996206"/>
              <a:gd name="connsiteX205" fmla="*/ 10541000 w 12192000"/>
              <a:gd name="connsiteY205" fmla="*/ 389823 h 1996206"/>
              <a:gd name="connsiteX206" fmla="*/ 10540073 w 12192000"/>
              <a:gd name="connsiteY206" fmla="*/ 627285 h 1996206"/>
              <a:gd name="connsiteX207" fmla="*/ 10616088 w 12192000"/>
              <a:gd name="connsiteY207" fmla="*/ 627285 h 1996206"/>
              <a:gd name="connsiteX208" fmla="*/ 10616088 w 12192000"/>
              <a:gd name="connsiteY208" fmla="*/ 495514 h 1996206"/>
              <a:gd name="connsiteX209" fmla="*/ 10733818 w 12192000"/>
              <a:gd name="connsiteY209" fmla="*/ 495514 h 1996206"/>
              <a:gd name="connsiteX210" fmla="*/ 10733818 w 12192000"/>
              <a:gd name="connsiteY210" fmla="*/ 597087 h 1996206"/>
              <a:gd name="connsiteX211" fmla="*/ 10770898 w 12192000"/>
              <a:gd name="connsiteY211" fmla="*/ 597087 h 1996206"/>
              <a:gd name="connsiteX212" fmla="*/ 10770898 w 12192000"/>
              <a:gd name="connsiteY212" fmla="*/ 579243 h 1996206"/>
              <a:gd name="connsiteX213" fmla="*/ 10780168 w 12192000"/>
              <a:gd name="connsiteY213" fmla="*/ 579243 h 1996206"/>
              <a:gd name="connsiteX214" fmla="*/ 10780168 w 12192000"/>
              <a:gd name="connsiteY214" fmla="*/ 380214 h 1996206"/>
              <a:gd name="connsiteX215" fmla="*/ 10835788 w 12192000"/>
              <a:gd name="connsiteY215" fmla="*/ 395313 h 1996206"/>
              <a:gd name="connsiteX216" fmla="*/ 10835788 w 12192000"/>
              <a:gd name="connsiteY216" fmla="*/ 385705 h 1996206"/>
              <a:gd name="connsiteX217" fmla="*/ 10861745 w 12192000"/>
              <a:gd name="connsiteY217" fmla="*/ 385705 h 1996206"/>
              <a:gd name="connsiteX218" fmla="*/ 10861745 w 12192000"/>
              <a:gd name="connsiteY218" fmla="*/ 290994 h 1996206"/>
              <a:gd name="connsiteX219" fmla="*/ 10868234 w 12192000"/>
              <a:gd name="connsiteY219" fmla="*/ 286876 h 1996206"/>
              <a:gd name="connsiteX220" fmla="*/ 10868234 w 12192000"/>
              <a:gd name="connsiteY220" fmla="*/ 259424 h 1996206"/>
              <a:gd name="connsiteX221" fmla="*/ 10891409 w 12192000"/>
              <a:gd name="connsiteY221" fmla="*/ 258051 h 1996206"/>
              <a:gd name="connsiteX222" fmla="*/ 10947956 w 12192000"/>
              <a:gd name="connsiteY222" fmla="*/ 168831 h 1996206"/>
              <a:gd name="connsiteX223" fmla="*/ 10952591 w 12192000"/>
              <a:gd name="connsiteY223" fmla="*/ 0 h 1996206"/>
              <a:gd name="connsiteX224" fmla="*/ 10957226 w 12192000"/>
              <a:gd name="connsiteY224" fmla="*/ 167459 h 1996206"/>
              <a:gd name="connsiteX225" fmla="*/ 11009139 w 12192000"/>
              <a:gd name="connsiteY225" fmla="*/ 262169 h 1996206"/>
              <a:gd name="connsiteX226" fmla="*/ 11034168 w 12192000"/>
              <a:gd name="connsiteY226" fmla="*/ 262169 h 1996206"/>
              <a:gd name="connsiteX227" fmla="*/ 11034168 w 12192000"/>
              <a:gd name="connsiteY227" fmla="*/ 288249 h 1996206"/>
              <a:gd name="connsiteX228" fmla="*/ 11039730 w 12192000"/>
              <a:gd name="connsiteY228" fmla="*/ 290994 h 1996206"/>
              <a:gd name="connsiteX229" fmla="*/ 11039730 w 12192000"/>
              <a:gd name="connsiteY229" fmla="*/ 385705 h 1996206"/>
              <a:gd name="connsiteX230" fmla="*/ 11060124 w 12192000"/>
              <a:gd name="connsiteY230" fmla="*/ 385705 h 1996206"/>
              <a:gd name="connsiteX231" fmla="*/ 11060124 w 12192000"/>
              <a:gd name="connsiteY231" fmla="*/ 528457 h 1996206"/>
              <a:gd name="connsiteX232" fmla="*/ 11092569 w 12192000"/>
              <a:gd name="connsiteY232" fmla="*/ 528457 h 1996206"/>
              <a:gd name="connsiteX233" fmla="*/ 11092569 w 12192000"/>
              <a:gd name="connsiteY233" fmla="*/ 473552 h 1996206"/>
              <a:gd name="connsiteX234" fmla="*/ 11203810 w 12192000"/>
              <a:gd name="connsiteY234" fmla="*/ 473552 h 1996206"/>
              <a:gd name="connsiteX235" fmla="*/ 11203810 w 12192000"/>
              <a:gd name="connsiteY235" fmla="*/ 654737 h 1996206"/>
              <a:gd name="connsiteX236" fmla="*/ 11225131 w 12192000"/>
              <a:gd name="connsiteY236" fmla="*/ 654737 h 1996206"/>
              <a:gd name="connsiteX237" fmla="*/ 11225131 w 12192000"/>
              <a:gd name="connsiteY237" fmla="*/ 598460 h 1996206"/>
              <a:gd name="connsiteX238" fmla="*/ 11287241 w 12192000"/>
              <a:gd name="connsiteY238" fmla="*/ 599833 h 1996206"/>
              <a:gd name="connsiteX239" fmla="*/ 11287241 w 12192000"/>
              <a:gd name="connsiteY239" fmla="*/ 561399 h 1996206"/>
              <a:gd name="connsiteX240" fmla="*/ 11368818 w 12192000"/>
              <a:gd name="connsiteY240" fmla="*/ 561399 h 1996206"/>
              <a:gd name="connsiteX241" fmla="*/ 11368818 w 12192000"/>
              <a:gd name="connsiteY241" fmla="*/ 359625 h 1996206"/>
              <a:gd name="connsiteX242" fmla="*/ 11398482 w 12192000"/>
              <a:gd name="connsiteY242" fmla="*/ 343154 h 1996206"/>
              <a:gd name="connsiteX243" fmla="*/ 11398482 w 12192000"/>
              <a:gd name="connsiteY243" fmla="*/ 284131 h 1996206"/>
              <a:gd name="connsiteX244" fmla="*/ 11444832 w 12192000"/>
              <a:gd name="connsiteY244" fmla="*/ 263542 h 1996206"/>
              <a:gd name="connsiteX245" fmla="*/ 11447613 w 12192000"/>
              <a:gd name="connsiteY245" fmla="*/ 168831 h 1996206"/>
              <a:gd name="connsiteX246" fmla="*/ 11452248 w 12192000"/>
              <a:gd name="connsiteY246" fmla="*/ 263542 h 1996206"/>
              <a:gd name="connsiteX247" fmla="*/ 11501380 w 12192000"/>
              <a:gd name="connsiteY247" fmla="*/ 282759 h 1996206"/>
              <a:gd name="connsiteX248" fmla="*/ 11502307 w 12192000"/>
              <a:gd name="connsiteY248" fmla="*/ 343154 h 1996206"/>
              <a:gd name="connsiteX249" fmla="*/ 11531971 w 12192000"/>
              <a:gd name="connsiteY249" fmla="*/ 355507 h 1996206"/>
              <a:gd name="connsiteX250" fmla="*/ 11531971 w 12192000"/>
              <a:gd name="connsiteY250" fmla="*/ 616304 h 1996206"/>
              <a:gd name="connsiteX251" fmla="*/ 11603350 w 12192000"/>
              <a:gd name="connsiteY251" fmla="*/ 616304 h 1996206"/>
              <a:gd name="connsiteX252" fmla="*/ 11603350 w 12192000"/>
              <a:gd name="connsiteY252" fmla="*/ 487278 h 1996206"/>
              <a:gd name="connsiteX253" fmla="*/ 11655263 w 12192000"/>
              <a:gd name="connsiteY253" fmla="*/ 487278 h 1996206"/>
              <a:gd name="connsiteX254" fmla="*/ 11655263 w 12192000"/>
              <a:gd name="connsiteY254" fmla="*/ 432374 h 1996206"/>
              <a:gd name="connsiteX255" fmla="*/ 11701613 w 12192000"/>
              <a:gd name="connsiteY255" fmla="*/ 432374 h 1996206"/>
              <a:gd name="connsiteX256" fmla="*/ 11701613 w 12192000"/>
              <a:gd name="connsiteY256" fmla="*/ 317074 h 1996206"/>
              <a:gd name="connsiteX257" fmla="*/ 11813781 w 12192000"/>
              <a:gd name="connsiteY257" fmla="*/ 317074 h 1996206"/>
              <a:gd name="connsiteX258" fmla="*/ 11813781 w 12192000"/>
              <a:gd name="connsiteY258" fmla="*/ 499632 h 1996206"/>
              <a:gd name="connsiteX259" fmla="*/ 11870328 w 12192000"/>
              <a:gd name="connsiteY259" fmla="*/ 499632 h 1996206"/>
              <a:gd name="connsiteX260" fmla="*/ 11870328 w 12192000"/>
              <a:gd name="connsiteY260" fmla="*/ 392568 h 1996206"/>
              <a:gd name="connsiteX261" fmla="*/ 11998255 w 12192000"/>
              <a:gd name="connsiteY261" fmla="*/ 392568 h 1996206"/>
              <a:gd name="connsiteX262" fmla="*/ 12126182 w 12192000"/>
              <a:gd name="connsiteY262" fmla="*/ 355507 h 1996206"/>
              <a:gd name="connsiteX263" fmla="*/ 12126182 w 12192000"/>
              <a:gd name="connsiteY263" fmla="*/ 532575 h 1996206"/>
              <a:gd name="connsiteX264" fmla="*/ 12192000 w 12192000"/>
              <a:gd name="connsiteY264" fmla="*/ 580616 h 1996206"/>
              <a:gd name="connsiteX265" fmla="*/ 12192000 w 12192000"/>
              <a:gd name="connsiteY265" fmla="*/ 785136 h 1996206"/>
              <a:gd name="connsiteX266" fmla="*/ 12190413 w 12192000"/>
              <a:gd name="connsiteY266" fmla="*/ 785136 h 1996206"/>
              <a:gd name="connsiteX267" fmla="*/ 12190413 w 12192000"/>
              <a:gd name="connsiteY267" fmla="*/ 1996206 h 1996206"/>
              <a:gd name="connsiteX268" fmla="*/ 0 w 12192000"/>
              <a:gd name="connsiteY268" fmla="*/ 1996206 h 1996206"/>
              <a:gd name="connsiteX269" fmla="*/ 0 w 12192000"/>
              <a:gd name="connsiteY269" fmla="*/ 785136 h 1996206"/>
              <a:gd name="connsiteX270" fmla="*/ 0 w 12192000"/>
              <a:gd name="connsiteY270" fmla="*/ 785135 h 1996206"/>
              <a:gd name="connsiteX271" fmla="*/ 0 w 12192000"/>
              <a:gd name="connsiteY271" fmla="*/ 473552 h 1996206"/>
              <a:gd name="connsiteX272" fmla="*/ 29664 w 12192000"/>
              <a:gd name="connsiteY272" fmla="*/ 459826 h 1996206"/>
              <a:gd name="connsiteX273" fmla="*/ 29664 w 12192000"/>
              <a:gd name="connsiteY273" fmla="*/ 469434 h 1996206"/>
              <a:gd name="connsiteX274" fmla="*/ 47278 w 12192000"/>
              <a:gd name="connsiteY274" fmla="*/ 469434 h 1996206"/>
              <a:gd name="connsiteX275" fmla="*/ 47278 w 12192000"/>
              <a:gd name="connsiteY275" fmla="*/ 483160 h 1996206"/>
              <a:gd name="connsiteX276" fmla="*/ 58402 w 12192000"/>
              <a:gd name="connsiteY276" fmla="*/ 483160 h 1996206"/>
              <a:gd name="connsiteX277" fmla="*/ 58402 w 12192000"/>
              <a:gd name="connsiteY277" fmla="*/ 492769 h 1996206"/>
              <a:gd name="connsiteX278" fmla="*/ 69526 w 12192000"/>
              <a:gd name="connsiteY278" fmla="*/ 492769 h 1996206"/>
              <a:gd name="connsiteX279" fmla="*/ 69526 w 12192000"/>
              <a:gd name="connsiteY279" fmla="*/ 540810 h 1996206"/>
              <a:gd name="connsiteX280" fmla="*/ 80650 w 12192000"/>
              <a:gd name="connsiteY280" fmla="*/ 540810 h 1996206"/>
              <a:gd name="connsiteX281" fmla="*/ 80650 w 12192000"/>
              <a:gd name="connsiteY281" fmla="*/ 564145 h 1996206"/>
              <a:gd name="connsiteX282" fmla="*/ 92701 w 12192000"/>
              <a:gd name="connsiteY282" fmla="*/ 564145 h 1996206"/>
              <a:gd name="connsiteX283" fmla="*/ 92701 w 12192000"/>
              <a:gd name="connsiteY283" fmla="*/ 392568 h 1996206"/>
              <a:gd name="connsiteX284" fmla="*/ 121438 w 12192000"/>
              <a:gd name="connsiteY284" fmla="*/ 392568 h 1996206"/>
              <a:gd name="connsiteX285" fmla="*/ 121438 w 12192000"/>
              <a:gd name="connsiteY285" fmla="*/ 334918 h 1996206"/>
              <a:gd name="connsiteX286" fmla="*/ 145540 w 12192000"/>
              <a:gd name="connsiteY286" fmla="*/ 334918 h 1996206"/>
              <a:gd name="connsiteX287" fmla="*/ 145540 w 12192000"/>
              <a:gd name="connsiteY287" fmla="*/ 321192 h 1996206"/>
              <a:gd name="connsiteX288" fmla="*/ 254927 w 12192000"/>
              <a:gd name="connsiteY288" fmla="*/ 278641 h 1996206"/>
              <a:gd name="connsiteX289" fmla="*/ 365241 w 12192000"/>
              <a:gd name="connsiteY289" fmla="*/ 321192 h 1996206"/>
              <a:gd name="connsiteX290" fmla="*/ 365241 w 12192000"/>
              <a:gd name="connsiteY290" fmla="*/ 334918 h 1996206"/>
              <a:gd name="connsiteX291" fmla="*/ 381927 w 12192000"/>
              <a:gd name="connsiteY291" fmla="*/ 334918 h 1996206"/>
              <a:gd name="connsiteX292" fmla="*/ 381927 w 12192000"/>
              <a:gd name="connsiteY292" fmla="*/ 392568 h 1996206"/>
              <a:gd name="connsiteX293" fmla="*/ 399540 w 12192000"/>
              <a:gd name="connsiteY293" fmla="*/ 396686 h 1996206"/>
              <a:gd name="connsiteX294" fmla="*/ 399540 w 12192000"/>
              <a:gd name="connsiteY294" fmla="*/ 511985 h 1996206"/>
              <a:gd name="connsiteX295" fmla="*/ 417154 w 12192000"/>
              <a:gd name="connsiteY295" fmla="*/ 511985 h 1996206"/>
              <a:gd name="connsiteX296" fmla="*/ 433840 w 12192000"/>
              <a:gd name="connsiteY296" fmla="*/ 554536 h 1996206"/>
              <a:gd name="connsiteX297" fmla="*/ 433840 w 12192000"/>
              <a:gd name="connsiteY297" fmla="*/ 450218 h 1996206"/>
              <a:gd name="connsiteX298" fmla="*/ 462577 w 12192000"/>
              <a:gd name="connsiteY298" fmla="*/ 450218 h 1996206"/>
              <a:gd name="connsiteX299" fmla="*/ 462577 w 12192000"/>
              <a:gd name="connsiteY299" fmla="*/ 415902 h 1996206"/>
              <a:gd name="connsiteX300" fmla="*/ 473701 w 12192000"/>
              <a:gd name="connsiteY300" fmla="*/ 415902 h 1996206"/>
              <a:gd name="connsiteX301" fmla="*/ 473701 w 12192000"/>
              <a:gd name="connsiteY301" fmla="*/ 389823 h 1996206"/>
              <a:gd name="connsiteX302" fmla="*/ 706380 w 12192000"/>
              <a:gd name="connsiteY302" fmla="*/ 388450 h 1996206"/>
              <a:gd name="connsiteX303" fmla="*/ 706380 w 12192000"/>
              <a:gd name="connsiteY303" fmla="*/ 410412 h 1996206"/>
              <a:gd name="connsiteX304" fmla="*/ 723993 w 12192000"/>
              <a:gd name="connsiteY304" fmla="*/ 410412 h 1996206"/>
              <a:gd name="connsiteX305" fmla="*/ 723993 w 12192000"/>
              <a:gd name="connsiteY305" fmla="*/ 450218 h 1996206"/>
              <a:gd name="connsiteX306" fmla="*/ 741606 w 12192000"/>
              <a:gd name="connsiteY306" fmla="*/ 450218 h 1996206"/>
              <a:gd name="connsiteX307" fmla="*/ 741606 w 12192000"/>
              <a:gd name="connsiteY307" fmla="*/ 544928 h 1996206"/>
              <a:gd name="connsiteX308" fmla="*/ 758292 w 12192000"/>
              <a:gd name="connsiteY308" fmla="*/ 544928 h 1996206"/>
              <a:gd name="connsiteX309" fmla="*/ 758292 w 12192000"/>
              <a:gd name="connsiteY309" fmla="*/ 45296 h 1996206"/>
              <a:gd name="connsiteX310" fmla="*/ 929788 w 12192000"/>
              <a:gd name="connsiteY310" fmla="*/ 8235 h 1996206"/>
              <a:gd name="connsiteX311" fmla="*/ 1064205 w 12192000"/>
              <a:gd name="connsiteY311" fmla="*/ 35688 h 1996206"/>
              <a:gd name="connsiteX312" fmla="*/ 1064205 w 12192000"/>
              <a:gd name="connsiteY312" fmla="*/ 432374 h 1996206"/>
              <a:gd name="connsiteX313" fmla="*/ 1070694 w 12192000"/>
              <a:gd name="connsiteY313" fmla="*/ 440609 h 1996206"/>
              <a:gd name="connsiteX314" fmla="*/ 1093869 w 12192000"/>
              <a:gd name="connsiteY314" fmla="*/ 382959 h 1996206"/>
              <a:gd name="connsiteX315" fmla="*/ 1117044 w 12192000"/>
              <a:gd name="connsiteY315" fmla="*/ 440609 h 1996206"/>
              <a:gd name="connsiteX316" fmla="*/ 1122606 w 12192000"/>
              <a:gd name="connsiteY316" fmla="*/ 425511 h 1996206"/>
              <a:gd name="connsiteX317" fmla="*/ 1128168 w 12192000"/>
              <a:gd name="connsiteY317" fmla="*/ 455708 h 1996206"/>
              <a:gd name="connsiteX318" fmla="*/ 1128168 w 12192000"/>
              <a:gd name="connsiteY318" fmla="*/ 525711 h 1996206"/>
              <a:gd name="connsiteX319" fmla="*/ 1133730 w 12192000"/>
              <a:gd name="connsiteY319" fmla="*/ 531202 h 1996206"/>
              <a:gd name="connsiteX320" fmla="*/ 1133730 w 12192000"/>
              <a:gd name="connsiteY320" fmla="*/ 630030 h 1996206"/>
              <a:gd name="connsiteX321" fmla="*/ 1145781 w 12192000"/>
              <a:gd name="connsiteY321" fmla="*/ 630030 h 1996206"/>
              <a:gd name="connsiteX322" fmla="*/ 1145781 w 12192000"/>
              <a:gd name="connsiteY322" fmla="*/ 507867 h 1996206"/>
              <a:gd name="connsiteX323" fmla="*/ 1157832 w 12192000"/>
              <a:gd name="connsiteY323" fmla="*/ 507867 h 1996206"/>
              <a:gd name="connsiteX324" fmla="*/ 1157832 w 12192000"/>
              <a:gd name="connsiteY324" fmla="*/ 222363 h 1996206"/>
              <a:gd name="connsiteX325" fmla="*/ 1342307 w 12192000"/>
              <a:gd name="connsiteY325" fmla="*/ 189421 h 1996206"/>
              <a:gd name="connsiteX326" fmla="*/ 1470234 w 12192000"/>
              <a:gd name="connsiteY326" fmla="*/ 218246 h 1996206"/>
              <a:gd name="connsiteX327" fmla="*/ 1470234 w 12192000"/>
              <a:gd name="connsiteY327" fmla="*/ 411784 h 1996206"/>
              <a:gd name="connsiteX328" fmla="*/ 1492482 w 12192000"/>
              <a:gd name="connsiteY328" fmla="*/ 429628 h 1996206"/>
              <a:gd name="connsiteX329" fmla="*/ 1492482 w 12192000"/>
              <a:gd name="connsiteY329" fmla="*/ 465316 h 1996206"/>
              <a:gd name="connsiteX330" fmla="*/ 1504533 w 12192000"/>
              <a:gd name="connsiteY330" fmla="*/ 465316 h 1996206"/>
              <a:gd name="connsiteX331" fmla="*/ 1504533 w 12192000"/>
              <a:gd name="connsiteY331" fmla="*/ 488651 h 1996206"/>
              <a:gd name="connsiteX332" fmla="*/ 1510095 w 12192000"/>
              <a:gd name="connsiteY332" fmla="*/ 488651 h 1996206"/>
              <a:gd name="connsiteX333" fmla="*/ 1510095 w 12192000"/>
              <a:gd name="connsiteY333" fmla="*/ 606696 h 1996206"/>
              <a:gd name="connsiteX334" fmla="*/ 1521219 w 12192000"/>
              <a:gd name="connsiteY334" fmla="*/ 606696 h 1996206"/>
              <a:gd name="connsiteX335" fmla="*/ 1521219 w 12192000"/>
              <a:gd name="connsiteY335" fmla="*/ 569635 h 1996206"/>
              <a:gd name="connsiteX336" fmla="*/ 1608358 w 12192000"/>
              <a:gd name="connsiteY336" fmla="*/ 569635 h 1996206"/>
              <a:gd name="connsiteX337" fmla="*/ 1608358 w 12192000"/>
              <a:gd name="connsiteY337" fmla="*/ 459826 h 1996206"/>
              <a:gd name="connsiteX338" fmla="*/ 1648219 w 12192000"/>
              <a:gd name="connsiteY338" fmla="*/ 459826 h 1996206"/>
              <a:gd name="connsiteX339" fmla="*/ 1648219 w 12192000"/>
              <a:gd name="connsiteY339" fmla="*/ 406294 h 1996206"/>
              <a:gd name="connsiteX340" fmla="*/ 1655635 w 12192000"/>
              <a:gd name="connsiteY340" fmla="*/ 406294 h 1996206"/>
              <a:gd name="connsiteX341" fmla="*/ 1655635 w 12192000"/>
              <a:gd name="connsiteY341" fmla="*/ 387077 h 1996206"/>
              <a:gd name="connsiteX342" fmla="*/ 1661197 w 12192000"/>
              <a:gd name="connsiteY342" fmla="*/ 387077 h 1996206"/>
              <a:gd name="connsiteX343" fmla="*/ 1661197 w 12192000"/>
              <a:gd name="connsiteY343" fmla="*/ 373351 h 1996206"/>
              <a:gd name="connsiteX344" fmla="*/ 1839183 w 12192000"/>
              <a:gd name="connsiteY344" fmla="*/ 367861 h 1996206"/>
              <a:gd name="connsiteX345" fmla="*/ 1839183 w 12192000"/>
              <a:gd name="connsiteY345" fmla="*/ 532575 h 1996206"/>
              <a:gd name="connsiteX346" fmla="*/ 1920759 w 12192000"/>
              <a:gd name="connsiteY346" fmla="*/ 532575 h 1996206"/>
              <a:gd name="connsiteX347" fmla="*/ 1920759 w 12192000"/>
              <a:gd name="connsiteY347" fmla="*/ 551791 h 1996206"/>
              <a:gd name="connsiteX348" fmla="*/ 1983796 w 12192000"/>
              <a:gd name="connsiteY348" fmla="*/ 525711 h 1996206"/>
              <a:gd name="connsiteX349" fmla="*/ 2000482 w 12192000"/>
              <a:gd name="connsiteY349" fmla="*/ 525711 h 1996206"/>
              <a:gd name="connsiteX350" fmla="*/ 2000482 w 12192000"/>
              <a:gd name="connsiteY350" fmla="*/ 446100 h 1996206"/>
              <a:gd name="connsiteX351" fmla="*/ 2186811 w 12192000"/>
              <a:gd name="connsiteY351" fmla="*/ 446100 h 1996206"/>
              <a:gd name="connsiteX352" fmla="*/ 2185884 w 12192000"/>
              <a:gd name="connsiteY352" fmla="*/ 492769 h 1996206"/>
              <a:gd name="connsiteX353" fmla="*/ 2191446 w 12192000"/>
              <a:gd name="connsiteY353" fmla="*/ 492769 h 1996206"/>
              <a:gd name="connsiteX354" fmla="*/ 2191446 w 12192000"/>
              <a:gd name="connsiteY354" fmla="*/ 517476 h 1996206"/>
              <a:gd name="connsiteX355" fmla="*/ 2209059 w 12192000"/>
              <a:gd name="connsiteY355" fmla="*/ 517476 h 1996206"/>
              <a:gd name="connsiteX356" fmla="*/ 2209059 w 12192000"/>
              <a:gd name="connsiteY356" fmla="*/ 531202 h 1996206"/>
              <a:gd name="connsiteX357" fmla="*/ 2222037 w 12192000"/>
              <a:gd name="connsiteY357" fmla="*/ 531202 h 1996206"/>
              <a:gd name="connsiteX358" fmla="*/ 2222037 w 12192000"/>
              <a:gd name="connsiteY358" fmla="*/ 396686 h 1996206"/>
              <a:gd name="connsiteX359" fmla="*/ 2447300 w 12192000"/>
              <a:gd name="connsiteY359" fmla="*/ 396686 h 1996206"/>
              <a:gd name="connsiteX360" fmla="*/ 2447300 w 12192000"/>
              <a:gd name="connsiteY360" fmla="*/ 573753 h 1996206"/>
              <a:gd name="connsiteX361" fmla="*/ 2480672 w 12192000"/>
              <a:gd name="connsiteY361" fmla="*/ 573753 h 1996206"/>
              <a:gd name="connsiteX362" fmla="*/ 2480672 w 12192000"/>
              <a:gd name="connsiteY362" fmla="*/ 429628 h 1996206"/>
              <a:gd name="connsiteX363" fmla="*/ 2556687 w 12192000"/>
              <a:gd name="connsiteY363" fmla="*/ 429628 h 1996206"/>
              <a:gd name="connsiteX364" fmla="*/ 2556687 w 12192000"/>
              <a:gd name="connsiteY364" fmla="*/ 483160 h 1996206"/>
              <a:gd name="connsiteX365" fmla="*/ 2567811 w 12192000"/>
              <a:gd name="connsiteY365" fmla="*/ 483160 h 1996206"/>
              <a:gd name="connsiteX366" fmla="*/ 2567811 w 12192000"/>
              <a:gd name="connsiteY366" fmla="*/ 459826 h 1996206"/>
              <a:gd name="connsiteX367" fmla="*/ 2573372 w 12192000"/>
              <a:gd name="connsiteY367" fmla="*/ 459826 h 1996206"/>
              <a:gd name="connsiteX368" fmla="*/ 2573372 w 12192000"/>
              <a:gd name="connsiteY368" fmla="*/ 414530 h 1996206"/>
              <a:gd name="connsiteX369" fmla="*/ 2579862 w 12192000"/>
              <a:gd name="connsiteY369" fmla="*/ 414530 h 1996206"/>
              <a:gd name="connsiteX370" fmla="*/ 2609526 w 12192000"/>
              <a:gd name="connsiteY370" fmla="*/ 350017 h 1996206"/>
              <a:gd name="connsiteX371" fmla="*/ 2620650 w 12192000"/>
              <a:gd name="connsiteY371" fmla="*/ 282759 h 1996206"/>
              <a:gd name="connsiteX372" fmla="*/ 2633628 w 12192000"/>
              <a:gd name="connsiteY372" fmla="*/ 350017 h 1996206"/>
              <a:gd name="connsiteX373" fmla="*/ 2664219 w 12192000"/>
              <a:gd name="connsiteY373" fmla="*/ 415902 h 1996206"/>
              <a:gd name="connsiteX374" fmla="*/ 2672562 w 12192000"/>
              <a:gd name="connsiteY374" fmla="*/ 415902 h 1996206"/>
              <a:gd name="connsiteX375" fmla="*/ 2672562 w 12192000"/>
              <a:gd name="connsiteY375" fmla="*/ 440609 h 1996206"/>
              <a:gd name="connsiteX376" fmla="*/ 2678124 w 12192000"/>
              <a:gd name="connsiteY376" fmla="*/ 440609 h 1996206"/>
              <a:gd name="connsiteX377" fmla="*/ 2678124 w 12192000"/>
              <a:gd name="connsiteY377" fmla="*/ 479043 h 1996206"/>
              <a:gd name="connsiteX378" fmla="*/ 2682759 w 12192000"/>
              <a:gd name="connsiteY378" fmla="*/ 479043 h 1996206"/>
              <a:gd name="connsiteX379" fmla="*/ 2689249 w 12192000"/>
              <a:gd name="connsiteY379" fmla="*/ 473552 h 1996206"/>
              <a:gd name="connsiteX380" fmla="*/ 2706862 w 12192000"/>
              <a:gd name="connsiteY380" fmla="*/ 473552 h 1996206"/>
              <a:gd name="connsiteX381" fmla="*/ 2706862 w 12192000"/>
              <a:gd name="connsiteY381" fmla="*/ 465316 h 1996206"/>
              <a:gd name="connsiteX382" fmla="*/ 2712424 w 12192000"/>
              <a:gd name="connsiteY382" fmla="*/ 465316 h 1996206"/>
              <a:gd name="connsiteX383" fmla="*/ 2712424 w 12192000"/>
              <a:gd name="connsiteY383" fmla="*/ 425511 h 1996206"/>
              <a:gd name="connsiteX384" fmla="*/ 2718913 w 12192000"/>
              <a:gd name="connsiteY384" fmla="*/ 425511 h 1996206"/>
              <a:gd name="connsiteX385" fmla="*/ 2738380 w 12192000"/>
              <a:gd name="connsiteY385" fmla="*/ 244325 h 1996206"/>
              <a:gd name="connsiteX386" fmla="*/ 2758774 w 12192000"/>
              <a:gd name="connsiteY386" fmla="*/ 421393 h 1996206"/>
              <a:gd name="connsiteX387" fmla="*/ 2770825 w 12192000"/>
              <a:gd name="connsiteY387" fmla="*/ 425511 h 1996206"/>
              <a:gd name="connsiteX388" fmla="*/ 2770825 w 12192000"/>
              <a:gd name="connsiteY388" fmla="*/ 440609 h 1996206"/>
              <a:gd name="connsiteX389" fmla="*/ 2800489 w 12192000"/>
              <a:gd name="connsiteY389" fmla="*/ 440609 h 1996206"/>
              <a:gd name="connsiteX390" fmla="*/ 2800489 w 12192000"/>
              <a:gd name="connsiteY390" fmla="*/ 459826 h 1996206"/>
              <a:gd name="connsiteX391" fmla="*/ 2869088 w 12192000"/>
              <a:gd name="connsiteY391" fmla="*/ 459826 h 1996206"/>
              <a:gd name="connsiteX392" fmla="*/ 2869088 w 12192000"/>
              <a:gd name="connsiteY392" fmla="*/ 473552 h 1996206"/>
              <a:gd name="connsiteX393" fmla="*/ 2966424 w 12192000"/>
              <a:gd name="connsiteY393" fmla="*/ 498259 h 1996206"/>
              <a:gd name="connsiteX394" fmla="*/ 2966424 w 12192000"/>
              <a:gd name="connsiteY394" fmla="*/ 560027 h 1996206"/>
              <a:gd name="connsiteX395" fmla="*/ 2997015 w 12192000"/>
              <a:gd name="connsiteY395" fmla="*/ 560027 h 1996206"/>
              <a:gd name="connsiteX396" fmla="*/ 2997015 w 12192000"/>
              <a:gd name="connsiteY396" fmla="*/ 573753 h 1996206"/>
              <a:gd name="connsiteX397" fmla="*/ 3027606 w 12192000"/>
              <a:gd name="connsiteY397" fmla="*/ 573753 h 1996206"/>
              <a:gd name="connsiteX398" fmla="*/ 3027606 w 12192000"/>
              <a:gd name="connsiteY398" fmla="*/ 557282 h 1996206"/>
              <a:gd name="connsiteX399" fmla="*/ 3094350 w 12192000"/>
              <a:gd name="connsiteY399" fmla="*/ 557282 h 1996206"/>
              <a:gd name="connsiteX400" fmla="*/ 3094350 w 12192000"/>
              <a:gd name="connsiteY400" fmla="*/ 448845 h 1996206"/>
              <a:gd name="connsiteX401" fmla="*/ 3242672 w 12192000"/>
              <a:gd name="connsiteY401" fmla="*/ 448845 h 1996206"/>
              <a:gd name="connsiteX402" fmla="*/ 3242672 w 12192000"/>
              <a:gd name="connsiteY402" fmla="*/ 511985 h 1996206"/>
              <a:gd name="connsiteX403" fmla="*/ 3249161 w 12192000"/>
              <a:gd name="connsiteY403" fmla="*/ 510613 h 1996206"/>
              <a:gd name="connsiteX404" fmla="*/ 3249161 w 12192000"/>
              <a:gd name="connsiteY404" fmla="*/ 490023 h 1996206"/>
              <a:gd name="connsiteX405" fmla="*/ 3259358 w 12192000"/>
              <a:gd name="connsiteY405" fmla="*/ 490023 h 1996206"/>
              <a:gd name="connsiteX406" fmla="*/ 3262139 w 12192000"/>
              <a:gd name="connsiteY406" fmla="*/ 388450 h 1996206"/>
              <a:gd name="connsiteX407" fmla="*/ 3328884 w 12192000"/>
              <a:gd name="connsiteY407" fmla="*/ 341781 h 1996206"/>
              <a:gd name="connsiteX408" fmla="*/ 3392847 w 12192000"/>
              <a:gd name="connsiteY408" fmla="*/ 391195 h 1996206"/>
              <a:gd name="connsiteX409" fmla="*/ 3392847 w 12192000"/>
              <a:gd name="connsiteY409" fmla="*/ 557282 h 1996206"/>
              <a:gd name="connsiteX410" fmla="*/ 3472570 w 12192000"/>
              <a:gd name="connsiteY410" fmla="*/ 595715 h 1996206"/>
              <a:gd name="connsiteX411" fmla="*/ 3472570 w 12192000"/>
              <a:gd name="connsiteY411" fmla="*/ 404921 h 1996206"/>
              <a:gd name="connsiteX412" fmla="*/ 3517993 w 12192000"/>
              <a:gd name="connsiteY412" fmla="*/ 404921 h 1996206"/>
              <a:gd name="connsiteX413" fmla="*/ 3517993 w 12192000"/>
              <a:gd name="connsiteY413" fmla="*/ 43923 h 1996206"/>
              <a:gd name="connsiteX414" fmla="*/ 3722862 w 12192000"/>
              <a:gd name="connsiteY414" fmla="*/ 43923 h 1996206"/>
              <a:gd name="connsiteX415" fmla="*/ 3722862 w 12192000"/>
              <a:gd name="connsiteY415" fmla="*/ 646502 h 1996206"/>
              <a:gd name="connsiteX416" fmla="*/ 3790533 w 12192000"/>
              <a:gd name="connsiteY416" fmla="*/ 646502 h 1996206"/>
              <a:gd name="connsiteX417" fmla="*/ 3790533 w 12192000"/>
              <a:gd name="connsiteY417" fmla="*/ 43923 h 1996206"/>
              <a:gd name="connsiteX418" fmla="*/ 3979643 w 12192000"/>
              <a:gd name="connsiteY418" fmla="*/ 43923 h 1996206"/>
              <a:gd name="connsiteX419" fmla="*/ 3979643 w 12192000"/>
              <a:gd name="connsiteY419" fmla="*/ 603951 h 1996206"/>
              <a:gd name="connsiteX420" fmla="*/ 4005599 w 12192000"/>
              <a:gd name="connsiteY420" fmla="*/ 603951 h 1996206"/>
              <a:gd name="connsiteX421" fmla="*/ 4005599 w 12192000"/>
              <a:gd name="connsiteY421" fmla="*/ 503750 h 1996206"/>
              <a:gd name="connsiteX422" fmla="*/ 4118694 w 12192000"/>
              <a:gd name="connsiteY422" fmla="*/ 503750 h 1996206"/>
              <a:gd name="connsiteX423" fmla="*/ 4118694 w 12192000"/>
              <a:gd name="connsiteY423" fmla="*/ 506495 h 1996206"/>
              <a:gd name="connsiteX424" fmla="*/ 4133526 w 12192000"/>
              <a:gd name="connsiteY424" fmla="*/ 506495 h 1996206"/>
              <a:gd name="connsiteX425" fmla="*/ 4133526 w 12192000"/>
              <a:gd name="connsiteY425" fmla="*/ 595715 h 1996206"/>
              <a:gd name="connsiteX426" fmla="*/ 4184511 w 12192000"/>
              <a:gd name="connsiteY426" fmla="*/ 595715 h 1996206"/>
              <a:gd name="connsiteX427" fmla="*/ 4184511 w 12192000"/>
              <a:gd name="connsiteY427" fmla="*/ 624540 h 1996206"/>
              <a:gd name="connsiteX428" fmla="*/ 4235497 w 12192000"/>
              <a:gd name="connsiteY428" fmla="*/ 624540 h 1996206"/>
              <a:gd name="connsiteX429" fmla="*/ 4235497 w 12192000"/>
              <a:gd name="connsiteY429" fmla="*/ 638266 h 1996206"/>
              <a:gd name="connsiteX430" fmla="*/ 4333759 w 12192000"/>
              <a:gd name="connsiteY430" fmla="*/ 638266 h 1996206"/>
              <a:gd name="connsiteX431" fmla="*/ 4333759 w 12192000"/>
              <a:gd name="connsiteY431" fmla="*/ 616304 h 1996206"/>
              <a:gd name="connsiteX432" fmla="*/ 4333759 w 12192000"/>
              <a:gd name="connsiteY432" fmla="*/ 389823 h 1996206"/>
              <a:gd name="connsiteX433" fmla="*/ 4446854 w 12192000"/>
              <a:gd name="connsiteY433" fmla="*/ 389823 h 1996206"/>
              <a:gd name="connsiteX434" fmla="*/ 4446854 w 12192000"/>
              <a:gd name="connsiteY434" fmla="*/ 627285 h 1996206"/>
              <a:gd name="connsiteX435" fmla="*/ 4522869 w 12192000"/>
              <a:gd name="connsiteY435" fmla="*/ 627285 h 1996206"/>
              <a:gd name="connsiteX436" fmla="*/ 4522869 w 12192000"/>
              <a:gd name="connsiteY436" fmla="*/ 495514 h 1996206"/>
              <a:gd name="connsiteX437" fmla="*/ 4640599 w 12192000"/>
              <a:gd name="connsiteY437" fmla="*/ 495514 h 1996206"/>
              <a:gd name="connsiteX438" fmla="*/ 4640599 w 12192000"/>
              <a:gd name="connsiteY438" fmla="*/ 597087 h 1996206"/>
              <a:gd name="connsiteX439" fmla="*/ 4678606 w 12192000"/>
              <a:gd name="connsiteY439" fmla="*/ 597087 h 1996206"/>
              <a:gd name="connsiteX440" fmla="*/ 4678606 w 12192000"/>
              <a:gd name="connsiteY440" fmla="*/ 579243 h 1996206"/>
              <a:gd name="connsiteX441" fmla="*/ 4686949 w 12192000"/>
              <a:gd name="connsiteY441" fmla="*/ 579243 h 1996206"/>
              <a:gd name="connsiteX442" fmla="*/ 4686949 w 12192000"/>
              <a:gd name="connsiteY442" fmla="*/ 380214 h 1996206"/>
              <a:gd name="connsiteX443" fmla="*/ 4743497 w 12192000"/>
              <a:gd name="connsiteY443" fmla="*/ 395313 h 1996206"/>
              <a:gd name="connsiteX444" fmla="*/ 4743497 w 12192000"/>
              <a:gd name="connsiteY444" fmla="*/ 385705 h 1996206"/>
              <a:gd name="connsiteX445" fmla="*/ 4768526 w 12192000"/>
              <a:gd name="connsiteY445" fmla="*/ 385705 h 1996206"/>
              <a:gd name="connsiteX446" fmla="*/ 4768526 w 12192000"/>
              <a:gd name="connsiteY446" fmla="*/ 290994 h 1996206"/>
              <a:gd name="connsiteX447" fmla="*/ 4775942 w 12192000"/>
              <a:gd name="connsiteY447" fmla="*/ 286876 h 1996206"/>
              <a:gd name="connsiteX448" fmla="*/ 4775942 w 12192000"/>
              <a:gd name="connsiteY448" fmla="*/ 259424 h 1996206"/>
              <a:gd name="connsiteX449" fmla="*/ 4798190 w 12192000"/>
              <a:gd name="connsiteY449" fmla="*/ 258051 h 1996206"/>
              <a:gd name="connsiteX450" fmla="*/ 4854737 w 12192000"/>
              <a:gd name="connsiteY450" fmla="*/ 168831 h 1996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</a:cxnLst>
            <a:rect l="l" t="t" r="r" b="b"/>
            <a:pathLst>
              <a:path w="12192000" h="1996206">
                <a:moveTo>
                  <a:pt x="4859373" y="0"/>
                </a:moveTo>
                <a:lnTo>
                  <a:pt x="4864935" y="167459"/>
                </a:lnTo>
                <a:lnTo>
                  <a:pt x="4915920" y="262169"/>
                </a:lnTo>
                <a:lnTo>
                  <a:pt x="4940949" y="262169"/>
                </a:lnTo>
                <a:lnTo>
                  <a:pt x="4940949" y="288249"/>
                </a:lnTo>
                <a:lnTo>
                  <a:pt x="4947438" y="290994"/>
                </a:lnTo>
                <a:lnTo>
                  <a:pt x="4947438" y="385705"/>
                </a:lnTo>
                <a:lnTo>
                  <a:pt x="4966905" y="385705"/>
                </a:lnTo>
                <a:lnTo>
                  <a:pt x="4966905" y="528457"/>
                </a:lnTo>
                <a:lnTo>
                  <a:pt x="4998424" y="528457"/>
                </a:lnTo>
                <a:lnTo>
                  <a:pt x="4998424" y="473552"/>
                </a:lnTo>
                <a:lnTo>
                  <a:pt x="5111518" y="473552"/>
                </a:lnTo>
                <a:lnTo>
                  <a:pt x="5111518" y="654737"/>
                </a:lnTo>
                <a:lnTo>
                  <a:pt x="5132840" y="654737"/>
                </a:lnTo>
                <a:lnTo>
                  <a:pt x="5132840" y="598460"/>
                </a:lnTo>
                <a:lnTo>
                  <a:pt x="5193096" y="599833"/>
                </a:lnTo>
                <a:lnTo>
                  <a:pt x="5193096" y="561399"/>
                </a:lnTo>
                <a:lnTo>
                  <a:pt x="5275599" y="561399"/>
                </a:lnTo>
                <a:lnTo>
                  <a:pt x="5275599" y="359625"/>
                </a:lnTo>
                <a:lnTo>
                  <a:pt x="5306190" y="343154"/>
                </a:lnTo>
                <a:lnTo>
                  <a:pt x="5306190" y="284131"/>
                </a:lnTo>
                <a:lnTo>
                  <a:pt x="5352540" y="263542"/>
                </a:lnTo>
                <a:lnTo>
                  <a:pt x="5354394" y="168831"/>
                </a:lnTo>
                <a:lnTo>
                  <a:pt x="5359957" y="263542"/>
                </a:lnTo>
                <a:lnTo>
                  <a:pt x="5408161" y="282759"/>
                </a:lnTo>
                <a:lnTo>
                  <a:pt x="5408161" y="343154"/>
                </a:lnTo>
                <a:lnTo>
                  <a:pt x="5439679" y="355507"/>
                </a:lnTo>
                <a:lnTo>
                  <a:pt x="5439679" y="616304"/>
                </a:lnTo>
                <a:lnTo>
                  <a:pt x="5511059" y="616304"/>
                </a:lnTo>
                <a:lnTo>
                  <a:pt x="5511059" y="487278"/>
                </a:lnTo>
                <a:lnTo>
                  <a:pt x="5562044" y="487278"/>
                </a:lnTo>
                <a:lnTo>
                  <a:pt x="5562044" y="432374"/>
                </a:lnTo>
                <a:lnTo>
                  <a:pt x="5608394" y="432374"/>
                </a:lnTo>
                <a:lnTo>
                  <a:pt x="5608394" y="317074"/>
                </a:lnTo>
                <a:lnTo>
                  <a:pt x="5720562" y="317074"/>
                </a:lnTo>
                <a:lnTo>
                  <a:pt x="5720562" y="499632"/>
                </a:lnTo>
                <a:lnTo>
                  <a:pt x="5777110" y="499632"/>
                </a:lnTo>
                <a:lnTo>
                  <a:pt x="5777110" y="392568"/>
                </a:lnTo>
                <a:lnTo>
                  <a:pt x="5905037" y="392568"/>
                </a:lnTo>
                <a:lnTo>
                  <a:pt x="6032964" y="355507"/>
                </a:lnTo>
                <a:lnTo>
                  <a:pt x="6032964" y="532575"/>
                </a:lnTo>
                <a:lnTo>
                  <a:pt x="6092292" y="576498"/>
                </a:lnTo>
                <a:lnTo>
                  <a:pt x="6092292" y="473552"/>
                </a:lnTo>
                <a:lnTo>
                  <a:pt x="6121956" y="459826"/>
                </a:lnTo>
                <a:lnTo>
                  <a:pt x="6121956" y="469434"/>
                </a:lnTo>
                <a:lnTo>
                  <a:pt x="6139570" y="469434"/>
                </a:lnTo>
                <a:lnTo>
                  <a:pt x="6139570" y="483160"/>
                </a:lnTo>
                <a:lnTo>
                  <a:pt x="6150694" y="483160"/>
                </a:lnTo>
                <a:lnTo>
                  <a:pt x="6150694" y="492769"/>
                </a:lnTo>
                <a:lnTo>
                  <a:pt x="6162745" y="492769"/>
                </a:lnTo>
                <a:lnTo>
                  <a:pt x="6162745" y="540810"/>
                </a:lnTo>
                <a:lnTo>
                  <a:pt x="6173869" y="540810"/>
                </a:lnTo>
                <a:lnTo>
                  <a:pt x="6173869" y="564145"/>
                </a:lnTo>
                <a:lnTo>
                  <a:pt x="6185920" y="564145"/>
                </a:lnTo>
                <a:lnTo>
                  <a:pt x="6185920" y="392568"/>
                </a:lnTo>
                <a:lnTo>
                  <a:pt x="6214657" y="392568"/>
                </a:lnTo>
                <a:lnTo>
                  <a:pt x="6214657" y="334918"/>
                </a:lnTo>
                <a:lnTo>
                  <a:pt x="6237832" y="334918"/>
                </a:lnTo>
                <a:lnTo>
                  <a:pt x="6237832" y="321192"/>
                </a:lnTo>
                <a:lnTo>
                  <a:pt x="6348146" y="278641"/>
                </a:lnTo>
                <a:lnTo>
                  <a:pt x="6457533" y="321192"/>
                </a:lnTo>
                <a:lnTo>
                  <a:pt x="6457533" y="334918"/>
                </a:lnTo>
                <a:lnTo>
                  <a:pt x="6475146" y="334918"/>
                </a:lnTo>
                <a:lnTo>
                  <a:pt x="6475146" y="392568"/>
                </a:lnTo>
                <a:lnTo>
                  <a:pt x="6491832" y="396686"/>
                </a:lnTo>
                <a:lnTo>
                  <a:pt x="6491832" y="511985"/>
                </a:lnTo>
                <a:lnTo>
                  <a:pt x="6509446" y="511985"/>
                </a:lnTo>
                <a:lnTo>
                  <a:pt x="6527059" y="554536"/>
                </a:lnTo>
                <a:lnTo>
                  <a:pt x="6527059" y="450218"/>
                </a:lnTo>
                <a:lnTo>
                  <a:pt x="6555796" y="450218"/>
                </a:lnTo>
                <a:lnTo>
                  <a:pt x="6555796" y="415902"/>
                </a:lnTo>
                <a:lnTo>
                  <a:pt x="6567847" y="415902"/>
                </a:lnTo>
                <a:lnTo>
                  <a:pt x="6567847" y="389823"/>
                </a:lnTo>
                <a:lnTo>
                  <a:pt x="6799599" y="388450"/>
                </a:lnTo>
                <a:lnTo>
                  <a:pt x="6799599" y="410412"/>
                </a:lnTo>
                <a:lnTo>
                  <a:pt x="6816285" y="410412"/>
                </a:lnTo>
                <a:lnTo>
                  <a:pt x="6816285" y="450218"/>
                </a:lnTo>
                <a:lnTo>
                  <a:pt x="6833898" y="450218"/>
                </a:lnTo>
                <a:lnTo>
                  <a:pt x="6833898" y="544928"/>
                </a:lnTo>
                <a:lnTo>
                  <a:pt x="6850584" y="544928"/>
                </a:lnTo>
                <a:lnTo>
                  <a:pt x="6850584" y="45296"/>
                </a:lnTo>
                <a:lnTo>
                  <a:pt x="7022081" y="8235"/>
                </a:lnTo>
                <a:lnTo>
                  <a:pt x="7157424" y="35688"/>
                </a:lnTo>
                <a:lnTo>
                  <a:pt x="7158351" y="432374"/>
                </a:lnTo>
                <a:lnTo>
                  <a:pt x="7164840" y="440609"/>
                </a:lnTo>
                <a:lnTo>
                  <a:pt x="7186161" y="382959"/>
                </a:lnTo>
                <a:lnTo>
                  <a:pt x="7209336" y="440609"/>
                </a:lnTo>
                <a:lnTo>
                  <a:pt x="7215825" y="425511"/>
                </a:lnTo>
                <a:lnTo>
                  <a:pt x="7221387" y="455708"/>
                </a:lnTo>
                <a:lnTo>
                  <a:pt x="7221387" y="525711"/>
                </a:lnTo>
                <a:lnTo>
                  <a:pt x="7226949" y="531202"/>
                </a:lnTo>
                <a:lnTo>
                  <a:pt x="7226949" y="630030"/>
                </a:lnTo>
                <a:lnTo>
                  <a:pt x="7238073" y="630030"/>
                </a:lnTo>
                <a:lnTo>
                  <a:pt x="7238073" y="507867"/>
                </a:lnTo>
                <a:lnTo>
                  <a:pt x="7250124" y="507867"/>
                </a:lnTo>
                <a:lnTo>
                  <a:pt x="7250124" y="222363"/>
                </a:lnTo>
                <a:lnTo>
                  <a:pt x="7434599" y="189421"/>
                </a:lnTo>
                <a:lnTo>
                  <a:pt x="7562526" y="218246"/>
                </a:lnTo>
                <a:lnTo>
                  <a:pt x="7562526" y="411784"/>
                </a:lnTo>
                <a:lnTo>
                  <a:pt x="7585701" y="429628"/>
                </a:lnTo>
                <a:lnTo>
                  <a:pt x="7585701" y="465316"/>
                </a:lnTo>
                <a:lnTo>
                  <a:pt x="7596825" y="465316"/>
                </a:lnTo>
                <a:lnTo>
                  <a:pt x="7596825" y="488651"/>
                </a:lnTo>
                <a:lnTo>
                  <a:pt x="7602387" y="488651"/>
                </a:lnTo>
                <a:lnTo>
                  <a:pt x="7602387" y="606696"/>
                </a:lnTo>
                <a:lnTo>
                  <a:pt x="7614438" y="606696"/>
                </a:lnTo>
                <a:lnTo>
                  <a:pt x="7614438" y="569635"/>
                </a:lnTo>
                <a:lnTo>
                  <a:pt x="7701577" y="569635"/>
                </a:lnTo>
                <a:lnTo>
                  <a:pt x="7701577" y="459826"/>
                </a:lnTo>
                <a:lnTo>
                  <a:pt x="7741438" y="459826"/>
                </a:lnTo>
                <a:lnTo>
                  <a:pt x="7741438" y="406294"/>
                </a:lnTo>
                <a:lnTo>
                  <a:pt x="7747927" y="406294"/>
                </a:lnTo>
                <a:lnTo>
                  <a:pt x="7747927" y="387077"/>
                </a:lnTo>
                <a:lnTo>
                  <a:pt x="7753489" y="387077"/>
                </a:lnTo>
                <a:lnTo>
                  <a:pt x="7753489" y="373351"/>
                </a:lnTo>
                <a:lnTo>
                  <a:pt x="7932402" y="367861"/>
                </a:lnTo>
                <a:lnTo>
                  <a:pt x="7932402" y="532575"/>
                </a:lnTo>
                <a:lnTo>
                  <a:pt x="8013051" y="532575"/>
                </a:lnTo>
                <a:lnTo>
                  <a:pt x="8013051" y="551791"/>
                </a:lnTo>
                <a:lnTo>
                  <a:pt x="8077942" y="525711"/>
                </a:lnTo>
                <a:lnTo>
                  <a:pt x="8094628" y="525711"/>
                </a:lnTo>
                <a:lnTo>
                  <a:pt x="8094628" y="446100"/>
                </a:lnTo>
                <a:lnTo>
                  <a:pt x="8280029" y="446100"/>
                </a:lnTo>
                <a:lnTo>
                  <a:pt x="8280029" y="492769"/>
                </a:lnTo>
                <a:lnTo>
                  <a:pt x="8285591" y="492769"/>
                </a:lnTo>
                <a:lnTo>
                  <a:pt x="8285591" y="517476"/>
                </a:lnTo>
                <a:lnTo>
                  <a:pt x="8303205" y="517476"/>
                </a:lnTo>
                <a:lnTo>
                  <a:pt x="8303205" y="531202"/>
                </a:lnTo>
                <a:lnTo>
                  <a:pt x="8314329" y="531202"/>
                </a:lnTo>
                <a:lnTo>
                  <a:pt x="8315256" y="396686"/>
                </a:lnTo>
                <a:lnTo>
                  <a:pt x="8539591" y="396686"/>
                </a:lnTo>
                <a:lnTo>
                  <a:pt x="8539591" y="573753"/>
                </a:lnTo>
                <a:lnTo>
                  <a:pt x="8573891" y="573753"/>
                </a:lnTo>
                <a:lnTo>
                  <a:pt x="8572964" y="429628"/>
                </a:lnTo>
                <a:lnTo>
                  <a:pt x="8649905" y="429628"/>
                </a:lnTo>
                <a:lnTo>
                  <a:pt x="8649905" y="483160"/>
                </a:lnTo>
                <a:lnTo>
                  <a:pt x="8661029" y="483160"/>
                </a:lnTo>
                <a:lnTo>
                  <a:pt x="8661029" y="459826"/>
                </a:lnTo>
                <a:lnTo>
                  <a:pt x="8667518" y="459826"/>
                </a:lnTo>
                <a:lnTo>
                  <a:pt x="8667518" y="414530"/>
                </a:lnTo>
                <a:lnTo>
                  <a:pt x="8673080" y="414530"/>
                </a:lnTo>
                <a:lnTo>
                  <a:pt x="8701818" y="350017"/>
                </a:lnTo>
                <a:lnTo>
                  <a:pt x="8712942" y="282759"/>
                </a:lnTo>
                <a:lnTo>
                  <a:pt x="8725920" y="350017"/>
                </a:lnTo>
                <a:lnTo>
                  <a:pt x="8756511" y="415902"/>
                </a:lnTo>
                <a:lnTo>
                  <a:pt x="8764854" y="415902"/>
                </a:lnTo>
                <a:lnTo>
                  <a:pt x="8764854" y="440609"/>
                </a:lnTo>
                <a:lnTo>
                  <a:pt x="8771343" y="440609"/>
                </a:lnTo>
                <a:lnTo>
                  <a:pt x="8771343" y="479043"/>
                </a:lnTo>
                <a:lnTo>
                  <a:pt x="8775978" y="479043"/>
                </a:lnTo>
                <a:lnTo>
                  <a:pt x="8781540" y="473552"/>
                </a:lnTo>
                <a:lnTo>
                  <a:pt x="8799153" y="473552"/>
                </a:lnTo>
                <a:lnTo>
                  <a:pt x="8799153" y="465316"/>
                </a:lnTo>
                <a:lnTo>
                  <a:pt x="8805642" y="465316"/>
                </a:lnTo>
                <a:lnTo>
                  <a:pt x="8805642" y="425511"/>
                </a:lnTo>
                <a:lnTo>
                  <a:pt x="8811204" y="425511"/>
                </a:lnTo>
                <a:lnTo>
                  <a:pt x="8831599" y="244325"/>
                </a:lnTo>
                <a:lnTo>
                  <a:pt x="8851993" y="421393"/>
                </a:lnTo>
                <a:lnTo>
                  <a:pt x="8864044" y="425511"/>
                </a:lnTo>
                <a:lnTo>
                  <a:pt x="8864044" y="440609"/>
                </a:lnTo>
                <a:lnTo>
                  <a:pt x="8892781" y="440609"/>
                </a:lnTo>
                <a:lnTo>
                  <a:pt x="8892781" y="459826"/>
                </a:lnTo>
                <a:lnTo>
                  <a:pt x="8962307" y="459826"/>
                </a:lnTo>
                <a:lnTo>
                  <a:pt x="8962307" y="473552"/>
                </a:lnTo>
                <a:lnTo>
                  <a:pt x="9060569" y="498259"/>
                </a:lnTo>
                <a:lnTo>
                  <a:pt x="9060569" y="560027"/>
                </a:lnTo>
                <a:lnTo>
                  <a:pt x="9089307" y="560027"/>
                </a:lnTo>
                <a:lnTo>
                  <a:pt x="9089307" y="573753"/>
                </a:lnTo>
                <a:lnTo>
                  <a:pt x="9120825" y="573753"/>
                </a:lnTo>
                <a:lnTo>
                  <a:pt x="9120825" y="557282"/>
                </a:lnTo>
                <a:lnTo>
                  <a:pt x="9186642" y="557282"/>
                </a:lnTo>
                <a:lnTo>
                  <a:pt x="9186642" y="448845"/>
                </a:lnTo>
                <a:lnTo>
                  <a:pt x="9334964" y="448845"/>
                </a:lnTo>
                <a:lnTo>
                  <a:pt x="9334964" y="511985"/>
                </a:lnTo>
                <a:lnTo>
                  <a:pt x="9341453" y="510613"/>
                </a:lnTo>
                <a:lnTo>
                  <a:pt x="9341453" y="490023"/>
                </a:lnTo>
                <a:lnTo>
                  <a:pt x="9351650" y="490023"/>
                </a:lnTo>
                <a:lnTo>
                  <a:pt x="9355358" y="388450"/>
                </a:lnTo>
                <a:lnTo>
                  <a:pt x="9422102" y="341781"/>
                </a:lnTo>
                <a:lnTo>
                  <a:pt x="9486066" y="391195"/>
                </a:lnTo>
                <a:lnTo>
                  <a:pt x="9486066" y="557282"/>
                </a:lnTo>
                <a:lnTo>
                  <a:pt x="9565788" y="595715"/>
                </a:lnTo>
                <a:lnTo>
                  <a:pt x="9565788" y="404921"/>
                </a:lnTo>
                <a:lnTo>
                  <a:pt x="9611212" y="404921"/>
                </a:lnTo>
                <a:lnTo>
                  <a:pt x="9611212" y="43923"/>
                </a:lnTo>
                <a:lnTo>
                  <a:pt x="9816080" y="43923"/>
                </a:lnTo>
                <a:lnTo>
                  <a:pt x="9816080" y="646502"/>
                </a:lnTo>
                <a:lnTo>
                  <a:pt x="9883752" y="646502"/>
                </a:lnTo>
                <a:lnTo>
                  <a:pt x="9883752" y="43923"/>
                </a:lnTo>
                <a:lnTo>
                  <a:pt x="10072861" y="43923"/>
                </a:lnTo>
                <a:lnTo>
                  <a:pt x="10072861" y="603951"/>
                </a:lnTo>
                <a:lnTo>
                  <a:pt x="10097891" y="603951"/>
                </a:lnTo>
                <a:lnTo>
                  <a:pt x="10097891" y="503750"/>
                </a:lnTo>
                <a:lnTo>
                  <a:pt x="10211912" y="503750"/>
                </a:lnTo>
                <a:lnTo>
                  <a:pt x="10211912" y="506495"/>
                </a:lnTo>
                <a:lnTo>
                  <a:pt x="10225818" y="506495"/>
                </a:lnTo>
                <a:lnTo>
                  <a:pt x="10226745" y="595715"/>
                </a:lnTo>
                <a:lnTo>
                  <a:pt x="10277730" y="595715"/>
                </a:lnTo>
                <a:lnTo>
                  <a:pt x="10277730" y="624540"/>
                </a:lnTo>
                <a:lnTo>
                  <a:pt x="10328715" y="624540"/>
                </a:lnTo>
                <a:lnTo>
                  <a:pt x="10328715" y="638266"/>
                </a:lnTo>
                <a:lnTo>
                  <a:pt x="10426051" y="638266"/>
                </a:lnTo>
                <a:lnTo>
                  <a:pt x="10426051" y="616304"/>
                </a:lnTo>
                <a:lnTo>
                  <a:pt x="10426978" y="616304"/>
                </a:lnTo>
                <a:lnTo>
                  <a:pt x="10426978" y="389823"/>
                </a:lnTo>
                <a:lnTo>
                  <a:pt x="10541000" y="389823"/>
                </a:lnTo>
                <a:lnTo>
                  <a:pt x="10540073" y="627285"/>
                </a:lnTo>
                <a:lnTo>
                  <a:pt x="10616088" y="627285"/>
                </a:lnTo>
                <a:lnTo>
                  <a:pt x="10616088" y="495514"/>
                </a:lnTo>
                <a:lnTo>
                  <a:pt x="10733818" y="495514"/>
                </a:lnTo>
                <a:lnTo>
                  <a:pt x="10733818" y="597087"/>
                </a:lnTo>
                <a:lnTo>
                  <a:pt x="10770898" y="597087"/>
                </a:lnTo>
                <a:lnTo>
                  <a:pt x="10770898" y="579243"/>
                </a:lnTo>
                <a:lnTo>
                  <a:pt x="10780168" y="579243"/>
                </a:lnTo>
                <a:lnTo>
                  <a:pt x="10780168" y="380214"/>
                </a:lnTo>
                <a:lnTo>
                  <a:pt x="10835788" y="395313"/>
                </a:lnTo>
                <a:lnTo>
                  <a:pt x="10835788" y="385705"/>
                </a:lnTo>
                <a:lnTo>
                  <a:pt x="10861745" y="385705"/>
                </a:lnTo>
                <a:lnTo>
                  <a:pt x="10861745" y="290994"/>
                </a:lnTo>
                <a:lnTo>
                  <a:pt x="10868234" y="286876"/>
                </a:lnTo>
                <a:lnTo>
                  <a:pt x="10868234" y="259424"/>
                </a:lnTo>
                <a:lnTo>
                  <a:pt x="10891409" y="258051"/>
                </a:lnTo>
                <a:lnTo>
                  <a:pt x="10947956" y="168831"/>
                </a:lnTo>
                <a:lnTo>
                  <a:pt x="10952591" y="0"/>
                </a:lnTo>
                <a:lnTo>
                  <a:pt x="10957226" y="167459"/>
                </a:lnTo>
                <a:lnTo>
                  <a:pt x="11009139" y="262169"/>
                </a:lnTo>
                <a:lnTo>
                  <a:pt x="11034168" y="262169"/>
                </a:lnTo>
                <a:lnTo>
                  <a:pt x="11034168" y="288249"/>
                </a:lnTo>
                <a:lnTo>
                  <a:pt x="11039730" y="290994"/>
                </a:lnTo>
                <a:lnTo>
                  <a:pt x="11039730" y="385705"/>
                </a:lnTo>
                <a:lnTo>
                  <a:pt x="11060124" y="385705"/>
                </a:lnTo>
                <a:lnTo>
                  <a:pt x="11060124" y="528457"/>
                </a:lnTo>
                <a:lnTo>
                  <a:pt x="11092569" y="528457"/>
                </a:lnTo>
                <a:lnTo>
                  <a:pt x="11092569" y="473552"/>
                </a:lnTo>
                <a:lnTo>
                  <a:pt x="11203810" y="473552"/>
                </a:lnTo>
                <a:lnTo>
                  <a:pt x="11203810" y="654737"/>
                </a:lnTo>
                <a:lnTo>
                  <a:pt x="11225131" y="654737"/>
                </a:lnTo>
                <a:lnTo>
                  <a:pt x="11225131" y="598460"/>
                </a:lnTo>
                <a:lnTo>
                  <a:pt x="11287241" y="599833"/>
                </a:lnTo>
                <a:lnTo>
                  <a:pt x="11287241" y="561399"/>
                </a:lnTo>
                <a:lnTo>
                  <a:pt x="11368818" y="561399"/>
                </a:lnTo>
                <a:lnTo>
                  <a:pt x="11368818" y="359625"/>
                </a:lnTo>
                <a:lnTo>
                  <a:pt x="11398482" y="343154"/>
                </a:lnTo>
                <a:lnTo>
                  <a:pt x="11398482" y="284131"/>
                </a:lnTo>
                <a:lnTo>
                  <a:pt x="11444832" y="263542"/>
                </a:lnTo>
                <a:lnTo>
                  <a:pt x="11447613" y="168831"/>
                </a:lnTo>
                <a:lnTo>
                  <a:pt x="11452248" y="263542"/>
                </a:lnTo>
                <a:lnTo>
                  <a:pt x="11501380" y="282759"/>
                </a:lnTo>
                <a:lnTo>
                  <a:pt x="11502307" y="343154"/>
                </a:lnTo>
                <a:lnTo>
                  <a:pt x="11531971" y="355507"/>
                </a:lnTo>
                <a:lnTo>
                  <a:pt x="11531971" y="616304"/>
                </a:lnTo>
                <a:lnTo>
                  <a:pt x="11603350" y="616304"/>
                </a:lnTo>
                <a:lnTo>
                  <a:pt x="11603350" y="487278"/>
                </a:lnTo>
                <a:lnTo>
                  <a:pt x="11655263" y="487278"/>
                </a:lnTo>
                <a:lnTo>
                  <a:pt x="11655263" y="432374"/>
                </a:lnTo>
                <a:lnTo>
                  <a:pt x="11701613" y="432374"/>
                </a:lnTo>
                <a:lnTo>
                  <a:pt x="11701613" y="317074"/>
                </a:lnTo>
                <a:lnTo>
                  <a:pt x="11813781" y="317074"/>
                </a:lnTo>
                <a:lnTo>
                  <a:pt x="11813781" y="499632"/>
                </a:lnTo>
                <a:lnTo>
                  <a:pt x="11870328" y="499632"/>
                </a:lnTo>
                <a:lnTo>
                  <a:pt x="11870328" y="392568"/>
                </a:lnTo>
                <a:lnTo>
                  <a:pt x="11998255" y="392568"/>
                </a:lnTo>
                <a:lnTo>
                  <a:pt x="12126182" y="355507"/>
                </a:lnTo>
                <a:lnTo>
                  <a:pt x="12126182" y="532575"/>
                </a:lnTo>
                <a:lnTo>
                  <a:pt x="12192000" y="580616"/>
                </a:lnTo>
                <a:lnTo>
                  <a:pt x="12192000" y="785136"/>
                </a:lnTo>
                <a:lnTo>
                  <a:pt x="12190413" y="785136"/>
                </a:lnTo>
                <a:lnTo>
                  <a:pt x="12190413" y="1996206"/>
                </a:lnTo>
                <a:lnTo>
                  <a:pt x="0" y="1996206"/>
                </a:lnTo>
                <a:lnTo>
                  <a:pt x="0" y="785136"/>
                </a:lnTo>
                <a:lnTo>
                  <a:pt x="0" y="785135"/>
                </a:lnTo>
                <a:lnTo>
                  <a:pt x="0" y="473552"/>
                </a:lnTo>
                <a:lnTo>
                  <a:pt x="29664" y="459826"/>
                </a:lnTo>
                <a:lnTo>
                  <a:pt x="29664" y="469434"/>
                </a:lnTo>
                <a:lnTo>
                  <a:pt x="47278" y="469434"/>
                </a:lnTo>
                <a:lnTo>
                  <a:pt x="47278" y="483160"/>
                </a:lnTo>
                <a:lnTo>
                  <a:pt x="58402" y="483160"/>
                </a:lnTo>
                <a:lnTo>
                  <a:pt x="58402" y="492769"/>
                </a:lnTo>
                <a:lnTo>
                  <a:pt x="69526" y="492769"/>
                </a:lnTo>
                <a:lnTo>
                  <a:pt x="69526" y="540810"/>
                </a:lnTo>
                <a:lnTo>
                  <a:pt x="80650" y="540810"/>
                </a:lnTo>
                <a:lnTo>
                  <a:pt x="80650" y="564145"/>
                </a:lnTo>
                <a:lnTo>
                  <a:pt x="92701" y="564145"/>
                </a:lnTo>
                <a:lnTo>
                  <a:pt x="92701" y="392568"/>
                </a:lnTo>
                <a:lnTo>
                  <a:pt x="121438" y="392568"/>
                </a:lnTo>
                <a:lnTo>
                  <a:pt x="121438" y="334918"/>
                </a:lnTo>
                <a:lnTo>
                  <a:pt x="145540" y="334918"/>
                </a:lnTo>
                <a:lnTo>
                  <a:pt x="145540" y="321192"/>
                </a:lnTo>
                <a:lnTo>
                  <a:pt x="254927" y="278641"/>
                </a:lnTo>
                <a:lnTo>
                  <a:pt x="365241" y="321192"/>
                </a:lnTo>
                <a:lnTo>
                  <a:pt x="365241" y="334918"/>
                </a:lnTo>
                <a:lnTo>
                  <a:pt x="381927" y="334918"/>
                </a:lnTo>
                <a:lnTo>
                  <a:pt x="381927" y="392568"/>
                </a:lnTo>
                <a:lnTo>
                  <a:pt x="399540" y="396686"/>
                </a:lnTo>
                <a:lnTo>
                  <a:pt x="399540" y="511985"/>
                </a:lnTo>
                <a:lnTo>
                  <a:pt x="417154" y="511985"/>
                </a:lnTo>
                <a:lnTo>
                  <a:pt x="433840" y="554536"/>
                </a:lnTo>
                <a:lnTo>
                  <a:pt x="433840" y="450218"/>
                </a:lnTo>
                <a:lnTo>
                  <a:pt x="462577" y="450218"/>
                </a:lnTo>
                <a:lnTo>
                  <a:pt x="462577" y="415902"/>
                </a:lnTo>
                <a:lnTo>
                  <a:pt x="473701" y="415902"/>
                </a:lnTo>
                <a:lnTo>
                  <a:pt x="473701" y="389823"/>
                </a:lnTo>
                <a:lnTo>
                  <a:pt x="706380" y="388450"/>
                </a:lnTo>
                <a:lnTo>
                  <a:pt x="706380" y="410412"/>
                </a:lnTo>
                <a:lnTo>
                  <a:pt x="723993" y="410412"/>
                </a:lnTo>
                <a:lnTo>
                  <a:pt x="723993" y="450218"/>
                </a:lnTo>
                <a:lnTo>
                  <a:pt x="741606" y="450218"/>
                </a:lnTo>
                <a:lnTo>
                  <a:pt x="741606" y="544928"/>
                </a:lnTo>
                <a:lnTo>
                  <a:pt x="758292" y="544928"/>
                </a:lnTo>
                <a:lnTo>
                  <a:pt x="758292" y="45296"/>
                </a:lnTo>
                <a:lnTo>
                  <a:pt x="929788" y="8235"/>
                </a:lnTo>
                <a:lnTo>
                  <a:pt x="1064205" y="35688"/>
                </a:lnTo>
                <a:lnTo>
                  <a:pt x="1064205" y="432374"/>
                </a:lnTo>
                <a:lnTo>
                  <a:pt x="1070694" y="440609"/>
                </a:lnTo>
                <a:lnTo>
                  <a:pt x="1093869" y="382959"/>
                </a:lnTo>
                <a:lnTo>
                  <a:pt x="1117044" y="440609"/>
                </a:lnTo>
                <a:lnTo>
                  <a:pt x="1122606" y="425511"/>
                </a:lnTo>
                <a:lnTo>
                  <a:pt x="1128168" y="455708"/>
                </a:lnTo>
                <a:lnTo>
                  <a:pt x="1128168" y="525711"/>
                </a:lnTo>
                <a:lnTo>
                  <a:pt x="1133730" y="531202"/>
                </a:lnTo>
                <a:lnTo>
                  <a:pt x="1133730" y="630030"/>
                </a:lnTo>
                <a:lnTo>
                  <a:pt x="1145781" y="630030"/>
                </a:lnTo>
                <a:lnTo>
                  <a:pt x="1145781" y="507867"/>
                </a:lnTo>
                <a:lnTo>
                  <a:pt x="1157832" y="507867"/>
                </a:lnTo>
                <a:lnTo>
                  <a:pt x="1157832" y="222363"/>
                </a:lnTo>
                <a:lnTo>
                  <a:pt x="1342307" y="189421"/>
                </a:lnTo>
                <a:lnTo>
                  <a:pt x="1470234" y="218246"/>
                </a:lnTo>
                <a:lnTo>
                  <a:pt x="1470234" y="411784"/>
                </a:lnTo>
                <a:lnTo>
                  <a:pt x="1492482" y="429628"/>
                </a:lnTo>
                <a:lnTo>
                  <a:pt x="1492482" y="465316"/>
                </a:lnTo>
                <a:lnTo>
                  <a:pt x="1504533" y="465316"/>
                </a:lnTo>
                <a:lnTo>
                  <a:pt x="1504533" y="488651"/>
                </a:lnTo>
                <a:lnTo>
                  <a:pt x="1510095" y="488651"/>
                </a:lnTo>
                <a:lnTo>
                  <a:pt x="1510095" y="606696"/>
                </a:lnTo>
                <a:lnTo>
                  <a:pt x="1521219" y="606696"/>
                </a:lnTo>
                <a:lnTo>
                  <a:pt x="1521219" y="569635"/>
                </a:lnTo>
                <a:lnTo>
                  <a:pt x="1608358" y="569635"/>
                </a:lnTo>
                <a:lnTo>
                  <a:pt x="1608358" y="459826"/>
                </a:lnTo>
                <a:lnTo>
                  <a:pt x="1648219" y="459826"/>
                </a:lnTo>
                <a:lnTo>
                  <a:pt x="1648219" y="406294"/>
                </a:lnTo>
                <a:lnTo>
                  <a:pt x="1655635" y="406294"/>
                </a:lnTo>
                <a:lnTo>
                  <a:pt x="1655635" y="387077"/>
                </a:lnTo>
                <a:lnTo>
                  <a:pt x="1661197" y="387077"/>
                </a:lnTo>
                <a:lnTo>
                  <a:pt x="1661197" y="373351"/>
                </a:lnTo>
                <a:lnTo>
                  <a:pt x="1839183" y="367861"/>
                </a:lnTo>
                <a:lnTo>
                  <a:pt x="1839183" y="532575"/>
                </a:lnTo>
                <a:lnTo>
                  <a:pt x="1920759" y="532575"/>
                </a:lnTo>
                <a:lnTo>
                  <a:pt x="1920759" y="551791"/>
                </a:lnTo>
                <a:lnTo>
                  <a:pt x="1983796" y="525711"/>
                </a:lnTo>
                <a:lnTo>
                  <a:pt x="2000482" y="525711"/>
                </a:lnTo>
                <a:lnTo>
                  <a:pt x="2000482" y="446100"/>
                </a:lnTo>
                <a:lnTo>
                  <a:pt x="2186811" y="446100"/>
                </a:lnTo>
                <a:lnTo>
                  <a:pt x="2185884" y="492769"/>
                </a:lnTo>
                <a:lnTo>
                  <a:pt x="2191446" y="492769"/>
                </a:lnTo>
                <a:lnTo>
                  <a:pt x="2191446" y="517476"/>
                </a:lnTo>
                <a:lnTo>
                  <a:pt x="2209059" y="517476"/>
                </a:lnTo>
                <a:lnTo>
                  <a:pt x="2209059" y="531202"/>
                </a:lnTo>
                <a:lnTo>
                  <a:pt x="2222037" y="531202"/>
                </a:lnTo>
                <a:lnTo>
                  <a:pt x="2222037" y="396686"/>
                </a:lnTo>
                <a:lnTo>
                  <a:pt x="2447300" y="396686"/>
                </a:lnTo>
                <a:lnTo>
                  <a:pt x="2447300" y="573753"/>
                </a:lnTo>
                <a:lnTo>
                  <a:pt x="2480672" y="573753"/>
                </a:lnTo>
                <a:lnTo>
                  <a:pt x="2480672" y="429628"/>
                </a:lnTo>
                <a:lnTo>
                  <a:pt x="2556687" y="429628"/>
                </a:lnTo>
                <a:lnTo>
                  <a:pt x="2556687" y="483160"/>
                </a:lnTo>
                <a:lnTo>
                  <a:pt x="2567811" y="483160"/>
                </a:lnTo>
                <a:lnTo>
                  <a:pt x="2567811" y="459826"/>
                </a:lnTo>
                <a:lnTo>
                  <a:pt x="2573372" y="459826"/>
                </a:lnTo>
                <a:lnTo>
                  <a:pt x="2573372" y="414530"/>
                </a:lnTo>
                <a:lnTo>
                  <a:pt x="2579862" y="414530"/>
                </a:lnTo>
                <a:lnTo>
                  <a:pt x="2609526" y="350017"/>
                </a:lnTo>
                <a:lnTo>
                  <a:pt x="2620650" y="282759"/>
                </a:lnTo>
                <a:lnTo>
                  <a:pt x="2633628" y="350017"/>
                </a:lnTo>
                <a:lnTo>
                  <a:pt x="2664219" y="415902"/>
                </a:lnTo>
                <a:lnTo>
                  <a:pt x="2672562" y="415902"/>
                </a:lnTo>
                <a:lnTo>
                  <a:pt x="2672562" y="440609"/>
                </a:lnTo>
                <a:lnTo>
                  <a:pt x="2678124" y="440609"/>
                </a:lnTo>
                <a:lnTo>
                  <a:pt x="2678124" y="479043"/>
                </a:lnTo>
                <a:lnTo>
                  <a:pt x="2682759" y="479043"/>
                </a:lnTo>
                <a:lnTo>
                  <a:pt x="2689249" y="473552"/>
                </a:lnTo>
                <a:lnTo>
                  <a:pt x="2706862" y="473552"/>
                </a:lnTo>
                <a:lnTo>
                  <a:pt x="2706862" y="465316"/>
                </a:lnTo>
                <a:lnTo>
                  <a:pt x="2712424" y="465316"/>
                </a:lnTo>
                <a:lnTo>
                  <a:pt x="2712424" y="425511"/>
                </a:lnTo>
                <a:lnTo>
                  <a:pt x="2718913" y="425511"/>
                </a:lnTo>
                <a:lnTo>
                  <a:pt x="2738380" y="244325"/>
                </a:lnTo>
                <a:lnTo>
                  <a:pt x="2758774" y="421393"/>
                </a:lnTo>
                <a:lnTo>
                  <a:pt x="2770825" y="425511"/>
                </a:lnTo>
                <a:lnTo>
                  <a:pt x="2770825" y="440609"/>
                </a:lnTo>
                <a:lnTo>
                  <a:pt x="2800489" y="440609"/>
                </a:lnTo>
                <a:lnTo>
                  <a:pt x="2800489" y="459826"/>
                </a:lnTo>
                <a:lnTo>
                  <a:pt x="2869088" y="459826"/>
                </a:lnTo>
                <a:lnTo>
                  <a:pt x="2869088" y="473552"/>
                </a:lnTo>
                <a:lnTo>
                  <a:pt x="2966424" y="498259"/>
                </a:lnTo>
                <a:lnTo>
                  <a:pt x="2966424" y="560027"/>
                </a:lnTo>
                <a:lnTo>
                  <a:pt x="2997015" y="560027"/>
                </a:lnTo>
                <a:lnTo>
                  <a:pt x="2997015" y="573753"/>
                </a:lnTo>
                <a:lnTo>
                  <a:pt x="3027606" y="573753"/>
                </a:lnTo>
                <a:lnTo>
                  <a:pt x="3027606" y="557282"/>
                </a:lnTo>
                <a:lnTo>
                  <a:pt x="3094350" y="557282"/>
                </a:lnTo>
                <a:lnTo>
                  <a:pt x="3094350" y="448845"/>
                </a:lnTo>
                <a:lnTo>
                  <a:pt x="3242672" y="448845"/>
                </a:lnTo>
                <a:lnTo>
                  <a:pt x="3242672" y="511985"/>
                </a:lnTo>
                <a:lnTo>
                  <a:pt x="3249161" y="510613"/>
                </a:lnTo>
                <a:lnTo>
                  <a:pt x="3249161" y="490023"/>
                </a:lnTo>
                <a:lnTo>
                  <a:pt x="3259358" y="490023"/>
                </a:lnTo>
                <a:lnTo>
                  <a:pt x="3262139" y="388450"/>
                </a:lnTo>
                <a:lnTo>
                  <a:pt x="3328884" y="341781"/>
                </a:lnTo>
                <a:lnTo>
                  <a:pt x="3392847" y="391195"/>
                </a:lnTo>
                <a:lnTo>
                  <a:pt x="3392847" y="557282"/>
                </a:lnTo>
                <a:lnTo>
                  <a:pt x="3472570" y="595715"/>
                </a:lnTo>
                <a:lnTo>
                  <a:pt x="3472570" y="404921"/>
                </a:lnTo>
                <a:lnTo>
                  <a:pt x="3517993" y="404921"/>
                </a:lnTo>
                <a:lnTo>
                  <a:pt x="3517993" y="43923"/>
                </a:lnTo>
                <a:lnTo>
                  <a:pt x="3722862" y="43923"/>
                </a:lnTo>
                <a:lnTo>
                  <a:pt x="3722862" y="646502"/>
                </a:lnTo>
                <a:lnTo>
                  <a:pt x="3790533" y="646502"/>
                </a:lnTo>
                <a:lnTo>
                  <a:pt x="3790533" y="43923"/>
                </a:lnTo>
                <a:lnTo>
                  <a:pt x="3979643" y="43923"/>
                </a:lnTo>
                <a:lnTo>
                  <a:pt x="3979643" y="603951"/>
                </a:lnTo>
                <a:lnTo>
                  <a:pt x="4005599" y="603951"/>
                </a:lnTo>
                <a:lnTo>
                  <a:pt x="4005599" y="503750"/>
                </a:lnTo>
                <a:lnTo>
                  <a:pt x="4118694" y="503750"/>
                </a:lnTo>
                <a:lnTo>
                  <a:pt x="4118694" y="506495"/>
                </a:lnTo>
                <a:lnTo>
                  <a:pt x="4133526" y="506495"/>
                </a:lnTo>
                <a:lnTo>
                  <a:pt x="4133526" y="595715"/>
                </a:lnTo>
                <a:lnTo>
                  <a:pt x="4184511" y="595715"/>
                </a:lnTo>
                <a:lnTo>
                  <a:pt x="4184511" y="624540"/>
                </a:lnTo>
                <a:lnTo>
                  <a:pt x="4235497" y="624540"/>
                </a:lnTo>
                <a:lnTo>
                  <a:pt x="4235497" y="638266"/>
                </a:lnTo>
                <a:lnTo>
                  <a:pt x="4333759" y="638266"/>
                </a:lnTo>
                <a:lnTo>
                  <a:pt x="4333759" y="616304"/>
                </a:lnTo>
                <a:lnTo>
                  <a:pt x="4333759" y="389823"/>
                </a:lnTo>
                <a:lnTo>
                  <a:pt x="4446854" y="389823"/>
                </a:lnTo>
                <a:lnTo>
                  <a:pt x="4446854" y="627285"/>
                </a:lnTo>
                <a:lnTo>
                  <a:pt x="4522869" y="627285"/>
                </a:lnTo>
                <a:lnTo>
                  <a:pt x="4522869" y="495514"/>
                </a:lnTo>
                <a:lnTo>
                  <a:pt x="4640599" y="495514"/>
                </a:lnTo>
                <a:lnTo>
                  <a:pt x="4640599" y="597087"/>
                </a:lnTo>
                <a:lnTo>
                  <a:pt x="4678606" y="597087"/>
                </a:lnTo>
                <a:lnTo>
                  <a:pt x="4678606" y="579243"/>
                </a:lnTo>
                <a:lnTo>
                  <a:pt x="4686949" y="579243"/>
                </a:lnTo>
                <a:lnTo>
                  <a:pt x="4686949" y="380214"/>
                </a:lnTo>
                <a:lnTo>
                  <a:pt x="4743497" y="395313"/>
                </a:lnTo>
                <a:lnTo>
                  <a:pt x="4743497" y="385705"/>
                </a:lnTo>
                <a:lnTo>
                  <a:pt x="4768526" y="385705"/>
                </a:lnTo>
                <a:lnTo>
                  <a:pt x="4768526" y="290994"/>
                </a:lnTo>
                <a:lnTo>
                  <a:pt x="4775942" y="286876"/>
                </a:lnTo>
                <a:lnTo>
                  <a:pt x="4775942" y="259424"/>
                </a:lnTo>
                <a:lnTo>
                  <a:pt x="4798190" y="258051"/>
                </a:lnTo>
                <a:lnTo>
                  <a:pt x="4854737" y="168831"/>
                </a:lnTo>
                <a:close/>
              </a:path>
            </a:pathLst>
          </a:custGeom>
          <a:gradFill>
            <a:gsLst>
              <a:gs pos="0">
                <a:srgbClr val="FF0000">
                  <a:alpha val="17000"/>
                </a:srgbClr>
              </a:gs>
              <a:gs pos="100000">
                <a:srgbClr val="C00000">
                  <a:alpha val="0"/>
                </a:srgb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华文细黑" pitchFamily="2" charset="-122"/>
            </a:endParaRPr>
          </a:p>
        </p:txBody>
      </p:sp>
      <p:pic>
        <p:nvPicPr>
          <p:cNvPr id="61" name="图片 60">
            <a:extLst>
              <a:ext uri="{FF2B5EF4-FFF2-40B4-BE49-F238E27FC236}">
                <a16:creationId xmlns:a16="http://schemas.microsoft.com/office/drawing/2014/main" id="{7F8DAC7A-E455-403C-3874-7504625114DC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7741" y="3612550"/>
            <a:ext cx="2976292" cy="2842481"/>
          </a:xfrm>
          <a:prstGeom prst="rect">
            <a:avLst/>
          </a:prstGeom>
        </p:spPr>
      </p:pic>
      <p:sp>
        <p:nvSpPr>
          <p:cNvPr id="5" name="文本框 4" hidden="1">
            <a:extLst>
              <a:ext uri="{FF2B5EF4-FFF2-40B4-BE49-F238E27FC236}">
                <a16:creationId xmlns:a16="http://schemas.microsoft.com/office/drawing/2014/main" id="{330CE1CD-B5EC-A0E1-B6E2-34EA63BA3B3B}"/>
              </a:ext>
            </a:extLst>
          </p:cNvPr>
          <p:cNvSpPr txBox="1"/>
          <p:nvPr/>
        </p:nvSpPr>
        <p:spPr>
          <a:xfrm>
            <a:off x="2567607" y="1701602"/>
            <a:ext cx="705678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>
                <a:latin typeface="钟齐志莽行书" panose="00000500000000000000" pitchFamily="2" charset="0"/>
                <a:ea typeface="钟齐志莽行书" panose="00000500000000000000" pitchFamily="2" charset="0"/>
                <a:cs typeface="阿里巴巴普惠体 2.0 65 Medium" panose="00020600040101010101" pitchFamily="18" charset="-122"/>
              </a:rPr>
              <a:t>从严治党</a:t>
            </a:r>
          </a:p>
        </p:txBody>
      </p:sp>
      <p:pic>
        <p:nvPicPr>
          <p:cNvPr id="73" name="图片 72">
            <a:extLst>
              <a:ext uri="{FF2B5EF4-FFF2-40B4-BE49-F238E27FC236}">
                <a16:creationId xmlns:a16="http://schemas.microsoft.com/office/drawing/2014/main" id="{60D65A07-D991-C717-9C33-067006D1AB85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54846" y="5390398"/>
            <a:ext cx="6547054" cy="1466708"/>
          </a:xfrm>
          <a:prstGeom prst="rect">
            <a:avLst/>
          </a:prstGeom>
        </p:spPr>
      </p:pic>
      <p:grpSp>
        <p:nvGrpSpPr>
          <p:cNvPr id="91" name="组合 90">
            <a:extLst>
              <a:ext uri="{FF2B5EF4-FFF2-40B4-BE49-F238E27FC236}">
                <a16:creationId xmlns:a16="http://schemas.microsoft.com/office/drawing/2014/main" id="{807AD5BC-6EEB-8440-EADE-019B05DCFAC5}"/>
              </a:ext>
            </a:extLst>
          </p:cNvPr>
          <p:cNvGrpSpPr/>
          <p:nvPr/>
        </p:nvGrpSpPr>
        <p:grpSpPr>
          <a:xfrm>
            <a:off x="3168042" y="4005858"/>
            <a:ext cx="5855915" cy="369743"/>
            <a:chOff x="3158416" y="4201332"/>
            <a:chExt cx="5855915" cy="369743"/>
          </a:xfrm>
        </p:grpSpPr>
        <p:sp>
          <p:nvSpPr>
            <p:cNvPr id="83" name="矩形: 圆角 82">
              <a:extLst>
                <a:ext uri="{FF2B5EF4-FFF2-40B4-BE49-F238E27FC236}">
                  <a16:creationId xmlns:a16="http://schemas.microsoft.com/office/drawing/2014/main" id="{2ED5A9D4-028D-8811-5EC3-6ACCF4B82694}"/>
                </a:ext>
              </a:extLst>
            </p:cNvPr>
            <p:cNvSpPr/>
            <p:nvPr/>
          </p:nvSpPr>
          <p:spPr bwMode="auto">
            <a:xfrm>
              <a:off x="3158416" y="4201332"/>
              <a:ext cx="5855915" cy="369743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chemeClr val="accent1"/>
                </a:gs>
                <a:gs pos="100000">
                  <a:srgbClr val="C00000"/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6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zh-CN" altLang="en-US" sz="18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E303149A-F9C3-1BB7-8283-D40193CFCC73}"/>
                </a:ext>
              </a:extLst>
            </p:cNvPr>
            <p:cNvSpPr txBox="1"/>
            <p:nvPr/>
          </p:nvSpPr>
          <p:spPr>
            <a:xfrm>
              <a:off x="3716174" y="4236731"/>
              <a:ext cx="474040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党建工作汇报  </a:t>
              </a:r>
              <a:r>
                <a:rPr lang="en-US" altLang="zh-CN" sz="1400" dirty="0">
                  <a:solidFill>
                    <a:schemeClr val="bg1"/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/  </a:t>
              </a:r>
              <a:r>
                <a:rPr lang="zh-CN" altLang="en-US" sz="1400" dirty="0">
                  <a:solidFill>
                    <a:schemeClr val="bg1"/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年终总结   </a:t>
              </a:r>
              <a:r>
                <a:rPr lang="en-US" altLang="zh-CN" sz="1400" dirty="0">
                  <a:solidFill>
                    <a:schemeClr val="bg1"/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/   </a:t>
              </a:r>
              <a:r>
                <a:rPr lang="zh-CN" altLang="en-US" sz="1400" dirty="0">
                  <a:solidFill>
                    <a:schemeClr val="bg1"/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述职   </a:t>
              </a:r>
              <a:r>
                <a:rPr lang="en-US" altLang="zh-CN" sz="1400" dirty="0">
                  <a:solidFill>
                    <a:schemeClr val="bg1"/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/   </a:t>
              </a:r>
              <a:r>
                <a:rPr lang="zh-CN" altLang="en-US" sz="1400" dirty="0">
                  <a:solidFill>
                    <a:schemeClr val="bg1"/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学习心得   </a:t>
              </a:r>
              <a:r>
                <a:rPr lang="en-US" altLang="zh-CN" sz="1400" dirty="0">
                  <a:solidFill>
                    <a:schemeClr val="bg1"/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/   </a:t>
              </a:r>
              <a:r>
                <a:rPr lang="zh-CN" altLang="en-US" sz="1400" dirty="0">
                  <a:solidFill>
                    <a:schemeClr val="bg1"/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</a:rPr>
                <a:t>课件</a:t>
              </a:r>
            </a:p>
          </p:txBody>
        </p:sp>
      </p:grpSp>
      <p:sp>
        <p:nvSpPr>
          <p:cNvPr id="82" name="文本框 81">
            <a:extLst>
              <a:ext uri="{FF2B5EF4-FFF2-40B4-BE49-F238E27FC236}">
                <a16:creationId xmlns:a16="http://schemas.microsoft.com/office/drawing/2014/main" id="{B5D6BADE-C48D-E09A-7961-055646A5D351}"/>
              </a:ext>
            </a:extLst>
          </p:cNvPr>
          <p:cNvSpPr txBox="1"/>
          <p:nvPr/>
        </p:nvSpPr>
        <p:spPr>
          <a:xfrm>
            <a:off x="4317198" y="789477"/>
            <a:ext cx="35230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党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/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建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/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工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/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作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/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汇</a:t>
            </a:r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/</a:t>
            </a:r>
            <a:r>
              <a:rPr lang="zh-CN" altLang="en-US" sz="1400" dirty="0">
                <a:solidFill>
                  <a:schemeClr val="bg1">
                    <a:lumMod val="50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报</a:t>
            </a:r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id="{B7A36D8C-3BA1-3BA4-D382-76BEC100C8B6}"/>
              </a:ext>
            </a:extLst>
          </p:cNvPr>
          <p:cNvPicPr>
            <a:picLocks noChangeAspect="1"/>
          </p:cNvPicPr>
          <p:nvPr/>
        </p:nvPicPr>
        <p:blipFill>
          <a:blip r:embed="rId11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738638"/>
            <a:ext cx="5087658" cy="2118467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C9D753E6-A3E7-B970-C75B-A69FEA669D1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725013"/>
            <a:ext cx="12191206" cy="1134575"/>
          </a:xfrm>
          <a:prstGeom prst="rect">
            <a:avLst/>
          </a:prstGeom>
        </p:spPr>
      </p:pic>
      <p:grpSp>
        <p:nvGrpSpPr>
          <p:cNvPr id="84" name="组合 83">
            <a:extLst>
              <a:ext uri="{FF2B5EF4-FFF2-40B4-BE49-F238E27FC236}">
                <a16:creationId xmlns:a16="http://schemas.microsoft.com/office/drawing/2014/main" id="{8A21B318-29A1-A43E-C985-9F648999165B}"/>
              </a:ext>
            </a:extLst>
          </p:cNvPr>
          <p:cNvGrpSpPr/>
          <p:nvPr/>
        </p:nvGrpSpPr>
        <p:grpSpPr>
          <a:xfrm>
            <a:off x="4133661" y="4814768"/>
            <a:ext cx="4163695" cy="276999"/>
            <a:chOff x="2647913" y="3518309"/>
            <a:chExt cx="4163695" cy="276999"/>
          </a:xfrm>
        </p:grpSpPr>
        <p:sp>
          <p:nvSpPr>
            <p:cNvPr id="85" name="文本框 84">
              <a:extLst>
                <a:ext uri="{FF2B5EF4-FFF2-40B4-BE49-F238E27FC236}">
                  <a16:creationId xmlns:a16="http://schemas.microsoft.com/office/drawing/2014/main" id="{51C0DDF8-7F2C-EA0A-32F8-CBEC88E05DD9}"/>
                </a:ext>
              </a:extLst>
            </p:cNvPr>
            <p:cNvSpPr txBox="1"/>
            <p:nvPr/>
          </p:nvSpPr>
          <p:spPr>
            <a:xfrm>
              <a:off x="2787184" y="3518309"/>
              <a:ext cx="174959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  <a:sym typeface="+mn-lt"/>
                </a:rPr>
                <a:t>汇报人：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  <a:sym typeface="+mn-lt"/>
                </a:rPr>
                <a:t>51PPT</a:t>
              </a:r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87" name="specialist-user_80886">
              <a:extLst>
                <a:ext uri="{FF2B5EF4-FFF2-40B4-BE49-F238E27FC236}">
                  <a16:creationId xmlns:a16="http://schemas.microsoft.com/office/drawing/2014/main" id="{D5F38706-1506-59D8-4D22-2FA838F75169}"/>
                </a:ext>
              </a:extLst>
            </p:cNvPr>
            <p:cNvSpPr/>
            <p:nvPr/>
          </p:nvSpPr>
          <p:spPr>
            <a:xfrm>
              <a:off x="2647913" y="3559602"/>
              <a:ext cx="159124" cy="184995"/>
            </a:xfrm>
            <a:custGeom>
              <a:avLst/>
              <a:gdLst>
                <a:gd name="connsiteX0" fmla="*/ 327615 w 521993"/>
                <a:gd name="connsiteY0" fmla="*/ 466652 h 606863"/>
                <a:gd name="connsiteX1" fmla="*/ 327615 w 521993"/>
                <a:gd name="connsiteY1" fmla="*/ 490607 h 606863"/>
                <a:gd name="connsiteX2" fmla="*/ 372201 w 521993"/>
                <a:gd name="connsiteY2" fmla="*/ 504537 h 606863"/>
                <a:gd name="connsiteX3" fmla="*/ 416917 w 521993"/>
                <a:gd name="connsiteY3" fmla="*/ 490607 h 606863"/>
                <a:gd name="connsiteX4" fmla="*/ 416917 w 521993"/>
                <a:gd name="connsiteY4" fmla="*/ 466652 h 606863"/>
                <a:gd name="connsiteX5" fmla="*/ 173129 w 521993"/>
                <a:gd name="connsiteY5" fmla="*/ 327483 h 606863"/>
                <a:gd name="connsiteX6" fmla="*/ 183819 w 521993"/>
                <a:gd name="connsiteY6" fmla="*/ 328394 h 606863"/>
                <a:gd name="connsiteX7" fmla="*/ 235315 w 521993"/>
                <a:gd name="connsiteY7" fmla="*/ 353260 h 606863"/>
                <a:gd name="connsiteX8" fmla="*/ 242355 w 521993"/>
                <a:gd name="connsiteY8" fmla="*/ 359379 h 606863"/>
                <a:gd name="connsiteX9" fmla="*/ 260997 w 521993"/>
                <a:gd name="connsiteY9" fmla="*/ 408459 h 606863"/>
                <a:gd name="connsiteX10" fmla="*/ 279640 w 521993"/>
                <a:gd name="connsiteY10" fmla="*/ 359379 h 606863"/>
                <a:gd name="connsiteX11" fmla="*/ 286680 w 521993"/>
                <a:gd name="connsiteY11" fmla="*/ 353260 h 606863"/>
                <a:gd name="connsiteX12" fmla="*/ 338175 w 521993"/>
                <a:gd name="connsiteY12" fmla="*/ 328394 h 606863"/>
                <a:gd name="connsiteX13" fmla="*/ 348865 w 521993"/>
                <a:gd name="connsiteY13" fmla="*/ 327483 h 606863"/>
                <a:gd name="connsiteX14" fmla="*/ 349387 w 521993"/>
                <a:gd name="connsiteY14" fmla="*/ 327743 h 606863"/>
                <a:gd name="connsiteX15" fmla="*/ 470368 w 521993"/>
                <a:gd name="connsiteY15" fmla="*/ 395440 h 606863"/>
                <a:gd name="connsiteX16" fmla="*/ 521863 w 521993"/>
                <a:gd name="connsiteY16" fmla="*/ 517816 h 606863"/>
                <a:gd name="connsiteX17" fmla="*/ 521472 w 521993"/>
                <a:gd name="connsiteY17" fmla="*/ 522633 h 606863"/>
                <a:gd name="connsiteX18" fmla="*/ 260997 w 521993"/>
                <a:gd name="connsiteY18" fmla="*/ 606863 h 606863"/>
                <a:gd name="connsiteX19" fmla="*/ 522 w 521993"/>
                <a:gd name="connsiteY19" fmla="*/ 522633 h 606863"/>
                <a:gd name="connsiteX20" fmla="*/ 131 w 521993"/>
                <a:gd name="connsiteY20" fmla="*/ 517816 h 606863"/>
                <a:gd name="connsiteX21" fmla="*/ 51757 w 521993"/>
                <a:gd name="connsiteY21" fmla="*/ 395440 h 606863"/>
                <a:gd name="connsiteX22" fmla="*/ 173129 w 521993"/>
                <a:gd name="connsiteY22" fmla="*/ 327483 h 606863"/>
                <a:gd name="connsiteX23" fmla="*/ 218629 w 521993"/>
                <a:gd name="connsiteY23" fmla="*/ 102451 h 606863"/>
                <a:gd name="connsiteX24" fmla="*/ 141455 w 521993"/>
                <a:gd name="connsiteY24" fmla="*/ 142547 h 606863"/>
                <a:gd name="connsiteX25" fmla="*/ 140933 w 521993"/>
                <a:gd name="connsiteY25" fmla="*/ 171186 h 606863"/>
                <a:gd name="connsiteX26" fmla="*/ 188907 w 521993"/>
                <a:gd name="connsiteY26" fmla="*/ 287046 h 606863"/>
                <a:gd name="connsiteX27" fmla="*/ 260997 w 521993"/>
                <a:gd name="connsiteY27" fmla="*/ 321805 h 606863"/>
                <a:gd name="connsiteX28" fmla="*/ 333088 w 521993"/>
                <a:gd name="connsiteY28" fmla="*/ 287046 h 606863"/>
                <a:gd name="connsiteX29" fmla="*/ 381061 w 521993"/>
                <a:gd name="connsiteY29" fmla="*/ 171186 h 606863"/>
                <a:gd name="connsiteX30" fmla="*/ 380409 w 521993"/>
                <a:gd name="connsiteY30" fmla="*/ 139032 h 606863"/>
                <a:gd name="connsiteX31" fmla="*/ 218629 w 521993"/>
                <a:gd name="connsiteY31" fmla="*/ 102451 h 606863"/>
                <a:gd name="connsiteX32" fmla="*/ 260997 w 521993"/>
                <a:gd name="connsiteY32" fmla="*/ 0 h 606863"/>
                <a:gd name="connsiteX33" fmla="*/ 401528 w 521993"/>
                <a:gd name="connsiteY33" fmla="*/ 171186 h 606863"/>
                <a:gd name="connsiteX34" fmla="*/ 260997 w 521993"/>
                <a:gd name="connsiteY34" fmla="*/ 342243 h 606863"/>
                <a:gd name="connsiteX35" fmla="*/ 120466 w 521993"/>
                <a:gd name="connsiteY35" fmla="*/ 171186 h 606863"/>
                <a:gd name="connsiteX36" fmla="*/ 260997 w 521993"/>
                <a:gd name="connsiteY36" fmla="*/ 0 h 6068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521993" h="606863">
                  <a:moveTo>
                    <a:pt x="327615" y="466652"/>
                  </a:moveTo>
                  <a:lnTo>
                    <a:pt x="327615" y="490607"/>
                  </a:lnTo>
                  <a:lnTo>
                    <a:pt x="372201" y="504537"/>
                  </a:lnTo>
                  <a:lnTo>
                    <a:pt x="416917" y="490607"/>
                  </a:lnTo>
                  <a:lnTo>
                    <a:pt x="416917" y="466652"/>
                  </a:lnTo>
                  <a:close/>
                  <a:moveTo>
                    <a:pt x="173129" y="327483"/>
                  </a:moveTo>
                  <a:cubicBezTo>
                    <a:pt x="176649" y="325660"/>
                    <a:pt x="180821" y="326051"/>
                    <a:pt x="183819" y="328394"/>
                  </a:cubicBezTo>
                  <a:cubicBezTo>
                    <a:pt x="199724" y="340762"/>
                    <a:pt x="216933" y="349224"/>
                    <a:pt x="235315" y="353260"/>
                  </a:cubicBezTo>
                  <a:cubicBezTo>
                    <a:pt x="238574" y="353911"/>
                    <a:pt x="241181" y="356254"/>
                    <a:pt x="242355" y="359379"/>
                  </a:cubicBezTo>
                  <a:lnTo>
                    <a:pt x="260997" y="408459"/>
                  </a:lnTo>
                  <a:lnTo>
                    <a:pt x="279640" y="359379"/>
                  </a:lnTo>
                  <a:cubicBezTo>
                    <a:pt x="280813" y="356254"/>
                    <a:pt x="283551" y="353911"/>
                    <a:pt x="286680" y="353260"/>
                  </a:cubicBezTo>
                  <a:cubicBezTo>
                    <a:pt x="305062" y="349224"/>
                    <a:pt x="322401" y="340762"/>
                    <a:pt x="338175" y="328394"/>
                  </a:cubicBezTo>
                  <a:cubicBezTo>
                    <a:pt x="341174" y="326051"/>
                    <a:pt x="345476" y="325660"/>
                    <a:pt x="348865" y="327483"/>
                  </a:cubicBezTo>
                  <a:lnTo>
                    <a:pt x="349387" y="327743"/>
                  </a:lnTo>
                  <a:cubicBezTo>
                    <a:pt x="379502" y="343886"/>
                    <a:pt x="450161" y="381510"/>
                    <a:pt x="470368" y="395440"/>
                  </a:cubicBezTo>
                  <a:cubicBezTo>
                    <a:pt x="499962" y="415880"/>
                    <a:pt x="514693" y="473162"/>
                    <a:pt x="521863" y="517816"/>
                  </a:cubicBezTo>
                  <a:cubicBezTo>
                    <a:pt x="522124" y="519378"/>
                    <a:pt x="521994" y="521070"/>
                    <a:pt x="521472" y="522633"/>
                  </a:cubicBezTo>
                  <a:cubicBezTo>
                    <a:pt x="520299" y="526017"/>
                    <a:pt x="489011" y="606863"/>
                    <a:pt x="260997" y="606863"/>
                  </a:cubicBezTo>
                  <a:cubicBezTo>
                    <a:pt x="33114" y="606863"/>
                    <a:pt x="1826" y="526017"/>
                    <a:pt x="522" y="522633"/>
                  </a:cubicBezTo>
                  <a:cubicBezTo>
                    <a:pt x="1" y="521070"/>
                    <a:pt x="-130" y="519378"/>
                    <a:pt x="131" y="517816"/>
                  </a:cubicBezTo>
                  <a:cubicBezTo>
                    <a:pt x="2738" y="501412"/>
                    <a:pt x="17731" y="418353"/>
                    <a:pt x="51757" y="395440"/>
                  </a:cubicBezTo>
                  <a:cubicBezTo>
                    <a:pt x="71964" y="381771"/>
                    <a:pt x="143405" y="343366"/>
                    <a:pt x="173129" y="327483"/>
                  </a:cubicBezTo>
                  <a:close/>
                  <a:moveTo>
                    <a:pt x="218629" y="102451"/>
                  </a:moveTo>
                  <a:cubicBezTo>
                    <a:pt x="172742" y="101540"/>
                    <a:pt x="151362" y="123540"/>
                    <a:pt x="141455" y="142547"/>
                  </a:cubicBezTo>
                  <a:cubicBezTo>
                    <a:pt x="141064" y="152050"/>
                    <a:pt x="140933" y="161553"/>
                    <a:pt x="140933" y="171186"/>
                  </a:cubicBezTo>
                  <a:cubicBezTo>
                    <a:pt x="140933" y="230158"/>
                    <a:pt x="167006" y="266738"/>
                    <a:pt x="188907" y="287046"/>
                  </a:cubicBezTo>
                  <a:cubicBezTo>
                    <a:pt x="216544" y="312562"/>
                    <a:pt x="247179" y="321805"/>
                    <a:pt x="260997" y="321805"/>
                  </a:cubicBezTo>
                  <a:cubicBezTo>
                    <a:pt x="274816" y="321805"/>
                    <a:pt x="305451" y="312562"/>
                    <a:pt x="333088" y="287046"/>
                  </a:cubicBezTo>
                  <a:cubicBezTo>
                    <a:pt x="354989" y="266738"/>
                    <a:pt x="381061" y="230158"/>
                    <a:pt x="381061" y="171186"/>
                  </a:cubicBezTo>
                  <a:cubicBezTo>
                    <a:pt x="381061" y="160381"/>
                    <a:pt x="380931" y="149576"/>
                    <a:pt x="380409" y="139032"/>
                  </a:cubicBezTo>
                  <a:cubicBezTo>
                    <a:pt x="246006" y="168713"/>
                    <a:pt x="218629" y="102451"/>
                    <a:pt x="218629" y="102451"/>
                  </a:cubicBezTo>
                  <a:close/>
                  <a:moveTo>
                    <a:pt x="260997" y="0"/>
                  </a:moveTo>
                  <a:cubicBezTo>
                    <a:pt x="388753" y="0"/>
                    <a:pt x="401528" y="76676"/>
                    <a:pt x="401528" y="171186"/>
                  </a:cubicBezTo>
                  <a:cubicBezTo>
                    <a:pt x="401528" y="291863"/>
                    <a:pt x="302974" y="342243"/>
                    <a:pt x="260997" y="342243"/>
                  </a:cubicBezTo>
                  <a:cubicBezTo>
                    <a:pt x="219020" y="342243"/>
                    <a:pt x="120466" y="291863"/>
                    <a:pt x="120466" y="171186"/>
                  </a:cubicBezTo>
                  <a:cubicBezTo>
                    <a:pt x="120466" y="76676"/>
                    <a:pt x="133242" y="0"/>
                    <a:pt x="260997" y="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rgbClr val="C00000"/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6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chemeClr val="tx1"/>
                </a:solidFill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88" name="文本框 87">
              <a:extLst>
                <a:ext uri="{FF2B5EF4-FFF2-40B4-BE49-F238E27FC236}">
                  <a16:creationId xmlns:a16="http://schemas.microsoft.com/office/drawing/2014/main" id="{7637781D-8360-60D2-3B4F-1003520EFC9D}"/>
                </a:ext>
              </a:extLst>
            </p:cNvPr>
            <p:cNvSpPr txBox="1"/>
            <p:nvPr/>
          </p:nvSpPr>
          <p:spPr>
            <a:xfrm>
              <a:off x="4976755" y="3518309"/>
              <a:ext cx="1834853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  <a:sym typeface="+mn-lt"/>
                </a:rPr>
                <a:t>时间：</a:t>
              </a:r>
              <a:r>
                <a:rPr lang="en-US" altLang="zh-CN" dirty="0">
                  <a:solidFill>
                    <a:schemeClr val="bg1">
                      <a:lumMod val="50000"/>
                    </a:schemeClr>
                  </a:solidFill>
                  <a:latin typeface="阿里巴巴普惠体 2.0 65 Medium" panose="00020600040101010101" pitchFamily="18" charset="-122"/>
                  <a:ea typeface="阿里巴巴普惠体 2.0 65 Medium" panose="00020600040101010101" pitchFamily="18" charset="-122"/>
                  <a:cs typeface="阿里巴巴普惠体 2.0 65 Medium" panose="00020600040101010101" pitchFamily="18" charset="-122"/>
                  <a:sym typeface="+mn-lt"/>
                </a:rPr>
                <a:t>2023.01.10</a:t>
              </a:r>
              <a:endParaRPr lang="zh-CN" altLang="en-US" dirty="0">
                <a:solidFill>
                  <a:schemeClr val="bg1">
                    <a:lumMod val="50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  <a:sym typeface="+mn-lt"/>
              </a:endParaRPr>
            </a:p>
          </p:txBody>
        </p:sp>
        <p:sp>
          <p:nvSpPr>
            <p:cNvPr id="90" name="iconfont-10774-5184468">
              <a:extLst>
                <a:ext uri="{FF2B5EF4-FFF2-40B4-BE49-F238E27FC236}">
                  <a16:creationId xmlns:a16="http://schemas.microsoft.com/office/drawing/2014/main" id="{96D6BE70-5C31-B513-97FF-A450E3631D0B}"/>
                </a:ext>
              </a:extLst>
            </p:cNvPr>
            <p:cNvSpPr/>
            <p:nvPr/>
          </p:nvSpPr>
          <p:spPr>
            <a:xfrm>
              <a:off x="4748467" y="3560132"/>
              <a:ext cx="184466" cy="184466"/>
            </a:xfrm>
            <a:custGeom>
              <a:avLst/>
              <a:gdLst>
                <a:gd name="T0" fmla="*/ 6400 w 12800"/>
                <a:gd name="T1" fmla="*/ 0 h 12800"/>
                <a:gd name="T2" fmla="*/ 0 w 12800"/>
                <a:gd name="T3" fmla="*/ 6400 h 12800"/>
                <a:gd name="T4" fmla="*/ 6400 w 12800"/>
                <a:gd name="T5" fmla="*/ 12800 h 12800"/>
                <a:gd name="T6" fmla="*/ 12800 w 12800"/>
                <a:gd name="T7" fmla="*/ 6400 h 12800"/>
                <a:gd name="T8" fmla="*/ 6400 w 12800"/>
                <a:gd name="T9" fmla="*/ 0 h 12800"/>
                <a:gd name="T10" fmla="*/ 9947 w 12800"/>
                <a:gd name="T11" fmla="*/ 6827 h 12800"/>
                <a:gd name="T12" fmla="*/ 6213 w 12800"/>
                <a:gd name="T13" fmla="*/ 6827 h 12800"/>
                <a:gd name="T14" fmla="*/ 5947 w 12800"/>
                <a:gd name="T15" fmla="*/ 6560 h 12800"/>
                <a:gd name="T16" fmla="*/ 5947 w 12800"/>
                <a:gd name="T17" fmla="*/ 2827 h 12800"/>
                <a:gd name="T18" fmla="*/ 6213 w 12800"/>
                <a:gd name="T19" fmla="*/ 2560 h 12800"/>
                <a:gd name="T20" fmla="*/ 6480 w 12800"/>
                <a:gd name="T21" fmla="*/ 2827 h 12800"/>
                <a:gd name="T22" fmla="*/ 6480 w 12800"/>
                <a:gd name="T23" fmla="*/ 6293 h 12800"/>
                <a:gd name="T24" fmla="*/ 9947 w 12800"/>
                <a:gd name="T25" fmla="*/ 6293 h 12800"/>
                <a:gd name="T26" fmla="*/ 10213 w 12800"/>
                <a:gd name="T27" fmla="*/ 6560 h 12800"/>
                <a:gd name="T28" fmla="*/ 9947 w 12800"/>
                <a:gd name="T29" fmla="*/ 6827 h 12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800" h="12800">
                  <a:moveTo>
                    <a:pt x="6400" y="0"/>
                  </a:moveTo>
                  <a:cubicBezTo>
                    <a:pt x="2853" y="0"/>
                    <a:pt x="0" y="2853"/>
                    <a:pt x="0" y="6400"/>
                  </a:cubicBezTo>
                  <a:cubicBezTo>
                    <a:pt x="0" y="9947"/>
                    <a:pt x="2853" y="12800"/>
                    <a:pt x="6400" y="12800"/>
                  </a:cubicBezTo>
                  <a:cubicBezTo>
                    <a:pt x="9947" y="12800"/>
                    <a:pt x="12800" y="9947"/>
                    <a:pt x="12800" y="6400"/>
                  </a:cubicBezTo>
                  <a:cubicBezTo>
                    <a:pt x="12800" y="2853"/>
                    <a:pt x="9947" y="0"/>
                    <a:pt x="6400" y="0"/>
                  </a:cubicBezTo>
                  <a:close/>
                  <a:moveTo>
                    <a:pt x="9947" y="6827"/>
                  </a:moveTo>
                  <a:lnTo>
                    <a:pt x="6213" y="6827"/>
                  </a:lnTo>
                  <a:cubicBezTo>
                    <a:pt x="6080" y="6827"/>
                    <a:pt x="5947" y="6693"/>
                    <a:pt x="5947" y="6560"/>
                  </a:cubicBezTo>
                  <a:lnTo>
                    <a:pt x="5947" y="2827"/>
                  </a:lnTo>
                  <a:cubicBezTo>
                    <a:pt x="5947" y="2693"/>
                    <a:pt x="6080" y="2560"/>
                    <a:pt x="6213" y="2560"/>
                  </a:cubicBezTo>
                  <a:cubicBezTo>
                    <a:pt x="6347" y="2560"/>
                    <a:pt x="6480" y="2693"/>
                    <a:pt x="6480" y="2827"/>
                  </a:cubicBezTo>
                  <a:lnTo>
                    <a:pt x="6480" y="6293"/>
                  </a:lnTo>
                  <a:lnTo>
                    <a:pt x="9947" y="6293"/>
                  </a:lnTo>
                  <a:cubicBezTo>
                    <a:pt x="10080" y="6293"/>
                    <a:pt x="10213" y="6427"/>
                    <a:pt x="10213" y="6560"/>
                  </a:cubicBezTo>
                  <a:cubicBezTo>
                    <a:pt x="10213" y="6693"/>
                    <a:pt x="10080" y="6827"/>
                    <a:pt x="9947" y="6827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rgbClr val="C00000"/>
                </a:gs>
              </a:gsLst>
              <a:lin ang="5400000" scaled="1"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6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en-US" sz="1800">
                <a:solidFill>
                  <a:schemeClr val="tx1"/>
                </a:solidFill>
                <a:latin typeface="Arial" pitchFamily="34" charset="0"/>
                <a:ea typeface="华文细黑" pitchFamily="2" charset="-122"/>
              </a:endParaRPr>
            </a:p>
          </p:txBody>
        </p:sp>
      </p:grpSp>
      <p:grpSp>
        <p:nvGrpSpPr>
          <p:cNvPr id="95" name="组合 94">
            <a:extLst>
              <a:ext uri="{FF2B5EF4-FFF2-40B4-BE49-F238E27FC236}">
                <a16:creationId xmlns:a16="http://schemas.microsoft.com/office/drawing/2014/main" id="{238FBE8C-A8C6-38F0-EEF9-5639A63C6054}"/>
              </a:ext>
            </a:extLst>
          </p:cNvPr>
          <p:cNvGrpSpPr/>
          <p:nvPr/>
        </p:nvGrpSpPr>
        <p:grpSpPr>
          <a:xfrm>
            <a:off x="3846889" y="807153"/>
            <a:ext cx="4498221" cy="246377"/>
            <a:chOff x="3922804" y="818594"/>
            <a:chExt cx="4498221" cy="246377"/>
          </a:xfrm>
        </p:grpSpPr>
        <p:sp>
          <p:nvSpPr>
            <p:cNvPr id="93" name="iconfont-1096-617929">
              <a:extLst>
                <a:ext uri="{FF2B5EF4-FFF2-40B4-BE49-F238E27FC236}">
                  <a16:creationId xmlns:a16="http://schemas.microsoft.com/office/drawing/2014/main" id="{15B896F3-28E3-4BF8-813E-B02328B33F91}"/>
                </a:ext>
              </a:extLst>
            </p:cNvPr>
            <p:cNvSpPr/>
            <p:nvPr/>
          </p:nvSpPr>
          <p:spPr>
            <a:xfrm>
              <a:off x="3922804" y="818594"/>
              <a:ext cx="247338" cy="246377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>
              <a:gsLst>
                <a:gs pos="0">
                  <a:srgbClr val="FF0000">
                    <a:alpha val="17000"/>
                  </a:srgbClr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iconfont-1096-617929">
              <a:extLst>
                <a:ext uri="{FF2B5EF4-FFF2-40B4-BE49-F238E27FC236}">
                  <a16:creationId xmlns:a16="http://schemas.microsoft.com/office/drawing/2014/main" id="{0D25ACE0-D341-ABC8-B85E-4897D9937D34}"/>
                </a:ext>
              </a:extLst>
            </p:cNvPr>
            <p:cNvSpPr/>
            <p:nvPr/>
          </p:nvSpPr>
          <p:spPr>
            <a:xfrm>
              <a:off x="8173687" y="818594"/>
              <a:ext cx="247338" cy="246377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>
              <a:gsLst>
                <a:gs pos="0">
                  <a:srgbClr val="FF0000">
                    <a:alpha val="17000"/>
                  </a:srgbClr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id="{44715011-CF56-EA15-CF19-4268D9AFEBC6}"/>
              </a:ext>
            </a:extLst>
          </p:cNvPr>
          <p:cNvSpPr/>
          <p:nvPr/>
        </p:nvSpPr>
        <p:spPr>
          <a:xfrm>
            <a:off x="424784" y="323306"/>
            <a:ext cx="2171854" cy="1163168"/>
          </a:xfrm>
          <a:custGeom>
            <a:avLst/>
            <a:gdLst>
              <a:gd name="connsiteX0" fmla="*/ 12010160 w 12417137"/>
              <a:gd name="connsiteY0" fmla="*/ 5775614 h 6650181"/>
              <a:gd name="connsiteX1" fmla="*/ 12321887 w 12417137"/>
              <a:gd name="connsiteY1" fmla="*/ 5723659 h 6650181"/>
              <a:gd name="connsiteX2" fmla="*/ 12356524 w 12417137"/>
              <a:gd name="connsiteY2" fmla="*/ 5732318 h 6650181"/>
              <a:gd name="connsiteX3" fmla="*/ 12417137 w 12417137"/>
              <a:gd name="connsiteY3" fmla="*/ 5844887 h 6650181"/>
              <a:gd name="connsiteX4" fmla="*/ 12399819 w 12417137"/>
              <a:gd name="connsiteY4" fmla="*/ 5896841 h 6650181"/>
              <a:gd name="connsiteX5" fmla="*/ 12417137 w 12417137"/>
              <a:gd name="connsiteY5" fmla="*/ 5974773 h 6650181"/>
              <a:gd name="connsiteX6" fmla="*/ 12399819 w 12417137"/>
              <a:gd name="connsiteY6" fmla="*/ 6044046 h 6650181"/>
              <a:gd name="connsiteX7" fmla="*/ 12373842 w 12417137"/>
              <a:gd name="connsiteY7" fmla="*/ 6070023 h 6650181"/>
              <a:gd name="connsiteX8" fmla="*/ 12391160 w 12417137"/>
              <a:gd name="connsiteY8" fmla="*/ 6096000 h 6650181"/>
              <a:gd name="connsiteX9" fmla="*/ 12365183 w 12417137"/>
              <a:gd name="connsiteY9" fmla="*/ 6096000 h 6650181"/>
              <a:gd name="connsiteX10" fmla="*/ 12365183 w 12417137"/>
              <a:gd name="connsiteY10" fmla="*/ 6139296 h 6650181"/>
              <a:gd name="connsiteX11" fmla="*/ 12321887 w 12417137"/>
              <a:gd name="connsiteY11" fmla="*/ 6217228 h 6650181"/>
              <a:gd name="connsiteX12" fmla="*/ 12278592 w 12417137"/>
              <a:gd name="connsiteY12" fmla="*/ 6269182 h 6650181"/>
              <a:gd name="connsiteX13" fmla="*/ 12226637 w 12417137"/>
              <a:gd name="connsiteY13" fmla="*/ 6286500 h 6650181"/>
              <a:gd name="connsiteX14" fmla="*/ 12183342 w 12417137"/>
              <a:gd name="connsiteY14" fmla="*/ 6312478 h 6650181"/>
              <a:gd name="connsiteX15" fmla="*/ 11906251 w 12417137"/>
              <a:gd name="connsiteY15" fmla="*/ 6018068 h 6650181"/>
              <a:gd name="connsiteX16" fmla="*/ 11776364 w 12417137"/>
              <a:gd name="connsiteY16" fmla="*/ 6009409 h 6650181"/>
              <a:gd name="connsiteX17" fmla="*/ 11750387 w 12417137"/>
              <a:gd name="connsiteY17" fmla="*/ 6026728 h 6650181"/>
              <a:gd name="connsiteX18" fmla="*/ 11845637 w 12417137"/>
              <a:gd name="connsiteY18" fmla="*/ 6087341 h 6650181"/>
              <a:gd name="connsiteX19" fmla="*/ 11836978 w 12417137"/>
              <a:gd name="connsiteY19" fmla="*/ 6130637 h 6650181"/>
              <a:gd name="connsiteX20" fmla="*/ 11802342 w 12417137"/>
              <a:gd name="connsiteY20" fmla="*/ 6191250 h 6650181"/>
              <a:gd name="connsiteX21" fmla="*/ 11759046 w 12417137"/>
              <a:gd name="connsiteY21" fmla="*/ 6208568 h 6650181"/>
              <a:gd name="connsiteX22" fmla="*/ 11793683 w 12417137"/>
              <a:gd name="connsiteY22" fmla="*/ 6234546 h 6650181"/>
              <a:gd name="connsiteX23" fmla="*/ 11759046 w 12417137"/>
              <a:gd name="connsiteY23" fmla="*/ 6260523 h 6650181"/>
              <a:gd name="connsiteX24" fmla="*/ 11750387 w 12417137"/>
              <a:gd name="connsiteY24" fmla="*/ 6295159 h 6650181"/>
              <a:gd name="connsiteX25" fmla="*/ 11620501 w 12417137"/>
              <a:gd name="connsiteY25" fmla="*/ 6390409 h 6650181"/>
              <a:gd name="connsiteX26" fmla="*/ 11551228 w 12417137"/>
              <a:gd name="connsiteY26" fmla="*/ 6373091 h 6650181"/>
              <a:gd name="connsiteX27" fmla="*/ 11551228 w 12417137"/>
              <a:gd name="connsiteY27" fmla="*/ 6416387 h 6650181"/>
              <a:gd name="connsiteX28" fmla="*/ 11499274 w 12417137"/>
              <a:gd name="connsiteY28" fmla="*/ 6468341 h 6650181"/>
              <a:gd name="connsiteX29" fmla="*/ 11464637 w 12417137"/>
              <a:gd name="connsiteY29" fmla="*/ 6451023 h 6650181"/>
              <a:gd name="connsiteX30" fmla="*/ 11412683 w 12417137"/>
              <a:gd name="connsiteY30" fmla="*/ 6485659 h 6650181"/>
              <a:gd name="connsiteX31" fmla="*/ 11369387 w 12417137"/>
              <a:gd name="connsiteY31" fmla="*/ 6494318 h 6650181"/>
              <a:gd name="connsiteX32" fmla="*/ 11326092 w 12417137"/>
              <a:gd name="connsiteY32" fmla="*/ 6528955 h 6650181"/>
              <a:gd name="connsiteX33" fmla="*/ 11274137 w 12417137"/>
              <a:gd name="connsiteY33" fmla="*/ 6528955 h 6650181"/>
              <a:gd name="connsiteX34" fmla="*/ 11213523 w 12417137"/>
              <a:gd name="connsiteY34" fmla="*/ 6580909 h 6650181"/>
              <a:gd name="connsiteX35" fmla="*/ 11170228 w 12417137"/>
              <a:gd name="connsiteY35" fmla="*/ 6554932 h 6650181"/>
              <a:gd name="connsiteX36" fmla="*/ 11126933 w 12417137"/>
              <a:gd name="connsiteY36" fmla="*/ 6598228 h 6650181"/>
              <a:gd name="connsiteX37" fmla="*/ 11083637 w 12417137"/>
              <a:gd name="connsiteY37" fmla="*/ 6520296 h 6650181"/>
              <a:gd name="connsiteX38" fmla="*/ 11014364 w 12417137"/>
              <a:gd name="connsiteY38" fmla="*/ 6615546 h 6650181"/>
              <a:gd name="connsiteX39" fmla="*/ 10953751 w 12417137"/>
              <a:gd name="connsiteY39" fmla="*/ 6650182 h 6650181"/>
              <a:gd name="connsiteX40" fmla="*/ 10945092 w 12417137"/>
              <a:gd name="connsiteY40" fmla="*/ 6598228 h 6650181"/>
              <a:gd name="connsiteX41" fmla="*/ 10884478 w 12417137"/>
              <a:gd name="connsiteY41" fmla="*/ 6641523 h 6650181"/>
              <a:gd name="connsiteX42" fmla="*/ 10849842 w 12417137"/>
              <a:gd name="connsiteY42" fmla="*/ 6641523 h 6650181"/>
              <a:gd name="connsiteX43" fmla="*/ 10841183 w 12417137"/>
              <a:gd name="connsiteY43" fmla="*/ 6598228 h 6650181"/>
              <a:gd name="connsiteX44" fmla="*/ 10780569 w 12417137"/>
              <a:gd name="connsiteY44" fmla="*/ 6580909 h 6650181"/>
              <a:gd name="connsiteX45" fmla="*/ 10728614 w 12417137"/>
              <a:gd name="connsiteY45" fmla="*/ 6615546 h 6650181"/>
              <a:gd name="connsiteX46" fmla="*/ 10728614 w 12417137"/>
              <a:gd name="connsiteY46" fmla="*/ 6598228 h 6650181"/>
              <a:gd name="connsiteX47" fmla="*/ 10719955 w 12417137"/>
              <a:gd name="connsiteY47" fmla="*/ 6502978 h 6650181"/>
              <a:gd name="connsiteX48" fmla="*/ 11144251 w 12417137"/>
              <a:gd name="connsiteY48" fmla="*/ 6018068 h 6650181"/>
              <a:gd name="connsiteX49" fmla="*/ 11378046 w 12417137"/>
              <a:gd name="connsiteY49" fmla="*/ 5905500 h 6650181"/>
              <a:gd name="connsiteX50" fmla="*/ 11118273 w 12417137"/>
              <a:gd name="connsiteY50" fmla="*/ 5732318 h 6650181"/>
              <a:gd name="connsiteX51" fmla="*/ 11222183 w 12417137"/>
              <a:gd name="connsiteY51" fmla="*/ 5628409 h 6650181"/>
              <a:gd name="connsiteX52" fmla="*/ 11308774 w 12417137"/>
              <a:gd name="connsiteY52" fmla="*/ 5654387 h 6650181"/>
              <a:gd name="connsiteX53" fmla="*/ 11516592 w 12417137"/>
              <a:gd name="connsiteY53" fmla="*/ 5585114 h 6650181"/>
              <a:gd name="connsiteX54" fmla="*/ 12010160 w 12417137"/>
              <a:gd name="connsiteY54" fmla="*/ 5775614 h 6650181"/>
              <a:gd name="connsiteX55" fmla="*/ 4113069 w 12417137"/>
              <a:gd name="connsiteY55" fmla="*/ 3827318 h 6650181"/>
              <a:gd name="connsiteX56" fmla="*/ 4017819 w 12417137"/>
              <a:gd name="connsiteY56" fmla="*/ 3957205 h 6650181"/>
              <a:gd name="connsiteX57" fmla="*/ 4026478 w 12417137"/>
              <a:gd name="connsiteY57" fmla="*/ 3983182 h 6650181"/>
              <a:gd name="connsiteX58" fmla="*/ 4130387 w 12417137"/>
              <a:gd name="connsiteY58" fmla="*/ 3931227 h 6650181"/>
              <a:gd name="connsiteX59" fmla="*/ 4139046 w 12417137"/>
              <a:gd name="connsiteY59" fmla="*/ 3948546 h 6650181"/>
              <a:gd name="connsiteX60" fmla="*/ 4095750 w 12417137"/>
              <a:gd name="connsiteY60" fmla="*/ 4035136 h 6650181"/>
              <a:gd name="connsiteX61" fmla="*/ 4113069 w 12417137"/>
              <a:gd name="connsiteY61" fmla="*/ 4052455 h 6650181"/>
              <a:gd name="connsiteX62" fmla="*/ 4165023 w 12417137"/>
              <a:gd name="connsiteY62" fmla="*/ 4035136 h 6650181"/>
              <a:gd name="connsiteX63" fmla="*/ 4173682 w 12417137"/>
              <a:gd name="connsiteY63" fmla="*/ 4078432 h 6650181"/>
              <a:gd name="connsiteX64" fmla="*/ 4156364 w 12417137"/>
              <a:gd name="connsiteY64" fmla="*/ 4147705 h 6650181"/>
              <a:gd name="connsiteX65" fmla="*/ 4173682 w 12417137"/>
              <a:gd name="connsiteY65" fmla="*/ 4165023 h 6650181"/>
              <a:gd name="connsiteX66" fmla="*/ 4199660 w 12417137"/>
              <a:gd name="connsiteY66" fmla="*/ 4139046 h 6650181"/>
              <a:gd name="connsiteX67" fmla="*/ 4225637 w 12417137"/>
              <a:gd name="connsiteY67" fmla="*/ 4139046 h 6650181"/>
              <a:gd name="connsiteX68" fmla="*/ 4242955 w 12417137"/>
              <a:gd name="connsiteY68" fmla="*/ 4182341 h 6650181"/>
              <a:gd name="connsiteX69" fmla="*/ 4234296 w 12417137"/>
              <a:gd name="connsiteY69" fmla="*/ 4242955 h 6650181"/>
              <a:gd name="connsiteX70" fmla="*/ 4294910 w 12417137"/>
              <a:gd name="connsiteY70" fmla="*/ 4225637 h 6650181"/>
              <a:gd name="connsiteX71" fmla="*/ 4294910 w 12417137"/>
              <a:gd name="connsiteY71" fmla="*/ 4329546 h 6650181"/>
              <a:gd name="connsiteX72" fmla="*/ 4338205 w 12417137"/>
              <a:gd name="connsiteY72" fmla="*/ 4416137 h 6650181"/>
              <a:gd name="connsiteX73" fmla="*/ 4381501 w 12417137"/>
              <a:gd name="connsiteY73" fmla="*/ 4502728 h 6650181"/>
              <a:gd name="connsiteX74" fmla="*/ 4329546 w 12417137"/>
              <a:gd name="connsiteY74" fmla="*/ 4580659 h 6650181"/>
              <a:gd name="connsiteX75" fmla="*/ 4424796 w 12417137"/>
              <a:gd name="connsiteY75" fmla="*/ 4658591 h 6650181"/>
              <a:gd name="connsiteX76" fmla="*/ 4381501 w 12417137"/>
              <a:gd name="connsiteY76" fmla="*/ 4693228 h 6650181"/>
              <a:gd name="connsiteX77" fmla="*/ 4424796 w 12417137"/>
              <a:gd name="connsiteY77" fmla="*/ 4736523 h 6650181"/>
              <a:gd name="connsiteX78" fmla="*/ 4381501 w 12417137"/>
              <a:gd name="connsiteY78" fmla="*/ 4779818 h 6650181"/>
              <a:gd name="connsiteX79" fmla="*/ 4433455 w 12417137"/>
              <a:gd name="connsiteY79" fmla="*/ 4849091 h 6650181"/>
              <a:gd name="connsiteX80" fmla="*/ 4390160 w 12417137"/>
              <a:gd name="connsiteY80" fmla="*/ 4892387 h 6650181"/>
              <a:gd name="connsiteX81" fmla="*/ 4390160 w 12417137"/>
              <a:gd name="connsiteY81" fmla="*/ 5004955 h 6650181"/>
              <a:gd name="connsiteX82" fmla="*/ 4260273 w 12417137"/>
              <a:gd name="connsiteY82" fmla="*/ 5152159 h 6650181"/>
              <a:gd name="connsiteX83" fmla="*/ 4303569 w 12417137"/>
              <a:gd name="connsiteY83" fmla="*/ 5195455 h 6650181"/>
              <a:gd name="connsiteX84" fmla="*/ 4719205 w 12417137"/>
              <a:gd name="connsiteY84" fmla="*/ 5437909 h 6650181"/>
              <a:gd name="connsiteX85" fmla="*/ 4693228 w 12417137"/>
              <a:gd name="connsiteY85" fmla="*/ 5541818 h 6650181"/>
              <a:gd name="connsiteX86" fmla="*/ 4658591 w 12417137"/>
              <a:gd name="connsiteY86" fmla="*/ 5593773 h 6650181"/>
              <a:gd name="connsiteX87" fmla="*/ 4632614 w 12417137"/>
              <a:gd name="connsiteY87" fmla="*/ 5689023 h 6650181"/>
              <a:gd name="connsiteX88" fmla="*/ 4416137 w 12417137"/>
              <a:gd name="connsiteY88" fmla="*/ 5870864 h 6650181"/>
              <a:gd name="connsiteX89" fmla="*/ 4277591 w 12417137"/>
              <a:gd name="connsiteY89" fmla="*/ 5706341 h 6650181"/>
              <a:gd name="connsiteX90" fmla="*/ 4191000 w 12417137"/>
              <a:gd name="connsiteY90" fmla="*/ 5481205 h 6650181"/>
              <a:gd name="connsiteX91" fmla="*/ 4130387 w 12417137"/>
              <a:gd name="connsiteY91" fmla="*/ 5437909 h 6650181"/>
              <a:gd name="connsiteX92" fmla="*/ 4069773 w 12417137"/>
              <a:gd name="connsiteY92" fmla="*/ 5550478 h 6650181"/>
              <a:gd name="connsiteX93" fmla="*/ 3965864 w 12417137"/>
              <a:gd name="connsiteY93" fmla="*/ 5671705 h 6650181"/>
              <a:gd name="connsiteX94" fmla="*/ 3550228 w 12417137"/>
              <a:gd name="connsiteY94" fmla="*/ 5888182 h 6650181"/>
              <a:gd name="connsiteX95" fmla="*/ 3446319 w 12417137"/>
              <a:gd name="connsiteY95" fmla="*/ 5896841 h 6650181"/>
              <a:gd name="connsiteX96" fmla="*/ 3290455 w 12417137"/>
              <a:gd name="connsiteY96" fmla="*/ 5931478 h 6650181"/>
              <a:gd name="connsiteX97" fmla="*/ 3212523 w 12417137"/>
              <a:gd name="connsiteY97" fmla="*/ 5931478 h 6650181"/>
              <a:gd name="connsiteX98" fmla="*/ 3056659 w 12417137"/>
              <a:gd name="connsiteY98" fmla="*/ 5992091 h 6650181"/>
              <a:gd name="connsiteX99" fmla="*/ 2883478 w 12417137"/>
              <a:gd name="connsiteY99" fmla="*/ 6035387 h 6650181"/>
              <a:gd name="connsiteX100" fmla="*/ 2944091 w 12417137"/>
              <a:gd name="connsiteY100" fmla="*/ 5931478 h 6650181"/>
              <a:gd name="connsiteX101" fmla="*/ 2918114 w 12417137"/>
              <a:gd name="connsiteY101" fmla="*/ 5922818 h 6650181"/>
              <a:gd name="connsiteX102" fmla="*/ 2788228 w 12417137"/>
              <a:gd name="connsiteY102" fmla="*/ 5966114 h 6650181"/>
              <a:gd name="connsiteX103" fmla="*/ 2744932 w 12417137"/>
              <a:gd name="connsiteY103" fmla="*/ 5966114 h 6650181"/>
              <a:gd name="connsiteX104" fmla="*/ 2779568 w 12417137"/>
              <a:gd name="connsiteY104" fmla="*/ 5957455 h 6650181"/>
              <a:gd name="connsiteX105" fmla="*/ 2796887 w 12417137"/>
              <a:gd name="connsiteY105" fmla="*/ 5931478 h 6650181"/>
              <a:gd name="connsiteX106" fmla="*/ 2770909 w 12417137"/>
              <a:gd name="connsiteY106" fmla="*/ 5922818 h 6650181"/>
              <a:gd name="connsiteX107" fmla="*/ 2727614 w 12417137"/>
              <a:gd name="connsiteY107" fmla="*/ 5940137 h 6650181"/>
              <a:gd name="connsiteX108" fmla="*/ 2692978 w 12417137"/>
              <a:gd name="connsiteY108" fmla="*/ 5940137 h 6650181"/>
              <a:gd name="connsiteX109" fmla="*/ 2770909 w 12417137"/>
              <a:gd name="connsiteY109" fmla="*/ 5888182 h 6650181"/>
              <a:gd name="connsiteX110" fmla="*/ 2667000 w 12417137"/>
              <a:gd name="connsiteY110" fmla="*/ 5879523 h 6650181"/>
              <a:gd name="connsiteX111" fmla="*/ 3203864 w 12417137"/>
              <a:gd name="connsiteY111" fmla="*/ 5524500 h 6650181"/>
              <a:gd name="connsiteX112" fmla="*/ 3342409 w 12417137"/>
              <a:gd name="connsiteY112" fmla="*/ 5394614 h 6650181"/>
              <a:gd name="connsiteX113" fmla="*/ 3645478 w 12417137"/>
              <a:gd name="connsiteY113" fmla="*/ 5160818 h 6650181"/>
              <a:gd name="connsiteX114" fmla="*/ 3472296 w 12417137"/>
              <a:gd name="connsiteY114" fmla="*/ 4927023 h 6650181"/>
              <a:gd name="connsiteX115" fmla="*/ 3377046 w 12417137"/>
              <a:gd name="connsiteY115" fmla="*/ 4901046 h 6650181"/>
              <a:gd name="connsiteX116" fmla="*/ 3532909 w 12417137"/>
              <a:gd name="connsiteY116" fmla="*/ 4823114 h 6650181"/>
              <a:gd name="connsiteX117" fmla="*/ 3740728 w 12417137"/>
              <a:gd name="connsiteY117" fmla="*/ 4901046 h 6650181"/>
              <a:gd name="connsiteX118" fmla="*/ 3801341 w 12417137"/>
              <a:gd name="connsiteY118" fmla="*/ 4849091 h 6650181"/>
              <a:gd name="connsiteX119" fmla="*/ 3732069 w 12417137"/>
              <a:gd name="connsiteY119" fmla="*/ 4684568 h 6650181"/>
              <a:gd name="connsiteX120" fmla="*/ 3697432 w 12417137"/>
              <a:gd name="connsiteY120" fmla="*/ 4372841 h 6650181"/>
              <a:gd name="connsiteX121" fmla="*/ 3688773 w 12417137"/>
              <a:gd name="connsiteY121" fmla="*/ 4147705 h 6650181"/>
              <a:gd name="connsiteX122" fmla="*/ 3931228 w 12417137"/>
              <a:gd name="connsiteY122" fmla="*/ 3835977 h 6650181"/>
              <a:gd name="connsiteX123" fmla="*/ 3957205 w 12417137"/>
              <a:gd name="connsiteY123" fmla="*/ 3835977 h 6650181"/>
              <a:gd name="connsiteX124" fmla="*/ 3957205 w 12417137"/>
              <a:gd name="connsiteY124" fmla="*/ 3879273 h 6650181"/>
              <a:gd name="connsiteX125" fmla="*/ 4104409 w 12417137"/>
              <a:gd name="connsiteY125" fmla="*/ 3810000 h 6650181"/>
              <a:gd name="connsiteX126" fmla="*/ 4113069 w 12417137"/>
              <a:gd name="connsiteY126" fmla="*/ 3827318 h 6650181"/>
              <a:gd name="connsiteX127" fmla="*/ 7749887 w 12417137"/>
              <a:gd name="connsiteY127" fmla="*/ 1402773 h 6650181"/>
              <a:gd name="connsiteX128" fmla="*/ 7749887 w 12417137"/>
              <a:gd name="connsiteY128" fmla="*/ 1463386 h 6650181"/>
              <a:gd name="connsiteX129" fmla="*/ 7663296 w 12417137"/>
              <a:gd name="connsiteY129" fmla="*/ 1688523 h 6650181"/>
              <a:gd name="connsiteX130" fmla="*/ 7801842 w 12417137"/>
              <a:gd name="connsiteY130" fmla="*/ 1567296 h 6650181"/>
              <a:gd name="connsiteX131" fmla="*/ 7845137 w 12417137"/>
              <a:gd name="connsiteY131" fmla="*/ 1584614 h 6650181"/>
              <a:gd name="connsiteX132" fmla="*/ 7810501 w 12417137"/>
              <a:gd name="connsiteY132" fmla="*/ 1757796 h 6650181"/>
              <a:gd name="connsiteX133" fmla="*/ 7888433 w 12417137"/>
              <a:gd name="connsiteY133" fmla="*/ 1714500 h 6650181"/>
              <a:gd name="connsiteX134" fmla="*/ 7914410 w 12417137"/>
              <a:gd name="connsiteY134" fmla="*/ 1714500 h 6650181"/>
              <a:gd name="connsiteX135" fmla="*/ 7940387 w 12417137"/>
              <a:gd name="connsiteY135" fmla="*/ 1887682 h 6650181"/>
              <a:gd name="connsiteX136" fmla="*/ 7957705 w 12417137"/>
              <a:gd name="connsiteY136" fmla="*/ 1896341 h 6650181"/>
              <a:gd name="connsiteX137" fmla="*/ 8026978 w 12417137"/>
              <a:gd name="connsiteY137" fmla="*/ 1835727 h 6650181"/>
              <a:gd name="connsiteX138" fmla="*/ 8070274 w 12417137"/>
              <a:gd name="connsiteY138" fmla="*/ 1982932 h 6650181"/>
              <a:gd name="connsiteX139" fmla="*/ 8087592 w 12417137"/>
              <a:gd name="connsiteY139" fmla="*/ 1991591 h 6650181"/>
              <a:gd name="connsiteX140" fmla="*/ 8148205 w 12417137"/>
              <a:gd name="connsiteY140" fmla="*/ 1939636 h 6650181"/>
              <a:gd name="connsiteX141" fmla="*/ 8200160 w 12417137"/>
              <a:gd name="connsiteY141" fmla="*/ 2034886 h 6650181"/>
              <a:gd name="connsiteX142" fmla="*/ 8200160 w 12417137"/>
              <a:gd name="connsiteY142" fmla="*/ 2078182 h 6650181"/>
              <a:gd name="connsiteX143" fmla="*/ 8278092 w 12417137"/>
              <a:gd name="connsiteY143" fmla="*/ 2112818 h 6650181"/>
              <a:gd name="connsiteX144" fmla="*/ 8321387 w 12417137"/>
              <a:gd name="connsiteY144" fmla="*/ 2242705 h 6650181"/>
              <a:gd name="connsiteX145" fmla="*/ 8347364 w 12417137"/>
              <a:gd name="connsiteY145" fmla="*/ 2251364 h 6650181"/>
              <a:gd name="connsiteX146" fmla="*/ 8399319 w 12417137"/>
              <a:gd name="connsiteY146" fmla="*/ 2329296 h 6650181"/>
              <a:gd name="connsiteX147" fmla="*/ 8407978 w 12417137"/>
              <a:gd name="connsiteY147" fmla="*/ 2363932 h 6650181"/>
              <a:gd name="connsiteX148" fmla="*/ 8356024 w 12417137"/>
              <a:gd name="connsiteY148" fmla="*/ 2459182 h 6650181"/>
              <a:gd name="connsiteX149" fmla="*/ 8356024 w 12417137"/>
              <a:gd name="connsiteY149" fmla="*/ 2485159 h 6650181"/>
              <a:gd name="connsiteX150" fmla="*/ 8529205 w 12417137"/>
              <a:gd name="connsiteY150" fmla="*/ 2545773 h 6650181"/>
              <a:gd name="connsiteX151" fmla="*/ 8477251 w 12417137"/>
              <a:gd name="connsiteY151" fmla="*/ 2589068 h 6650181"/>
              <a:gd name="connsiteX152" fmla="*/ 8555182 w 12417137"/>
              <a:gd name="connsiteY152" fmla="*/ 2675659 h 6650181"/>
              <a:gd name="connsiteX153" fmla="*/ 8503228 w 12417137"/>
              <a:gd name="connsiteY153" fmla="*/ 2727614 h 6650181"/>
              <a:gd name="connsiteX154" fmla="*/ 8615796 w 12417137"/>
              <a:gd name="connsiteY154" fmla="*/ 2831523 h 6650181"/>
              <a:gd name="connsiteX155" fmla="*/ 8563841 w 12417137"/>
              <a:gd name="connsiteY155" fmla="*/ 2892136 h 6650181"/>
              <a:gd name="connsiteX156" fmla="*/ 8589819 w 12417137"/>
              <a:gd name="connsiteY156" fmla="*/ 2952750 h 6650181"/>
              <a:gd name="connsiteX157" fmla="*/ 8572501 w 12417137"/>
              <a:gd name="connsiteY157" fmla="*/ 3004705 h 6650181"/>
              <a:gd name="connsiteX158" fmla="*/ 8615796 w 12417137"/>
              <a:gd name="connsiteY158" fmla="*/ 3091296 h 6650181"/>
              <a:gd name="connsiteX159" fmla="*/ 8589819 w 12417137"/>
              <a:gd name="connsiteY159" fmla="*/ 3117273 h 6650181"/>
              <a:gd name="connsiteX160" fmla="*/ 8520546 w 12417137"/>
              <a:gd name="connsiteY160" fmla="*/ 3229841 h 6650181"/>
              <a:gd name="connsiteX161" fmla="*/ 8459932 w 12417137"/>
              <a:gd name="connsiteY161" fmla="*/ 3351068 h 6650181"/>
              <a:gd name="connsiteX162" fmla="*/ 8650432 w 12417137"/>
              <a:gd name="connsiteY162" fmla="*/ 3429000 h 6650181"/>
              <a:gd name="connsiteX163" fmla="*/ 8901546 w 12417137"/>
              <a:gd name="connsiteY163" fmla="*/ 3454977 h 6650181"/>
              <a:gd name="connsiteX164" fmla="*/ 9074728 w 12417137"/>
              <a:gd name="connsiteY164" fmla="*/ 3454977 h 6650181"/>
              <a:gd name="connsiteX165" fmla="*/ 9230592 w 12417137"/>
              <a:gd name="connsiteY165" fmla="*/ 3532909 h 6650181"/>
              <a:gd name="connsiteX166" fmla="*/ 9273887 w 12417137"/>
              <a:gd name="connsiteY166" fmla="*/ 3680114 h 6650181"/>
              <a:gd name="connsiteX167" fmla="*/ 9256569 w 12417137"/>
              <a:gd name="connsiteY167" fmla="*/ 3784023 h 6650181"/>
              <a:gd name="connsiteX168" fmla="*/ 9230592 w 12417137"/>
              <a:gd name="connsiteY168" fmla="*/ 3818659 h 6650181"/>
              <a:gd name="connsiteX169" fmla="*/ 9230592 w 12417137"/>
              <a:gd name="connsiteY169" fmla="*/ 3991841 h 6650181"/>
              <a:gd name="connsiteX170" fmla="*/ 9187296 w 12417137"/>
              <a:gd name="connsiteY170" fmla="*/ 4069773 h 6650181"/>
              <a:gd name="connsiteX171" fmla="*/ 9109364 w 12417137"/>
              <a:gd name="connsiteY171" fmla="*/ 4225637 h 6650181"/>
              <a:gd name="connsiteX172" fmla="*/ 8936182 w 12417137"/>
              <a:gd name="connsiteY172" fmla="*/ 4346864 h 6650181"/>
              <a:gd name="connsiteX173" fmla="*/ 8485910 w 12417137"/>
              <a:gd name="connsiteY173" fmla="*/ 3844636 h 6650181"/>
              <a:gd name="connsiteX174" fmla="*/ 8407978 w 12417137"/>
              <a:gd name="connsiteY174" fmla="*/ 3818659 h 6650181"/>
              <a:gd name="connsiteX175" fmla="*/ 8364683 w 12417137"/>
              <a:gd name="connsiteY175" fmla="*/ 3818659 h 6650181"/>
              <a:gd name="connsiteX176" fmla="*/ 8321387 w 12417137"/>
              <a:gd name="connsiteY176" fmla="*/ 4043796 h 6650181"/>
              <a:gd name="connsiteX177" fmla="*/ 8304069 w 12417137"/>
              <a:gd name="connsiteY177" fmla="*/ 4113068 h 6650181"/>
              <a:gd name="connsiteX178" fmla="*/ 8252114 w 12417137"/>
              <a:gd name="connsiteY178" fmla="*/ 4182341 h 6650181"/>
              <a:gd name="connsiteX179" fmla="*/ 8113569 w 12417137"/>
              <a:gd name="connsiteY179" fmla="*/ 4372841 h 6650181"/>
              <a:gd name="connsiteX180" fmla="*/ 8096251 w 12417137"/>
              <a:gd name="connsiteY180" fmla="*/ 4407478 h 6650181"/>
              <a:gd name="connsiteX181" fmla="*/ 8018319 w 12417137"/>
              <a:gd name="connsiteY181" fmla="*/ 4468091 h 6650181"/>
              <a:gd name="connsiteX182" fmla="*/ 7637319 w 12417137"/>
              <a:gd name="connsiteY182" fmla="*/ 4736523 h 6650181"/>
              <a:gd name="connsiteX183" fmla="*/ 7550728 w 12417137"/>
              <a:gd name="connsiteY183" fmla="*/ 4753841 h 6650181"/>
              <a:gd name="connsiteX184" fmla="*/ 7290955 w 12417137"/>
              <a:gd name="connsiteY184" fmla="*/ 4883728 h 6650181"/>
              <a:gd name="connsiteX185" fmla="*/ 7230342 w 12417137"/>
              <a:gd name="connsiteY185" fmla="*/ 4883728 h 6650181"/>
              <a:gd name="connsiteX186" fmla="*/ 7083137 w 12417137"/>
              <a:gd name="connsiteY186" fmla="*/ 4961659 h 6650181"/>
              <a:gd name="connsiteX187" fmla="*/ 7013864 w 12417137"/>
              <a:gd name="connsiteY187" fmla="*/ 5030932 h 6650181"/>
              <a:gd name="connsiteX188" fmla="*/ 6736773 w 12417137"/>
              <a:gd name="connsiteY188" fmla="*/ 5160818 h 6650181"/>
              <a:gd name="connsiteX189" fmla="*/ 6806046 w 12417137"/>
              <a:gd name="connsiteY189" fmla="*/ 4996296 h 6650181"/>
              <a:gd name="connsiteX190" fmla="*/ 6780069 w 12417137"/>
              <a:gd name="connsiteY190" fmla="*/ 4987637 h 6650181"/>
              <a:gd name="connsiteX191" fmla="*/ 6598228 w 12417137"/>
              <a:gd name="connsiteY191" fmla="*/ 5091546 h 6650181"/>
              <a:gd name="connsiteX192" fmla="*/ 6502978 w 12417137"/>
              <a:gd name="connsiteY192" fmla="*/ 5126182 h 6650181"/>
              <a:gd name="connsiteX193" fmla="*/ 6589569 w 12417137"/>
              <a:gd name="connsiteY193" fmla="*/ 5022273 h 6650181"/>
              <a:gd name="connsiteX194" fmla="*/ 6442364 w 12417137"/>
              <a:gd name="connsiteY194" fmla="*/ 5100205 h 6650181"/>
              <a:gd name="connsiteX195" fmla="*/ 6416387 w 12417137"/>
              <a:gd name="connsiteY195" fmla="*/ 5100205 h 6650181"/>
              <a:gd name="connsiteX196" fmla="*/ 6537614 w 12417137"/>
              <a:gd name="connsiteY196" fmla="*/ 4987637 h 6650181"/>
              <a:gd name="connsiteX197" fmla="*/ 6520296 w 12417137"/>
              <a:gd name="connsiteY197" fmla="*/ 4978978 h 6650181"/>
              <a:gd name="connsiteX198" fmla="*/ 6347114 w 12417137"/>
              <a:gd name="connsiteY198" fmla="*/ 5030932 h 6650181"/>
              <a:gd name="connsiteX199" fmla="*/ 6961910 w 12417137"/>
              <a:gd name="connsiteY199" fmla="*/ 4381500 h 6650181"/>
              <a:gd name="connsiteX200" fmla="*/ 7083137 w 12417137"/>
              <a:gd name="connsiteY200" fmla="*/ 4191000 h 6650181"/>
              <a:gd name="connsiteX201" fmla="*/ 7498773 w 12417137"/>
              <a:gd name="connsiteY201" fmla="*/ 3688773 h 6650181"/>
              <a:gd name="connsiteX202" fmla="*/ 7559387 w 12417137"/>
              <a:gd name="connsiteY202" fmla="*/ 3584864 h 6650181"/>
              <a:gd name="connsiteX203" fmla="*/ 7334251 w 12417137"/>
              <a:gd name="connsiteY203" fmla="*/ 3359727 h 6650181"/>
              <a:gd name="connsiteX204" fmla="*/ 7221683 w 12417137"/>
              <a:gd name="connsiteY204" fmla="*/ 3307773 h 6650181"/>
              <a:gd name="connsiteX205" fmla="*/ 7135092 w 12417137"/>
              <a:gd name="connsiteY205" fmla="*/ 3290455 h 6650181"/>
              <a:gd name="connsiteX206" fmla="*/ 7074478 w 12417137"/>
              <a:gd name="connsiteY206" fmla="*/ 3307773 h 6650181"/>
              <a:gd name="connsiteX207" fmla="*/ 7057160 w 12417137"/>
              <a:gd name="connsiteY207" fmla="*/ 3299114 h 6650181"/>
              <a:gd name="connsiteX208" fmla="*/ 7308273 w 12417137"/>
              <a:gd name="connsiteY208" fmla="*/ 3117273 h 6650181"/>
              <a:gd name="connsiteX209" fmla="*/ 7542069 w 12417137"/>
              <a:gd name="connsiteY209" fmla="*/ 3169227 h 6650181"/>
              <a:gd name="connsiteX210" fmla="*/ 7689274 w 12417137"/>
              <a:gd name="connsiteY210" fmla="*/ 3117273 h 6650181"/>
              <a:gd name="connsiteX211" fmla="*/ 7568046 w 12417137"/>
              <a:gd name="connsiteY211" fmla="*/ 2900796 h 6650181"/>
              <a:gd name="connsiteX212" fmla="*/ 7498773 w 12417137"/>
              <a:gd name="connsiteY212" fmla="*/ 2831523 h 6650181"/>
              <a:gd name="connsiteX213" fmla="*/ 7221683 w 12417137"/>
              <a:gd name="connsiteY213" fmla="*/ 1905000 h 6650181"/>
              <a:gd name="connsiteX214" fmla="*/ 7507433 w 12417137"/>
              <a:gd name="connsiteY214" fmla="*/ 1489364 h 6650181"/>
              <a:gd name="connsiteX215" fmla="*/ 7516092 w 12417137"/>
              <a:gd name="connsiteY215" fmla="*/ 1549977 h 6650181"/>
              <a:gd name="connsiteX216" fmla="*/ 7533410 w 12417137"/>
              <a:gd name="connsiteY216" fmla="*/ 1558636 h 6650181"/>
              <a:gd name="connsiteX217" fmla="*/ 7715251 w 12417137"/>
              <a:gd name="connsiteY217" fmla="*/ 1402773 h 6650181"/>
              <a:gd name="connsiteX218" fmla="*/ 7749887 w 12417137"/>
              <a:gd name="connsiteY218" fmla="*/ 1402773 h 6650181"/>
              <a:gd name="connsiteX219" fmla="*/ 2060864 w 12417137"/>
              <a:gd name="connsiteY219" fmla="*/ 0 h 6650181"/>
              <a:gd name="connsiteX220" fmla="*/ 2043546 w 12417137"/>
              <a:gd name="connsiteY220" fmla="*/ 25977 h 6650181"/>
              <a:gd name="connsiteX221" fmla="*/ 2208068 w 12417137"/>
              <a:gd name="connsiteY221" fmla="*/ 43295 h 6650181"/>
              <a:gd name="connsiteX222" fmla="*/ 2052205 w 12417137"/>
              <a:gd name="connsiteY222" fmla="*/ 155864 h 6650181"/>
              <a:gd name="connsiteX223" fmla="*/ 2182091 w 12417137"/>
              <a:gd name="connsiteY223" fmla="*/ 173182 h 6650181"/>
              <a:gd name="connsiteX224" fmla="*/ 2104159 w 12417137"/>
              <a:gd name="connsiteY224" fmla="*/ 242455 h 6650181"/>
              <a:gd name="connsiteX225" fmla="*/ 2104159 w 12417137"/>
              <a:gd name="connsiteY225" fmla="*/ 268432 h 6650181"/>
              <a:gd name="connsiteX226" fmla="*/ 2164773 w 12417137"/>
              <a:gd name="connsiteY226" fmla="*/ 268432 h 6650181"/>
              <a:gd name="connsiteX227" fmla="*/ 2104159 w 12417137"/>
              <a:gd name="connsiteY227" fmla="*/ 389659 h 6650181"/>
              <a:gd name="connsiteX228" fmla="*/ 2173432 w 12417137"/>
              <a:gd name="connsiteY228" fmla="*/ 389659 h 6650181"/>
              <a:gd name="connsiteX229" fmla="*/ 2173432 w 12417137"/>
              <a:gd name="connsiteY229" fmla="*/ 432955 h 6650181"/>
              <a:gd name="connsiteX230" fmla="*/ 2130137 w 12417137"/>
              <a:gd name="connsiteY230" fmla="*/ 493568 h 6650181"/>
              <a:gd name="connsiteX231" fmla="*/ 2190750 w 12417137"/>
              <a:gd name="connsiteY231" fmla="*/ 493568 h 6650181"/>
              <a:gd name="connsiteX232" fmla="*/ 2147455 w 12417137"/>
              <a:gd name="connsiteY232" fmla="*/ 588818 h 6650181"/>
              <a:gd name="connsiteX233" fmla="*/ 2182091 w 12417137"/>
              <a:gd name="connsiteY233" fmla="*/ 640773 h 6650181"/>
              <a:gd name="connsiteX234" fmla="*/ 2147455 w 12417137"/>
              <a:gd name="connsiteY234" fmla="*/ 701386 h 6650181"/>
              <a:gd name="connsiteX235" fmla="*/ 2156114 w 12417137"/>
              <a:gd name="connsiteY235" fmla="*/ 753341 h 6650181"/>
              <a:gd name="connsiteX236" fmla="*/ 2060864 w 12417137"/>
              <a:gd name="connsiteY236" fmla="*/ 839932 h 6650181"/>
              <a:gd name="connsiteX237" fmla="*/ 2112818 w 12417137"/>
              <a:gd name="connsiteY237" fmla="*/ 917864 h 6650181"/>
              <a:gd name="connsiteX238" fmla="*/ 2112818 w 12417137"/>
              <a:gd name="connsiteY238" fmla="*/ 952500 h 6650181"/>
              <a:gd name="connsiteX239" fmla="*/ 2078182 w 12417137"/>
              <a:gd name="connsiteY239" fmla="*/ 952500 h 6650181"/>
              <a:gd name="connsiteX240" fmla="*/ 2078182 w 12417137"/>
              <a:gd name="connsiteY240" fmla="*/ 1030432 h 6650181"/>
              <a:gd name="connsiteX241" fmla="*/ 2034887 w 12417137"/>
              <a:gd name="connsiteY241" fmla="*/ 1030432 h 6650181"/>
              <a:gd name="connsiteX242" fmla="*/ 2026227 w 12417137"/>
              <a:gd name="connsiteY242" fmla="*/ 1047750 h 6650181"/>
              <a:gd name="connsiteX243" fmla="*/ 2043546 w 12417137"/>
              <a:gd name="connsiteY243" fmla="*/ 1125682 h 6650181"/>
              <a:gd name="connsiteX244" fmla="*/ 2000250 w 12417137"/>
              <a:gd name="connsiteY244" fmla="*/ 1134341 h 6650181"/>
              <a:gd name="connsiteX245" fmla="*/ 1974273 w 12417137"/>
              <a:gd name="connsiteY245" fmla="*/ 1177636 h 6650181"/>
              <a:gd name="connsiteX246" fmla="*/ 1930977 w 12417137"/>
              <a:gd name="connsiteY246" fmla="*/ 1246909 h 6650181"/>
              <a:gd name="connsiteX247" fmla="*/ 1749137 w 12417137"/>
              <a:gd name="connsiteY247" fmla="*/ 1333500 h 6650181"/>
              <a:gd name="connsiteX248" fmla="*/ 1792432 w 12417137"/>
              <a:gd name="connsiteY248" fmla="*/ 1428750 h 6650181"/>
              <a:gd name="connsiteX249" fmla="*/ 2052205 w 12417137"/>
              <a:gd name="connsiteY249" fmla="*/ 1723159 h 6650181"/>
              <a:gd name="connsiteX250" fmla="*/ 2043546 w 12417137"/>
              <a:gd name="connsiteY250" fmla="*/ 1757796 h 6650181"/>
              <a:gd name="connsiteX251" fmla="*/ 2008909 w 12417137"/>
              <a:gd name="connsiteY251" fmla="*/ 1818409 h 6650181"/>
              <a:gd name="connsiteX252" fmla="*/ 1930977 w 12417137"/>
              <a:gd name="connsiteY252" fmla="*/ 1879023 h 6650181"/>
              <a:gd name="connsiteX253" fmla="*/ 1835727 w 12417137"/>
              <a:gd name="connsiteY253" fmla="*/ 1974273 h 6650181"/>
              <a:gd name="connsiteX254" fmla="*/ 1645227 w 12417137"/>
              <a:gd name="connsiteY254" fmla="*/ 2034886 h 6650181"/>
              <a:gd name="connsiteX255" fmla="*/ 1524000 w 12417137"/>
              <a:gd name="connsiteY255" fmla="*/ 1913659 h 6650181"/>
              <a:gd name="connsiteX256" fmla="*/ 1558637 w 12417137"/>
              <a:gd name="connsiteY256" fmla="*/ 1575955 h 6650181"/>
              <a:gd name="connsiteX257" fmla="*/ 1498023 w 12417137"/>
              <a:gd name="connsiteY257" fmla="*/ 1515341 h 6650181"/>
              <a:gd name="connsiteX258" fmla="*/ 1385455 w 12417137"/>
              <a:gd name="connsiteY258" fmla="*/ 1601932 h 6650181"/>
              <a:gd name="connsiteX259" fmla="*/ 1091046 w 12417137"/>
              <a:gd name="connsiteY259" fmla="*/ 1697182 h 6650181"/>
              <a:gd name="connsiteX260" fmla="*/ 744682 w 12417137"/>
              <a:gd name="connsiteY260" fmla="*/ 1653886 h 6650181"/>
              <a:gd name="connsiteX261" fmla="*/ 692727 w 12417137"/>
              <a:gd name="connsiteY261" fmla="*/ 1627909 h 6650181"/>
              <a:gd name="connsiteX262" fmla="*/ 519546 w 12417137"/>
              <a:gd name="connsiteY262" fmla="*/ 1584614 h 6650181"/>
              <a:gd name="connsiteX263" fmla="*/ 476250 w 12417137"/>
              <a:gd name="connsiteY263" fmla="*/ 1558636 h 6650181"/>
              <a:gd name="connsiteX264" fmla="*/ 129886 w 12417137"/>
              <a:gd name="connsiteY264" fmla="*/ 1498023 h 6650181"/>
              <a:gd name="connsiteX265" fmla="*/ 225136 w 12417137"/>
              <a:gd name="connsiteY265" fmla="*/ 1437409 h 6650181"/>
              <a:gd name="connsiteX266" fmla="*/ 34636 w 12417137"/>
              <a:gd name="connsiteY266" fmla="*/ 1376796 h 6650181"/>
              <a:gd name="connsiteX267" fmla="*/ 95250 w 12417137"/>
              <a:gd name="connsiteY267" fmla="*/ 1350818 h 6650181"/>
              <a:gd name="connsiteX268" fmla="*/ 0 w 12417137"/>
              <a:gd name="connsiteY268" fmla="*/ 1333500 h 6650181"/>
              <a:gd name="connsiteX269" fmla="*/ 77932 w 12417137"/>
              <a:gd name="connsiteY269" fmla="*/ 1333500 h 6650181"/>
              <a:gd name="connsiteX270" fmla="*/ 95250 w 12417137"/>
              <a:gd name="connsiteY270" fmla="*/ 1316182 h 6650181"/>
              <a:gd name="connsiteX271" fmla="*/ 0 w 12417137"/>
              <a:gd name="connsiteY271" fmla="*/ 1264227 h 6650181"/>
              <a:gd name="connsiteX272" fmla="*/ 129886 w 12417137"/>
              <a:gd name="connsiteY272" fmla="*/ 1290205 h 6650181"/>
              <a:gd name="connsiteX273" fmla="*/ 753341 w 12417137"/>
              <a:gd name="connsiteY273" fmla="*/ 1143000 h 6650181"/>
              <a:gd name="connsiteX274" fmla="*/ 1065068 w 12417137"/>
              <a:gd name="connsiteY274" fmla="*/ 1099705 h 6650181"/>
              <a:gd name="connsiteX275" fmla="*/ 1203614 w 12417137"/>
              <a:gd name="connsiteY275" fmla="*/ 1039091 h 6650181"/>
              <a:gd name="connsiteX276" fmla="*/ 1073727 w 12417137"/>
              <a:gd name="connsiteY276" fmla="*/ 701386 h 6650181"/>
              <a:gd name="connsiteX277" fmla="*/ 1203614 w 12417137"/>
              <a:gd name="connsiteY277" fmla="*/ 692727 h 6650181"/>
              <a:gd name="connsiteX278" fmla="*/ 1446068 w 12417137"/>
              <a:gd name="connsiteY278" fmla="*/ 883227 h 6650181"/>
              <a:gd name="connsiteX279" fmla="*/ 1489364 w 12417137"/>
              <a:gd name="connsiteY279" fmla="*/ 666750 h 6650181"/>
              <a:gd name="connsiteX280" fmla="*/ 1549977 w 12417137"/>
              <a:gd name="connsiteY280" fmla="*/ 484909 h 6650181"/>
              <a:gd name="connsiteX281" fmla="*/ 1775114 w 12417137"/>
              <a:gd name="connsiteY281" fmla="*/ 43295 h 6650181"/>
              <a:gd name="connsiteX282" fmla="*/ 1930977 w 12417137"/>
              <a:gd name="connsiteY282" fmla="*/ 0 h 6650181"/>
              <a:gd name="connsiteX283" fmla="*/ 2060864 w 12417137"/>
              <a:gd name="connsiteY283" fmla="*/ 0 h 6650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</a:cxnLst>
            <a:rect l="l" t="t" r="r" b="b"/>
            <a:pathLst>
              <a:path w="12417137" h="6650181">
                <a:moveTo>
                  <a:pt x="12010160" y="5775614"/>
                </a:moveTo>
                <a:cubicBezTo>
                  <a:pt x="12027478" y="5775614"/>
                  <a:pt x="12295910" y="5723659"/>
                  <a:pt x="12321887" y="5723659"/>
                </a:cubicBezTo>
                <a:cubicBezTo>
                  <a:pt x="12339205" y="5723659"/>
                  <a:pt x="12347864" y="5723659"/>
                  <a:pt x="12356524" y="5732318"/>
                </a:cubicBezTo>
                <a:cubicBezTo>
                  <a:pt x="12382501" y="5766955"/>
                  <a:pt x="12417137" y="5827568"/>
                  <a:pt x="12417137" y="5844887"/>
                </a:cubicBezTo>
                <a:cubicBezTo>
                  <a:pt x="12417137" y="5870864"/>
                  <a:pt x="12399819" y="5879523"/>
                  <a:pt x="12399819" y="5896841"/>
                </a:cubicBezTo>
                <a:cubicBezTo>
                  <a:pt x="12399819" y="5922818"/>
                  <a:pt x="12417137" y="5957455"/>
                  <a:pt x="12417137" y="5974773"/>
                </a:cubicBezTo>
                <a:cubicBezTo>
                  <a:pt x="12417137" y="6000750"/>
                  <a:pt x="12417137" y="6026728"/>
                  <a:pt x="12399819" y="6044046"/>
                </a:cubicBezTo>
                <a:cubicBezTo>
                  <a:pt x="12399819" y="6052705"/>
                  <a:pt x="12373842" y="6044046"/>
                  <a:pt x="12373842" y="6070023"/>
                </a:cubicBezTo>
                <a:cubicBezTo>
                  <a:pt x="12373842" y="6087341"/>
                  <a:pt x="12382501" y="6087341"/>
                  <a:pt x="12391160" y="6096000"/>
                </a:cubicBezTo>
                <a:lnTo>
                  <a:pt x="12365183" y="6096000"/>
                </a:lnTo>
                <a:cubicBezTo>
                  <a:pt x="12356524" y="6104659"/>
                  <a:pt x="12365183" y="6113318"/>
                  <a:pt x="12365183" y="6139296"/>
                </a:cubicBezTo>
                <a:cubicBezTo>
                  <a:pt x="12365183" y="6165273"/>
                  <a:pt x="12347864" y="6182591"/>
                  <a:pt x="12321887" y="6217228"/>
                </a:cubicBezTo>
                <a:cubicBezTo>
                  <a:pt x="12304569" y="6225887"/>
                  <a:pt x="12295910" y="6260523"/>
                  <a:pt x="12278592" y="6269182"/>
                </a:cubicBezTo>
                <a:cubicBezTo>
                  <a:pt x="12261274" y="6277841"/>
                  <a:pt x="12235296" y="6277841"/>
                  <a:pt x="12226637" y="6286500"/>
                </a:cubicBezTo>
                <a:cubicBezTo>
                  <a:pt x="12209319" y="6286500"/>
                  <a:pt x="12209319" y="6312478"/>
                  <a:pt x="12183342" y="6312478"/>
                </a:cubicBezTo>
                <a:cubicBezTo>
                  <a:pt x="12114069" y="6312478"/>
                  <a:pt x="11949546" y="6026728"/>
                  <a:pt x="11906251" y="6018068"/>
                </a:cubicBezTo>
                <a:cubicBezTo>
                  <a:pt x="11862955" y="6009409"/>
                  <a:pt x="11793683" y="6009409"/>
                  <a:pt x="11776364" y="6009409"/>
                </a:cubicBezTo>
                <a:cubicBezTo>
                  <a:pt x="11750387" y="6009409"/>
                  <a:pt x="11759046" y="6018068"/>
                  <a:pt x="11750387" y="6026728"/>
                </a:cubicBezTo>
                <a:cubicBezTo>
                  <a:pt x="11776364" y="6044046"/>
                  <a:pt x="11845637" y="6044046"/>
                  <a:pt x="11845637" y="6087341"/>
                </a:cubicBezTo>
                <a:cubicBezTo>
                  <a:pt x="11845637" y="6113318"/>
                  <a:pt x="11836978" y="6104659"/>
                  <a:pt x="11836978" y="6130637"/>
                </a:cubicBezTo>
                <a:cubicBezTo>
                  <a:pt x="11836978" y="6147955"/>
                  <a:pt x="11819660" y="6173932"/>
                  <a:pt x="11802342" y="6191250"/>
                </a:cubicBezTo>
                <a:cubicBezTo>
                  <a:pt x="11793683" y="6199909"/>
                  <a:pt x="11776364" y="6199909"/>
                  <a:pt x="11759046" y="6208568"/>
                </a:cubicBezTo>
                <a:cubicBezTo>
                  <a:pt x="11767705" y="6217228"/>
                  <a:pt x="11785024" y="6234546"/>
                  <a:pt x="11793683" y="6234546"/>
                </a:cubicBezTo>
                <a:cubicBezTo>
                  <a:pt x="11793683" y="6243205"/>
                  <a:pt x="11767705" y="6243205"/>
                  <a:pt x="11759046" y="6260523"/>
                </a:cubicBezTo>
                <a:cubicBezTo>
                  <a:pt x="11750387" y="6260523"/>
                  <a:pt x="11759046" y="6286500"/>
                  <a:pt x="11750387" y="6295159"/>
                </a:cubicBezTo>
                <a:cubicBezTo>
                  <a:pt x="11655137" y="6364432"/>
                  <a:pt x="11681114" y="6390409"/>
                  <a:pt x="11620501" y="6390409"/>
                </a:cubicBezTo>
                <a:cubicBezTo>
                  <a:pt x="11603183" y="6390409"/>
                  <a:pt x="11577205" y="6381750"/>
                  <a:pt x="11551228" y="6373091"/>
                </a:cubicBezTo>
                <a:cubicBezTo>
                  <a:pt x="11542569" y="6390409"/>
                  <a:pt x="11551228" y="6399068"/>
                  <a:pt x="11551228" y="6416387"/>
                </a:cubicBezTo>
                <a:cubicBezTo>
                  <a:pt x="11551228" y="6433705"/>
                  <a:pt x="11499274" y="6468341"/>
                  <a:pt x="11499274" y="6468341"/>
                </a:cubicBezTo>
                <a:cubicBezTo>
                  <a:pt x="11473296" y="6468341"/>
                  <a:pt x="11481955" y="6451023"/>
                  <a:pt x="11464637" y="6451023"/>
                </a:cubicBezTo>
                <a:cubicBezTo>
                  <a:pt x="11438660" y="6451023"/>
                  <a:pt x="11430001" y="6477000"/>
                  <a:pt x="11412683" y="6485659"/>
                </a:cubicBezTo>
                <a:cubicBezTo>
                  <a:pt x="11404024" y="6494318"/>
                  <a:pt x="11378046" y="6485659"/>
                  <a:pt x="11369387" y="6494318"/>
                </a:cubicBezTo>
                <a:cubicBezTo>
                  <a:pt x="11343410" y="6502978"/>
                  <a:pt x="11343410" y="6520296"/>
                  <a:pt x="11326092" y="6528955"/>
                </a:cubicBezTo>
                <a:cubicBezTo>
                  <a:pt x="11308774" y="6537614"/>
                  <a:pt x="11291455" y="6528955"/>
                  <a:pt x="11274137" y="6528955"/>
                </a:cubicBezTo>
                <a:cubicBezTo>
                  <a:pt x="11265478" y="6546273"/>
                  <a:pt x="11239501" y="6580909"/>
                  <a:pt x="11213523" y="6580909"/>
                </a:cubicBezTo>
                <a:cubicBezTo>
                  <a:pt x="11196205" y="6580909"/>
                  <a:pt x="11187546" y="6554932"/>
                  <a:pt x="11170228" y="6554932"/>
                </a:cubicBezTo>
                <a:cubicBezTo>
                  <a:pt x="11161569" y="6572250"/>
                  <a:pt x="11152910" y="6598228"/>
                  <a:pt x="11126933" y="6598228"/>
                </a:cubicBezTo>
                <a:cubicBezTo>
                  <a:pt x="11074978" y="6598228"/>
                  <a:pt x="11109614" y="6546273"/>
                  <a:pt x="11083637" y="6520296"/>
                </a:cubicBezTo>
                <a:cubicBezTo>
                  <a:pt x="11066319" y="6554932"/>
                  <a:pt x="11040342" y="6589568"/>
                  <a:pt x="11014364" y="6615546"/>
                </a:cubicBezTo>
                <a:cubicBezTo>
                  <a:pt x="10997046" y="6632864"/>
                  <a:pt x="10971069" y="6641523"/>
                  <a:pt x="10953751" y="6650182"/>
                </a:cubicBezTo>
                <a:cubicBezTo>
                  <a:pt x="10945092" y="6641523"/>
                  <a:pt x="10953751" y="6606887"/>
                  <a:pt x="10945092" y="6598228"/>
                </a:cubicBezTo>
                <a:cubicBezTo>
                  <a:pt x="10927773" y="6606887"/>
                  <a:pt x="10901796" y="6632864"/>
                  <a:pt x="10884478" y="6641523"/>
                </a:cubicBezTo>
                <a:lnTo>
                  <a:pt x="10849842" y="6641523"/>
                </a:lnTo>
                <a:cubicBezTo>
                  <a:pt x="10841183" y="6632864"/>
                  <a:pt x="10841183" y="6615546"/>
                  <a:pt x="10841183" y="6598228"/>
                </a:cubicBezTo>
                <a:cubicBezTo>
                  <a:pt x="10823864" y="6589568"/>
                  <a:pt x="10806546" y="6580909"/>
                  <a:pt x="10780569" y="6580909"/>
                </a:cubicBezTo>
                <a:cubicBezTo>
                  <a:pt x="10763251" y="6580909"/>
                  <a:pt x="10745933" y="6615546"/>
                  <a:pt x="10728614" y="6615546"/>
                </a:cubicBezTo>
                <a:lnTo>
                  <a:pt x="10728614" y="6598228"/>
                </a:lnTo>
                <a:cubicBezTo>
                  <a:pt x="10737273" y="6537614"/>
                  <a:pt x="10719955" y="6520296"/>
                  <a:pt x="10719955" y="6502978"/>
                </a:cubicBezTo>
                <a:cubicBezTo>
                  <a:pt x="10719955" y="6329796"/>
                  <a:pt x="10997046" y="6104659"/>
                  <a:pt x="11144251" y="6018068"/>
                </a:cubicBezTo>
                <a:cubicBezTo>
                  <a:pt x="11213523" y="5974773"/>
                  <a:pt x="11300114" y="5966114"/>
                  <a:pt x="11378046" y="5905500"/>
                </a:cubicBezTo>
                <a:cubicBezTo>
                  <a:pt x="11308774" y="5792932"/>
                  <a:pt x="11213523" y="5715000"/>
                  <a:pt x="11118273" y="5732318"/>
                </a:cubicBezTo>
                <a:cubicBezTo>
                  <a:pt x="11161569" y="5671705"/>
                  <a:pt x="11152910" y="5628409"/>
                  <a:pt x="11222183" y="5628409"/>
                </a:cubicBezTo>
                <a:cubicBezTo>
                  <a:pt x="11248160" y="5628409"/>
                  <a:pt x="11282796" y="5654387"/>
                  <a:pt x="11308774" y="5654387"/>
                </a:cubicBezTo>
                <a:cubicBezTo>
                  <a:pt x="11360728" y="5654387"/>
                  <a:pt x="11386705" y="5585114"/>
                  <a:pt x="11516592" y="5585114"/>
                </a:cubicBezTo>
                <a:cubicBezTo>
                  <a:pt x="11698433" y="5585114"/>
                  <a:pt x="11984183" y="5775614"/>
                  <a:pt x="12010160" y="5775614"/>
                </a:cubicBezTo>
                <a:close/>
                <a:moveTo>
                  <a:pt x="4113069" y="3827318"/>
                </a:moveTo>
                <a:cubicBezTo>
                  <a:pt x="4113069" y="3844636"/>
                  <a:pt x="4043796" y="3913909"/>
                  <a:pt x="4017819" y="3957205"/>
                </a:cubicBezTo>
                <a:cubicBezTo>
                  <a:pt x="4017819" y="3965864"/>
                  <a:pt x="4017819" y="3974523"/>
                  <a:pt x="4026478" y="3983182"/>
                </a:cubicBezTo>
                <a:lnTo>
                  <a:pt x="4130387" y="3931227"/>
                </a:lnTo>
                <a:cubicBezTo>
                  <a:pt x="4130387" y="3931227"/>
                  <a:pt x="4139046" y="3922568"/>
                  <a:pt x="4139046" y="3948546"/>
                </a:cubicBezTo>
                <a:cubicBezTo>
                  <a:pt x="4139046" y="3965864"/>
                  <a:pt x="4113069" y="4009159"/>
                  <a:pt x="4095750" y="4035136"/>
                </a:cubicBezTo>
                <a:lnTo>
                  <a:pt x="4113069" y="4052455"/>
                </a:lnTo>
                <a:cubicBezTo>
                  <a:pt x="4130387" y="4043796"/>
                  <a:pt x="4147705" y="4035136"/>
                  <a:pt x="4165023" y="4035136"/>
                </a:cubicBezTo>
                <a:cubicBezTo>
                  <a:pt x="4173682" y="4043796"/>
                  <a:pt x="4173682" y="4052455"/>
                  <a:pt x="4173682" y="4078432"/>
                </a:cubicBezTo>
                <a:cubicBezTo>
                  <a:pt x="4173682" y="4095750"/>
                  <a:pt x="4165023" y="4121727"/>
                  <a:pt x="4156364" y="4147705"/>
                </a:cubicBezTo>
                <a:lnTo>
                  <a:pt x="4173682" y="4165023"/>
                </a:lnTo>
                <a:lnTo>
                  <a:pt x="4199660" y="4139046"/>
                </a:lnTo>
                <a:lnTo>
                  <a:pt x="4225637" y="4139046"/>
                </a:lnTo>
                <a:cubicBezTo>
                  <a:pt x="4234296" y="4156364"/>
                  <a:pt x="4242955" y="4165023"/>
                  <a:pt x="4242955" y="4182341"/>
                </a:cubicBezTo>
                <a:cubicBezTo>
                  <a:pt x="4242955" y="4191000"/>
                  <a:pt x="4225637" y="4208318"/>
                  <a:pt x="4234296" y="4242955"/>
                </a:cubicBezTo>
                <a:cubicBezTo>
                  <a:pt x="4251614" y="4234296"/>
                  <a:pt x="4268932" y="4225637"/>
                  <a:pt x="4294910" y="4225637"/>
                </a:cubicBezTo>
                <a:cubicBezTo>
                  <a:pt x="4294910" y="4260273"/>
                  <a:pt x="4303569" y="4294909"/>
                  <a:pt x="4294910" y="4329546"/>
                </a:cubicBezTo>
                <a:cubicBezTo>
                  <a:pt x="4381501" y="4346864"/>
                  <a:pt x="4338205" y="4390159"/>
                  <a:pt x="4338205" y="4416137"/>
                </a:cubicBezTo>
                <a:cubicBezTo>
                  <a:pt x="4338205" y="4442114"/>
                  <a:pt x="4381501" y="4485409"/>
                  <a:pt x="4381501" y="4502728"/>
                </a:cubicBezTo>
                <a:cubicBezTo>
                  <a:pt x="4381501" y="4537364"/>
                  <a:pt x="4346864" y="4563341"/>
                  <a:pt x="4329546" y="4580659"/>
                </a:cubicBezTo>
                <a:cubicBezTo>
                  <a:pt x="4355523" y="4606637"/>
                  <a:pt x="4390160" y="4623955"/>
                  <a:pt x="4424796" y="4658591"/>
                </a:cubicBezTo>
                <a:cubicBezTo>
                  <a:pt x="4416137" y="4667250"/>
                  <a:pt x="4398819" y="4675909"/>
                  <a:pt x="4381501" y="4693228"/>
                </a:cubicBezTo>
                <a:lnTo>
                  <a:pt x="4424796" y="4736523"/>
                </a:lnTo>
                <a:cubicBezTo>
                  <a:pt x="4416137" y="4753841"/>
                  <a:pt x="4381501" y="4753841"/>
                  <a:pt x="4381501" y="4779818"/>
                </a:cubicBezTo>
                <a:cubicBezTo>
                  <a:pt x="4381501" y="4797137"/>
                  <a:pt x="4433455" y="4823114"/>
                  <a:pt x="4433455" y="4849091"/>
                </a:cubicBezTo>
                <a:cubicBezTo>
                  <a:pt x="4433455" y="4866409"/>
                  <a:pt x="4407478" y="4875068"/>
                  <a:pt x="4390160" y="4892387"/>
                </a:cubicBezTo>
                <a:cubicBezTo>
                  <a:pt x="4398819" y="4927023"/>
                  <a:pt x="4390160" y="4987637"/>
                  <a:pt x="4390160" y="5004955"/>
                </a:cubicBezTo>
                <a:cubicBezTo>
                  <a:pt x="4390160" y="5030932"/>
                  <a:pt x="4260273" y="5134841"/>
                  <a:pt x="4260273" y="5152159"/>
                </a:cubicBezTo>
                <a:cubicBezTo>
                  <a:pt x="4260273" y="5178137"/>
                  <a:pt x="4286251" y="5178137"/>
                  <a:pt x="4303569" y="5195455"/>
                </a:cubicBezTo>
                <a:cubicBezTo>
                  <a:pt x="4398819" y="5299364"/>
                  <a:pt x="4719205" y="5273387"/>
                  <a:pt x="4719205" y="5437909"/>
                </a:cubicBezTo>
                <a:cubicBezTo>
                  <a:pt x="4719205" y="5455228"/>
                  <a:pt x="4701887" y="5507182"/>
                  <a:pt x="4693228" y="5541818"/>
                </a:cubicBezTo>
                <a:cubicBezTo>
                  <a:pt x="4693228" y="5550478"/>
                  <a:pt x="4667251" y="5567796"/>
                  <a:pt x="4658591" y="5593773"/>
                </a:cubicBezTo>
                <a:cubicBezTo>
                  <a:pt x="4649932" y="5611091"/>
                  <a:pt x="4649932" y="5654387"/>
                  <a:pt x="4632614" y="5689023"/>
                </a:cubicBezTo>
                <a:cubicBezTo>
                  <a:pt x="4623955" y="5715000"/>
                  <a:pt x="4485410" y="5870864"/>
                  <a:pt x="4416137" y="5870864"/>
                </a:cubicBezTo>
                <a:cubicBezTo>
                  <a:pt x="4338205" y="5870864"/>
                  <a:pt x="4303569" y="5740978"/>
                  <a:pt x="4277591" y="5706341"/>
                </a:cubicBezTo>
                <a:cubicBezTo>
                  <a:pt x="4242955" y="5637068"/>
                  <a:pt x="4225637" y="5550478"/>
                  <a:pt x="4191000" y="5481205"/>
                </a:cubicBezTo>
                <a:cubicBezTo>
                  <a:pt x="4182341" y="5455228"/>
                  <a:pt x="4147705" y="5437909"/>
                  <a:pt x="4130387" y="5437909"/>
                </a:cubicBezTo>
                <a:cubicBezTo>
                  <a:pt x="4095750" y="5437909"/>
                  <a:pt x="4069773" y="5533159"/>
                  <a:pt x="4069773" y="5550478"/>
                </a:cubicBezTo>
                <a:cubicBezTo>
                  <a:pt x="4069773" y="5576455"/>
                  <a:pt x="3974523" y="5663046"/>
                  <a:pt x="3965864" y="5671705"/>
                </a:cubicBezTo>
                <a:cubicBezTo>
                  <a:pt x="3827319" y="5810250"/>
                  <a:pt x="3688773" y="5827568"/>
                  <a:pt x="3550228" y="5888182"/>
                </a:cubicBezTo>
                <a:cubicBezTo>
                  <a:pt x="3515591" y="5905500"/>
                  <a:pt x="3480955" y="5888182"/>
                  <a:pt x="3446319" y="5896841"/>
                </a:cubicBezTo>
                <a:cubicBezTo>
                  <a:pt x="3385705" y="5896841"/>
                  <a:pt x="3342409" y="5922818"/>
                  <a:pt x="3290455" y="5931478"/>
                </a:cubicBezTo>
                <a:cubicBezTo>
                  <a:pt x="3264478" y="5940137"/>
                  <a:pt x="3229841" y="5922818"/>
                  <a:pt x="3212523" y="5931478"/>
                </a:cubicBezTo>
                <a:cubicBezTo>
                  <a:pt x="3160569" y="5940137"/>
                  <a:pt x="3117273" y="5966114"/>
                  <a:pt x="3056659" y="5992091"/>
                </a:cubicBezTo>
                <a:cubicBezTo>
                  <a:pt x="3004705" y="6009409"/>
                  <a:pt x="2944091" y="6018068"/>
                  <a:pt x="2883478" y="6035387"/>
                </a:cubicBezTo>
                <a:cubicBezTo>
                  <a:pt x="2900796" y="6009409"/>
                  <a:pt x="2926773" y="5966114"/>
                  <a:pt x="2944091" y="5931478"/>
                </a:cubicBezTo>
                <a:cubicBezTo>
                  <a:pt x="2935432" y="5922818"/>
                  <a:pt x="2935432" y="5922818"/>
                  <a:pt x="2918114" y="5922818"/>
                </a:cubicBezTo>
                <a:cubicBezTo>
                  <a:pt x="2892137" y="5922818"/>
                  <a:pt x="2814205" y="5966114"/>
                  <a:pt x="2788228" y="5966114"/>
                </a:cubicBezTo>
                <a:lnTo>
                  <a:pt x="2744932" y="5966114"/>
                </a:lnTo>
                <a:cubicBezTo>
                  <a:pt x="2744932" y="5957455"/>
                  <a:pt x="2762250" y="5957455"/>
                  <a:pt x="2779568" y="5957455"/>
                </a:cubicBezTo>
                <a:cubicBezTo>
                  <a:pt x="2779568" y="5948796"/>
                  <a:pt x="2788228" y="5940137"/>
                  <a:pt x="2796887" y="5931478"/>
                </a:cubicBezTo>
                <a:cubicBezTo>
                  <a:pt x="2788228" y="5922818"/>
                  <a:pt x="2796887" y="5922818"/>
                  <a:pt x="2770909" y="5922818"/>
                </a:cubicBezTo>
                <a:cubicBezTo>
                  <a:pt x="2753591" y="5922818"/>
                  <a:pt x="2753591" y="5940137"/>
                  <a:pt x="2727614" y="5940137"/>
                </a:cubicBezTo>
                <a:lnTo>
                  <a:pt x="2692978" y="5940137"/>
                </a:lnTo>
                <a:cubicBezTo>
                  <a:pt x="2710296" y="5931478"/>
                  <a:pt x="2744932" y="5905500"/>
                  <a:pt x="2770909" y="5888182"/>
                </a:cubicBezTo>
                <a:cubicBezTo>
                  <a:pt x="2736273" y="5879523"/>
                  <a:pt x="2701637" y="5888182"/>
                  <a:pt x="2667000" y="5879523"/>
                </a:cubicBezTo>
                <a:cubicBezTo>
                  <a:pt x="2831523" y="5879523"/>
                  <a:pt x="3030682" y="5654387"/>
                  <a:pt x="3203864" y="5524500"/>
                </a:cubicBezTo>
                <a:cubicBezTo>
                  <a:pt x="3247159" y="5489864"/>
                  <a:pt x="3290455" y="5429250"/>
                  <a:pt x="3342409" y="5394614"/>
                </a:cubicBezTo>
                <a:cubicBezTo>
                  <a:pt x="3342409" y="5385955"/>
                  <a:pt x="3645478" y="5212773"/>
                  <a:pt x="3645478" y="5160818"/>
                </a:cubicBezTo>
                <a:cubicBezTo>
                  <a:pt x="3645478" y="5134841"/>
                  <a:pt x="3532909" y="4961659"/>
                  <a:pt x="3472296" y="4927023"/>
                </a:cubicBezTo>
                <a:cubicBezTo>
                  <a:pt x="3446319" y="4909705"/>
                  <a:pt x="3411682" y="4909705"/>
                  <a:pt x="3377046" y="4901046"/>
                </a:cubicBezTo>
                <a:cubicBezTo>
                  <a:pt x="3429000" y="4875068"/>
                  <a:pt x="3506932" y="4823114"/>
                  <a:pt x="3532909" y="4823114"/>
                </a:cubicBezTo>
                <a:cubicBezTo>
                  <a:pt x="3610841" y="4823114"/>
                  <a:pt x="3645478" y="4901046"/>
                  <a:pt x="3740728" y="4901046"/>
                </a:cubicBezTo>
                <a:cubicBezTo>
                  <a:pt x="3792682" y="4901046"/>
                  <a:pt x="3801341" y="4892387"/>
                  <a:pt x="3801341" y="4849091"/>
                </a:cubicBezTo>
                <a:cubicBezTo>
                  <a:pt x="3801341" y="4805796"/>
                  <a:pt x="3740728" y="4736523"/>
                  <a:pt x="3732069" y="4684568"/>
                </a:cubicBezTo>
                <a:cubicBezTo>
                  <a:pt x="3706091" y="4580659"/>
                  <a:pt x="3697432" y="4476750"/>
                  <a:pt x="3697432" y="4372841"/>
                </a:cubicBezTo>
                <a:cubicBezTo>
                  <a:pt x="3680114" y="4208318"/>
                  <a:pt x="3688773" y="4173682"/>
                  <a:pt x="3688773" y="4147705"/>
                </a:cubicBezTo>
                <a:cubicBezTo>
                  <a:pt x="3688773" y="4000500"/>
                  <a:pt x="3732069" y="3939886"/>
                  <a:pt x="3931228" y="3835977"/>
                </a:cubicBezTo>
                <a:lnTo>
                  <a:pt x="3957205" y="3835977"/>
                </a:lnTo>
                <a:cubicBezTo>
                  <a:pt x="3957205" y="3844636"/>
                  <a:pt x="3939887" y="3879273"/>
                  <a:pt x="3957205" y="3879273"/>
                </a:cubicBezTo>
                <a:cubicBezTo>
                  <a:pt x="3983182" y="3879273"/>
                  <a:pt x="4061114" y="3835977"/>
                  <a:pt x="4104409" y="3810000"/>
                </a:cubicBezTo>
                <a:cubicBezTo>
                  <a:pt x="4104409" y="3810000"/>
                  <a:pt x="4113069" y="3801341"/>
                  <a:pt x="4113069" y="3827318"/>
                </a:cubicBezTo>
                <a:close/>
                <a:moveTo>
                  <a:pt x="7749887" y="1402773"/>
                </a:moveTo>
                <a:lnTo>
                  <a:pt x="7749887" y="1463386"/>
                </a:lnTo>
                <a:cubicBezTo>
                  <a:pt x="7689274" y="1524000"/>
                  <a:pt x="7663296" y="1610591"/>
                  <a:pt x="7663296" y="1688523"/>
                </a:cubicBezTo>
                <a:cubicBezTo>
                  <a:pt x="7706592" y="1662546"/>
                  <a:pt x="7758546" y="1619250"/>
                  <a:pt x="7801842" y="1567296"/>
                </a:cubicBezTo>
                <a:cubicBezTo>
                  <a:pt x="7819160" y="1567296"/>
                  <a:pt x="7827819" y="1584614"/>
                  <a:pt x="7845137" y="1584614"/>
                </a:cubicBezTo>
                <a:cubicBezTo>
                  <a:pt x="7819160" y="1636568"/>
                  <a:pt x="7801842" y="1705841"/>
                  <a:pt x="7810501" y="1757796"/>
                </a:cubicBezTo>
                <a:cubicBezTo>
                  <a:pt x="7836478" y="1749136"/>
                  <a:pt x="7862455" y="1731818"/>
                  <a:pt x="7888433" y="1714500"/>
                </a:cubicBezTo>
                <a:lnTo>
                  <a:pt x="7914410" y="1714500"/>
                </a:lnTo>
                <a:cubicBezTo>
                  <a:pt x="7949046" y="1757796"/>
                  <a:pt x="7957705" y="1827068"/>
                  <a:pt x="7940387" y="1887682"/>
                </a:cubicBezTo>
                <a:cubicBezTo>
                  <a:pt x="7940387" y="1887682"/>
                  <a:pt x="7931728" y="1896341"/>
                  <a:pt x="7957705" y="1896341"/>
                </a:cubicBezTo>
                <a:cubicBezTo>
                  <a:pt x="7975024" y="1896341"/>
                  <a:pt x="8001001" y="1853046"/>
                  <a:pt x="8026978" y="1835727"/>
                </a:cubicBezTo>
                <a:cubicBezTo>
                  <a:pt x="8061614" y="1870364"/>
                  <a:pt x="8087592" y="1930977"/>
                  <a:pt x="8070274" y="1982932"/>
                </a:cubicBezTo>
                <a:cubicBezTo>
                  <a:pt x="8070274" y="1982932"/>
                  <a:pt x="8061614" y="1991591"/>
                  <a:pt x="8087592" y="1991591"/>
                </a:cubicBezTo>
                <a:cubicBezTo>
                  <a:pt x="8104910" y="1991591"/>
                  <a:pt x="8130887" y="1956955"/>
                  <a:pt x="8148205" y="1939636"/>
                </a:cubicBezTo>
                <a:cubicBezTo>
                  <a:pt x="8174183" y="1965614"/>
                  <a:pt x="8182842" y="1991591"/>
                  <a:pt x="8200160" y="2034886"/>
                </a:cubicBezTo>
                <a:cubicBezTo>
                  <a:pt x="8208819" y="2034886"/>
                  <a:pt x="8200160" y="2052205"/>
                  <a:pt x="8200160" y="2078182"/>
                </a:cubicBezTo>
                <a:cubicBezTo>
                  <a:pt x="8200160" y="2112818"/>
                  <a:pt x="8252114" y="2095500"/>
                  <a:pt x="8278092" y="2112818"/>
                </a:cubicBezTo>
                <a:cubicBezTo>
                  <a:pt x="8321387" y="2138796"/>
                  <a:pt x="8304069" y="2199409"/>
                  <a:pt x="8321387" y="2242705"/>
                </a:cubicBezTo>
                <a:cubicBezTo>
                  <a:pt x="8330046" y="2251364"/>
                  <a:pt x="8338705" y="2251364"/>
                  <a:pt x="8347364" y="2251364"/>
                </a:cubicBezTo>
                <a:cubicBezTo>
                  <a:pt x="8373342" y="2277341"/>
                  <a:pt x="8390660" y="2303318"/>
                  <a:pt x="8399319" y="2329296"/>
                </a:cubicBezTo>
                <a:cubicBezTo>
                  <a:pt x="8407978" y="2337955"/>
                  <a:pt x="8407978" y="2337955"/>
                  <a:pt x="8407978" y="2363932"/>
                </a:cubicBezTo>
                <a:cubicBezTo>
                  <a:pt x="8407978" y="2389909"/>
                  <a:pt x="8416637" y="2398568"/>
                  <a:pt x="8356024" y="2459182"/>
                </a:cubicBezTo>
                <a:lnTo>
                  <a:pt x="8356024" y="2485159"/>
                </a:lnTo>
                <a:cubicBezTo>
                  <a:pt x="8399319" y="2476500"/>
                  <a:pt x="8468591" y="2493818"/>
                  <a:pt x="8529205" y="2545773"/>
                </a:cubicBezTo>
                <a:cubicBezTo>
                  <a:pt x="8520546" y="2563091"/>
                  <a:pt x="8494569" y="2580409"/>
                  <a:pt x="8477251" y="2589068"/>
                </a:cubicBezTo>
                <a:cubicBezTo>
                  <a:pt x="8494569" y="2615046"/>
                  <a:pt x="8555182" y="2658341"/>
                  <a:pt x="8555182" y="2675659"/>
                </a:cubicBezTo>
                <a:cubicBezTo>
                  <a:pt x="8555182" y="2701636"/>
                  <a:pt x="8520546" y="2718955"/>
                  <a:pt x="8503228" y="2727614"/>
                </a:cubicBezTo>
                <a:cubicBezTo>
                  <a:pt x="8537864" y="2762250"/>
                  <a:pt x="8615796" y="2814205"/>
                  <a:pt x="8615796" y="2831523"/>
                </a:cubicBezTo>
                <a:cubicBezTo>
                  <a:pt x="8615796" y="2857500"/>
                  <a:pt x="8581160" y="2874818"/>
                  <a:pt x="8563841" y="2892136"/>
                </a:cubicBezTo>
                <a:cubicBezTo>
                  <a:pt x="8572501" y="2909455"/>
                  <a:pt x="8589819" y="2935432"/>
                  <a:pt x="8589819" y="2952750"/>
                </a:cubicBezTo>
                <a:cubicBezTo>
                  <a:pt x="8589819" y="2978727"/>
                  <a:pt x="8572501" y="2987386"/>
                  <a:pt x="8572501" y="3004705"/>
                </a:cubicBezTo>
                <a:cubicBezTo>
                  <a:pt x="8572501" y="3030682"/>
                  <a:pt x="8615796" y="3065318"/>
                  <a:pt x="8615796" y="3091296"/>
                </a:cubicBezTo>
                <a:cubicBezTo>
                  <a:pt x="8615796" y="3108614"/>
                  <a:pt x="8598478" y="3108614"/>
                  <a:pt x="8589819" y="3117273"/>
                </a:cubicBezTo>
                <a:cubicBezTo>
                  <a:pt x="8563841" y="3195205"/>
                  <a:pt x="8589819" y="3134591"/>
                  <a:pt x="8520546" y="3229841"/>
                </a:cubicBezTo>
                <a:cubicBezTo>
                  <a:pt x="8485910" y="3264477"/>
                  <a:pt x="8477251" y="3307773"/>
                  <a:pt x="8459932" y="3351068"/>
                </a:cubicBezTo>
                <a:cubicBezTo>
                  <a:pt x="8520546" y="3377046"/>
                  <a:pt x="8581160" y="3411682"/>
                  <a:pt x="8650432" y="3429000"/>
                </a:cubicBezTo>
                <a:cubicBezTo>
                  <a:pt x="8719705" y="3446318"/>
                  <a:pt x="8875569" y="3454977"/>
                  <a:pt x="8901546" y="3454977"/>
                </a:cubicBezTo>
                <a:lnTo>
                  <a:pt x="9074728" y="3454977"/>
                </a:lnTo>
                <a:cubicBezTo>
                  <a:pt x="9126682" y="3472296"/>
                  <a:pt x="9195955" y="3463636"/>
                  <a:pt x="9230592" y="3532909"/>
                </a:cubicBezTo>
                <a:cubicBezTo>
                  <a:pt x="9256569" y="3567546"/>
                  <a:pt x="9273887" y="3654136"/>
                  <a:pt x="9273887" y="3680114"/>
                </a:cubicBezTo>
                <a:cubicBezTo>
                  <a:pt x="9273887" y="3697432"/>
                  <a:pt x="9265228" y="3749386"/>
                  <a:pt x="9256569" y="3784023"/>
                </a:cubicBezTo>
                <a:cubicBezTo>
                  <a:pt x="9256569" y="3792682"/>
                  <a:pt x="9230592" y="3801341"/>
                  <a:pt x="9230592" y="3818659"/>
                </a:cubicBezTo>
                <a:cubicBezTo>
                  <a:pt x="9213273" y="3861955"/>
                  <a:pt x="9247910" y="3931227"/>
                  <a:pt x="9230592" y="3991841"/>
                </a:cubicBezTo>
                <a:cubicBezTo>
                  <a:pt x="9230592" y="4017818"/>
                  <a:pt x="9204614" y="4035136"/>
                  <a:pt x="9187296" y="4069773"/>
                </a:cubicBezTo>
                <a:cubicBezTo>
                  <a:pt x="9161319" y="4113068"/>
                  <a:pt x="9144001" y="4182341"/>
                  <a:pt x="9109364" y="4225637"/>
                </a:cubicBezTo>
                <a:cubicBezTo>
                  <a:pt x="9040092" y="4294909"/>
                  <a:pt x="9005455" y="4346864"/>
                  <a:pt x="8936182" y="4346864"/>
                </a:cubicBezTo>
                <a:cubicBezTo>
                  <a:pt x="8780319" y="4346864"/>
                  <a:pt x="8520546" y="3887932"/>
                  <a:pt x="8485910" y="3844636"/>
                </a:cubicBezTo>
                <a:cubicBezTo>
                  <a:pt x="8468591" y="3818659"/>
                  <a:pt x="8416637" y="3818659"/>
                  <a:pt x="8407978" y="3818659"/>
                </a:cubicBezTo>
                <a:lnTo>
                  <a:pt x="8364683" y="3818659"/>
                </a:lnTo>
                <a:cubicBezTo>
                  <a:pt x="8312728" y="3896591"/>
                  <a:pt x="8338705" y="3974523"/>
                  <a:pt x="8321387" y="4043796"/>
                </a:cubicBezTo>
                <a:cubicBezTo>
                  <a:pt x="8312728" y="4087091"/>
                  <a:pt x="8304069" y="4087091"/>
                  <a:pt x="8304069" y="4113068"/>
                </a:cubicBezTo>
                <a:cubicBezTo>
                  <a:pt x="8304069" y="4130386"/>
                  <a:pt x="8269433" y="4147705"/>
                  <a:pt x="8252114" y="4182341"/>
                </a:cubicBezTo>
                <a:cubicBezTo>
                  <a:pt x="8226137" y="4225637"/>
                  <a:pt x="8174183" y="4320887"/>
                  <a:pt x="8113569" y="4372841"/>
                </a:cubicBezTo>
                <a:cubicBezTo>
                  <a:pt x="8113569" y="4381500"/>
                  <a:pt x="8104910" y="4398818"/>
                  <a:pt x="8096251" y="4407478"/>
                </a:cubicBezTo>
                <a:cubicBezTo>
                  <a:pt x="8078933" y="4433455"/>
                  <a:pt x="8035637" y="4450773"/>
                  <a:pt x="8018319" y="4468091"/>
                </a:cubicBezTo>
                <a:cubicBezTo>
                  <a:pt x="7888433" y="4546023"/>
                  <a:pt x="7767205" y="4641273"/>
                  <a:pt x="7637319" y="4736523"/>
                </a:cubicBezTo>
                <a:cubicBezTo>
                  <a:pt x="7611342" y="4753841"/>
                  <a:pt x="7568046" y="4745182"/>
                  <a:pt x="7550728" y="4753841"/>
                </a:cubicBezTo>
                <a:cubicBezTo>
                  <a:pt x="7455478" y="4797137"/>
                  <a:pt x="7377546" y="4840432"/>
                  <a:pt x="7290955" y="4883728"/>
                </a:cubicBezTo>
                <a:cubicBezTo>
                  <a:pt x="7273637" y="4892387"/>
                  <a:pt x="7247660" y="4892387"/>
                  <a:pt x="7230342" y="4883728"/>
                </a:cubicBezTo>
                <a:cubicBezTo>
                  <a:pt x="7187046" y="4918364"/>
                  <a:pt x="7126433" y="4935682"/>
                  <a:pt x="7083137" y="4961659"/>
                </a:cubicBezTo>
                <a:cubicBezTo>
                  <a:pt x="7048501" y="4978978"/>
                  <a:pt x="7039842" y="5013614"/>
                  <a:pt x="7013864" y="5030932"/>
                </a:cubicBezTo>
                <a:cubicBezTo>
                  <a:pt x="6935933" y="5091546"/>
                  <a:pt x="6788728" y="5143500"/>
                  <a:pt x="6736773" y="5160818"/>
                </a:cubicBezTo>
                <a:cubicBezTo>
                  <a:pt x="6788728" y="5117523"/>
                  <a:pt x="6788728" y="5030932"/>
                  <a:pt x="6806046" y="4996296"/>
                </a:cubicBezTo>
                <a:cubicBezTo>
                  <a:pt x="6797387" y="4987637"/>
                  <a:pt x="6806046" y="4987637"/>
                  <a:pt x="6780069" y="4987637"/>
                </a:cubicBezTo>
                <a:cubicBezTo>
                  <a:pt x="6762751" y="4987637"/>
                  <a:pt x="6658842" y="5056909"/>
                  <a:pt x="6598228" y="5091546"/>
                </a:cubicBezTo>
                <a:cubicBezTo>
                  <a:pt x="6572251" y="5108864"/>
                  <a:pt x="6537614" y="5117523"/>
                  <a:pt x="6502978" y="5126182"/>
                </a:cubicBezTo>
                <a:cubicBezTo>
                  <a:pt x="6546273" y="5065568"/>
                  <a:pt x="6589569" y="5082887"/>
                  <a:pt x="6589569" y="5022273"/>
                </a:cubicBezTo>
                <a:cubicBezTo>
                  <a:pt x="6546273" y="5048250"/>
                  <a:pt x="6494319" y="5074228"/>
                  <a:pt x="6442364" y="5100205"/>
                </a:cubicBezTo>
                <a:lnTo>
                  <a:pt x="6416387" y="5100205"/>
                </a:lnTo>
                <a:cubicBezTo>
                  <a:pt x="6459683" y="5065568"/>
                  <a:pt x="6502978" y="5030932"/>
                  <a:pt x="6537614" y="4987637"/>
                </a:cubicBezTo>
                <a:cubicBezTo>
                  <a:pt x="6537614" y="4987637"/>
                  <a:pt x="6537614" y="4978978"/>
                  <a:pt x="6520296" y="4978978"/>
                </a:cubicBezTo>
                <a:cubicBezTo>
                  <a:pt x="6494319" y="4978978"/>
                  <a:pt x="6407728" y="5022273"/>
                  <a:pt x="6347114" y="5030932"/>
                </a:cubicBezTo>
                <a:cubicBezTo>
                  <a:pt x="6598228" y="4970318"/>
                  <a:pt x="6780069" y="4597978"/>
                  <a:pt x="6961910" y="4381500"/>
                </a:cubicBezTo>
                <a:cubicBezTo>
                  <a:pt x="7013864" y="4320887"/>
                  <a:pt x="7039842" y="4242955"/>
                  <a:pt x="7083137" y="4191000"/>
                </a:cubicBezTo>
                <a:cubicBezTo>
                  <a:pt x="7187046" y="4026477"/>
                  <a:pt x="7412183" y="3861955"/>
                  <a:pt x="7498773" y="3688773"/>
                </a:cubicBezTo>
                <a:cubicBezTo>
                  <a:pt x="7516092" y="3645477"/>
                  <a:pt x="7559387" y="3610841"/>
                  <a:pt x="7559387" y="3584864"/>
                </a:cubicBezTo>
                <a:cubicBezTo>
                  <a:pt x="7559387" y="3567546"/>
                  <a:pt x="7412183" y="3429000"/>
                  <a:pt x="7334251" y="3359727"/>
                </a:cubicBezTo>
                <a:cubicBezTo>
                  <a:pt x="7299614" y="3333750"/>
                  <a:pt x="7256319" y="3316432"/>
                  <a:pt x="7221683" y="3307773"/>
                </a:cubicBezTo>
                <a:cubicBezTo>
                  <a:pt x="7195705" y="3299114"/>
                  <a:pt x="7152410" y="3290455"/>
                  <a:pt x="7135092" y="3290455"/>
                </a:cubicBezTo>
                <a:cubicBezTo>
                  <a:pt x="7109114" y="3290455"/>
                  <a:pt x="7091796" y="3299114"/>
                  <a:pt x="7074478" y="3307773"/>
                </a:cubicBezTo>
                <a:cubicBezTo>
                  <a:pt x="7074478" y="3307773"/>
                  <a:pt x="7065819" y="3299114"/>
                  <a:pt x="7057160" y="3299114"/>
                </a:cubicBezTo>
                <a:cubicBezTo>
                  <a:pt x="7230342" y="3151909"/>
                  <a:pt x="7169728" y="3117273"/>
                  <a:pt x="7308273" y="3117273"/>
                </a:cubicBezTo>
                <a:cubicBezTo>
                  <a:pt x="7325592" y="3117273"/>
                  <a:pt x="7524751" y="3169227"/>
                  <a:pt x="7542069" y="3169227"/>
                </a:cubicBezTo>
                <a:cubicBezTo>
                  <a:pt x="7594023" y="3169227"/>
                  <a:pt x="7628660" y="3160568"/>
                  <a:pt x="7689274" y="3117273"/>
                </a:cubicBezTo>
                <a:cubicBezTo>
                  <a:pt x="7663296" y="3048000"/>
                  <a:pt x="7628660" y="2961409"/>
                  <a:pt x="7568046" y="2900796"/>
                </a:cubicBezTo>
                <a:cubicBezTo>
                  <a:pt x="7550728" y="2874818"/>
                  <a:pt x="7516092" y="2857500"/>
                  <a:pt x="7498773" y="2831523"/>
                </a:cubicBezTo>
                <a:cubicBezTo>
                  <a:pt x="7481455" y="2796886"/>
                  <a:pt x="7221683" y="2121477"/>
                  <a:pt x="7221683" y="1905000"/>
                </a:cubicBezTo>
                <a:cubicBezTo>
                  <a:pt x="7221683" y="1775114"/>
                  <a:pt x="7351569" y="1601932"/>
                  <a:pt x="7507433" y="1489364"/>
                </a:cubicBezTo>
                <a:cubicBezTo>
                  <a:pt x="7516092" y="1515341"/>
                  <a:pt x="7533410" y="1524000"/>
                  <a:pt x="7516092" y="1549977"/>
                </a:cubicBezTo>
                <a:cubicBezTo>
                  <a:pt x="7516092" y="1549977"/>
                  <a:pt x="7507433" y="1558636"/>
                  <a:pt x="7533410" y="1558636"/>
                </a:cubicBezTo>
                <a:cubicBezTo>
                  <a:pt x="7568046" y="1558636"/>
                  <a:pt x="7706592" y="1428750"/>
                  <a:pt x="7715251" y="1402773"/>
                </a:cubicBezTo>
                <a:lnTo>
                  <a:pt x="7749887" y="1402773"/>
                </a:lnTo>
                <a:close/>
                <a:moveTo>
                  <a:pt x="2060864" y="0"/>
                </a:moveTo>
                <a:cubicBezTo>
                  <a:pt x="2060864" y="8659"/>
                  <a:pt x="2052205" y="17318"/>
                  <a:pt x="2043546" y="25977"/>
                </a:cubicBezTo>
                <a:cubicBezTo>
                  <a:pt x="2078182" y="69273"/>
                  <a:pt x="2121478" y="43295"/>
                  <a:pt x="2208068" y="43295"/>
                </a:cubicBezTo>
                <a:cubicBezTo>
                  <a:pt x="2190750" y="95250"/>
                  <a:pt x="2112818" y="95250"/>
                  <a:pt x="2052205" y="155864"/>
                </a:cubicBezTo>
                <a:cubicBezTo>
                  <a:pt x="2095500" y="164523"/>
                  <a:pt x="2138796" y="164523"/>
                  <a:pt x="2182091" y="173182"/>
                </a:cubicBezTo>
                <a:cubicBezTo>
                  <a:pt x="2164773" y="199159"/>
                  <a:pt x="2130137" y="225136"/>
                  <a:pt x="2104159" y="242455"/>
                </a:cubicBezTo>
                <a:lnTo>
                  <a:pt x="2104159" y="268432"/>
                </a:lnTo>
                <a:lnTo>
                  <a:pt x="2164773" y="268432"/>
                </a:lnTo>
                <a:cubicBezTo>
                  <a:pt x="2138796" y="337705"/>
                  <a:pt x="2121478" y="337705"/>
                  <a:pt x="2104159" y="389659"/>
                </a:cubicBezTo>
                <a:lnTo>
                  <a:pt x="2173432" y="389659"/>
                </a:lnTo>
                <a:lnTo>
                  <a:pt x="2173432" y="432955"/>
                </a:lnTo>
                <a:cubicBezTo>
                  <a:pt x="2164773" y="450273"/>
                  <a:pt x="2138796" y="467591"/>
                  <a:pt x="2130137" y="493568"/>
                </a:cubicBezTo>
                <a:lnTo>
                  <a:pt x="2190750" y="493568"/>
                </a:lnTo>
                <a:cubicBezTo>
                  <a:pt x="2182091" y="528205"/>
                  <a:pt x="2147455" y="571500"/>
                  <a:pt x="2147455" y="588818"/>
                </a:cubicBezTo>
                <a:cubicBezTo>
                  <a:pt x="2147455" y="614795"/>
                  <a:pt x="2182091" y="614795"/>
                  <a:pt x="2182091" y="640773"/>
                </a:cubicBezTo>
                <a:cubicBezTo>
                  <a:pt x="2182091" y="658091"/>
                  <a:pt x="2147455" y="675409"/>
                  <a:pt x="2147455" y="701386"/>
                </a:cubicBezTo>
                <a:cubicBezTo>
                  <a:pt x="2138796" y="718705"/>
                  <a:pt x="2156114" y="727364"/>
                  <a:pt x="2156114" y="753341"/>
                </a:cubicBezTo>
                <a:cubicBezTo>
                  <a:pt x="2156114" y="787977"/>
                  <a:pt x="2112818" y="848591"/>
                  <a:pt x="2060864" y="839932"/>
                </a:cubicBezTo>
                <a:lnTo>
                  <a:pt x="2112818" y="917864"/>
                </a:lnTo>
                <a:lnTo>
                  <a:pt x="2112818" y="952500"/>
                </a:lnTo>
                <a:lnTo>
                  <a:pt x="2078182" y="952500"/>
                </a:lnTo>
                <a:cubicBezTo>
                  <a:pt x="2069523" y="978477"/>
                  <a:pt x="2078182" y="1004455"/>
                  <a:pt x="2078182" y="1030432"/>
                </a:cubicBezTo>
                <a:lnTo>
                  <a:pt x="2034887" y="1030432"/>
                </a:lnTo>
                <a:cubicBezTo>
                  <a:pt x="2034887" y="1030432"/>
                  <a:pt x="2026227" y="1021773"/>
                  <a:pt x="2026227" y="1047750"/>
                </a:cubicBezTo>
                <a:cubicBezTo>
                  <a:pt x="2026227" y="1065068"/>
                  <a:pt x="2034887" y="1091046"/>
                  <a:pt x="2043546" y="1125682"/>
                </a:cubicBezTo>
                <a:cubicBezTo>
                  <a:pt x="2034887" y="1134341"/>
                  <a:pt x="2017568" y="1134341"/>
                  <a:pt x="2000250" y="1134341"/>
                </a:cubicBezTo>
                <a:cubicBezTo>
                  <a:pt x="1991591" y="1143000"/>
                  <a:pt x="1982932" y="1160318"/>
                  <a:pt x="1974273" y="1177636"/>
                </a:cubicBezTo>
                <a:cubicBezTo>
                  <a:pt x="1974273" y="1186296"/>
                  <a:pt x="1930977" y="1229591"/>
                  <a:pt x="1930977" y="1246909"/>
                </a:cubicBezTo>
                <a:cubicBezTo>
                  <a:pt x="1844387" y="1316182"/>
                  <a:pt x="1749137" y="1264227"/>
                  <a:pt x="1749137" y="1333500"/>
                </a:cubicBezTo>
                <a:cubicBezTo>
                  <a:pt x="1749137" y="1350818"/>
                  <a:pt x="1766455" y="1394114"/>
                  <a:pt x="1792432" y="1428750"/>
                </a:cubicBezTo>
                <a:cubicBezTo>
                  <a:pt x="1870364" y="1532659"/>
                  <a:pt x="2052205" y="1619250"/>
                  <a:pt x="2052205" y="1723159"/>
                </a:cubicBezTo>
                <a:cubicBezTo>
                  <a:pt x="2052205" y="1749136"/>
                  <a:pt x="2052205" y="1749136"/>
                  <a:pt x="2043546" y="1757796"/>
                </a:cubicBezTo>
                <a:cubicBezTo>
                  <a:pt x="2034887" y="1775114"/>
                  <a:pt x="2026227" y="1801091"/>
                  <a:pt x="2008909" y="1818409"/>
                </a:cubicBezTo>
                <a:cubicBezTo>
                  <a:pt x="1982932" y="1853046"/>
                  <a:pt x="1939637" y="1861705"/>
                  <a:pt x="1930977" y="1879023"/>
                </a:cubicBezTo>
                <a:cubicBezTo>
                  <a:pt x="1896341" y="1905000"/>
                  <a:pt x="1870364" y="1965614"/>
                  <a:pt x="1835727" y="1974273"/>
                </a:cubicBezTo>
                <a:cubicBezTo>
                  <a:pt x="1740477" y="2000250"/>
                  <a:pt x="1705841" y="2034886"/>
                  <a:pt x="1645227" y="2034886"/>
                </a:cubicBezTo>
                <a:cubicBezTo>
                  <a:pt x="1549977" y="2034886"/>
                  <a:pt x="1524000" y="1982932"/>
                  <a:pt x="1524000" y="1913659"/>
                </a:cubicBezTo>
                <a:cubicBezTo>
                  <a:pt x="1524000" y="1887682"/>
                  <a:pt x="1558637" y="1601932"/>
                  <a:pt x="1558637" y="1575955"/>
                </a:cubicBezTo>
                <a:cubicBezTo>
                  <a:pt x="1558637" y="1558636"/>
                  <a:pt x="1515341" y="1515341"/>
                  <a:pt x="1498023" y="1515341"/>
                </a:cubicBezTo>
                <a:cubicBezTo>
                  <a:pt x="1472046" y="1515341"/>
                  <a:pt x="1420091" y="1567296"/>
                  <a:pt x="1385455" y="1601932"/>
                </a:cubicBezTo>
                <a:cubicBezTo>
                  <a:pt x="1350818" y="1627909"/>
                  <a:pt x="1151659" y="1697182"/>
                  <a:pt x="1091046" y="1697182"/>
                </a:cubicBezTo>
                <a:cubicBezTo>
                  <a:pt x="1073727" y="1697182"/>
                  <a:pt x="848591" y="1671205"/>
                  <a:pt x="744682" y="1653886"/>
                </a:cubicBezTo>
                <a:cubicBezTo>
                  <a:pt x="727364" y="1653886"/>
                  <a:pt x="710046" y="1627909"/>
                  <a:pt x="692727" y="1627909"/>
                </a:cubicBezTo>
                <a:cubicBezTo>
                  <a:pt x="640773" y="1610591"/>
                  <a:pt x="580159" y="1601932"/>
                  <a:pt x="519546" y="1584614"/>
                </a:cubicBezTo>
                <a:cubicBezTo>
                  <a:pt x="510886" y="1584614"/>
                  <a:pt x="493568" y="1558636"/>
                  <a:pt x="476250" y="1558636"/>
                </a:cubicBezTo>
                <a:cubicBezTo>
                  <a:pt x="363682" y="1532659"/>
                  <a:pt x="225136" y="1541318"/>
                  <a:pt x="129886" y="1498023"/>
                </a:cubicBezTo>
                <a:cubicBezTo>
                  <a:pt x="147205" y="1480705"/>
                  <a:pt x="190500" y="1480705"/>
                  <a:pt x="225136" y="1437409"/>
                </a:cubicBezTo>
                <a:cubicBezTo>
                  <a:pt x="181841" y="1385455"/>
                  <a:pt x="95250" y="1420091"/>
                  <a:pt x="34636" y="1376796"/>
                </a:cubicBezTo>
                <a:cubicBezTo>
                  <a:pt x="60614" y="1368136"/>
                  <a:pt x="60614" y="1402773"/>
                  <a:pt x="95250" y="1350818"/>
                </a:cubicBezTo>
                <a:cubicBezTo>
                  <a:pt x="69273" y="1350818"/>
                  <a:pt x="34636" y="1350818"/>
                  <a:pt x="0" y="1333500"/>
                </a:cubicBezTo>
                <a:cubicBezTo>
                  <a:pt x="25977" y="1324841"/>
                  <a:pt x="51955" y="1324841"/>
                  <a:pt x="77932" y="1333500"/>
                </a:cubicBezTo>
                <a:lnTo>
                  <a:pt x="95250" y="1316182"/>
                </a:lnTo>
                <a:cubicBezTo>
                  <a:pt x="60614" y="1290205"/>
                  <a:pt x="25977" y="1281546"/>
                  <a:pt x="0" y="1264227"/>
                </a:cubicBezTo>
                <a:cubicBezTo>
                  <a:pt x="43295" y="1272886"/>
                  <a:pt x="112568" y="1290205"/>
                  <a:pt x="129886" y="1290205"/>
                </a:cubicBezTo>
                <a:cubicBezTo>
                  <a:pt x="268432" y="1290205"/>
                  <a:pt x="675409" y="1151659"/>
                  <a:pt x="753341" y="1143000"/>
                </a:cubicBezTo>
                <a:cubicBezTo>
                  <a:pt x="848591" y="1125682"/>
                  <a:pt x="961159" y="1125682"/>
                  <a:pt x="1065068" y="1099705"/>
                </a:cubicBezTo>
                <a:cubicBezTo>
                  <a:pt x="1091046" y="1091046"/>
                  <a:pt x="1203614" y="1065068"/>
                  <a:pt x="1203614" y="1039091"/>
                </a:cubicBezTo>
                <a:cubicBezTo>
                  <a:pt x="1203614" y="943841"/>
                  <a:pt x="1186296" y="762000"/>
                  <a:pt x="1073727" y="701386"/>
                </a:cubicBezTo>
                <a:cubicBezTo>
                  <a:pt x="1117023" y="701386"/>
                  <a:pt x="1186296" y="692727"/>
                  <a:pt x="1203614" y="692727"/>
                </a:cubicBezTo>
                <a:cubicBezTo>
                  <a:pt x="1333500" y="692727"/>
                  <a:pt x="1324841" y="891886"/>
                  <a:pt x="1446068" y="883227"/>
                </a:cubicBezTo>
                <a:cubicBezTo>
                  <a:pt x="1532659" y="796636"/>
                  <a:pt x="1489364" y="727364"/>
                  <a:pt x="1489364" y="666750"/>
                </a:cubicBezTo>
                <a:cubicBezTo>
                  <a:pt x="1489364" y="649432"/>
                  <a:pt x="1532659" y="536864"/>
                  <a:pt x="1549977" y="484909"/>
                </a:cubicBezTo>
                <a:cubicBezTo>
                  <a:pt x="1610591" y="329045"/>
                  <a:pt x="1619250" y="173182"/>
                  <a:pt x="1775114" y="43295"/>
                </a:cubicBezTo>
                <a:cubicBezTo>
                  <a:pt x="1809750" y="8659"/>
                  <a:pt x="1879023" y="8659"/>
                  <a:pt x="1930977" y="0"/>
                </a:cubicBezTo>
                <a:lnTo>
                  <a:pt x="2060864" y="0"/>
                </a:lnTo>
                <a:close/>
              </a:path>
            </a:pathLst>
          </a:custGeom>
          <a:gradFill>
            <a:gsLst>
              <a:gs pos="0">
                <a:srgbClr val="FE0306">
                  <a:alpha val="40000"/>
                </a:srgbClr>
              </a:gs>
              <a:gs pos="100000">
                <a:srgbClr val="FE0306">
                  <a:alpha val="72000"/>
                </a:srgbClr>
              </a:gs>
            </a:gsLst>
            <a:lin ang="5400000" scaled="1"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97" name="图形 4">
            <a:extLst>
              <a:ext uri="{FF2B5EF4-FFF2-40B4-BE49-F238E27FC236}">
                <a16:creationId xmlns:a16="http://schemas.microsoft.com/office/drawing/2014/main" id="{ABDF6872-8392-46E5-E1B5-8D8FF7A1F91C}"/>
              </a:ext>
            </a:extLst>
          </p:cNvPr>
          <p:cNvSpPr/>
          <p:nvPr/>
        </p:nvSpPr>
        <p:spPr>
          <a:xfrm>
            <a:off x="8830413" y="640744"/>
            <a:ext cx="3345873" cy="2431036"/>
          </a:xfrm>
          <a:custGeom>
            <a:avLst/>
            <a:gdLst>
              <a:gd name="connsiteX0" fmla="*/ 337705 w 4528704"/>
              <a:gd name="connsiteY0" fmla="*/ 3203864 h 3290454"/>
              <a:gd name="connsiteX1" fmla="*/ 355023 w 4528704"/>
              <a:gd name="connsiteY1" fmla="*/ 3195205 h 3290454"/>
              <a:gd name="connsiteX2" fmla="*/ 337705 w 4528704"/>
              <a:gd name="connsiteY2" fmla="*/ 3203864 h 3290454"/>
              <a:gd name="connsiteX3" fmla="*/ 1099705 w 4528704"/>
              <a:gd name="connsiteY3" fmla="*/ 3177886 h 3290454"/>
              <a:gd name="connsiteX4" fmla="*/ 1065068 w 4528704"/>
              <a:gd name="connsiteY4" fmla="*/ 3203864 h 3290454"/>
              <a:gd name="connsiteX5" fmla="*/ 1073727 w 4528704"/>
              <a:gd name="connsiteY5" fmla="*/ 3177886 h 3290454"/>
              <a:gd name="connsiteX6" fmla="*/ 1099705 w 4528704"/>
              <a:gd name="connsiteY6" fmla="*/ 3177886 h 3290454"/>
              <a:gd name="connsiteX7" fmla="*/ 987136 w 4528704"/>
              <a:gd name="connsiteY7" fmla="*/ 3212523 h 3290454"/>
              <a:gd name="connsiteX8" fmla="*/ 1039091 w 4528704"/>
              <a:gd name="connsiteY8" fmla="*/ 3186546 h 3290454"/>
              <a:gd name="connsiteX9" fmla="*/ 987136 w 4528704"/>
              <a:gd name="connsiteY9" fmla="*/ 3212523 h 3290454"/>
              <a:gd name="connsiteX10" fmla="*/ 1177637 w 4528704"/>
              <a:gd name="connsiteY10" fmla="*/ 3099955 h 3290454"/>
              <a:gd name="connsiteX11" fmla="*/ 1117023 w 4528704"/>
              <a:gd name="connsiteY11" fmla="*/ 3125932 h 3290454"/>
              <a:gd name="connsiteX12" fmla="*/ 1151659 w 4528704"/>
              <a:gd name="connsiteY12" fmla="*/ 3099955 h 3290454"/>
              <a:gd name="connsiteX13" fmla="*/ 1177637 w 4528704"/>
              <a:gd name="connsiteY13" fmla="*/ 3099955 h 3290454"/>
              <a:gd name="connsiteX14" fmla="*/ 1212273 w 4528704"/>
              <a:gd name="connsiteY14" fmla="*/ 3108614 h 3290454"/>
              <a:gd name="connsiteX15" fmla="*/ 1229591 w 4528704"/>
              <a:gd name="connsiteY15" fmla="*/ 3091296 h 3290454"/>
              <a:gd name="connsiteX16" fmla="*/ 1212273 w 4528704"/>
              <a:gd name="connsiteY16" fmla="*/ 3108614 h 3290454"/>
              <a:gd name="connsiteX17" fmla="*/ 666750 w 4528704"/>
              <a:gd name="connsiteY17" fmla="*/ 3082636 h 3290454"/>
              <a:gd name="connsiteX18" fmla="*/ 1134341 w 4528704"/>
              <a:gd name="connsiteY18" fmla="*/ 3082636 h 3290454"/>
              <a:gd name="connsiteX19" fmla="*/ 1099705 w 4528704"/>
              <a:gd name="connsiteY19" fmla="*/ 3108614 h 3290454"/>
              <a:gd name="connsiteX20" fmla="*/ 528205 w 4528704"/>
              <a:gd name="connsiteY20" fmla="*/ 3108614 h 3290454"/>
              <a:gd name="connsiteX21" fmla="*/ 640773 w 4528704"/>
              <a:gd name="connsiteY21" fmla="*/ 3065318 h 3290454"/>
              <a:gd name="connsiteX22" fmla="*/ 666750 w 4528704"/>
              <a:gd name="connsiteY22" fmla="*/ 3082636 h 3290454"/>
              <a:gd name="connsiteX23" fmla="*/ 1246909 w 4528704"/>
              <a:gd name="connsiteY23" fmla="*/ 3048000 h 3290454"/>
              <a:gd name="connsiteX24" fmla="*/ 1290205 w 4528704"/>
              <a:gd name="connsiteY24" fmla="*/ 3022023 h 3290454"/>
              <a:gd name="connsiteX25" fmla="*/ 1246909 w 4528704"/>
              <a:gd name="connsiteY25" fmla="*/ 3048000 h 3290454"/>
              <a:gd name="connsiteX26" fmla="*/ 1333500 w 4528704"/>
              <a:gd name="connsiteY26" fmla="*/ 3030682 h 3290454"/>
              <a:gd name="connsiteX27" fmla="*/ 1350818 w 4528704"/>
              <a:gd name="connsiteY27" fmla="*/ 3022023 h 3290454"/>
              <a:gd name="connsiteX28" fmla="*/ 1333500 w 4528704"/>
              <a:gd name="connsiteY28" fmla="*/ 3030682 h 3290454"/>
              <a:gd name="connsiteX29" fmla="*/ 831273 w 4528704"/>
              <a:gd name="connsiteY29" fmla="*/ 3022023 h 3290454"/>
              <a:gd name="connsiteX30" fmla="*/ 1238250 w 4528704"/>
              <a:gd name="connsiteY30" fmla="*/ 3022023 h 3290454"/>
              <a:gd name="connsiteX31" fmla="*/ 1194955 w 4528704"/>
              <a:gd name="connsiteY31" fmla="*/ 3022023 h 3290454"/>
              <a:gd name="connsiteX32" fmla="*/ 1160318 w 4528704"/>
              <a:gd name="connsiteY32" fmla="*/ 3048000 h 3290454"/>
              <a:gd name="connsiteX33" fmla="*/ 692727 w 4528704"/>
              <a:gd name="connsiteY33" fmla="*/ 3048000 h 3290454"/>
              <a:gd name="connsiteX34" fmla="*/ 813955 w 4528704"/>
              <a:gd name="connsiteY34" fmla="*/ 3004705 h 3290454"/>
              <a:gd name="connsiteX35" fmla="*/ 831273 w 4528704"/>
              <a:gd name="connsiteY35" fmla="*/ 3022023 h 3290454"/>
              <a:gd name="connsiteX36" fmla="*/ 1359477 w 4528704"/>
              <a:gd name="connsiteY36" fmla="*/ 2970068 h 3290454"/>
              <a:gd name="connsiteX37" fmla="*/ 1402773 w 4528704"/>
              <a:gd name="connsiteY37" fmla="*/ 2944091 h 3290454"/>
              <a:gd name="connsiteX38" fmla="*/ 1359477 w 4528704"/>
              <a:gd name="connsiteY38" fmla="*/ 2970068 h 3290454"/>
              <a:gd name="connsiteX39" fmla="*/ 1281546 w 4528704"/>
              <a:gd name="connsiteY39" fmla="*/ 2952750 h 3290454"/>
              <a:gd name="connsiteX40" fmla="*/ 1255568 w 4528704"/>
              <a:gd name="connsiteY40" fmla="*/ 2987386 h 3290454"/>
              <a:gd name="connsiteX41" fmla="*/ 857250 w 4528704"/>
              <a:gd name="connsiteY41" fmla="*/ 2987386 h 3290454"/>
              <a:gd name="connsiteX42" fmla="*/ 943841 w 4528704"/>
              <a:gd name="connsiteY42" fmla="*/ 2944091 h 3290454"/>
              <a:gd name="connsiteX43" fmla="*/ 1281546 w 4528704"/>
              <a:gd name="connsiteY43" fmla="*/ 2952750 h 3290454"/>
              <a:gd name="connsiteX44" fmla="*/ 1454727 w 4528704"/>
              <a:gd name="connsiteY44" fmla="*/ 2952750 h 3290454"/>
              <a:gd name="connsiteX45" fmla="*/ 1463387 w 4528704"/>
              <a:gd name="connsiteY45" fmla="*/ 2935432 h 3290454"/>
              <a:gd name="connsiteX46" fmla="*/ 1454727 w 4528704"/>
              <a:gd name="connsiteY46" fmla="*/ 2952750 h 3290454"/>
              <a:gd name="connsiteX47" fmla="*/ 1359477 w 4528704"/>
              <a:gd name="connsiteY47" fmla="*/ 2883477 h 3290454"/>
              <a:gd name="connsiteX48" fmla="*/ 1342159 w 4528704"/>
              <a:gd name="connsiteY48" fmla="*/ 2900796 h 3290454"/>
              <a:gd name="connsiteX49" fmla="*/ 1368137 w 4528704"/>
              <a:gd name="connsiteY49" fmla="*/ 2909455 h 3290454"/>
              <a:gd name="connsiteX50" fmla="*/ 1342159 w 4528704"/>
              <a:gd name="connsiteY50" fmla="*/ 2926773 h 3290454"/>
              <a:gd name="connsiteX51" fmla="*/ 969818 w 4528704"/>
              <a:gd name="connsiteY51" fmla="*/ 2926773 h 3290454"/>
              <a:gd name="connsiteX52" fmla="*/ 1013114 w 4528704"/>
              <a:gd name="connsiteY52" fmla="*/ 2883477 h 3290454"/>
              <a:gd name="connsiteX53" fmla="*/ 1359477 w 4528704"/>
              <a:gd name="connsiteY53" fmla="*/ 2883477 h 3290454"/>
              <a:gd name="connsiteX54" fmla="*/ 1472046 w 4528704"/>
              <a:gd name="connsiteY54" fmla="*/ 2883477 h 3290454"/>
              <a:gd name="connsiteX55" fmla="*/ 1524000 w 4528704"/>
              <a:gd name="connsiteY55" fmla="*/ 2848841 h 3290454"/>
              <a:gd name="connsiteX56" fmla="*/ 1472046 w 4528704"/>
              <a:gd name="connsiteY56" fmla="*/ 2883477 h 3290454"/>
              <a:gd name="connsiteX57" fmla="*/ 1558637 w 4528704"/>
              <a:gd name="connsiteY57" fmla="*/ 2840182 h 3290454"/>
              <a:gd name="connsiteX58" fmla="*/ 1567296 w 4528704"/>
              <a:gd name="connsiteY58" fmla="*/ 2857500 h 3290454"/>
              <a:gd name="connsiteX59" fmla="*/ 1558637 w 4528704"/>
              <a:gd name="connsiteY59" fmla="*/ 2840182 h 3290454"/>
              <a:gd name="connsiteX60" fmla="*/ 1420091 w 4528704"/>
              <a:gd name="connsiteY60" fmla="*/ 2831523 h 3290454"/>
              <a:gd name="connsiteX61" fmla="*/ 1446068 w 4528704"/>
              <a:gd name="connsiteY61" fmla="*/ 2840182 h 3290454"/>
              <a:gd name="connsiteX62" fmla="*/ 1420091 w 4528704"/>
              <a:gd name="connsiteY62" fmla="*/ 2857500 h 3290454"/>
              <a:gd name="connsiteX63" fmla="*/ 1039091 w 4528704"/>
              <a:gd name="connsiteY63" fmla="*/ 2857500 h 3290454"/>
              <a:gd name="connsiteX64" fmla="*/ 1065068 w 4528704"/>
              <a:gd name="connsiteY64" fmla="*/ 2822864 h 3290454"/>
              <a:gd name="connsiteX65" fmla="*/ 1420091 w 4528704"/>
              <a:gd name="connsiteY65" fmla="*/ 2831523 h 3290454"/>
              <a:gd name="connsiteX66" fmla="*/ 1584614 w 4528704"/>
              <a:gd name="connsiteY66" fmla="*/ 2788227 h 3290454"/>
              <a:gd name="connsiteX67" fmla="*/ 1619250 w 4528704"/>
              <a:gd name="connsiteY67" fmla="*/ 2779568 h 3290454"/>
              <a:gd name="connsiteX68" fmla="*/ 1584614 w 4528704"/>
              <a:gd name="connsiteY68" fmla="*/ 2788227 h 3290454"/>
              <a:gd name="connsiteX69" fmla="*/ 1653887 w 4528704"/>
              <a:gd name="connsiteY69" fmla="*/ 2736273 h 3290454"/>
              <a:gd name="connsiteX70" fmla="*/ 1645227 w 4528704"/>
              <a:gd name="connsiteY70" fmla="*/ 2736273 h 3290454"/>
              <a:gd name="connsiteX71" fmla="*/ 1653887 w 4528704"/>
              <a:gd name="connsiteY71" fmla="*/ 2736273 h 3290454"/>
              <a:gd name="connsiteX72" fmla="*/ 1662546 w 4528704"/>
              <a:gd name="connsiteY72" fmla="*/ 2692977 h 3290454"/>
              <a:gd name="connsiteX73" fmla="*/ 1688523 w 4528704"/>
              <a:gd name="connsiteY73" fmla="*/ 2658341 h 3290454"/>
              <a:gd name="connsiteX74" fmla="*/ 1662546 w 4528704"/>
              <a:gd name="connsiteY74" fmla="*/ 2692977 h 3290454"/>
              <a:gd name="connsiteX75" fmla="*/ 1601932 w 4528704"/>
              <a:gd name="connsiteY75" fmla="*/ 2692977 h 3290454"/>
              <a:gd name="connsiteX76" fmla="*/ 1584614 w 4528704"/>
              <a:gd name="connsiteY76" fmla="*/ 2658341 h 3290454"/>
              <a:gd name="connsiteX77" fmla="*/ 1601932 w 4528704"/>
              <a:gd name="connsiteY77" fmla="*/ 2692977 h 3290454"/>
              <a:gd name="connsiteX78" fmla="*/ 692727 w 4528704"/>
              <a:gd name="connsiteY78" fmla="*/ 2658341 h 3290454"/>
              <a:gd name="connsiteX79" fmla="*/ 727364 w 4528704"/>
              <a:gd name="connsiteY79" fmla="*/ 2597727 h 3290454"/>
              <a:gd name="connsiteX80" fmla="*/ 692727 w 4528704"/>
              <a:gd name="connsiteY80" fmla="*/ 2658341 h 3290454"/>
              <a:gd name="connsiteX81" fmla="*/ 2926773 w 4528704"/>
              <a:gd name="connsiteY81" fmla="*/ 2589068 h 3290454"/>
              <a:gd name="connsiteX82" fmla="*/ 2935432 w 4528704"/>
              <a:gd name="connsiteY82" fmla="*/ 2563091 h 3290454"/>
              <a:gd name="connsiteX83" fmla="*/ 2944091 w 4528704"/>
              <a:gd name="connsiteY83" fmla="*/ 2597727 h 3290454"/>
              <a:gd name="connsiteX84" fmla="*/ 2918114 w 4528704"/>
              <a:gd name="connsiteY84" fmla="*/ 2606386 h 3290454"/>
              <a:gd name="connsiteX85" fmla="*/ 2892137 w 4528704"/>
              <a:gd name="connsiteY85" fmla="*/ 2563091 h 3290454"/>
              <a:gd name="connsiteX86" fmla="*/ 2926773 w 4528704"/>
              <a:gd name="connsiteY86" fmla="*/ 2589068 h 3290454"/>
              <a:gd name="connsiteX87" fmla="*/ 1688523 w 4528704"/>
              <a:gd name="connsiteY87" fmla="*/ 2597727 h 3290454"/>
              <a:gd name="connsiteX88" fmla="*/ 1688523 w 4528704"/>
              <a:gd name="connsiteY88" fmla="*/ 2563091 h 3290454"/>
              <a:gd name="connsiteX89" fmla="*/ 1688523 w 4528704"/>
              <a:gd name="connsiteY89" fmla="*/ 2597727 h 3290454"/>
              <a:gd name="connsiteX90" fmla="*/ 2796887 w 4528704"/>
              <a:gd name="connsiteY90" fmla="*/ 2589068 h 3290454"/>
              <a:gd name="connsiteX91" fmla="*/ 2796887 w 4528704"/>
              <a:gd name="connsiteY91" fmla="*/ 2554432 h 3290454"/>
              <a:gd name="connsiteX92" fmla="*/ 2796887 w 4528704"/>
              <a:gd name="connsiteY92" fmla="*/ 2589068 h 3290454"/>
              <a:gd name="connsiteX93" fmla="*/ 2892137 w 4528704"/>
              <a:gd name="connsiteY93" fmla="*/ 2537114 h 3290454"/>
              <a:gd name="connsiteX94" fmla="*/ 2866159 w 4528704"/>
              <a:gd name="connsiteY94" fmla="*/ 2554432 h 3290454"/>
              <a:gd name="connsiteX95" fmla="*/ 2883478 w 4528704"/>
              <a:gd name="connsiteY95" fmla="*/ 2571750 h 3290454"/>
              <a:gd name="connsiteX96" fmla="*/ 2857500 w 4528704"/>
              <a:gd name="connsiteY96" fmla="*/ 2563091 h 3290454"/>
              <a:gd name="connsiteX97" fmla="*/ 2866159 w 4528704"/>
              <a:gd name="connsiteY97" fmla="*/ 2537114 h 3290454"/>
              <a:gd name="connsiteX98" fmla="*/ 2892137 w 4528704"/>
              <a:gd name="connsiteY98" fmla="*/ 2537114 h 3290454"/>
              <a:gd name="connsiteX99" fmla="*/ 1420091 w 4528704"/>
              <a:gd name="connsiteY99" fmla="*/ 2563091 h 3290454"/>
              <a:gd name="connsiteX100" fmla="*/ 1342159 w 4528704"/>
              <a:gd name="connsiteY100" fmla="*/ 2537114 h 3290454"/>
              <a:gd name="connsiteX101" fmla="*/ 1420091 w 4528704"/>
              <a:gd name="connsiteY101" fmla="*/ 2563091 h 3290454"/>
              <a:gd name="connsiteX102" fmla="*/ 1212273 w 4528704"/>
              <a:gd name="connsiteY102" fmla="*/ 2537114 h 3290454"/>
              <a:gd name="connsiteX103" fmla="*/ 1272887 w 4528704"/>
              <a:gd name="connsiteY103" fmla="*/ 2563091 h 3290454"/>
              <a:gd name="connsiteX104" fmla="*/ 1125682 w 4528704"/>
              <a:gd name="connsiteY104" fmla="*/ 2580409 h 3290454"/>
              <a:gd name="connsiteX105" fmla="*/ 1272887 w 4528704"/>
              <a:gd name="connsiteY105" fmla="*/ 2589068 h 3290454"/>
              <a:gd name="connsiteX106" fmla="*/ 1307523 w 4528704"/>
              <a:gd name="connsiteY106" fmla="*/ 2606386 h 3290454"/>
              <a:gd name="connsiteX107" fmla="*/ 1333500 w 4528704"/>
              <a:gd name="connsiteY107" fmla="*/ 2589068 h 3290454"/>
              <a:gd name="connsiteX108" fmla="*/ 1359477 w 4528704"/>
              <a:gd name="connsiteY108" fmla="*/ 2606386 h 3290454"/>
              <a:gd name="connsiteX109" fmla="*/ 1342159 w 4528704"/>
              <a:gd name="connsiteY109" fmla="*/ 2615046 h 3290454"/>
              <a:gd name="connsiteX110" fmla="*/ 1437409 w 4528704"/>
              <a:gd name="connsiteY110" fmla="*/ 2641023 h 3290454"/>
              <a:gd name="connsiteX111" fmla="*/ 1428750 w 4528704"/>
              <a:gd name="connsiteY111" fmla="*/ 2658341 h 3290454"/>
              <a:gd name="connsiteX112" fmla="*/ 1480705 w 4528704"/>
              <a:gd name="connsiteY112" fmla="*/ 2701636 h 3290454"/>
              <a:gd name="connsiteX113" fmla="*/ 1463387 w 4528704"/>
              <a:gd name="connsiteY113" fmla="*/ 2736273 h 3290454"/>
              <a:gd name="connsiteX114" fmla="*/ 1125682 w 4528704"/>
              <a:gd name="connsiteY114" fmla="*/ 2744932 h 3290454"/>
              <a:gd name="connsiteX115" fmla="*/ 1125682 w 4528704"/>
              <a:gd name="connsiteY115" fmla="*/ 2762250 h 3290454"/>
              <a:gd name="connsiteX116" fmla="*/ 1480705 w 4528704"/>
              <a:gd name="connsiteY116" fmla="*/ 2762250 h 3290454"/>
              <a:gd name="connsiteX117" fmla="*/ 1463387 w 4528704"/>
              <a:gd name="connsiteY117" fmla="*/ 2796886 h 3290454"/>
              <a:gd name="connsiteX118" fmla="*/ 1091046 w 4528704"/>
              <a:gd name="connsiteY118" fmla="*/ 2796886 h 3290454"/>
              <a:gd name="connsiteX119" fmla="*/ 1099705 w 4528704"/>
              <a:gd name="connsiteY119" fmla="*/ 2701636 h 3290454"/>
              <a:gd name="connsiteX120" fmla="*/ 1402773 w 4528704"/>
              <a:gd name="connsiteY120" fmla="*/ 2684318 h 3290454"/>
              <a:gd name="connsiteX121" fmla="*/ 1099705 w 4528704"/>
              <a:gd name="connsiteY121" fmla="*/ 2675659 h 3290454"/>
              <a:gd name="connsiteX122" fmla="*/ 1099705 w 4528704"/>
              <a:gd name="connsiteY122" fmla="*/ 2632364 h 3290454"/>
              <a:gd name="connsiteX123" fmla="*/ 1298864 w 4528704"/>
              <a:gd name="connsiteY123" fmla="*/ 2641023 h 3290454"/>
              <a:gd name="connsiteX124" fmla="*/ 1333500 w 4528704"/>
              <a:gd name="connsiteY124" fmla="*/ 2623705 h 3290454"/>
              <a:gd name="connsiteX125" fmla="*/ 1099705 w 4528704"/>
              <a:gd name="connsiteY125" fmla="*/ 2615046 h 3290454"/>
              <a:gd name="connsiteX126" fmla="*/ 1091046 w 4528704"/>
              <a:gd name="connsiteY126" fmla="*/ 2537114 h 3290454"/>
              <a:gd name="connsiteX127" fmla="*/ 1212273 w 4528704"/>
              <a:gd name="connsiteY127" fmla="*/ 2537114 h 3290454"/>
              <a:gd name="connsiteX128" fmla="*/ 1333500 w 4528704"/>
              <a:gd name="connsiteY128" fmla="*/ 2528455 h 3290454"/>
              <a:gd name="connsiteX129" fmla="*/ 1298864 w 4528704"/>
              <a:gd name="connsiteY129" fmla="*/ 2519796 h 3290454"/>
              <a:gd name="connsiteX130" fmla="*/ 1333500 w 4528704"/>
              <a:gd name="connsiteY130" fmla="*/ 2528455 h 3290454"/>
              <a:gd name="connsiteX131" fmla="*/ 2978728 w 4528704"/>
              <a:gd name="connsiteY131" fmla="*/ 2528455 h 3290454"/>
              <a:gd name="connsiteX132" fmla="*/ 2978728 w 4528704"/>
              <a:gd name="connsiteY132" fmla="*/ 2554432 h 3290454"/>
              <a:gd name="connsiteX133" fmla="*/ 2944091 w 4528704"/>
              <a:gd name="connsiteY133" fmla="*/ 2554432 h 3290454"/>
              <a:gd name="connsiteX134" fmla="*/ 2952750 w 4528704"/>
              <a:gd name="connsiteY134" fmla="*/ 2545773 h 3290454"/>
              <a:gd name="connsiteX135" fmla="*/ 2952750 w 4528704"/>
              <a:gd name="connsiteY135" fmla="*/ 2502477 h 3290454"/>
              <a:gd name="connsiteX136" fmla="*/ 2978728 w 4528704"/>
              <a:gd name="connsiteY136" fmla="*/ 2528455 h 3290454"/>
              <a:gd name="connsiteX137" fmla="*/ 1151659 w 4528704"/>
              <a:gd name="connsiteY137" fmla="*/ 2493818 h 3290454"/>
              <a:gd name="connsiteX138" fmla="*/ 1186296 w 4528704"/>
              <a:gd name="connsiteY138" fmla="*/ 2519796 h 3290454"/>
              <a:gd name="connsiteX139" fmla="*/ 1065068 w 4528704"/>
              <a:gd name="connsiteY139" fmla="*/ 2493818 h 3290454"/>
              <a:gd name="connsiteX140" fmla="*/ 1151659 w 4528704"/>
              <a:gd name="connsiteY140" fmla="*/ 2493818 h 3290454"/>
              <a:gd name="connsiteX141" fmla="*/ 2909455 w 4528704"/>
              <a:gd name="connsiteY141" fmla="*/ 2485159 h 3290454"/>
              <a:gd name="connsiteX142" fmla="*/ 2900796 w 4528704"/>
              <a:gd name="connsiteY142" fmla="*/ 2485159 h 3290454"/>
              <a:gd name="connsiteX143" fmla="*/ 2909455 w 4528704"/>
              <a:gd name="connsiteY143" fmla="*/ 2485159 h 3290454"/>
              <a:gd name="connsiteX144" fmla="*/ 2814205 w 4528704"/>
              <a:gd name="connsiteY144" fmla="*/ 2519796 h 3290454"/>
              <a:gd name="connsiteX145" fmla="*/ 2779568 w 4528704"/>
              <a:gd name="connsiteY145" fmla="*/ 2528455 h 3290454"/>
              <a:gd name="connsiteX146" fmla="*/ 2796887 w 4528704"/>
              <a:gd name="connsiteY146" fmla="*/ 2511136 h 3290454"/>
              <a:gd name="connsiteX147" fmla="*/ 2770909 w 4528704"/>
              <a:gd name="connsiteY147" fmla="*/ 2485159 h 3290454"/>
              <a:gd name="connsiteX148" fmla="*/ 2814205 w 4528704"/>
              <a:gd name="connsiteY148" fmla="*/ 2519796 h 3290454"/>
              <a:gd name="connsiteX149" fmla="*/ 787977 w 4528704"/>
              <a:gd name="connsiteY149" fmla="*/ 2511136 h 3290454"/>
              <a:gd name="connsiteX150" fmla="*/ 796636 w 4528704"/>
              <a:gd name="connsiteY150" fmla="*/ 2485159 h 3290454"/>
              <a:gd name="connsiteX151" fmla="*/ 787977 w 4528704"/>
              <a:gd name="connsiteY151" fmla="*/ 2511136 h 3290454"/>
              <a:gd name="connsiteX152" fmla="*/ 753341 w 4528704"/>
              <a:gd name="connsiteY152" fmla="*/ 2511136 h 3290454"/>
              <a:gd name="connsiteX153" fmla="*/ 762000 w 4528704"/>
              <a:gd name="connsiteY153" fmla="*/ 2485159 h 3290454"/>
              <a:gd name="connsiteX154" fmla="*/ 753341 w 4528704"/>
              <a:gd name="connsiteY154" fmla="*/ 2511136 h 3290454"/>
              <a:gd name="connsiteX155" fmla="*/ 736023 w 4528704"/>
              <a:gd name="connsiteY155" fmla="*/ 2511136 h 3290454"/>
              <a:gd name="connsiteX156" fmla="*/ 692727 w 4528704"/>
              <a:gd name="connsiteY156" fmla="*/ 2485159 h 3290454"/>
              <a:gd name="connsiteX157" fmla="*/ 736023 w 4528704"/>
              <a:gd name="connsiteY157" fmla="*/ 2511136 h 3290454"/>
              <a:gd name="connsiteX158" fmla="*/ 2597728 w 4528704"/>
              <a:gd name="connsiteY158" fmla="*/ 2467841 h 3290454"/>
              <a:gd name="connsiteX159" fmla="*/ 2571750 w 4528704"/>
              <a:gd name="connsiteY159" fmla="*/ 2450523 h 3290454"/>
              <a:gd name="connsiteX160" fmla="*/ 2597728 w 4528704"/>
              <a:gd name="connsiteY160" fmla="*/ 2467841 h 3290454"/>
              <a:gd name="connsiteX161" fmla="*/ 1593273 w 4528704"/>
              <a:gd name="connsiteY161" fmla="*/ 2467841 h 3290454"/>
              <a:gd name="connsiteX162" fmla="*/ 1549977 w 4528704"/>
              <a:gd name="connsiteY162" fmla="*/ 2450523 h 3290454"/>
              <a:gd name="connsiteX163" fmla="*/ 1593273 w 4528704"/>
              <a:gd name="connsiteY163" fmla="*/ 2467841 h 3290454"/>
              <a:gd name="connsiteX164" fmla="*/ 2788228 w 4528704"/>
              <a:gd name="connsiteY164" fmla="*/ 2467841 h 3290454"/>
              <a:gd name="connsiteX165" fmla="*/ 2788228 w 4528704"/>
              <a:gd name="connsiteY165" fmla="*/ 2441864 h 3290454"/>
              <a:gd name="connsiteX166" fmla="*/ 2788228 w 4528704"/>
              <a:gd name="connsiteY166" fmla="*/ 2467841 h 3290454"/>
              <a:gd name="connsiteX167" fmla="*/ 1108364 w 4528704"/>
              <a:gd name="connsiteY167" fmla="*/ 2441864 h 3290454"/>
              <a:gd name="connsiteX168" fmla="*/ 1108364 w 4528704"/>
              <a:gd name="connsiteY168" fmla="*/ 2467841 h 3290454"/>
              <a:gd name="connsiteX169" fmla="*/ 1021773 w 4528704"/>
              <a:gd name="connsiteY169" fmla="*/ 2441864 h 3290454"/>
              <a:gd name="connsiteX170" fmla="*/ 1108364 w 4528704"/>
              <a:gd name="connsiteY170" fmla="*/ 2441864 h 3290454"/>
              <a:gd name="connsiteX171" fmla="*/ 736023 w 4528704"/>
              <a:gd name="connsiteY171" fmla="*/ 2467841 h 3290454"/>
              <a:gd name="connsiteX172" fmla="*/ 718705 w 4528704"/>
              <a:gd name="connsiteY172" fmla="*/ 2441864 h 3290454"/>
              <a:gd name="connsiteX173" fmla="*/ 736023 w 4528704"/>
              <a:gd name="connsiteY173" fmla="*/ 2467841 h 3290454"/>
              <a:gd name="connsiteX174" fmla="*/ 3377046 w 4528704"/>
              <a:gd name="connsiteY174" fmla="*/ 2433205 h 3290454"/>
              <a:gd name="connsiteX175" fmla="*/ 3463637 w 4528704"/>
              <a:gd name="connsiteY175" fmla="*/ 2467841 h 3290454"/>
              <a:gd name="connsiteX176" fmla="*/ 3403023 w 4528704"/>
              <a:gd name="connsiteY176" fmla="*/ 2493818 h 3290454"/>
              <a:gd name="connsiteX177" fmla="*/ 3342409 w 4528704"/>
              <a:gd name="connsiteY177" fmla="*/ 2459182 h 3290454"/>
              <a:gd name="connsiteX178" fmla="*/ 3333750 w 4528704"/>
              <a:gd name="connsiteY178" fmla="*/ 2485159 h 3290454"/>
              <a:gd name="connsiteX179" fmla="*/ 3325091 w 4528704"/>
              <a:gd name="connsiteY179" fmla="*/ 2459182 h 3290454"/>
              <a:gd name="connsiteX180" fmla="*/ 3281796 w 4528704"/>
              <a:gd name="connsiteY180" fmla="*/ 2433205 h 3290454"/>
              <a:gd name="connsiteX181" fmla="*/ 3377046 w 4528704"/>
              <a:gd name="connsiteY181" fmla="*/ 2433205 h 3290454"/>
              <a:gd name="connsiteX182" fmla="*/ 2900796 w 4528704"/>
              <a:gd name="connsiteY182" fmla="*/ 2450523 h 3290454"/>
              <a:gd name="connsiteX183" fmla="*/ 2892137 w 4528704"/>
              <a:gd name="connsiteY183" fmla="*/ 2476500 h 3290454"/>
              <a:gd name="connsiteX184" fmla="*/ 2822864 w 4528704"/>
              <a:gd name="connsiteY184" fmla="*/ 2424546 h 3290454"/>
              <a:gd name="connsiteX185" fmla="*/ 2857500 w 4528704"/>
              <a:gd name="connsiteY185" fmla="*/ 2415886 h 3290454"/>
              <a:gd name="connsiteX186" fmla="*/ 2900796 w 4528704"/>
              <a:gd name="connsiteY186" fmla="*/ 2450523 h 3290454"/>
              <a:gd name="connsiteX187" fmla="*/ 2563091 w 4528704"/>
              <a:gd name="connsiteY187" fmla="*/ 2441864 h 3290454"/>
              <a:gd name="connsiteX188" fmla="*/ 2502478 w 4528704"/>
              <a:gd name="connsiteY188" fmla="*/ 2415886 h 3290454"/>
              <a:gd name="connsiteX189" fmla="*/ 2563091 w 4528704"/>
              <a:gd name="connsiteY189" fmla="*/ 2441864 h 3290454"/>
              <a:gd name="connsiteX190" fmla="*/ 1082387 w 4528704"/>
              <a:gd name="connsiteY190" fmla="*/ 2415886 h 3290454"/>
              <a:gd name="connsiteX191" fmla="*/ 1039091 w 4528704"/>
              <a:gd name="connsiteY191" fmla="*/ 2424546 h 3290454"/>
              <a:gd name="connsiteX192" fmla="*/ 987136 w 4528704"/>
              <a:gd name="connsiteY192" fmla="*/ 2407227 h 3290454"/>
              <a:gd name="connsiteX193" fmla="*/ 1082387 w 4528704"/>
              <a:gd name="connsiteY193" fmla="*/ 2415886 h 3290454"/>
              <a:gd name="connsiteX194" fmla="*/ 2493818 w 4528704"/>
              <a:gd name="connsiteY194" fmla="*/ 2407227 h 3290454"/>
              <a:gd name="connsiteX195" fmla="*/ 2476500 w 4528704"/>
              <a:gd name="connsiteY195" fmla="*/ 2389909 h 3290454"/>
              <a:gd name="connsiteX196" fmla="*/ 2493818 w 4528704"/>
              <a:gd name="connsiteY196" fmla="*/ 2407227 h 3290454"/>
              <a:gd name="connsiteX197" fmla="*/ 1853046 w 4528704"/>
              <a:gd name="connsiteY197" fmla="*/ 2580409 h 3290454"/>
              <a:gd name="connsiteX198" fmla="*/ 2000250 w 4528704"/>
              <a:gd name="connsiteY198" fmla="*/ 2675659 h 3290454"/>
              <a:gd name="connsiteX199" fmla="*/ 2000250 w 4528704"/>
              <a:gd name="connsiteY199" fmla="*/ 2701636 h 3290454"/>
              <a:gd name="connsiteX200" fmla="*/ 1844387 w 4528704"/>
              <a:gd name="connsiteY200" fmla="*/ 2580409 h 3290454"/>
              <a:gd name="connsiteX201" fmla="*/ 1723159 w 4528704"/>
              <a:gd name="connsiteY201" fmla="*/ 2459182 h 3290454"/>
              <a:gd name="connsiteX202" fmla="*/ 1740477 w 4528704"/>
              <a:gd name="connsiteY202" fmla="*/ 2441864 h 3290454"/>
              <a:gd name="connsiteX203" fmla="*/ 1688523 w 4528704"/>
              <a:gd name="connsiteY203" fmla="*/ 2372591 h 3290454"/>
              <a:gd name="connsiteX204" fmla="*/ 1853046 w 4528704"/>
              <a:gd name="connsiteY204" fmla="*/ 2580409 h 3290454"/>
              <a:gd name="connsiteX205" fmla="*/ 2502478 w 4528704"/>
              <a:gd name="connsiteY205" fmla="*/ 2389909 h 3290454"/>
              <a:gd name="connsiteX206" fmla="*/ 2511137 w 4528704"/>
              <a:gd name="connsiteY206" fmla="*/ 2363932 h 3290454"/>
              <a:gd name="connsiteX207" fmla="*/ 2502478 w 4528704"/>
              <a:gd name="connsiteY207" fmla="*/ 2389909 h 3290454"/>
              <a:gd name="connsiteX208" fmla="*/ 2251364 w 4528704"/>
              <a:gd name="connsiteY208" fmla="*/ 2398568 h 3290454"/>
              <a:gd name="connsiteX209" fmla="*/ 2216728 w 4528704"/>
              <a:gd name="connsiteY209" fmla="*/ 2363932 h 3290454"/>
              <a:gd name="connsiteX210" fmla="*/ 2372591 w 4528704"/>
              <a:gd name="connsiteY210" fmla="*/ 2537114 h 3290454"/>
              <a:gd name="connsiteX211" fmla="*/ 2337955 w 4528704"/>
              <a:gd name="connsiteY211" fmla="*/ 2528455 h 3290454"/>
              <a:gd name="connsiteX212" fmla="*/ 2363932 w 4528704"/>
              <a:gd name="connsiteY212" fmla="*/ 2563091 h 3290454"/>
              <a:gd name="connsiteX213" fmla="*/ 2182091 w 4528704"/>
              <a:gd name="connsiteY213" fmla="*/ 2363932 h 3290454"/>
              <a:gd name="connsiteX214" fmla="*/ 2251364 w 4528704"/>
              <a:gd name="connsiteY214" fmla="*/ 2398568 h 3290454"/>
              <a:gd name="connsiteX215" fmla="*/ 831273 w 4528704"/>
              <a:gd name="connsiteY215" fmla="*/ 2415886 h 3290454"/>
              <a:gd name="connsiteX216" fmla="*/ 796636 w 4528704"/>
              <a:gd name="connsiteY216" fmla="*/ 2398568 h 3290454"/>
              <a:gd name="connsiteX217" fmla="*/ 762000 w 4528704"/>
              <a:gd name="connsiteY217" fmla="*/ 2433205 h 3290454"/>
              <a:gd name="connsiteX218" fmla="*/ 779318 w 4528704"/>
              <a:gd name="connsiteY218" fmla="*/ 2441864 h 3290454"/>
              <a:gd name="connsiteX219" fmla="*/ 796636 w 4528704"/>
              <a:gd name="connsiteY219" fmla="*/ 2415886 h 3290454"/>
              <a:gd name="connsiteX220" fmla="*/ 831273 w 4528704"/>
              <a:gd name="connsiteY220" fmla="*/ 2450523 h 3290454"/>
              <a:gd name="connsiteX221" fmla="*/ 805296 w 4528704"/>
              <a:gd name="connsiteY221" fmla="*/ 2441864 h 3290454"/>
              <a:gd name="connsiteX222" fmla="*/ 779318 w 4528704"/>
              <a:gd name="connsiteY222" fmla="*/ 2467841 h 3290454"/>
              <a:gd name="connsiteX223" fmla="*/ 831273 w 4528704"/>
              <a:gd name="connsiteY223" fmla="*/ 2467841 h 3290454"/>
              <a:gd name="connsiteX224" fmla="*/ 857250 w 4528704"/>
              <a:gd name="connsiteY224" fmla="*/ 2571750 h 3290454"/>
              <a:gd name="connsiteX225" fmla="*/ 805296 w 4528704"/>
              <a:gd name="connsiteY225" fmla="*/ 2571750 h 3290454"/>
              <a:gd name="connsiteX226" fmla="*/ 891886 w 4528704"/>
              <a:gd name="connsiteY226" fmla="*/ 2649682 h 3290454"/>
              <a:gd name="connsiteX227" fmla="*/ 865909 w 4528704"/>
              <a:gd name="connsiteY227" fmla="*/ 2658341 h 3290454"/>
              <a:gd name="connsiteX228" fmla="*/ 787977 w 4528704"/>
              <a:gd name="connsiteY228" fmla="*/ 2597727 h 3290454"/>
              <a:gd name="connsiteX229" fmla="*/ 632114 w 4528704"/>
              <a:gd name="connsiteY229" fmla="*/ 2727614 h 3290454"/>
              <a:gd name="connsiteX230" fmla="*/ 649432 w 4528704"/>
              <a:gd name="connsiteY230" fmla="*/ 2667000 h 3290454"/>
              <a:gd name="connsiteX231" fmla="*/ 727364 w 4528704"/>
              <a:gd name="connsiteY231" fmla="*/ 2545773 h 3290454"/>
              <a:gd name="connsiteX232" fmla="*/ 701386 w 4528704"/>
              <a:gd name="connsiteY232" fmla="*/ 2537114 h 3290454"/>
              <a:gd name="connsiteX233" fmla="*/ 484909 w 4528704"/>
              <a:gd name="connsiteY233" fmla="*/ 2736273 h 3290454"/>
              <a:gd name="connsiteX234" fmla="*/ 632114 w 4528704"/>
              <a:gd name="connsiteY234" fmla="*/ 2571750 h 3290454"/>
              <a:gd name="connsiteX235" fmla="*/ 597477 w 4528704"/>
              <a:gd name="connsiteY235" fmla="*/ 2563091 h 3290454"/>
              <a:gd name="connsiteX236" fmla="*/ 562841 w 4528704"/>
              <a:gd name="connsiteY236" fmla="*/ 2571750 h 3290454"/>
              <a:gd name="connsiteX237" fmla="*/ 432955 w 4528704"/>
              <a:gd name="connsiteY237" fmla="*/ 2727614 h 3290454"/>
              <a:gd name="connsiteX238" fmla="*/ 389659 w 4528704"/>
              <a:gd name="connsiteY238" fmla="*/ 2727614 h 3290454"/>
              <a:gd name="connsiteX239" fmla="*/ 554182 w 4528704"/>
              <a:gd name="connsiteY239" fmla="*/ 2563091 h 3290454"/>
              <a:gd name="connsiteX240" fmla="*/ 588818 w 4528704"/>
              <a:gd name="connsiteY240" fmla="*/ 2545773 h 3290454"/>
              <a:gd name="connsiteX241" fmla="*/ 632114 w 4528704"/>
              <a:gd name="connsiteY241" fmla="*/ 2571750 h 3290454"/>
              <a:gd name="connsiteX242" fmla="*/ 658091 w 4528704"/>
              <a:gd name="connsiteY242" fmla="*/ 2545773 h 3290454"/>
              <a:gd name="connsiteX243" fmla="*/ 640773 w 4528704"/>
              <a:gd name="connsiteY243" fmla="*/ 2519796 h 3290454"/>
              <a:gd name="connsiteX244" fmla="*/ 623455 w 4528704"/>
              <a:gd name="connsiteY244" fmla="*/ 2537114 h 3290454"/>
              <a:gd name="connsiteX245" fmla="*/ 692727 w 4528704"/>
              <a:gd name="connsiteY245" fmla="*/ 2433205 h 3290454"/>
              <a:gd name="connsiteX246" fmla="*/ 718705 w 4528704"/>
              <a:gd name="connsiteY246" fmla="*/ 2441864 h 3290454"/>
              <a:gd name="connsiteX247" fmla="*/ 727364 w 4528704"/>
              <a:gd name="connsiteY247" fmla="*/ 2381250 h 3290454"/>
              <a:gd name="connsiteX248" fmla="*/ 736023 w 4528704"/>
              <a:gd name="connsiteY248" fmla="*/ 2381250 h 3290454"/>
              <a:gd name="connsiteX249" fmla="*/ 762000 w 4528704"/>
              <a:gd name="connsiteY249" fmla="*/ 2424546 h 3290454"/>
              <a:gd name="connsiteX250" fmla="*/ 779318 w 4528704"/>
              <a:gd name="connsiteY250" fmla="*/ 2407227 h 3290454"/>
              <a:gd name="connsiteX251" fmla="*/ 762000 w 4528704"/>
              <a:gd name="connsiteY251" fmla="*/ 2389909 h 3290454"/>
              <a:gd name="connsiteX252" fmla="*/ 805296 w 4528704"/>
              <a:gd name="connsiteY252" fmla="*/ 2381250 h 3290454"/>
              <a:gd name="connsiteX253" fmla="*/ 805296 w 4528704"/>
              <a:gd name="connsiteY253" fmla="*/ 2355273 h 3290454"/>
              <a:gd name="connsiteX254" fmla="*/ 831273 w 4528704"/>
              <a:gd name="connsiteY254" fmla="*/ 2415886 h 3290454"/>
              <a:gd name="connsiteX255" fmla="*/ 3325091 w 4528704"/>
              <a:gd name="connsiteY255" fmla="*/ 2346614 h 3290454"/>
              <a:gd name="connsiteX256" fmla="*/ 3420341 w 4528704"/>
              <a:gd name="connsiteY256" fmla="*/ 2381250 h 3290454"/>
              <a:gd name="connsiteX257" fmla="*/ 3385705 w 4528704"/>
              <a:gd name="connsiteY257" fmla="*/ 2372591 h 3290454"/>
              <a:gd name="connsiteX258" fmla="*/ 3403023 w 4528704"/>
              <a:gd name="connsiteY258" fmla="*/ 2337955 h 3290454"/>
              <a:gd name="connsiteX259" fmla="*/ 3429000 w 4528704"/>
              <a:gd name="connsiteY259" fmla="*/ 2363932 h 3290454"/>
              <a:gd name="connsiteX260" fmla="*/ 3446319 w 4528704"/>
              <a:gd name="connsiteY260" fmla="*/ 2346614 h 3290454"/>
              <a:gd name="connsiteX261" fmla="*/ 3498273 w 4528704"/>
              <a:gd name="connsiteY261" fmla="*/ 2363932 h 3290454"/>
              <a:gd name="connsiteX262" fmla="*/ 3498273 w 4528704"/>
              <a:gd name="connsiteY262" fmla="*/ 2398568 h 3290454"/>
              <a:gd name="connsiteX263" fmla="*/ 3532909 w 4528704"/>
              <a:gd name="connsiteY263" fmla="*/ 2398568 h 3290454"/>
              <a:gd name="connsiteX264" fmla="*/ 3515591 w 4528704"/>
              <a:gd name="connsiteY264" fmla="*/ 2389909 h 3290454"/>
              <a:gd name="connsiteX265" fmla="*/ 3550228 w 4528704"/>
              <a:gd name="connsiteY265" fmla="*/ 2363932 h 3290454"/>
              <a:gd name="connsiteX266" fmla="*/ 3610841 w 4528704"/>
              <a:gd name="connsiteY266" fmla="*/ 2424546 h 3290454"/>
              <a:gd name="connsiteX267" fmla="*/ 3576205 w 4528704"/>
              <a:gd name="connsiteY267" fmla="*/ 2424546 h 3290454"/>
              <a:gd name="connsiteX268" fmla="*/ 3558887 w 4528704"/>
              <a:gd name="connsiteY268" fmla="*/ 2389909 h 3290454"/>
              <a:gd name="connsiteX269" fmla="*/ 3515591 w 4528704"/>
              <a:gd name="connsiteY269" fmla="*/ 2424546 h 3290454"/>
              <a:gd name="connsiteX270" fmla="*/ 3463637 w 4528704"/>
              <a:gd name="connsiteY270" fmla="*/ 2389909 h 3290454"/>
              <a:gd name="connsiteX271" fmla="*/ 3437659 w 4528704"/>
              <a:gd name="connsiteY271" fmla="*/ 2424546 h 3290454"/>
              <a:gd name="connsiteX272" fmla="*/ 3420341 w 4528704"/>
              <a:gd name="connsiteY272" fmla="*/ 2407227 h 3290454"/>
              <a:gd name="connsiteX273" fmla="*/ 3420341 w 4528704"/>
              <a:gd name="connsiteY273" fmla="*/ 2398568 h 3290454"/>
              <a:gd name="connsiteX274" fmla="*/ 3420341 w 4528704"/>
              <a:gd name="connsiteY274" fmla="*/ 2389909 h 3290454"/>
              <a:gd name="connsiteX275" fmla="*/ 3368387 w 4528704"/>
              <a:gd name="connsiteY275" fmla="*/ 2415886 h 3290454"/>
              <a:gd name="connsiteX276" fmla="*/ 3325091 w 4528704"/>
              <a:gd name="connsiteY276" fmla="*/ 2398568 h 3290454"/>
              <a:gd name="connsiteX277" fmla="*/ 3299114 w 4528704"/>
              <a:gd name="connsiteY277" fmla="*/ 2415886 h 3290454"/>
              <a:gd name="connsiteX278" fmla="*/ 3281796 w 4528704"/>
              <a:gd name="connsiteY278" fmla="*/ 2389909 h 3290454"/>
              <a:gd name="connsiteX279" fmla="*/ 3264478 w 4528704"/>
              <a:gd name="connsiteY279" fmla="*/ 2415886 h 3290454"/>
              <a:gd name="connsiteX280" fmla="*/ 3238500 w 4528704"/>
              <a:gd name="connsiteY280" fmla="*/ 2398568 h 3290454"/>
              <a:gd name="connsiteX281" fmla="*/ 3203864 w 4528704"/>
              <a:gd name="connsiteY281" fmla="*/ 2424546 h 3290454"/>
              <a:gd name="connsiteX282" fmla="*/ 3177887 w 4528704"/>
              <a:gd name="connsiteY282" fmla="*/ 2415886 h 3290454"/>
              <a:gd name="connsiteX283" fmla="*/ 3203864 w 4528704"/>
              <a:gd name="connsiteY283" fmla="*/ 2389909 h 3290454"/>
              <a:gd name="connsiteX284" fmla="*/ 3169228 w 4528704"/>
              <a:gd name="connsiteY284" fmla="*/ 2363932 h 3290454"/>
              <a:gd name="connsiteX285" fmla="*/ 3186546 w 4528704"/>
              <a:gd name="connsiteY285" fmla="*/ 2346614 h 3290454"/>
              <a:gd name="connsiteX286" fmla="*/ 3238500 w 4528704"/>
              <a:gd name="connsiteY286" fmla="*/ 2372591 h 3290454"/>
              <a:gd name="connsiteX287" fmla="*/ 3281796 w 4528704"/>
              <a:gd name="connsiteY287" fmla="*/ 2337955 h 3290454"/>
              <a:gd name="connsiteX288" fmla="*/ 3325091 w 4528704"/>
              <a:gd name="connsiteY288" fmla="*/ 2346614 h 3290454"/>
              <a:gd name="connsiteX289" fmla="*/ 2260023 w 4528704"/>
              <a:gd name="connsiteY289" fmla="*/ 2311977 h 3290454"/>
              <a:gd name="connsiteX290" fmla="*/ 2346614 w 4528704"/>
              <a:gd name="connsiteY290" fmla="*/ 2398568 h 3290454"/>
              <a:gd name="connsiteX291" fmla="*/ 2260023 w 4528704"/>
              <a:gd name="connsiteY291" fmla="*/ 2311977 h 3290454"/>
              <a:gd name="connsiteX292" fmla="*/ 1056409 w 4528704"/>
              <a:gd name="connsiteY292" fmla="*/ 2303318 h 3290454"/>
              <a:gd name="connsiteX293" fmla="*/ 952500 w 4528704"/>
              <a:gd name="connsiteY293" fmla="*/ 2303318 h 3290454"/>
              <a:gd name="connsiteX294" fmla="*/ 1056409 w 4528704"/>
              <a:gd name="connsiteY294" fmla="*/ 2303318 h 3290454"/>
              <a:gd name="connsiteX295" fmla="*/ 3212523 w 4528704"/>
              <a:gd name="connsiteY295" fmla="*/ 2294659 h 3290454"/>
              <a:gd name="connsiteX296" fmla="*/ 3203864 w 4528704"/>
              <a:gd name="connsiteY296" fmla="*/ 2294659 h 3290454"/>
              <a:gd name="connsiteX297" fmla="*/ 3212523 w 4528704"/>
              <a:gd name="connsiteY297" fmla="*/ 2294659 h 3290454"/>
              <a:gd name="connsiteX298" fmla="*/ 3186546 w 4528704"/>
              <a:gd name="connsiteY298" fmla="*/ 2294659 h 3290454"/>
              <a:gd name="connsiteX299" fmla="*/ 3169228 w 4528704"/>
              <a:gd name="connsiteY299" fmla="*/ 2311977 h 3290454"/>
              <a:gd name="connsiteX300" fmla="*/ 3125932 w 4528704"/>
              <a:gd name="connsiteY300" fmla="*/ 2294659 h 3290454"/>
              <a:gd name="connsiteX301" fmla="*/ 3186546 w 4528704"/>
              <a:gd name="connsiteY301" fmla="*/ 2294659 h 3290454"/>
              <a:gd name="connsiteX302" fmla="*/ 2459182 w 4528704"/>
              <a:gd name="connsiteY302" fmla="*/ 2372591 h 3290454"/>
              <a:gd name="connsiteX303" fmla="*/ 2381250 w 4528704"/>
              <a:gd name="connsiteY303" fmla="*/ 2268682 h 3290454"/>
              <a:gd name="connsiteX304" fmla="*/ 2459182 w 4528704"/>
              <a:gd name="connsiteY304" fmla="*/ 2372591 h 3290454"/>
              <a:gd name="connsiteX305" fmla="*/ 3177887 w 4528704"/>
              <a:gd name="connsiteY305" fmla="*/ 2260023 h 3290454"/>
              <a:gd name="connsiteX306" fmla="*/ 3108614 w 4528704"/>
              <a:gd name="connsiteY306" fmla="*/ 2268682 h 3290454"/>
              <a:gd name="connsiteX307" fmla="*/ 3056659 w 4528704"/>
              <a:gd name="connsiteY307" fmla="*/ 2251364 h 3290454"/>
              <a:gd name="connsiteX308" fmla="*/ 3177887 w 4528704"/>
              <a:gd name="connsiteY308" fmla="*/ 2260023 h 3290454"/>
              <a:gd name="connsiteX309" fmla="*/ 865909 w 4528704"/>
              <a:gd name="connsiteY309" fmla="*/ 2303318 h 3290454"/>
              <a:gd name="connsiteX310" fmla="*/ 865909 w 4528704"/>
              <a:gd name="connsiteY310" fmla="*/ 2234046 h 3290454"/>
              <a:gd name="connsiteX311" fmla="*/ 865909 w 4528704"/>
              <a:gd name="connsiteY311" fmla="*/ 2303318 h 3290454"/>
              <a:gd name="connsiteX312" fmla="*/ 3151909 w 4528704"/>
              <a:gd name="connsiteY312" fmla="*/ 2234046 h 3290454"/>
              <a:gd name="connsiteX313" fmla="*/ 3004705 w 4528704"/>
              <a:gd name="connsiteY313" fmla="*/ 2216727 h 3290454"/>
              <a:gd name="connsiteX314" fmla="*/ 3151909 w 4528704"/>
              <a:gd name="connsiteY314" fmla="*/ 2234046 h 3290454"/>
              <a:gd name="connsiteX315" fmla="*/ 2355273 w 4528704"/>
              <a:gd name="connsiteY315" fmla="*/ 2234046 h 3290454"/>
              <a:gd name="connsiteX316" fmla="*/ 2329296 w 4528704"/>
              <a:gd name="connsiteY316" fmla="*/ 2216727 h 3290454"/>
              <a:gd name="connsiteX317" fmla="*/ 2355273 w 4528704"/>
              <a:gd name="connsiteY317" fmla="*/ 2234046 h 3290454"/>
              <a:gd name="connsiteX318" fmla="*/ 2398568 w 4528704"/>
              <a:gd name="connsiteY318" fmla="*/ 2225386 h 3290454"/>
              <a:gd name="connsiteX319" fmla="*/ 2363932 w 4528704"/>
              <a:gd name="connsiteY319" fmla="*/ 2251364 h 3290454"/>
              <a:gd name="connsiteX320" fmla="*/ 2389909 w 4528704"/>
              <a:gd name="connsiteY320" fmla="*/ 2208068 h 3290454"/>
              <a:gd name="connsiteX321" fmla="*/ 2398568 w 4528704"/>
              <a:gd name="connsiteY321" fmla="*/ 2225386 h 3290454"/>
              <a:gd name="connsiteX322" fmla="*/ 2874819 w 4528704"/>
              <a:gd name="connsiteY322" fmla="*/ 2216727 h 3290454"/>
              <a:gd name="connsiteX323" fmla="*/ 2840182 w 4528704"/>
              <a:gd name="connsiteY323" fmla="*/ 2225386 h 3290454"/>
              <a:gd name="connsiteX324" fmla="*/ 2840182 w 4528704"/>
              <a:gd name="connsiteY324" fmla="*/ 2234046 h 3290454"/>
              <a:gd name="connsiteX325" fmla="*/ 2840182 w 4528704"/>
              <a:gd name="connsiteY325" fmla="*/ 2199409 h 3290454"/>
              <a:gd name="connsiteX326" fmla="*/ 2874819 w 4528704"/>
              <a:gd name="connsiteY326" fmla="*/ 2216727 h 3290454"/>
              <a:gd name="connsiteX327" fmla="*/ 2848841 w 4528704"/>
              <a:gd name="connsiteY327" fmla="*/ 2190750 h 3290454"/>
              <a:gd name="connsiteX328" fmla="*/ 2857500 w 4528704"/>
              <a:gd name="connsiteY328" fmla="*/ 2173432 h 3290454"/>
              <a:gd name="connsiteX329" fmla="*/ 2848841 w 4528704"/>
              <a:gd name="connsiteY329" fmla="*/ 2190750 h 3290454"/>
              <a:gd name="connsiteX330" fmla="*/ 2260023 w 4528704"/>
              <a:gd name="connsiteY330" fmla="*/ 2234046 h 3290454"/>
              <a:gd name="connsiteX331" fmla="*/ 2216728 w 4528704"/>
              <a:gd name="connsiteY331" fmla="*/ 2147455 h 3290454"/>
              <a:gd name="connsiteX332" fmla="*/ 2251364 w 4528704"/>
              <a:gd name="connsiteY332" fmla="*/ 2199409 h 3290454"/>
              <a:gd name="connsiteX333" fmla="*/ 2381250 w 4528704"/>
              <a:gd name="connsiteY333" fmla="*/ 2329296 h 3290454"/>
              <a:gd name="connsiteX334" fmla="*/ 2502478 w 4528704"/>
              <a:gd name="connsiteY334" fmla="*/ 2441864 h 3290454"/>
              <a:gd name="connsiteX335" fmla="*/ 2580409 w 4528704"/>
              <a:gd name="connsiteY335" fmla="*/ 2493818 h 3290454"/>
              <a:gd name="connsiteX336" fmla="*/ 2623705 w 4528704"/>
              <a:gd name="connsiteY336" fmla="*/ 2589068 h 3290454"/>
              <a:gd name="connsiteX337" fmla="*/ 2260023 w 4528704"/>
              <a:gd name="connsiteY337" fmla="*/ 2234046 h 3290454"/>
              <a:gd name="connsiteX338" fmla="*/ 2043546 w 4528704"/>
              <a:gd name="connsiteY338" fmla="*/ 2138796 h 3290454"/>
              <a:gd name="connsiteX339" fmla="*/ 2000250 w 4528704"/>
              <a:gd name="connsiteY339" fmla="*/ 2138796 h 3290454"/>
              <a:gd name="connsiteX340" fmla="*/ 2043546 w 4528704"/>
              <a:gd name="connsiteY340" fmla="*/ 2138796 h 3290454"/>
              <a:gd name="connsiteX341" fmla="*/ 2857500 w 4528704"/>
              <a:gd name="connsiteY341" fmla="*/ 2121477 h 3290454"/>
              <a:gd name="connsiteX342" fmla="*/ 2848841 w 4528704"/>
              <a:gd name="connsiteY342" fmla="*/ 2121477 h 3290454"/>
              <a:gd name="connsiteX343" fmla="*/ 2857500 w 4528704"/>
              <a:gd name="connsiteY343" fmla="*/ 2121477 h 3290454"/>
              <a:gd name="connsiteX344" fmla="*/ 1913659 w 4528704"/>
              <a:gd name="connsiteY344" fmla="*/ 2130136 h 3290454"/>
              <a:gd name="connsiteX345" fmla="*/ 1887682 w 4528704"/>
              <a:gd name="connsiteY345" fmla="*/ 2086841 h 3290454"/>
              <a:gd name="connsiteX346" fmla="*/ 1982932 w 4528704"/>
              <a:gd name="connsiteY346" fmla="*/ 2156114 h 3290454"/>
              <a:gd name="connsiteX347" fmla="*/ 1939637 w 4528704"/>
              <a:gd name="connsiteY347" fmla="*/ 2199409 h 3290454"/>
              <a:gd name="connsiteX348" fmla="*/ 1835727 w 4528704"/>
              <a:gd name="connsiteY348" fmla="*/ 2156114 h 3290454"/>
              <a:gd name="connsiteX349" fmla="*/ 1775114 w 4528704"/>
              <a:gd name="connsiteY349" fmla="*/ 2173432 h 3290454"/>
              <a:gd name="connsiteX350" fmla="*/ 1723159 w 4528704"/>
              <a:gd name="connsiteY350" fmla="*/ 2138796 h 3290454"/>
              <a:gd name="connsiteX351" fmla="*/ 1731818 w 4528704"/>
              <a:gd name="connsiteY351" fmla="*/ 2130136 h 3290454"/>
              <a:gd name="connsiteX352" fmla="*/ 1766455 w 4528704"/>
              <a:gd name="connsiteY352" fmla="*/ 2121477 h 3290454"/>
              <a:gd name="connsiteX353" fmla="*/ 1835727 w 4528704"/>
              <a:gd name="connsiteY353" fmla="*/ 2138796 h 3290454"/>
              <a:gd name="connsiteX354" fmla="*/ 1809750 w 4528704"/>
              <a:gd name="connsiteY354" fmla="*/ 2069523 h 3290454"/>
              <a:gd name="connsiteX355" fmla="*/ 1913659 w 4528704"/>
              <a:gd name="connsiteY355" fmla="*/ 2130136 h 3290454"/>
              <a:gd name="connsiteX356" fmla="*/ 1541318 w 4528704"/>
              <a:gd name="connsiteY356" fmla="*/ 2147455 h 3290454"/>
              <a:gd name="connsiteX357" fmla="*/ 1428750 w 4528704"/>
              <a:gd name="connsiteY357" fmla="*/ 2147455 h 3290454"/>
              <a:gd name="connsiteX358" fmla="*/ 1584614 w 4528704"/>
              <a:gd name="connsiteY358" fmla="*/ 2069523 h 3290454"/>
              <a:gd name="connsiteX359" fmla="*/ 1541318 w 4528704"/>
              <a:gd name="connsiteY359" fmla="*/ 2147455 h 3290454"/>
              <a:gd name="connsiteX360" fmla="*/ 1723159 w 4528704"/>
              <a:gd name="connsiteY360" fmla="*/ 2095500 h 3290454"/>
              <a:gd name="connsiteX361" fmla="*/ 1740477 w 4528704"/>
              <a:gd name="connsiteY361" fmla="*/ 2060864 h 3290454"/>
              <a:gd name="connsiteX362" fmla="*/ 1723159 w 4528704"/>
              <a:gd name="connsiteY362" fmla="*/ 2095500 h 3290454"/>
              <a:gd name="connsiteX363" fmla="*/ 1368137 w 4528704"/>
              <a:gd name="connsiteY363" fmla="*/ 2156114 h 3290454"/>
              <a:gd name="connsiteX364" fmla="*/ 1220932 w 4528704"/>
              <a:gd name="connsiteY364" fmla="*/ 2286000 h 3290454"/>
              <a:gd name="connsiteX365" fmla="*/ 1584614 w 4528704"/>
              <a:gd name="connsiteY365" fmla="*/ 2034886 h 3290454"/>
              <a:gd name="connsiteX366" fmla="*/ 1368137 w 4528704"/>
              <a:gd name="connsiteY366" fmla="*/ 2156114 h 3290454"/>
              <a:gd name="connsiteX367" fmla="*/ 3091296 w 4528704"/>
              <a:gd name="connsiteY367" fmla="*/ 2017568 h 3290454"/>
              <a:gd name="connsiteX368" fmla="*/ 3082637 w 4528704"/>
              <a:gd name="connsiteY368" fmla="*/ 2086841 h 3290454"/>
              <a:gd name="connsiteX369" fmla="*/ 3117273 w 4528704"/>
              <a:gd name="connsiteY369" fmla="*/ 2190750 h 3290454"/>
              <a:gd name="connsiteX370" fmla="*/ 2978728 w 4528704"/>
              <a:gd name="connsiteY370" fmla="*/ 2182091 h 3290454"/>
              <a:gd name="connsiteX371" fmla="*/ 3099955 w 4528704"/>
              <a:gd name="connsiteY371" fmla="*/ 2156114 h 3290454"/>
              <a:gd name="connsiteX372" fmla="*/ 2961409 w 4528704"/>
              <a:gd name="connsiteY372" fmla="*/ 2156114 h 3290454"/>
              <a:gd name="connsiteX373" fmla="*/ 3082637 w 4528704"/>
              <a:gd name="connsiteY373" fmla="*/ 2112818 h 3290454"/>
              <a:gd name="connsiteX374" fmla="*/ 2970069 w 4528704"/>
              <a:gd name="connsiteY374" fmla="*/ 2112818 h 3290454"/>
              <a:gd name="connsiteX375" fmla="*/ 3082637 w 4528704"/>
              <a:gd name="connsiteY375" fmla="*/ 2078182 h 3290454"/>
              <a:gd name="connsiteX376" fmla="*/ 2987387 w 4528704"/>
              <a:gd name="connsiteY376" fmla="*/ 2078182 h 3290454"/>
              <a:gd name="connsiteX377" fmla="*/ 3082637 w 4528704"/>
              <a:gd name="connsiteY377" fmla="*/ 2052205 h 3290454"/>
              <a:gd name="connsiteX378" fmla="*/ 3013364 w 4528704"/>
              <a:gd name="connsiteY378" fmla="*/ 2052205 h 3290454"/>
              <a:gd name="connsiteX379" fmla="*/ 3082637 w 4528704"/>
              <a:gd name="connsiteY379" fmla="*/ 2017568 h 3290454"/>
              <a:gd name="connsiteX380" fmla="*/ 3048000 w 4528704"/>
              <a:gd name="connsiteY380" fmla="*/ 2017568 h 3290454"/>
              <a:gd name="connsiteX381" fmla="*/ 3091296 w 4528704"/>
              <a:gd name="connsiteY381" fmla="*/ 2017568 h 3290454"/>
              <a:gd name="connsiteX382" fmla="*/ 1948296 w 4528704"/>
              <a:gd name="connsiteY382" fmla="*/ 2034886 h 3290454"/>
              <a:gd name="connsiteX383" fmla="*/ 1905000 w 4528704"/>
              <a:gd name="connsiteY383" fmla="*/ 2017568 h 3290454"/>
              <a:gd name="connsiteX384" fmla="*/ 1887682 w 4528704"/>
              <a:gd name="connsiteY384" fmla="*/ 2034886 h 3290454"/>
              <a:gd name="connsiteX385" fmla="*/ 1870364 w 4528704"/>
              <a:gd name="connsiteY385" fmla="*/ 2026227 h 3290454"/>
              <a:gd name="connsiteX386" fmla="*/ 1905000 w 4528704"/>
              <a:gd name="connsiteY386" fmla="*/ 2017568 h 3290454"/>
              <a:gd name="connsiteX387" fmla="*/ 1948296 w 4528704"/>
              <a:gd name="connsiteY387" fmla="*/ 2034886 h 3290454"/>
              <a:gd name="connsiteX388" fmla="*/ 3480955 w 4528704"/>
              <a:gd name="connsiteY388" fmla="*/ 2052205 h 3290454"/>
              <a:gd name="connsiteX389" fmla="*/ 3411682 w 4528704"/>
              <a:gd name="connsiteY389" fmla="*/ 2008909 h 3290454"/>
              <a:gd name="connsiteX390" fmla="*/ 3429000 w 4528704"/>
              <a:gd name="connsiteY390" fmla="*/ 1991591 h 3290454"/>
              <a:gd name="connsiteX391" fmla="*/ 3480955 w 4528704"/>
              <a:gd name="connsiteY391" fmla="*/ 2052205 h 3290454"/>
              <a:gd name="connsiteX392" fmla="*/ 3099955 w 4528704"/>
              <a:gd name="connsiteY392" fmla="*/ 1991591 h 3290454"/>
              <a:gd name="connsiteX393" fmla="*/ 3073978 w 4528704"/>
              <a:gd name="connsiteY393" fmla="*/ 1991591 h 3290454"/>
              <a:gd name="connsiteX394" fmla="*/ 3099955 w 4528704"/>
              <a:gd name="connsiteY394" fmla="*/ 1991591 h 3290454"/>
              <a:gd name="connsiteX395" fmla="*/ 1861705 w 4528704"/>
              <a:gd name="connsiteY395" fmla="*/ 2017568 h 3290454"/>
              <a:gd name="connsiteX396" fmla="*/ 1835727 w 4528704"/>
              <a:gd name="connsiteY396" fmla="*/ 1991591 h 3290454"/>
              <a:gd name="connsiteX397" fmla="*/ 1861705 w 4528704"/>
              <a:gd name="connsiteY397" fmla="*/ 2017568 h 3290454"/>
              <a:gd name="connsiteX398" fmla="*/ 1827068 w 4528704"/>
              <a:gd name="connsiteY398" fmla="*/ 2000250 h 3290454"/>
              <a:gd name="connsiteX399" fmla="*/ 1801091 w 4528704"/>
              <a:gd name="connsiteY399" fmla="*/ 1982932 h 3290454"/>
              <a:gd name="connsiteX400" fmla="*/ 1827068 w 4528704"/>
              <a:gd name="connsiteY400" fmla="*/ 2000250 h 3290454"/>
              <a:gd name="connsiteX401" fmla="*/ 1982932 w 4528704"/>
              <a:gd name="connsiteY401" fmla="*/ 2000250 h 3290454"/>
              <a:gd name="connsiteX402" fmla="*/ 1956955 w 4528704"/>
              <a:gd name="connsiteY402" fmla="*/ 1974273 h 3290454"/>
              <a:gd name="connsiteX403" fmla="*/ 1982932 w 4528704"/>
              <a:gd name="connsiteY403" fmla="*/ 1965614 h 3290454"/>
              <a:gd name="connsiteX404" fmla="*/ 1982932 w 4528704"/>
              <a:gd name="connsiteY404" fmla="*/ 2000250 h 3290454"/>
              <a:gd name="connsiteX405" fmla="*/ 3827319 w 4528704"/>
              <a:gd name="connsiteY405" fmla="*/ 1956955 h 3290454"/>
              <a:gd name="connsiteX406" fmla="*/ 3905250 w 4528704"/>
              <a:gd name="connsiteY406" fmla="*/ 2000250 h 3290454"/>
              <a:gd name="connsiteX407" fmla="*/ 3827319 w 4528704"/>
              <a:gd name="connsiteY407" fmla="*/ 1956955 h 3290454"/>
              <a:gd name="connsiteX408" fmla="*/ 3801341 w 4528704"/>
              <a:gd name="connsiteY408" fmla="*/ 1939636 h 3290454"/>
              <a:gd name="connsiteX409" fmla="*/ 3792682 w 4528704"/>
              <a:gd name="connsiteY409" fmla="*/ 1939636 h 3290454"/>
              <a:gd name="connsiteX410" fmla="*/ 3801341 w 4528704"/>
              <a:gd name="connsiteY410" fmla="*/ 1939636 h 3290454"/>
              <a:gd name="connsiteX411" fmla="*/ 3775364 w 4528704"/>
              <a:gd name="connsiteY411" fmla="*/ 1956955 h 3290454"/>
              <a:gd name="connsiteX412" fmla="*/ 3714750 w 4528704"/>
              <a:gd name="connsiteY412" fmla="*/ 1991591 h 3290454"/>
              <a:gd name="connsiteX413" fmla="*/ 3619500 w 4528704"/>
              <a:gd name="connsiteY413" fmla="*/ 1948296 h 3290454"/>
              <a:gd name="connsiteX414" fmla="*/ 3671455 w 4528704"/>
              <a:gd name="connsiteY414" fmla="*/ 1965614 h 3290454"/>
              <a:gd name="connsiteX415" fmla="*/ 3697432 w 4528704"/>
              <a:gd name="connsiteY415" fmla="*/ 1939636 h 3290454"/>
              <a:gd name="connsiteX416" fmla="*/ 3714750 w 4528704"/>
              <a:gd name="connsiteY416" fmla="*/ 1974273 h 3290454"/>
              <a:gd name="connsiteX417" fmla="*/ 3732069 w 4528704"/>
              <a:gd name="connsiteY417" fmla="*/ 1930977 h 3290454"/>
              <a:gd name="connsiteX418" fmla="*/ 3775364 w 4528704"/>
              <a:gd name="connsiteY418" fmla="*/ 1956955 h 3290454"/>
              <a:gd name="connsiteX419" fmla="*/ 1342159 w 4528704"/>
              <a:gd name="connsiteY419" fmla="*/ 1974273 h 3290454"/>
              <a:gd name="connsiteX420" fmla="*/ 1324841 w 4528704"/>
              <a:gd name="connsiteY420" fmla="*/ 2000250 h 3290454"/>
              <a:gd name="connsiteX421" fmla="*/ 1290205 w 4528704"/>
              <a:gd name="connsiteY421" fmla="*/ 2034886 h 3290454"/>
              <a:gd name="connsiteX422" fmla="*/ 1117023 w 4528704"/>
              <a:gd name="connsiteY422" fmla="*/ 2190750 h 3290454"/>
              <a:gd name="connsiteX423" fmla="*/ 1039091 w 4528704"/>
              <a:gd name="connsiteY423" fmla="*/ 2216727 h 3290454"/>
              <a:gd name="connsiteX424" fmla="*/ 1125682 w 4528704"/>
              <a:gd name="connsiteY424" fmla="*/ 2234046 h 3290454"/>
              <a:gd name="connsiteX425" fmla="*/ 1125682 w 4528704"/>
              <a:gd name="connsiteY425" fmla="*/ 2260023 h 3290454"/>
              <a:gd name="connsiteX426" fmla="*/ 995796 w 4528704"/>
              <a:gd name="connsiteY426" fmla="*/ 2268682 h 3290454"/>
              <a:gd name="connsiteX427" fmla="*/ 1125682 w 4528704"/>
              <a:gd name="connsiteY427" fmla="*/ 2277341 h 3290454"/>
              <a:gd name="connsiteX428" fmla="*/ 1099705 w 4528704"/>
              <a:gd name="connsiteY428" fmla="*/ 2329296 h 3290454"/>
              <a:gd name="connsiteX429" fmla="*/ 969818 w 4528704"/>
              <a:gd name="connsiteY429" fmla="*/ 2337955 h 3290454"/>
              <a:gd name="connsiteX430" fmla="*/ 961159 w 4528704"/>
              <a:gd name="connsiteY430" fmla="*/ 2355273 h 3290454"/>
              <a:gd name="connsiteX431" fmla="*/ 1091046 w 4528704"/>
              <a:gd name="connsiteY431" fmla="*/ 2381250 h 3290454"/>
              <a:gd name="connsiteX432" fmla="*/ 969818 w 4528704"/>
              <a:gd name="connsiteY432" fmla="*/ 2381250 h 3290454"/>
              <a:gd name="connsiteX433" fmla="*/ 883227 w 4528704"/>
              <a:gd name="connsiteY433" fmla="*/ 2268682 h 3290454"/>
              <a:gd name="connsiteX434" fmla="*/ 1333500 w 4528704"/>
              <a:gd name="connsiteY434" fmla="*/ 1930977 h 3290454"/>
              <a:gd name="connsiteX435" fmla="*/ 1342159 w 4528704"/>
              <a:gd name="connsiteY435" fmla="*/ 1974273 h 3290454"/>
              <a:gd name="connsiteX436" fmla="*/ 1593273 w 4528704"/>
              <a:gd name="connsiteY436" fmla="*/ 1974273 h 3290454"/>
              <a:gd name="connsiteX437" fmla="*/ 1584614 w 4528704"/>
              <a:gd name="connsiteY437" fmla="*/ 2000250 h 3290454"/>
              <a:gd name="connsiteX438" fmla="*/ 1203614 w 4528704"/>
              <a:gd name="connsiteY438" fmla="*/ 2268682 h 3290454"/>
              <a:gd name="connsiteX439" fmla="*/ 1177637 w 4528704"/>
              <a:gd name="connsiteY439" fmla="*/ 2199409 h 3290454"/>
              <a:gd name="connsiteX440" fmla="*/ 1220932 w 4528704"/>
              <a:gd name="connsiteY440" fmla="*/ 2130136 h 3290454"/>
              <a:gd name="connsiteX441" fmla="*/ 1281546 w 4528704"/>
              <a:gd name="connsiteY441" fmla="*/ 2078182 h 3290454"/>
              <a:gd name="connsiteX442" fmla="*/ 1342159 w 4528704"/>
              <a:gd name="connsiteY442" fmla="*/ 2043546 h 3290454"/>
              <a:gd name="connsiteX443" fmla="*/ 1394114 w 4528704"/>
              <a:gd name="connsiteY443" fmla="*/ 2026227 h 3290454"/>
              <a:gd name="connsiteX444" fmla="*/ 1411432 w 4528704"/>
              <a:gd name="connsiteY444" fmla="*/ 2000250 h 3290454"/>
              <a:gd name="connsiteX445" fmla="*/ 1472046 w 4528704"/>
              <a:gd name="connsiteY445" fmla="*/ 1965614 h 3290454"/>
              <a:gd name="connsiteX446" fmla="*/ 1489364 w 4528704"/>
              <a:gd name="connsiteY446" fmla="*/ 1982932 h 3290454"/>
              <a:gd name="connsiteX447" fmla="*/ 1584614 w 4528704"/>
              <a:gd name="connsiteY447" fmla="*/ 1922318 h 3290454"/>
              <a:gd name="connsiteX448" fmla="*/ 1593273 w 4528704"/>
              <a:gd name="connsiteY448" fmla="*/ 1974273 h 3290454"/>
              <a:gd name="connsiteX449" fmla="*/ 1316182 w 4528704"/>
              <a:gd name="connsiteY449" fmla="*/ 1922318 h 3290454"/>
              <a:gd name="connsiteX450" fmla="*/ 1316182 w 4528704"/>
              <a:gd name="connsiteY450" fmla="*/ 1913659 h 3290454"/>
              <a:gd name="connsiteX451" fmla="*/ 1316182 w 4528704"/>
              <a:gd name="connsiteY451" fmla="*/ 1922318 h 3290454"/>
              <a:gd name="connsiteX452" fmla="*/ 3593523 w 4528704"/>
              <a:gd name="connsiteY452" fmla="*/ 1896341 h 3290454"/>
              <a:gd name="connsiteX453" fmla="*/ 3584864 w 4528704"/>
              <a:gd name="connsiteY453" fmla="*/ 1913659 h 3290454"/>
              <a:gd name="connsiteX454" fmla="*/ 3558887 w 4528704"/>
              <a:gd name="connsiteY454" fmla="*/ 1887682 h 3290454"/>
              <a:gd name="connsiteX455" fmla="*/ 3593523 w 4528704"/>
              <a:gd name="connsiteY455" fmla="*/ 1896341 h 3290454"/>
              <a:gd name="connsiteX456" fmla="*/ 3342409 w 4528704"/>
              <a:gd name="connsiteY456" fmla="*/ 1905000 h 3290454"/>
              <a:gd name="connsiteX457" fmla="*/ 3368387 w 4528704"/>
              <a:gd name="connsiteY457" fmla="*/ 1930977 h 3290454"/>
              <a:gd name="connsiteX458" fmla="*/ 3325091 w 4528704"/>
              <a:gd name="connsiteY458" fmla="*/ 1930977 h 3290454"/>
              <a:gd name="connsiteX459" fmla="*/ 3307773 w 4528704"/>
              <a:gd name="connsiteY459" fmla="*/ 1913659 h 3290454"/>
              <a:gd name="connsiteX460" fmla="*/ 3368387 w 4528704"/>
              <a:gd name="connsiteY460" fmla="*/ 1887682 h 3290454"/>
              <a:gd name="connsiteX461" fmla="*/ 3342409 w 4528704"/>
              <a:gd name="connsiteY461" fmla="*/ 1905000 h 3290454"/>
              <a:gd name="connsiteX462" fmla="*/ 3515591 w 4528704"/>
              <a:gd name="connsiteY462" fmla="*/ 1887682 h 3290454"/>
              <a:gd name="connsiteX463" fmla="*/ 3472296 w 4528704"/>
              <a:gd name="connsiteY463" fmla="*/ 1922318 h 3290454"/>
              <a:gd name="connsiteX464" fmla="*/ 3411682 w 4528704"/>
              <a:gd name="connsiteY464" fmla="*/ 1879023 h 3290454"/>
              <a:gd name="connsiteX465" fmla="*/ 3515591 w 4528704"/>
              <a:gd name="connsiteY465" fmla="*/ 1887682 h 3290454"/>
              <a:gd name="connsiteX466" fmla="*/ 1402773 w 4528704"/>
              <a:gd name="connsiteY466" fmla="*/ 1965614 h 3290454"/>
              <a:gd name="connsiteX467" fmla="*/ 1402773 w 4528704"/>
              <a:gd name="connsiteY467" fmla="*/ 1870364 h 3290454"/>
              <a:gd name="connsiteX468" fmla="*/ 1402773 w 4528704"/>
              <a:gd name="connsiteY468" fmla="*/ 1965614 h 3290454"/>
              <a:gd name="connsiteX469" fmla="*/ 3723409 w 4528704"/>
              <a:gd name="connsiteY469" fmla="*/ 1870364 h 3290454"/>
              <a:gd name="connsiteX470" fmla="*/ 3723409 w 4528704"/>
              <a:gd name="connsiteY470" fmla="*/ 1922318 h 3290454"/>
              <a:gd name="connsiteX471" fmla="*/ 3697432 w 4528704"/>
              <a:gd name="connsiteY471" fmla="*/ 1879023 h 3290454"/>
              <a:gd name="connsiteX472" fmla="*/ 3688773 w 4528704"/>
              <a:gd name="connsiteY472" fmla="*/ 1896341 h 3290454"/>
              <a:gd name="connsiteX473" fmla="*/ 3662796 w 4528704"/>
              <a:gd name="connsiteY473" fmla="*/ 1870364 h 3290454"/>
              <a:gd name="connsiteX474" fmla="*/ 3654137 w 4528704"/>
              <a:gd name="connsiteY474" fmla="*/ 1887682 h 3290454"/>
              <a:gd name="connsiteX475" fmla="*/ 3610841 w 4528704"/>
              <a:gd name="connsiteY475" fmla="*/ 1861705 h 3290454"/>
              <a:gd name="connsiteX476" fmla="*/ 3723409 w 4528704"/>
              <a:gd name="connsiteY476" fmla="*/ 1870364 h 3290454"/>
              <a:gd name="connsiteX477" fmla="*/ 2978728 w 4528704"/>
              <a:gd name="connsiteY477" fmla="*/ 2043546 h 3290454"/>
              <a:gd name="connsiteX478" fmla="*/ 2944091 w 4528704"/>
              <a:gd name="connsiteY478" fmla="*/ 2121477 h 3290454"/>
              <a:gd name="connsiteX479" fmla="*/ 3186546 w 4528704"/>
              <a:gd name="connsiteY479" fmla="*/ 1835727 h 3290454"/>
              <a:gd name="connsiteX480" fmla="*/ 2978728 w 4528704"/>
              <a:gd name="connsiteY480" fmla="*/ 2043546 h 3290454"/>
              <a:gd name="connsiteX481" fmla="*/ 1446068 w 4528704"/>
              <a:gd name="connsiteY481" fmla="*/ 1939636 h 3290454"/>
              <a:gd name="connsiteX482" fmla="*/ 1472046 w 4528704"/>
              <a:gd name="connsiteY482" fmla="*/ 1827068 h 3290454"/>
              <a:gd name="connsiteX483" fmla="*/ 1472046 w 4528704"/>
              <a:gd name="connsiteY483" fmla="*/ 1939636 h 3290454"/>
              <a:gd name="connsiteX484" fmla="*/ 1446068 w 4528704"/>
              <a:gd name="connsiteY484" fmla="*/ 1939636 h 3290454"/>
              <a:gd name="connsiteX485" fmla="*/ 1420091 w 4528704"/>
              <a:gd name="connsiteY485" fmla="*/ 1827068 h 3290454"/>
              <a:gd name="connsiteX486" fmla="*/ 1420091 w 4528704"/>
              <a:gd name="connsiteY486" fmla="*/ 1965614 h 3290454"/>
              <a:gd name="connsiteX487" fmla="*/ 1420091 w 4528704"/>
              <a:gd name="connsiteY487" fmla="*/ 1827068 h 3290454"/>
              <a:gd name="connsiteX488" fmla="*/ 3368387 w 4528704"/>
              <a:gd name="connsiteY488" fmla="*/ 1861705 h 3290454"/>
              <a:gd name="connsiteX489" fmla="*/ 3125932 w 4528704"/>
              <a:gd name="connsiteY489" fmla="*/ 2060864 h 3290454"/>
              <a:gd name="connsiteX490" fmla="*/ 3117273 w 4528704"/>
              <a:gd name="connsiteY490" fmla="*/ 2034886 h 3290454"/>
              <a:gd name="connsiteX491" fmla="*/ 3169228 w 4528704"/>
              <a:gd name="connsiteY491" fmla="*/ 1939636 h 3290454"/>
              <a:gd name="connsiteX492" fmla="*/ 3368387 w 4528704"/>
              <a:gd name="connsiteY492" fmla="*/ 1801091 h 3290454"/>
              <a:gd name="connsiteX493" fmla="*/ 3368387 w 4528704"/>
              <a:gd name="connsiteY493" fmla="*/ 1861705 h 3290454"/>
              <a:gd name="connsiteX494" fmla="*/ 3255819 w 4528704"/>
              <a:gd name="connsiteY494" fmla="*/ 1844386 h 3290454"/>
              <a:gd name="connsiteX495" fmla="*/ 3255819 w 4528704"/>
              <a:gd name="connsiteY495" fmla="*/ 1801091 h 3290454"/>
              <a:gd name="connsiteX496" fmla="*/ 3255819 w 4528704"/>
              <a:gd name="connsiteY496" fmla="*/ 1844386 h 3290454"/>
              <a:gd name="connsiteX497" fmla="*/ 1480705 w 4528704"/>
              <a:gd name="connsiteY497" fmla="*/ 1792432 h 3290454"/>
              <a:gd name="connsiteX498" fmla="*/ 1506682 w 4528704"/>
              <a:gd name="connsiteY498" fmla="*/ 1827068 h 3290454"/>
              <a:gd name="connsiteX499" fmla="*/ 1524000 w 4528704"/>
              <a:gd name="connsiteY499" fmla="*/ 1896341 h 3290454"/>
              <a:gd name="connsiteX500" fmla="*/ 1506682 w 4528704"/>
              <a:gd name="connsiteY500" fmla="*/ 1922318 h 3290454"/>
              <a:gd name="connsiteX501" fmla="*/ 1446068 w 4528704"/>
              <a:gd name="connsiteY501" fmla="*/ 1792432 h 3290454"/>
              <a:gd name="connsiteX502" fmla="*/ 1480705 w 4528704"/>
              <a:gd name="connsiteY502" fmla="*/ 1792432 h 3290454"/>
              <a:gd name="connsiteX503" fmla="*/ 1853046 w 4528704"/>
              <a:gd name="connsiteY503" fmla="*/ 1844386 h 3290454"/>
              <a:gd name="connsiteX504" fmla="*/ 1827068 w 4528704"/>
              <a:gd name="connsiteY504" fmla="*/ 1844386 h 3290454"/>
              <a:gd name="connsiteX505" fmla="*/ 1827068 w 4528704"/>
              <a:gd name="connsiteY505" fmla="*/ 1766455 h 3290454"/>
              <a:gd name="connsiteX506" fmla="*/ 1853046 w 4528704"/>
              <a:gd name="connsiteY506" fmla="*/ 1766455 h 3290454"/>
              <a:gd name="connsiteX507" fmla="*/ 1853046 w 4528704"/>
              <a:gd name="connsiteY507" fmla="*/ 1844386 h 3290454"/>
              <a:gd name="connsiteX508" fmla="*/ 1801091 w 4528704"/>
              <a:gd name="connsiteY508" fmla="*/ 1766455 h 3290454"/>
              <a:gd name="connsiteX509" fmla="*/ 1801091 w 4528704"/>
              <a:gd name="connsiteY509" fmla="*/ 1835727 h 3290454"/>
              <a:gd name="connsiteX510" fmla="*/ 1775114 w 4528704"/>
              <a:gd name="connsiteY510" fmla="*/ 1835727 h 3290454"/>
              <a:gd name="connsiteX511" fmla="*/ 1775114 w 4528704"/>
              <a:gd name="connsiteY511" fmla="*/ 1766455 h 3290454"/>
              <a:gd name="connsiteX512" fmla="*/ 1801091 w 4528704"/>
              <a:gd name="connsiteY512" fmla="*/ 1766455 h 3290454"/>
              <a:gd name="connsiteX513" fmla="*/ 1368137 w 4528704"/>
              <a:gd name="connsiteY513" fmla="*/ 1757796 h 3290454"/>
              <a:gd name="connsiteX514" fmla="*/ 1359477 w 4528704"/>
              <a:gd name="connsiteY514" fmla="*/ 1827068 h 3290454"/>
              <a:gd name="connsiteX515" fmla="*/ 1333500 w 4528704"/>
              <a:gd name="connsiteY515" fmla="*/ 1827068 h 3290454"/>
              <a:gd name="connsiteX516" fmla="*/ 1342159 w 4528704"/>
              <a:gd name="connsiteY516" fmla="*/ 1757796 h 3290454"/>
              <a:gd name="connsiteX517" fmla="*/ 1368137 w 4528704"/>
              <a:gd name="connsiteY517" fmla="*/ 1757796 h 3290454"/>
              <a:gd name="connsiteX518" fmla="*/ 3299114 w 4528704"/>
              <a:gd name="connsiteY518" fmla="*/ 1792432 h 3290454"/>
              <a:gd name="connsiteX519" fmla="*/ 3273137 w 4528704"/>
              <a:gd name="connsiteY519" fmla="*/ 1818409 h 3290454"/>
              <a:gd name="connsiteX520" fmla="*/ 3273137 w 4528704"/>
              <a:gd name="connsiteY520" fmla="*/ 1749136 h 3290454"/>
              <a:gd name="connsiteX521" fmla="*/ 3299114 w 4528704"/>
              <a:gd name="connsiteY521" fmla="*/ 1792432 h 3290454"/>
              <a:gd name="connsiteX522" fmla="*/ 1757796 w 4528704"/>
              <a:gd name="connsiteY522" fmla="*/ 1757796 h 3290454"/>
              <a:gd name="connsiteX523" fmla="*/ 1757796 w 4528704"/>
              <a:gd name="connsiteY523" fmla="*/ 1827068 h 3290454"/>
              <a:gd name="connsiteX524" fmla="*/ 1731818 w 4528704"/>
              <a:gd name="connsiteY524" fmla="*/ 1827068 h 3290454"/>
              <a:gd name="connsiteX525" fmla="*/ 1731818 w 4528704"/>
              <a:gd name="connsiteY525" fmla="*/ 1749136 h 3290454"/>
              <a:gd name="connsiteX526" fmla="*/ 1757796 w 4528704"/>
              <a:gd name="connsiteY526" fmla="*/ 1757796 h 3290454"/>
              <a:gd name="connsiteX527" fmla="*/ 1697182 w 4528704"/>
              <a:gd name="connsiteY527" fmla="*/ 1818409 h 3290454"/>
              <a:gd name="connsiteX528" fmla="*/ 1671205 w 4528704"/>
              <a:gd name="connsiteY528" fmla="*/ 1818409 h 3290454"/>
              <a:gd name="connsiteX529" fmla="*/ 1679864 w 4528704"/>
              <a:gd name="connsiteY529" fmla="*/ 1740477 h 3290454"/>
              <a:gd name="connsiteX530" fmla="*/ 1697182 w 4528704"/>
              <a:gd name="connsiteY530" fmla="*/ 1818409 h 3290454"/>
              <a:gd name="connsiteX531" fmla="*/ 1584614 w 4528704"/>
              <a:gd name="connsiteY531" fmla="*/ 1731818 h 3290454"/>
              <a:gd name="connsiteX532" fmla="*/ 1584614 w 4528704"/>
              <a:gd name="connsiteY532" fmla="*/ 1801091 h 3290454"/>
              <a:gd name="connsiteX533" fmla="*/ 1541318 w 4528704"/>
              <a:gd name="connsiteY533" fmla="*/ 1801091 h 3290454"/>
              <a:gd name="connsiteX534" fmla="*/ 1541318 w 4528704"/>
              <a:gd name="connsiteY534" fmla="*/ 1731818 h 3290454"/>
              <a:gd name="connsiteX535" fmla="*/ 1584614 w 4528704"/>
              <a:gd name="connsiteY535" fmla="*/ 1731818 h 3290454"/>
              <a:gd name="connsiteX536" fmla="*/ 1350818 w 4528704"/>
              <a:gd name="connsiteY536" fmla="*/ 1723159 h 3290454"/>
              <a:gd name="connsiteX537" fmla="*/ 1316182 w 4528704"/>
              <a:gd name="connsiteY537" fmla="*/ 1723159 h 3290454"/>
              <a:gd name="connsiteX538" fmla="*/ 1350818 w 4528704"/>
              <a:gd name="connsiteY538" fmla="*/ 1723159 h 3290454"/>
              <a:gd name="connsiteX539" fmla="*/ 3325091 w 4528704"/>
              <a:gd name="connsiteY539" fmla="*/ 1757796 h 3290454"/>
              <a:gd name="connsiteX540" fmla="*/ 3316432 w 4528704"/>
              <a:gd name="connsiteY540" fmla="*/ 1792432 h 3290454"/>
              <a:gd name="connsiteX541" fmla="*/ 3264478 w 4528704"/>
              <a:gd name="connsiteY541" fmla="*/ 1723159 h 3290454"/>
              <a:gd name="connsiteX542" fmla="*/ 3299114 w 4528704"/>
              <a:gd name="connsiteY542" fmla="*/ 1714500 h 3290454"/>
              <a:gd name="connsiteX543" fmla="*/ 3325091 w 4528704"/>
              <a:gd name="connsiteY543" fmla="*/ 1757796 h 3290454"/>
              <a:gd name="connsiteX544" fmla="*/ 3576205 w 4528704"/>
              <a:gd name="connsiteY544" fmla="*/ 1757796 h 3290454"/>
              <a:gd name="connsiteX545" fmla="*/ 3576205 w 4528704"/>
              <a:gd name="connsiteY545" fmla="*/ 1705841 h 3290454"/>
              <a:gd name="connsiteX546" fmla="*/ 3576205 w 4528704"/>
              <a:gd name="connsiteY546" fmla="*/ 1757796 h 3290454"/>
              <a:gd name="connsiteX547" fmla="*/ 1359477 w 4528704"/>
              <a:gd name="connsiteY547" fmla="*/ 1714500 h 3290454"/>
              <a:gd name="connsiteX548" fmla="*/ 1472046 w 4528704"/>
              <a:gd name="connsiteY548" fmla="*/ 1705841 h 3290454"/>
              <a:gd name="connsiteX549" fmla="*/ 1359477 w 4528704"/>
              <a:gd name="connsiteY549" fmla="*/ 1714500 h 3290454"/>
              <a:gd name="connsiteX550" fmla="*/ 3541569 w 4528704"/>
              <a:gd name="connsiteY550" fmla="*/ 1697182 h 3290454"/>
              <a:gd name="connsiteX551" fmla="*/ 3541569 w 4528704"/>
              <a:gd name="connsiteY551" fmla="*/ 1749136 h 3290454"/>
              <a:gd name="connsiteX552" fmla="*/ 3515591 w 4528704"/>
              <a:gd name="connsiteY552" fmla="*/ 1749136 h 3290454"/>
              <a:gd name="connsiteX553" fmla="*/ 3515591 w 4528704"/>
              <a:gd name="connsiteY553" fmla="*/ 1697182 h 3290454"/>
              <a:gd name="connsiteX554" fmla="*/ 3541569 w 4528704"/>
              <a:gd name="connsiteY554" fmla="*/ 1697182 h 3290454"/>
              <a:gd name="connsiteX555" fmla="*/ 3212523 w 4528704"/>
              <a:gd name="connsiteY555" fmla="*/ 1697182 h 3290454"/>
              <a:gd name="connsiteX556" fmla="*/ 3212523 w 4528704"/>
              <a:gd name="connsiteY556" fmla="*/ 1740477 h 3290454"/>
              <a:gd name="connsiteX557" fmla="*/ 3195205 w 4528704"/>
              <a:gd name="connsiteY557" fmla="*/ 1740477 h 3290454"/>
              <a:gd name="connsiteX558" fmla="*/ 3195205 w 4528704"/>
              <a:gd name="connsiteY558" fmla="*/ 1697182 h 3290454"/>
              <a:gd name="connsiteX559" fmla="*/ 3212523 w 4528704"/>
              <a:gd name="connsiteY559" fmla="*/ 1697182 h 3290454"/>
              <a:gd name="connsiteX560" fmla="*/ 1870364 w 4528704"/>
              <a:gd name="connsiteY560" fmla="*/ 1740477 h 3290454"/>
              <a:gd name="connsiteX561" fmla="*/ 1861705 w 4528704"/>
              <a:gd name="connsiteY561" fmla="*/ 1922318 h 3290454"/>
              <a:gd name="connsiteX562" fmla="*/ 1887682 w 4528704"/>
              <a:gd name="connsiteY562" fmla="*/ 1956955 h 3290454"/>
              <a:gd name="connsiteX563" fmla="*/ 1844387 w 4528704"/>
              <a:gd name="connsiteY563" fmla="*/ 1930977 h 3290454"/>
              <a:gd name="connsiteX564" fmla="*/ 1818409 w 4528704"/>
              <a:gd name="connsiteY564" fmla="*/ 1930977 h 3290454"/>
              <a:gd name="connsiteX565" fmla="*/ 1827068 w 4528704"/>
              <a:gd name="connsiteY565" fmla="*/ 1965614 h 3290454"/>
              <a:gd name="connsiteX566" fmla="*/ 1792432 w 4528704"/>
              <a:gd name="connsiteY566" fmla="*/ 1956955 h 3290454"/>
              <a:gd name="connsiteX567" fmla="*/ 1775114 w 4528704"/>
              <a:gd name="connsiteY567" fmla="*/ 1974273 h 3290454"/>
              <a:gd name="connsiteX568" fmla="*/ 1792432 w 4528704"/>
              <a:gd name="connsiteY568" fmla="*/ 1991591 h 3290454"/>
              <a:gd name="connsiteX569" fmla="*/ 1783773 w 4528704"/>
              <a:gd name="connsiteY569" fmla="*/ 2017568 h 3290454"/>
              <a:gd name="connsiteX570" fmla="*/ 1749137 w 4528704"/>
              <a:gd name="connsiteY570" fmla="*/ 1991591 h 3290454"/>
              <a:gd name="connsiteX571" fmla="*/ 1697182 w 4528704"/>
              <a:gd name="connsiteY571" fmla="*/ 2026227 h 3290454"/>
              <a:gd name="connsiteX572" fmla="*/ 1723159 w 4528704"/>
              <a:gd name="connsiteY572" fmla="*/ 2052205 h 3290454"/>
              <a:gd name="connsiteX573" fmla="*/ 1671205 w 4528704"/>
              <a:gd name="connsiteY573" fmla="*/ 2052205 h 3290454"/>
              <a:gd name="connsiteX574" fmla="*/ 1636568 w 4528704"/>
              <a:gd name="connsiteY574" fmla="*/ 2078182 h 3290454"/>
              <a:gd name="connsiteX575" fmla="*/ 1645227 w 4528704"/>
              <a:gd name="connsiteY575" fmla="*/ 1697182 h 3290454"/>
              <a:gd name="connsiteX576" fmla="*/ 1870364 w 4528704"/>
              <a:gd name="connsiteY576" fmla="*/ 1740477 h 3290454"/>
              <a:gd name="connsiteX577" fmla="*/ 3498273 w 4528704"/>
              <a:gd name="connsiteY577" fmla="*/ 1688523 h 3290454"/>
              <a:gd name="connsiteX578" fmla="*/ 3498273 w 4528704"/>
              <a:gd name="connsiteY578" fmla="*/ 1749136 h 3290454"/>
              <a:gd name="connsiteX579" fmla="*/ 3480955 w 4528704"/>
              <a:gd name="connsiteY579" fmla="*/ 1749136 h 3290454"/>
              <a:gd name="connsiteX580" fmla="*/ 3480955 w 4528704"/>
              <a:gd name="connsiteY580" fmla="*/ 1688523 h 3290454"/>
              <a:gd name="connsiteX581" fmla="*/ 3498273 w 4528704"/>
              <a:gd name="connsiteY581" fmla="*/ 1688523 h 3290454"/>
              <a:gd name="connsiteX582" fmla="*/ 1480705 w 4528704"/>
              <a:gd name="connsiteY582" fmla="*/ 1697182 h 3290454"/>
              <a:gd name="connsiteX583" fmla="*/ 1593273 w 4528704"/>
              <a:gd name="connsiteY583" fmla="*/ 1688523 h 3290454"/>
              <a:gd name="connsiteX584" fmla="*/ 1480705 w 4528704"/>
              <a:gd name="connsiteY584" fmla="*/ 1697182 h 3290454"/>
              <a:gd name="connsiteX585" fmla="*/ 1324841 w 4528704"/>
              <a:gd name="connsiteY585" fmla="*/ 1697182 h 3290454"/>
              <a:gd name="connsiteX586" fmla="*/ 1359477 w 4528704"/>
              <a:gd name="connsiteY586" fmla="*/ 1688523 h 3290454"/>
              <a:gd name="connsiteX587" fmla="*/ 1324841 w 4528704"/>
              <a:gd name="connsiteY587" fmla="*/ 1697182 h 3290454"/>
              <a:gd name="connsiteX588" fmla="*/ 3463637 w 4528704"/>
              <a:gd name="connsiteY588" fmla="*/ 1688523 h 3290454"/>
              <a:gd name="connsiteX589" fmla="*/ 3463637 w 4528704"/>
              <a:gd name="connsiteY589" fmla="*/ 1740477 h 3290454"/>
              <a:gd name="connsiteX590" fmla="*/ 3437659 w 4528704"/>
              <a:gd name="connsiteY590" fmla="*/ 1740477 h 3290454"/>
              <a:gd name="connsiteX591" fmla="*/ 3446319 w 4528704"/>
              <a:gd name="connsiteY591" fmla="*/ 1679864 h 3290454"/>
              <a:gd name="connsiteX592" fmla="*/ 3463637 w 4528704"/>
              <a:gd name="connsiteY592" fmla="*/ 1688523 h 3290454"/>
              <a:gd name="connsiteX593" fmla="*/ 3359728 w 4528704"/>
              <a:gd name="connsiteY593" fmla="*/ 1731818 h 3290454"/>
              <a:gd name="connsiteX594" fmla="*/ 3342409 w 4528704"/>
              <a:gd name="connsiteY594" fmla="*/ 1731818 h 3290454"/>
              <a:gd name="connsiteX595" fmla="*/ 3342409 w 4528704"/>
              <a:gd name="connsiteY595" fmla="*/ 1679864 h 3290454"/>
              <a:gd name="connsiteX596" fmla="*/ 3359728 w 4528704"/>
              <a:gd name="connsiteY596" fmla="*/ 1671205 h 3290454"/>
              <a:gd name="connsiteX597" fmla="*/ 3359728 w 4528704"/>
              <a:gd name="connsiteY597" fmla="*/ 1731818 h 3290454"/>
              <a:gd name="connsiteX598" fmla="*/ 1385455 w 4528704"/>
              <a:gd name="connsiteY598" fmla="*/ 1688523 h 3290454"/>
              <a:gd name="connsiteX599" fmla="*/ 1411432 w 4528704"/>
              <a:gd name="connsiteY599" fmla="*/ 1688523 h 3290454"/>
              <a:gd name="connsiteX600" fmla="*/ 1385455 w 4528704"/>
              <a:gd name="connsiteY600" fmla="*/ 1688523 h 3290454"/>
              <a:gd name="connsiteX601" fmla="*/ 3238500 w 4528704"/>
              <a:gd name="connsiteY601" fmla="*/ 1662546 h 3290454"/>
              <a:gd name="connsiteX602" fmla="*/ 3203864 w 4528704"/>
              <a:gd name="connsiteY602" fmla="*/ 1662546 h 3290454"/>
              <a:gd name="connsiteX603" fmla="*/ 3238500 w 4528704"/>
              <a:gd name="connsiteY603" fmla="*/ 1662546 h 3290454"/>
              <a:gd name="connsiteX604" fmla="*/ 1524000 w 4528704"/>
              <a:gd name="connsiteY604" fmla="*/ 1662546 h 3290454"/>
              <a:gd name="connsiteX605" fmla="*/ 1498023 w 4528704"/>
              <a:gd name="connsiteY605" fmla="*/ 1662546 h 3290454"/>
              <a:gd name="connsiteX606" fmla="*/ 1524000 w 4528704"/>
              <a:gd name="connsiteY606" fmla="*/ 1662546 h 3290454"/>
              <a:gd name="connsiteX607" fmla="*/ 3584864 w 4528704"/>
              <a:gd name="connsiteY607" fmla="*/ 1688523 h 3290454"/>
              <a:gd name="connsiteX608" fmla="*/ 3593523 w 4528704"/>
              <a:gd name="connsiteY608" fmla="*/ 1861705 h 3290454"/>
              <a:gd name="connsiteX609" fmla="*/ 3411682 w 4528704"/>
              <a:gd name="connsiteY609" fmla="*/ 1861705 h 3290454"/>
              <a:gd name="connsiteX610" fmla="*/ 3411682 w 4528704"/>
              <a:gd name="connsiteY610" fmla="*/ 1653886 h 3290454"/>
              <a:gd name="connsiteX611" fmla="*/ 3584864 w 4528704"/>
              <a:gd name="connsiteY611" fmla="*/ 1688523 h 3290454"/>
              <a:gd name="connsiteX612" fmla="*/ 3316432 w 4528704"/>
              <a:gd name="connsiteY612" fmla="*/ 1653886 h 3290454"/>
              <a:gd name="connsiteX613" fmla="*/ 3273137 w 4528704"/>
              <a:gd name="connsiteY613" fmla="*/ 1653886 h 3290454"/>
              <a:gd name="connsiteX614" fmla="*/ 3316432 w 4528704"/>
              <a:gd name="connsiteY614" fmla="*/ 1653886 h 3290454"/>
              <a:gd name="connsiteX615" fmla="*/ 1549977 w 4528704"/>
              <a:gd name="connsiteY615" fmla="*/ 1662546 h 3290454"/>
              <a:gd name="connsiteX616" fmla="*/ 1575955 w 4528704"/>
              <a:gd name="connsiteY616" fmla="*/ 1662546 h 3290454"/>
              <a:gd name="connsiteX617" fmla="*/ 1549977 w 4528704"/>
              <a:gd name="connsiteY617" fmla="*/ 1662546 h 3290454"/>
              <a:gd name="connsiteX618" fmla="*/ 3368387 w 4528704"/>
              <a:gd name="connsiteY618" fmla="*/ 1645227 h 3290454"/>
              <a:gd name="connsiteX619" fmla="*/ 3333750 w 4528704"/>
              <a:gd name="connsiteY619" fmla="*/ 1645227 h 3290454"/>
              <a:gd name="connsiteX620" fmla="*/ 3368387 w 4528704"/>
              <a:gd name="connsiteY620" fmla="*/ 1645227 h 3290454"/>
              <a:gd name="connsiteX621" fmla="*/ 3203864 w 4528704"/>
              <a:gd name="connsiteY621" fmla="*/ 1645227 h 3290454"/>
              <a:gd name="connsiteX622" fmla="*/ 3203864 w 4528704"/>
              <a:gd name="connsiteY622" fmla="*/ 1636568 h 3290454"/>
              <a:gd name="connsiteX623" fmla="*/ 3203864 w 4528704"/>
              <a:gd name="connsiteY623" fmla="*/ 1645227 h 3290454"/>
              <a:gd name="connsiteX624" fmla="*/ 3325091 w 4528704"/>
              <a:gd name="connsiteY624" fmla="*/ 1627909 h 3290454"/>
              <a:gd name="connsiteX625" fmla="*/ 3325091 w 4528704"/>
              <a:gd name="connsiteY625" fmla="*/ 1619250 h 3290454"/>
              <a:gd name="connsiteX626" fmla="*/ 3325091 w 4528704"/>
              <a:gd name="connsiteY626" fmla="*/ 1627909 h 3290454"/>
              <a:gd name="connsiteX627" fmla="*/ 1723159 w 4528704"/>
              <a:gd name="connsiteY627" fmla="*/ 1627909 h 3290454"/>
              <a:gd name="connsiteX628" fmla="*/ 1801091 w 4528704"/>
              <a:gd name="connsiteY628" fmla="*/ 1653886 h 3290454"/>
              <a:gd name="connsiteX629" fmla="*/ 1861705 w 4528704"/>
              <a:gd name="connsiteY629" fmla="*/ 1671205 h 3290454"/>
              <a:gd name="connsiteX630" fmla="*/ 1861705 w 4528704"/>
              <a:gd name="connsiteY630" fmla="*/ 1723159 h 3290454"/>
              <a:gd name="connsiteX631" fmla="*/ 1861705 w 4528704"/>
              <a:gd name="connsiteY631" fmla="*/ 1688523 h 3290454"/>
              <a:gd name="connsiteX632" fmla="*/ 1827068 w 4528704"/>
              <a:gd name="connsiteY632" fmla="*/ 1679864 h 3290454"/>
              <a:gd name="connsiteX633" fmla="*/ 1783773 w 4528704"/>
              <a:gd name="connsiteY633" fmla="*/ 1705841 h 3290454"/>
              <a:gd name="connsiteX634" fmla="*/ 1818409 w 4528704"/>
              <a:gd name="connsiteY634" fmla="*/ 1679864 h 3290454"/>
              <a:gd name="connsiteX635" fmla="*/ 1792432 w 4528704"/>
              <a:gd name="connsiteY635" fmla="*/ 1671205 h 3290454"/>
              <a:gd name="connsiteX636" fmla="*/ 1749137 w 4528704"/>
              <a:gd name="connsiteY636" fmla="*/ 1697182 h 3290454"/>
              <a:gd name="connsiteX637" fmla="*/ 1775114 w 4528704"/>
              <a:gd name="connsiteY637" fmla="*/ 1688523 h 3290454"/>
              <a:gd name="connsiteX638" fmla="*/ 1757796 w 4528704"/>
              <a:gd name="connsiteY638" fmla="*/ 1662546 h 3290454"/>
              <a:gd name="connsiteX639" fmla="*/ 1705841 w 4528704"/>
              <a:gd name="connsiteY639" fmla="*/ 1688523 h 3290454"/>
              <a:gd name="connsiteX640" fmla="*/ 1740477 w 4528704"/>
              <a:gd name="connsiteY640" fmla="*/ 1679864 h 3290454"/>
              <a:gd name="connsiteX641" fmla="*/ 1714500 w 4528704"/>
              <a:gd name="connsiteY641" fmla="*/ 1653886 h 3290454"/>
              <a:gd name="connsiteX642" fmla="*/ 1671205 w 4528704"/>
              <a:gd name="connsiteY642" fmla="*/ 1679864 h 3290454"/>
              <a:gd name="connsiteX643" fmla="*/ 1697182 w 4528704"/>
              <a:gd name="connsiteY643" fmla="*/ 1671205 h 3290454"/>
              <a:gd name="connsiteX644" fmla="*/ 1697182 w 4528704"/>
              <a:gd name="connsiteY644" fmla="*/ 1645227 h 3290454"/>
              <a:gd name="connsiteX645" fmla="*/ 1662546 w 4528704"/>
              <a:gd name="connsiteY645" fmla="*/ 1636568 h 3290454"/>
              <a:gd name="connsiteX646" fmla="*/ 1645227 w 4528704"/>
              <a:gd name="connsiteY646" fmla="*/ 1653886 h 3290454"/>
              <a:gd name="connsiteX647" fmla="*/ 1662546 w 4528704"/>
              <a:gd name="connsiteY647" fmla="*/ 1671205 h 3290454"/>
              <a:gd name="connsiteX648" fmla="*/ 1636568 w 4528704"/>
              <a:gd name="connsiteY648" fmla="*/ 1610591 h 3290454"/>
              <a:gd name="connsiteX649" fmla="*/ 1688523 w 4528704"/>
              <a:gd name="connsiteY649" fmla="*/ 1645227 h 3290454"/>
              <a:gd name="connsiteX650" fmla="*/ 1723159 w 4528704"/>
              <a:gd name="connsiteY650" fmla="*/ 1627909 h 3290454"/>
              <a:gd name="connsiteX651" fmla="*/ 3758046 w 4528704"/>
              <a:gd name="connsiteY651" fmla="*/ 1619250 h 3290454"/>
              <a:gd name="connsiteX652" fmla="*/ 3801341 w 4528704"/>
              <a:gd name="connsiteY652" fmla="*/ 1584614 h 3290454"/>
              <a:gd name="connsiteX653" fmla="*/ 3758046 w 4528704"/>
              <a:gd name="connsiteY653" fmla="*/ 1619250 h 3290454"/>
              <a:gd name="connsiteX654" fmla="*/ 3446319 w 4528704"/>
              <a:gd name="connsiteY654" fmla="*/ 1610591 h 3290454"/>
              <a:gd name="connsiteX655" fmla="*/ 3472296 w 4528704"/>
              <a:gd name="connsiteY655" fmla="*/ 1593273 h 3290454"/>
              <a:gd name="connsiteX656" fmla="*/ 3506932 w 4528704"/>
              <a:gd name="connsiteY656" fmla="*/ 1627909 h 3290454"/>
              <a:gd name="connsiteX657" fmla="*/ 3532909 w 4528704"/>
              <a:gd name="connsiteY657" fmla="*/ 1610591 h 3290454"/>
              <a:gd name="connsiteX658" fmla="*/ 3576205 w 4528704"/>
              <a:gd name="connsiteY658" fmla="*/ 1627909 h 3290454"/>
              <a:gd name="connsiteX659" fmla="*/ 3584864 w 4528704"/>
              <a:gd name="connsiteY659" fmla="*/ 1627909 h 3290454"/>
              <a:gd name="connsiteX660" fmla="*/ 3584864 w 4528704"/>
              <a:gd name="connsiteY660" fmla="*/ 1653886 h 3290454"/>
              <a:gd name="connsiteX661" fmla="*/ 3532909 w 4528704"/>
              <a:gd name="connsiteY661" fmla="*/ 1627909 h 3290454"/>
              <a:gd name="connsiteX662" fmla="*/ 3515591 w 4528704"/>
              <a:gd name="connsiteY662" fmla="*/ 1645227 h 3290454"/>
              <a:gd name="connsiteX663" fmla="*/ 3532909 w 4528704"/>
              <a:gd name="connsiteY663" fmla="*/ 1653886 h 3290454"/>
              <a:gd name="connsiteX664" fmla="*/ 3506932 w 4528704"/>
              <a:gd name="connsiteY664" fmla="*/ 1627909 h 3290454"/>
              <a:gd name="connsiteX665" fmla="*/ 3472296 w 4528704"/>
              <a:gd name="connsiteY665" fmla="*/ 1645227 h 3290454"/>
              <a:gd name="connsiteX666" fmla="*/ 3489614 w 4528704"/>
              <a:gd name="connsiteY666" fmla="*/ 1627909 h 3290454"/>
              <a:gd name="connsiteX667" fmla="*/ 3472296 w 4528704"/>
              <a:gd name="connsiteY667" fmla="*/ 1619250 h 3290454"/>
              <a:gd name="connsiteX668" fmla="*/ 3463637 w 4528704"/>
              <a:gd name="connsiteY668" fmla="*/ 1636568 h 3290454"/>
              <a:gd name="connsiteX669" fmla="*/ 3437659 w 4528704"/>
              <a:gd name="connsiteY669" fmla="*/ 1636568 h 3290454"/>
              <a:gd name="connsiteX670" fmla="*/ 3454978 w 4528704"/>
              <a:gd name="connsiteY670" fmla="*/ 1619250 h 3290454"/>
              <a:gd name="connsiteX671" fmla="*/ 3429000 w 4528704"/>
              <a:gd name="connsiteY671" fmla="*/ 1610591 h 3290454"/>
              <a:gd name="connsiteX672" fmla="*/ 3411682 w 4528704"/>
              <a:gd name="connsiteY672" fmla="*/ 1627909 h 3290454"/>
              <a:gd name="connsiteX673" fmla="*/ 3411682 w 4528704"/>
              <a:gd name="connsiteY673" fmla="*/ 1584614 h 3290454"/>
              <a:gd name="connsiteX674" fmla="*/ 3446319 w 4528704"/>
              <a:gd name="connsiteY674" fmla="*/ 1610591 h 3290454"/>
              <a:gd name="connsiteX675" fmla="*/ 3835978 w 4528704"/>
              <a:gd name="connsiteY675" fmla="*/ 1601932 h 3290454"/>
              <a:gd name="connsiteX676" fmla="*/ 3870614 w 4528704"/>
              <a:gd name="connsiteY676" fmla="*/ 1584614 h 3290454"/>
              <a:gd name="connsiteX677" fmla="*/ 3835978 w 4528704"/>
              <a:gd name="connsiteY677" fmla="*/ 1601932 h 3290454"/>
              <a:gd name="connsiteX678" fmla="*/ 3463637 w 4528704"/>
              <a:gd name="connsiteY678" fmla="*/ 1575955 h 3290454"/>
              <a:gd name="connsiteX679" fmla="*/ 3498273 w 4528704"/>
              <a:gd name="connsiteY679" fmla="*/ 1610591 h 3290454"/>
              <a:gd name="connsiteX680" fmla="*/ 3524250 w 4528704"/>
              <a:gd name="connsiteY680" fmla="*/ 1593273 h 3290454"/>
              <a:gd name="connsiteX681" fmla="*/ 3593523 w 4528704"/>
              <a:gd name="connsiteY681" fmla="*/ 1627909 h 3290454"/>
              <a:gd name="connsiteX682" fmla="*/ 3636819 w 4528704"/>
              <a:gd name="connsiteY682" fmla="*/ 1749136 h 3290454"/>
              <a:gd name="connsiteX683" fmla="*/ 3792682 w 4528704"/>
              <a:gd name="connsiteY683" fmla="*/ 1792432 h 3290454"/>
              <a:gd name="connsiteX684" fmla="*/ 3957205 w 4528704"/>
              <a:gd name="connsiteY684" fmla="*/ 1835727 h 3290454"/>
              <a:gd name="connsiteX685" fmla="*/ 4009159 w 4528704"/>
              <a:gd name="connsiteY685" fmla="*/ 1861705 h 3290454"/>
              <a:gd name="connsiteX686" fmla="*/ 4026478 w 4528704"/>
              <a:gd name="connsiteY686" fmla="*/ 1844386 h 3290454"/>
              <a:gd name="connsiteX687" fmla="*/ 4069773 w 4528704"/>
              <a:gd name="connsiteY687" fmla="*/ 1870364 h 3290454"/>
              <a:gd name="connsiteX688" fmla="*/ 4173682 w 4528704"/>
              <a:gd name="connsiteY688" fmla="*/ 1905000 h 3290454"/>
              <a:gd name="connsiteX689" fmla="*/ 4208319 w 4528704"/>
              <a:gd name="connsiteY689" fmla="*/ 1905000 h 3290454"/>
              <a:gd name="connsiteX690" fmla="*/ 4147705 w 4528704"/>
              <a:gd name="connsiteY690" fmla="*/ 1930977 h 3290454"/>
              <a:gd name="connsiteX691" fmla="*/ 4165023 w 4528704"/>
              <a:gd name="connsiteY691" fmla="*/ 1913659 h 3290454"/>
              <a:gd name="connsiteX692" fmla="*/ 4035137 w 4528704"/>
              <a:gd name="connsiteY692" fmla="*/ 1853046 h 3290454"/>
              <a:gd name="connsiteX693" fmla="*/ 3835978 w 4528704"/>
              <a:gd name="connsiteY693" fmla="*/ 1809750 h 3290454"/>
              <a:gd name="connsiteX694" fmla="*/ 3818659 w 4528704"/>
              <a:gd name="connsiteY694" fmla="*/ 1792432 h 3290454"/>
              <a:gd name="connsiteX695" fmla="*/ 3628159 w 4528704"/>
              <a:gd name="connsiteY695" fmla="*/ 1757796 h 3290454"/>
              <a:gd name="connsiteX696" fmla="*/ 3602182 w 4528704"/>
              <a:gd name="connsiteY696" fmla="*/ 1740477 h 3290454"/>
              <a:gd name="connsiteX697" fmla="*/ 3602182 w 4528704"/>
              <a:gd name="connsiteY697" fmla="*/ 1827068 h 3290454"/>
              <a:gd name="connsiteX698" fmla="*/ 3619500 w 4528704"/>
              <a:gd name="connsiteY698" fmla="*/ 1835727 h 3290454"/>
              <a:gd name="connsiteX699" fmla="*/ 4173682 w 4528704"/>
              <a:gd name="connsiteY699" fmla="*/ 1982932 h 3290454"/>
              <a:gd name="connsiteX700" fmla="*/ 3775364 w 4528704"/>
              <a:gd name="connsiteY700" fmla="*/ 1887682 h 3290454"/>
              <a:gd name="connsiteX701" fmla="*/ 3810000 w 4528704"/>
              <a:gd name="connsiteY701" fmla="*/ 1930977 h 3290454"/>
              <a:gd name="connsiteX702" fmla="*/ 3835978 w 4528704"/>
              <a:gd name="connsiteY702" fmla="*/ 1905000 h 3290454"/>
              <a:gd name="connsiteX703" fmla="*/ 3861955 w 4528704"/>
              <a:gd name="connsiteY703" fmla="*/ 1922318 h 3290454"/>
              <a:gd name="connsiteX704" fmla="*/ 3939887 w 4528704"/>
              <a:gd name="connsiteY704" fmla="*/ 2008909 h 3290454"/>
              <a:gd name="connsiteX705" fmla="*/ 3913909 w 4528704"/>
              <a:gd name="connsiteY705" fmla="*/ 2000250 h 3290454"/>
              <a:gd name="connsiteX706" fmla="*/ 3913909 w 4528704"/>
              <a:gd name="connsiteY706" fmla="*/ 2017568 h 3290454"/>
              <a:gd name="connsiteX707" fmla="*/ 3801341 w 4528704"/>
              <a:gd name="connsiteY707" fmla="*/ 1956955 h 3290454"/>
              <a:gd name="connsiteX708" fmla="*/ 3723409 w 4528704"/>
              <a:gd name="connsiteY708" fmla="*/ 2017568 h 3290454"/>
              <a:gd name="connsiteX709" fmla="*/ 3680114 w 4528704"/>
              <a:gd name="connsiteY709" fmla="*/ 1982932 h 3290454"/>
              <a:gd name="connsiteX710" fmla="*/ 3654137 w 4528704"/>
              <a:gd name="connsiteY710" fmla="*/ 2008909 h 3290454"/>
              <a:gd name="connsiteX711" fmla="*/ 3680114 w 4528704"/>
              <a:gd name="connsiteY711" fmla="*/ 2034886 h 3290454"/>
              <a:gd name="connsiteX712" fmla="*/ 3662796 w 4528704"/>
              <a:gd name="connsiteY712" fmla="*/ 2060864 h 3290454"/>
              <a:gd name="connsiteX713" fmla="*/ 3602182 w 4528704"/>
              <a:gd name="connsiteY713" fmla="*/ 1948296 h 3290454"/>
              <a:gd name="connsiteX714" fmla="*/ 3541569 w 4528704"/>
              <a:gd name="connsiteY714" fmla="*/ 1896341 h 3290454"/>
              <a:gd name="connsiteX715" fmla="*/ 3524250 w 4528704"/>
              <a:gd name="connsiteY715" fmla="*/ 1905000 h 3290454"/>
              <a:gd name="connsiteX716" fmla="*/ 3558887 w 4528704"/>
              <a:gd name="connsiteY716" fmla="*/ 1948296 h 3290454"/>
              <a:gd name="connsiteX717" fmla="*/ 3524250 w 4528704"/>
              <a:gd name="connsiteY717" fmla="*/ 1930977 h 3290454"/>
              <a:gd name="connsiteX718" fmla="*/ 3506932 w 4528704"/>
              <a:gd name="connsiteY718" fmla="*/ 1948296 h 3290454"/>
              <a:gd name="connsiteX719" fmla="*/ 3636819 w 4528704"/>
              <a:gd name="connsiteY719" fmla="*/ 2060864 h 3290454"/>
              <a:gd name="connsiteX720" fmla="*/ 3584864 w 4528704"/>
              <a:gd name="connsiteY720" fmla="*/ 2017568 h 3290454"/>
              <a:gd name="connsiteX721" fmla="*/ 3576205 w 4528704"/>
              <a:gd name="connsiteY721" fmla="*/ 2034886 h 3290454"/>
              <a:gd name="connsiteX722" fmla="*/ 3550228 w 4528704"/>
              <a:gd name="connsiteY722" fmla="*/ 2034886 h 3290454"/>
              <a:gd name="connsiteX723" fmla="*/ 3454978 w 4528704"/>
              <a:gd name="connsiteY723" fmla="*/ 1930977 h 3290454"/>
              <a:gd name="connsiteX724" fmla="*/ 3377046 w 4528704"/>
              <a:gd name="connsiteY724" fmla="*/ 1991591 h 3290454"/>
              <a:gd name="connsiteX725" fmla="*/ 3420341 w 4528704"/>
              <a:gd name="connsiteY725" fmla="*/ 2043546 h 3290454"/>
              <a:gd name="connsiteX726" fmla="*/ 3359728 w 4528704"/>
              <a:gd name="connsiteY726" fmla="*/ 2017568 h 3290454"/>
              <a:gd name="connsiteX727" fmla="*/ 3472296 w 4528704"/>
              <a:gd name="connsiteY727" fmla="*/ 2156114 h 3290454"/>
              <a:gd name="connsiteX728" fmla="*/ 3377046 w 4528704"/>
              <a:gd name="connsiteY728" fmla="*/ 2069523 h 3290454"/>
              <a:gd name="connsiteX729" fmla="*/ 3351069 w 4528704"/>
              <a:gd name="connsiteY729" fmla="*/ 2017568 h 3290454"/>
              <a:gd name="connsiteX730" fmla="*/ 3394364 w 4528704"/>
              <a:gd name="connsiteY730" fmla="*/ 1965614 h 3290454"/>
              <a:gd name="connsiteX731" fmla="*/ 3351069 w 4528704"/>
              <a:gd name="connsiteY731" fmla="*/ 1930977 h 3290454"/>
              <a:gd name="connsiteX732" fmla="*/ 3299114 w 4528704"/>
              <a:gd name="connsiteY732" fmla="*/ 2000250 h 3290454"/>
              <a:gd name="connsiteX733" fmla="*/ 3403023 w 4528704"/>
              <a:gd name="connsiteY733" fmla="*/ 2173432 h 3290454"/>
              <a:gd name="connsiteX734" fmla="*/ 3273137 w 4528704"/>
              <a:gd name="connsiteY734" fmla="*/ 2060864 h 3290454"/>
              <a:gd name="connsiteX735" fmla="*/ 3316432 w 4528704"/>
              <a:gd name="connsiteY735" fmla="*/ 2078182 h 3290454"/>
              <a:gd name="connsiteX736" fmla="*/ 3299114 w 4528704"/>
              <a:gd name="connsiteY736" fmla="*/ 2017568 h 3290454"/>
              <a:gd name="connsiteX737" fmla="*/ 3281796 w 4528704"/>
              <a:gd name="connsiteY737" fmla="*/ 2000250 h 3290454"/>
              <a:gd name="connsiteX738" fmla="*/ 3203864 w 4528704"/>
              <a:gd name="connsiteY738" fmla="*/ 2086841 h 3290454"/>
              <a:gd name="connsiteX739" fmla="*/ 3195205 w 4528704"/>
              <a:gd name="connsiteY739" fmla="*/ 2069523 h 3290454"/>
              <a:gd name="connsiteX740" fmla="*/ 3160569 w 4528704"/>
              <a:gd name="connsiteY740" fmla="*/ 2078182 h 3290454"/>
              <a:gd name="connsiteX741" fmla="*/ 3203864 w 4528704"/>
              <a:gd name="connsiteY741" fmla="*/ 2017568 h 3290454"/>
              <a:gd name="connsiteX742" fmla="*/ 3238500 w 4528704"/>
              <a:gd name="connsiteY742" fmla="*/ 2008909 h 3290454"/>
              <a:gd name="connsiteX743" fmla="*/ 3255819 w 4528704"/>
              <a:gd name="connsiteY743" fmla="*/ 2026227 h 3290454"/>
              <a:gd name="connsiteX744" fmla="*/ 3273137 w 4528704"/>
              <a:gd name="connsiteY744" fmla="*/ 2000250 h 3290454"/>
              <a:gd name="connsiteX745" fmla="*/ 3255819 w 4528704"/>
              <a:gd name="connsiteY745" fmla="*/ 1982932 h 3290454"/>
              <a:gd name="connsiteX746" fmla="*/ 3299114 w 4528704"/>
              <a:gd name="connsiteY746" fmla="*/ 1948296 h 3290454"/>
              <a:gd name="connsiteX747" fmla="*/ 3290455 w 4528704"/>
              <a:gd name="connsiteY747" fmla="*/ 1913659 h 3290454"/>
              <a:gd name="connsiteX748" fmla="*/ 3134591 w 4528704"/>
              <a:gd name="connsiteY748" fmla="*/ 2078182 h 3290454"/>
              <a:gd name="connsiteX749" fmla="*/ 3195205 w 4528704"/>
              <a:gd name="connsiteY749" fmla="*/ 2182091 h 3290454"/>
              <a:gd name="connsiteX750" fmla="*/ 3221182 w 4528704"/>
              <a:gd name="connsiteY750" fmla="*/ 2190750 h 3290454"/>
              <a:gd name="connsiteX751" fmla="*/ 3385705 w 4528704"/>
              <a:gd name="connsiteY751" fmla="*/ 2286000 h 3290454"/>
              <a:gd name="connsiteX752" fmla="*/ 3420341 w 4528704"/>
              <a:gd name="connsiteY752" fmla="*/ 2268682 h 3290454"/>
              <a:gd name="connsiteX753" fmla="*/ 3446319 w 4528704"/>
              <a:gd name="connsiteY753" fmla="*/ 2286000 h 3290454"/>
              <a:gd name="connsiteX754" fmla="*/ 3472296 w 4528704"/>
              <a:gd name="connsiteY754" fmla="*/ 2260023 h 3290454"/>
              <a:gd name="connsiteX755" fmla="*/ 3506932 w 4528704"/>
              <a:gd name="connsiteY755" fmla="*/ 2277341 h 3290454"/>
              <a:gd name="connsiteX756" fmla="*/ 3532909 w 4528704"/>
              <a:gd name="connsiteY756" fmla="*/ 2251364 h 3290454"/>
              <a:gd name="connsiteX757" fmla="*/ 3480955 w 4528704"/>
              <a:gd name="connsiteY757" fmla="*/ 2208068 h 3290454"/>
              <a:gd name="connsiteX758" fmla="*/ 3420341 w 4528704"/>
              <a:gd name="connsiteY758" fmla="*/ 2190750 h 3290454"/>
              <a:gd name="connsiteX759" fmla="*/ 3515591 w 4528704"/>
              <a:gd name="connsiteY759" fmla="*/ 2164773 h 3290454"/>
              <a:gd name="connsiteX760" fmla="*/ 3480955 w 4528704"/>
              <a:gd name="connsiteY760" fmla="*/ 2112818 h 3290454"/>
              <a:gd name="connsiteX761" fmla="*/ 3489614 w 4528704"/>
              <a:gd name="connsiteY761" fmla="*/ 2078182 h 3290454"/>
              <a:gd name="connsiteX762" fmla="*/ 3524250 w 4528704"/>
              <a:gd name="connsiteY762" fmla="*/ 2086841 h 3290454"/>
              <a:gd name="connsiteX763" fmla="*/ 3532909 w 4528704"/>
              <a:gd name="connsiteY763" fmla="*/ 2104159 h 3290454"/>
              <a:gd name="connsiteX764" fmla="*/ 3515591 w 4528704"/>
              <a:gd name="connsiteY764" fmla="*/ 2112818 h 3290454"/>
              <a:gd name="connsiteX765" fmla="*/ 3532909 w 4528704"/>
              <a:gd name="connsiteY765" fmla="*/ 2147455 h 3290454"/>
              <a:gd name="connsiteX766" fmla="*/ 3602182 w 4528704"/>
              <a:gd name="connsiteY766" fmla="*/ 2147455 h 3290454"/>
              <a:gd name="connsiteX767" fmla="*/ 3584864 w 4528704"/>
              <a:gd name="connsiteY767" fmla="*/ 2104159 h 3290454"/>
              <a:gd name="connsiteX768" fmla="*/ 3636819 w 4528704"/>
              <a:gd name="connsiteY768" fmla="*/ 2112818 h 3290454"/>
              <a:gd name="connsiteX769" fmla="*/ 3576205 w 4528704"/>
              <a:gd name="connsiteY769" fmla="*/ 2164773 h 3290454"/>
              <a:gd name="connsiteX770" fmla="*/ 3532909 w 4528704"/>
              <a:gd name="connsiteY770" fmla="*/ 2147455 h 3290454"/>
              <a:gd name="connsiteX771" fmla="*/ 3584864 w 4528704"/>
              <a:gd name="connsiteY771" fmla="*/ 2208068 h 3290454"/>
              <a:gd name="connsiteX772" fmla="*/ 3558887 w 4528704"/>
              <a:gd name="connsiteY772" fmla="*/ 2199409 h 3290454"/>
              <a:gd name="connsiteX773" fmla="*/ 3541569 w 4528704"/>
              <a:gd name="connsiteY773" fmla="*/ 2216727 h 3290454"/>
              <a:gd name="connsiteX774" fmla="*/ 3506932 w 4528704"/>
              <a:gd name="connsiteY774" fmla="*/ 2208068 h 3290454"/>
              <a:gd name="connsiteX775" fmla="*/ 3532909 w 4528704"/>
              <a:gd name="connsiteY775" fmla="*/ 2260023 h 3290454"/>
              <a:gd name="connsiteX776" fmla="*/ 3714750 w 4528704"/>
              <a:gd name="connsiteY776" fmla="*/ 2337955 h 3290454"/>
              <a:gd name="connsiteX777" fmla="*/ 3706091 w 4528704"/>
              <a:gd name="connsiteY777" fmla="*/ 2441864 h 3290454"/>
              <a:gd name="connsiteX778" fmla="*/ 3680114 w 4528704"/>
              <a:gd name="connsiteY778" fmla="*/ 2311977 h 3290454"/>
              <a:gd name="connsiteX779" fmla="*/ 3558887 w 4528704"/>
              <a:gd name="connsiteY779" fmla="*/ 2286000 h 3290454"/>
              <a:gd name="connsiteX780" fmla="*/ 3524250 w 4528704"/>
              <a:gd name="connsiteY780" fmla="*/ 2268682 h 3290454"/>
              <a:gd name="connsiteX781" fmla="*/ 3498273 w 4528704"/>
              <a:gd name="connsiteY781" fmla="*/ 2286000 h 3290454"/>
              <a:gd name="connsiteX782" fmla="*/ 3472296 w 4528704"/>
              <a:gd name="connsiteY782" fmla="*/ 2268682 h 3290454"/>
              <a:gd name="connsiteX783" fmla="*/ 3446319 w 4528704"/>
              <a:gd name="connsiteY783" fmla="*/ 2294659 h 3290454"/>
              <a:gd name="connsiteX784" fmla="*/ 3411682 w 4528704"/>
              <a:gd name="connsiteY784" fmla="*/ 2277341 h 3290454"/>
              <a:gd name="connsiteX785" fmla="*/ 3325091 w 4528704"/>
              <a:gd name="connsiteY785" fmla="*/ 2303318 h 3290454"/>
              <a:gd name="connsiteX786" fmla="*/ 3299114 w 4528704"/>
              <a:gd name="connsiteY786" fmla="*/ 2286000 h 3290454"/>
              <a:gd name="connsiteX787" fmla="*/ 3221182 w 4528704"/>
              <a:gd name="connsiteY787" fmla="*/ 2311977 h 3290454"/>
              <a:gd name="connsiteX788" fmla="*/ 3048000 w 4528704"/>
              <a:gd name="connsiteY788" fmla="*/ 2346614 h 3290454"/>
              <a:gd name="connsiteX789" fmla="*/ 3022023 w 4528704"/>
              <a:gd name="connsiteY789" fmla="*/ 2329296 h 3290454"/>
              <a:gd name="connsiteX790" fmla="*/ 2848841 w 4528704"/>
              <a:gd name="connsiteY790" fmla="*/ 2294659 h 3290454"/>
              <a:gd name="connsiteX791" fmla="*/ 2770909 w 4528704"/>
              <a:gd name="connsiteY791" fmla="*/ 2286000 h 3290454"/>
              <a:gd name="connsiteX792" fmla="*/ 2753591 w 4528704"/>
              <a:gd name="connsiteY792" fmla="*/ 2268682 h 3290454"/>
              <a:gd name="connsiteX793" fmla="*/ 2667000 w 4528704"/>
              <a:gd name="connsiteY793" fmla="*/ 2208068 h 3290454"/>
              <a:gd name="connsiteX794" fmla="*/ 2632364 w 4528704"/>
              <a:gd name="connsiteY794" fmla="*/ 2199409 h 3290454"/>
              <a:gd name="connsiteX795" fmla="*/ 2606387 w 4528704"/>
              <a:gd name="connsiteY795" fmla="*/ 2164773 h 3290454"/>
              <a:gd name="connsiteX796" fmla="*/ 2493818 w 4528704"/>
              <a:gd name="connsiteY796" fmla="*/ 2104159 h 3290454"/>
              <a:gd name="connsiteX797" fmla="*/ 2363932 w 4528704"/>
              <a:gd name="connsiteY797" fmla="*/ 2000250 h 3290454"/>
              <a:gd name="connsiteX798" fmla="*/ 2294659 w 4528704"/>
              <a:gd name="connsiteY798" fmla="*/ 1939636 h 3290454"/>
              <a:gd name="connsiteX799" fmla="*/ 2190750 w 4528704"/>
              <a:gd name="connsiteY799" fmla="*/ 1896341 h 3290454"/>
              <a:gd name="connsiteX800" fmla="*/ 1974273 w 4528704"/>
              <a:gd name="connsiteY800" fmla="*/ 1844386 h 3290454"/>
              <a:gd name="connsiteX801" fmla="*/ 1948296 w 4528704"/>
              <a:gd name="connsiteY801" fmla="*/ 1861705 h 3290454"/>
              <a:gd name="connsiteX802" fmla="*/ 1922318 w 4528704"/>
              <a:gd name="connsiteY802" fmla="*/ 1835727 h 3290454"/>
              <a:gd name="connsiteX803" fmla="*/ 1887682 w 4528704"/>
              <a:gd name="connsiteY803" fmla="*/ 1861705 h 3290454"/>
              <a:gd name="connsiteX804" fmla="*/ 1887682 w 4528704"/>
              <a:gd name="connsiteY804" fmla="*/ 1913659 h 3290454"/>
              <a:gd name="connsiteX805" fmla="*/ 1930977 w 4528704"/>
              <a:gd name="connsiteY805" fmla="*/ 1913659 h 3290454"/>
              <a:gd name="connsiteX806" fmla="*/ 1913659 w 4528704"/>
              <a:gd name="connsiteY806" fmla="*/ 1896341 h 3290454"/>
              <a:gd name="connsiteX807" fmla="*/ 1956955 w 4528704"/>
              <a:gd name="connsiteY807" fmla="*/ 1887682 h 3290454"/>
              <a:gd name="connsiteX808" fmla="*/ 2052205 w 4528704"/>
              <a:gd name="connsiteY808" fmla="*/ 1974273 h 3290454"/>
              <a:gd name="connsiteX809" fmla="*/ 2147455 w 4528704"/>
              <a:gd name="connsiteY809" fmla="*/ 1922318 h 3290454"/>
              <a:gd name="connsiteX810" fmla="*/ 2173432 w 4528704"/>
              <a:gd name="connsiteY810" fmla="*/ 1956955 h 3290454"/>
              <a:gd name="connsiteX811" fmla="*/ 2208068 w 4528704"/>
              <a:gd name="connsiteY811" fmla="*/ 1965614 h 3290454"/>
              <a:gd name="connsiteX812" fmla="*/ 2208068 w 4528704"/>
              <a:gd name="connsiteY812" fmla="*/ 1991591 h 3290454"/>
              <a:gd name="connsiteX813" fmla="*/ 2190750 w 4528704"/>
              <a:gd name="connsiteY813" fmla="*/ 2000250 h 3290454"/>
              <a:gd name="connsiteX814" fmla="*/ 2156114 w 4528704"/>
              <a:gd name="connsiteY814" fmla="*/ 1982932 h 3290454"/>
              <a:gd name="connsiteX815" fmla="*/ 2147455 w 4528704"/>
              <a:gd name="connsiteY815" fmla="*/ 2043546 h 3290454"/>
              <a:gd name="connsiteX816" fmla="*/ 2104159 w 4528704"/>
              <a:gd name="connsiteY816" fmla="*/ 2043546 h 3290454"/>
              <a:gd name="connsiteX817" fmla="*/ 2121478 w 4528704"/>
              <a:gd name="connsiteY817" fmla="*/ 2069523 h 3290454"/>
              <a:gd name="connsiteX818" fmla="*/ 2086841 w 4528704"/>
              <a:gd name="connsiteY818" fmla="*/ 2086841 h 3290454"/>
              <a:gd name="connsiteX819" fmla="*/ 2112818 w 4528704"/>
              <a:gd name="connsiteY819" fmla="*/ 2104159 h 3290454"/>
              <a:gd name="connsiteX820" fmla="*/ 2164773 w 4528704"/>
              <a:gd name="connsiteY820" fmla="*/ 2052205 h 3290454"/>
              <a:gd name="connsiteX821" fmla="*/ 2234046 w 4528704"/>
              <a:gd name="connsiteY821" fmla="*/ 2078182 h 3290454"/>
              <a:gd name="connsiteX822" fmla="*/ 2268682 w 4528704"/>
              <a:gd name="connsiteY822" fmla="*/ 2034886 h 3290454"/>
              <a:gd name="connsiteX823" fmla="*/ 2303318 w 4528704"/>
              <a:gd name="connsiteY823" fmla="*/ 2095500 h 3290454"/>
              <a:gd name="connsiteX824" fmla="*/ 2329296 w 4528704"/>
              <a:gd name="connsiteY824" fmla="*/ 2078182 h 3290454"/>
              <a:gd name="connsiteX825" fmla="*/ 2389909 w 4528704"/>
              <a:gd name="connsiteY825" fmla="*/ 2104159 h 3290454"/>
              <a:gd name="connsiteX826" fmla="*/ 2311978 w 4528704"/>
              <a:gd name="connsiteY826" fmla="*/ 2147455 h 3290454"/>
              <a:gd name="connsiteX827" fmla="*/ 2286000 w 4528704"/>
              <a:gd name="connsiteY827" fmla="*/ 2121477 h 3290454"/>
              <a:gd name="connsiteX828" fmla="*/ 2268682 w 4528704"/>
              <a:gd name="connsiteY828" fmla="*/ 2138796 h 3290454"/>
              <a:gd name="connsiteX829" fmla="*/ 2242705 w 4528704"/>
              <a:gd name="connsiteY829" fmla="*/ 2078182 h 3290454"/>
              <a:gd name="connsiteX830" fmla="*/ 2121478 w 4528704"/>
              <a:gd name="connsiteY830" fmla="*/ 2130136 h 3290454"/>
              <a:gd name="connsiteX831" fmla="*/ 2078182 w 4528704"/>
              <a:gd name="connsiteY831" fmla="*/ 2130136 h 3290454"/>
              <a:gd name="connsiteX832" fmla="*/ 2069523 w 4528704"/>
              <a:gd name="connsiteY832" fmla="*/ 2095500 h 3290454"/>
              <a:gd name="connsiteX833" fmla="*/ 2086841 w 4528704"/>
              <a:gd name="connsiteY833" fmla="*/ 2078182 h 3290454"/>
              <a:gd name="connsiteX834" fmla="*/ 2017568 w 4528704"/>
              <a:gd name="connsiteY834" fmla="*/ 2026227 h 3290454"/>
              <a:gd name="connsiteX835" fmla="*/ 2086841 w 4528704"/>
              <a:gd name="connsiteY835" fmla="*/ 2008909 h 3290454"/>
              <a:gd name="connsiteX836" fmla="*/ 2052205 w 4528704"/>
              <a:gd name="connsiteY836" fmla="*/ 1991591 h 3290454"/>
              <a:gd name="connsiteX837" fmla="*/ 1982932 w 4528704"/>
              <a:gd name="connsiteY837" fmla="*/ 2017568 h 3290454"/>
              <a:gd name="connsiteX838" fmla="*/ 1922318 w 4528704"/>
              <a:gd name="connsiteY838" fmla="*/ 1991591 h 3290454"/>
              <a:gd name="connsiteX839" fmla="*/ 2000250 w 4528704"/>
              <a:gd name="connsiteY839" fmla="*/ 2034886 h 3290454"/>
              <a:gd name="connsiteX840" fmla="*/ 2017568 w 4528704"/>
              <a:gd name="connsiteY840" fmla="*/ 2052205 h 3290454"/>
              <a:gd name="connsiteX841" fmla="*/ 2052205 w 4528704"/>
              <a:gd name="connsiteY841" fmla="*/ 2138796 h 3290454"/>
              <a:gd name="connsiteX842" fmla="*/ 2095500 w 4528704"/>
              <a:gd name="connsiteY842" fmla="*/ 2156114 h 3290454"/>
              <a:gd name="connsiteX843" fmla="*/ 2242705 w 4528704"/>
              <a:gd name="connsiteY843" fmla="*/ 2121477 h 3290454"/>
              <a:gd name="connsiteX844" fmla="*/ 2329296 w 4528704"/>
              <a:gd name="connsiteY844" fmla="*/ 2216727 h 3290454"/>
              <a:gd name="connsiteX845" fmla="*/ 2337955 w 4528704"/>
              <a:gd name="connsiteY845" fmla="*/ 2182091 h 3290454"/>
              <a:gd name="connsiteX846" fmla="*/ 2320637 w 4528704"/>
              <a:gd name="connsiteY846" fmla="*/ 2164773 h 3290454"/>
              <a:gd name="connsiteX847" fmla="*/ 2381250 w 4528704"/>
              <a:gd name="connsiteY847" fmla="*/ 2138796 h 3290454"/>
              <a:gd name="connsiteX848" fmla="*/ 2407228 w 4528704"/>
              <a:gd name="connsiteY848" fmla="*/ 2173432 h 3290454"/>
              <a:gd name="connsiteX849" fmla="*/ 2433205 w 4528704"/>
              <a:gd name="connsiteY849" fmla="*/ 2147455 h 3290454"/>
              <a:gd name="connsiteX850" fmla="*/ 2476500 w 4528704"/>
              <a:gd name="connsiteY850" fmla="*/ 2190750 h 3290454"/>
              <a:gd name="connsiteX851" fmla="*/ 2424546 w 4528704"/>
              <a:gd name="connsiteY851" fmla="*/ 2216727 h 3290454"/>
              <a:gd name="connsiteX852" fmla="*/ 2450523 w 4528704"/>
              <a:gd name="connsiteY852" fmla="*/ 2225386 h 3290454"/>
              <a:gd name="connsiteX853" fmla="*/ 2493818 w 4528704"/>
              <a:gd name="connsiteY853" fmla="*/ 2208068 h 3290454"/>
              <a:gd name="connsiteX854" fmla="*/ 2502478 w 4528704"/>
              <a:gd name="connsiteY854" fmla="*/ 2286000 h 3290454"/>
              <a:gd name="connsiteX855" fmla="*/ 2476500 w 4528704"/>
              <a:gd name="connsiteY855" fmla="*/ 2216727 h 3290454"/>
              <a:gd name="connsiteX856" fmla="*/ 2459182 w 4528704"/>
              <a:gd name="connsiteY856" fmla="*/ 2234046 h 3290454"/>
              <a:gd name="connsiteX857" fmla="*/ 2519796 w 4528704"/>
              <a:gd name="connsiteY857" fmla="*/ 2311977 h 3290454"/>
              <a:gd name="connsiteX858" fmla="*/ 2485159 w 4528704"/>
              <a:gd name="connsiteY858" fmla="*/ 2337955 h 3290454"/>
              <a:gd name="connsiteX859" fmla="*/ 2511137 w 4528704"/>
              <a:gd name="connsiteY859" fmla="*/ 2355273 h 3290454"/>
              <a:gd name="connsiteX860" fmla="*/ 2545773 w 4528704"/>
              <a:gd name="connsiteY860" fmla="*/ 2311977 h 3290454"/>
              <a:gd name="connsiteX861" fmla="*/ 2528455 w 4528704"/>
              <a:gd name="connsiteY861" fmla="*/ 2268682 h 3290454"/>
              <a:gd name="connsiteX862" fmla="*/ 2545773 w 4528704"/>
              <a:gd name="connsiteY862" fmla="*/ 2225386 h 3290454"/>
              <a:gd name="connsiteX863" fmla="*/ 2597728 w 4528704"/>
              <a:gd name="connsiteY863" fmla="*/ 2260023 h 3290454"/>
              <a:gd name="connsiteX864" fmla="*/ 2571750 w 4528704"/>
              <a:gd name="connsiteY864" fmla="*/ 2286000 h 3290454"/>
              <a:gd name="connsiteX865" fmla="*/ 2589068 w 4528704"/>
              <a:gd name="connsiteY865" fmla="*/ 2303318 h 3290454"/>
              <a:gd name="connsiteX866" fmla="*/ 2563091 w 4528704"/>
              <a:gd name="connsiteY866" fmla="*/ 2329296 h 3290454"/>
              <a:gd name="connsiteX867" fmla="*/ 2571750 w 4528704"/>
              <a:gd name="connsiteY867" fmla="*/ 2363932 h 3290454"/>
              <a:gd name="connsiteX868" fmla="*/ 2632364 w 4528704"/>
              <a:gd name="connsiteY868" fmla="*/ 2294659 h 3290454"/>
              <a:gd name="connsiteX869" fmla="*/ 2675659 w 4528704"/>
              <a:gd name="connsiteY869" fmla="*/ 2363932 h 3290454"/>
              <a:gd name="connsiteX870" fmla="*/ 2632364 w 4528704"/>
              <a:gd name="connsiteY870" fmla="*/ 2476500 h 3290454"/>
              <a:gd name="connsiteX871" fmla="*/ 2667000 w 4528704"/>
              <a:gd name="connsiteY871" fmla="*/ 2407227 h 3290454"/>
              <a:gd name="connsiteX872" fmla="*/ 2684318 w 4528704"/>
              <a:gd name="connsiteY872" fmla="*/ 2398568 h 3290454"/>
              <a:gd name="connsiteX873" fmla="*/ 2701637 w 4528704"/>
              <a:gd name="connsiteY873" fmla="*/ 2415886 h 3290454"/>
              <a:gd name="connsiteX874" fmla="*/ 2718955 w 4528704"/>
              <a:gd name="connsiteY874" fmla="*/ 2372591 h 3290454"/>
              <a:gd name="connsiteX875" fmla="*/ 2744932 w 4528704"/>
              <a:gd name="connsiteY875" fmla="*/ 2372591 h 3290454"/>
              <a:gd name="connsiteX876" fmla="*/ 2753591 w 4528704"/>
              <a:gd name="connsiteY876" fmla="*/ 2415886 h 3290454"/>
              <a:gd name="connsiteX877" fmla="*/ 2779568 w 4528704"/>
              <a:gd name="connsiteY877" fmla="*/ 2372591 h 3290454"/>
              <a:gd name="connsiteX878" fmla="*/ 2796887 w 4528704"/>
              <a:gd name="connsiteY878" fmla="*/ 2407227 h 3290454"/>
              <a:gd name="connsiteX879" fmla="*/ 2814205 w 4528704"/>
              <a:gd name="connsiteY879" fmla="*/ 2363932 h 3290454"/>
              <a:gd name="connsiteX880" fmla="*/ 2840182 w 4528704"/>
              <a:gd name="connsiteY880" fmla="*/ 2355273 h 3290454"/>
              <a:gd name="connsiteX881" fmla="*/ 2909455 w 4528704"/>
              <a:gd name="connsiteY881" fmla="*/ 2381250 h 3290454"/>
              <a:gd name="connsiteX882" fmla="*/ 2883478 w 4528704"/>
              <a:gd name="connsiteY882" fmla="*/ 2407227 h 3290454"/>
              <a:gd name="connsiteX883" fmla="*/ 2892137 w 4528704"/>
              <a:gd name="connsiteY883" fmla="*/ 2433205 h 3290454"/>
              <a:gd name="connsiteX884" fmla="*/ 2944091 w 4528704"/>
              <a:gd name="connsiteY884" fmla="*/ 2372591 h 3290454"/>
              <a:gd name="connsiteX885" fmla="*/ 2987387 w 4528704"/>
              <a:gd name="connsiteY885" fmla="*/ 2389909 h 3290454"/>
              <a:gd name="connsiteX886" fmla="*/ 2970069 w 4528704"/>
              <a:gd name="connsiteY886" fmla="*/ 2415886 h 3290454"/>
              <a:gd name="connsiteX887" fmla="*/ 3022023 w 4528704"/>
              <a:gd name="connsiteY887" fmla="*/ 2415886 h 3290454"/>
              <a:gd name="connsiteX888" fmla="*/ 3004705 w 4528704"/>
              <a:gd name="connsiteY888" fmla="*/ 2407227 h 3290454"/>
              <a:gd name="connsiteX889" fmla="*/ 3013364 w 4528704"/>
              <a:gd name="connsiteY889" fmla="*/ 2372591 h 3290454"/>
              <a:gd name="connsiteX890" fmla="*/ 3056659 w 4528704"/>
              <a:gd name="connsiteY890" fmla="*/ 2407227 h 3290454"/>
              <a:gd name="connsiteX891" fmla="*/ 3125932 w 4528704"/>
              <a:gd name="connsiteY891" fmla="*/ 2355273 h 3290454"/>
              <a:gd name="connsiteX892" fmla="*/ 3186546 w 4528704"/>
              <a:gd name="connsiteY892" fmla="*/ 2389909 h 3290454"/>
              <a:gd name="connsiteX893" fmla="*/ 3160569 w 4528704"/>
              <a:gd name="connsiteY893" fmla="*/ 2433205 h 3290454"/>
              <a:gd name="connsiteX894" fmla="*/ 3091296 w 4528704"/>
              <a:gd name="connsiteY894" fmla="*/ 2415886 h 3290454"/>
              <a:gd name="connsiteX895" fmla="*/ 3030682 w 4528704"/>
              <a:gd name="connsiteY895" fmla="*/ 2424546 h 3290454"/>
              <a:gd name="connsiteX896" fmla="*/ 3013364 w 4528704"/>
              <a:gd name="connsiteY896" fmla="*/ 2433205 h 3290454"/>
              <a:gd name="connsiteX897" fmla="*/ 3048000 w 4528704"/>
              <a:gd name="connsiteY897" fmla="*/ 2441864 h 3290454"/>
              <a:gd name="connsiteX898" fmla="*/ 3056659 w 4528704"/>
              <a:gd name="connsiteY898" fmla="*/ 2459182 h 3290454"/>
              <a:gd name="connsiteX899" fmla="*/ 3022023 w 4528704"/>
              <a:gd name="connsiteY899" fmla="*/ 2502477 h 3290454"/>
              <a:gd name="connsiteX900" fmla="*/ 3030682 w 4528704"/>
              <a:gd name="connsiteY900" fmla="*/ 2459182 h 3290454"/>
              <a:gd name="connsiteX901" fmla="*/ 2987387 w 4528704"/>
              <a:gd name="connsiteY901" fmla="*/ 2519796 h 3290454"/>
              <a:gd name="connsiteX902" fmla="*/ 3039341 w 4528704"/>
              <a:gd name="connsiteY902" fmla="*/ 2519796 h 3290454"/>
              <a:gd name="connsiteX903" fmla="*/ 3091296 w 4528704"/>
              <a:gd name="connsiteY903" fmla="*/ 2441864 h 3290454"/>
              <a:gd name="connsiteX904" fmla="*/ 3221182 w 4528704"/>
              <a:gd name="connsiteY904" fmla="*/ 2502477 h 3290454"/>
              <a:gd name="connsiteX905" fmla="*/ 3238500 w 4528704"/>
              <a:gd name="connsiteY905" fmla="*/ 2424546 h 3290454"/>
              <a:gd name="connsiteX906" fmla="*/ 3316432 w 4528704"/>
              <a:gd name="connsiteY906" fmla="*/ 2493818 h 3290454"/>
              <a:gd name="connsiteX907" fmla="*/ 3377046 w 4528704"/>
              <a:gd name="connsiteY907" fmla="*/ 2528455 h 3290454"/>
              <a:gd name="connsiteX908" fmla="*/ 3351069 w 4528704"/>
              <a:gd name="connsiteY908" fmla="*/ 2537114 h 3290454"/>
              <a:gd name="connsiteX909" fmla="*/ 3368387 w 4528704"/>
              <a:gd name="connsiteY909" fmla="*/ 2554432 h 3290454"/>
              <a:gd name="connsiteX910" fmla="*/ 3325091 w 4528704"/>
              <a:gd name="connsiteY910" fmla="*/ 2519796 h 3290454"/>
              <a:gd name="connsiteX911" fmla="*/ 3316432 w 4528704"/>
              <a:gd name="connsiteY911" fmla="*/ 2537114 h 3290454"/>
              <a:gd name="connsiteX912" fmla="*/ 3333750 w 4528704"/>
              <a:gd name="connsiteY912" fmla="*/ 2571750 h 3290454"/>
              <a:gd name="connsiteX913" fmla="*/ 3134591 w 4528704"/>
              <a:gd name="connsiteY913" fmla="*/ 2467841 h 3290454"/>
              <a:gd name="connsiteX914" fmla="*/ 3134591 w 4528704"/>
              <a:gd name="connsiteY914" fmla="*/ 2485159 h 3290454"/>
              <a:gd name="connsiteX915" fmla="*/ 3091296 w 4528704"/>
              <a:gd name="connsiteY915" fmla="*/ 2476500 h 3290454"/>
              <a:gd name="connsiteX916" fmla="*/ 3238500 w 4528704"/>
              <a:gd name="connsiteY916" fmla="*/ 2580409 h 3290454"/>
              <a:gd name="connsiteX917" fmla="*/ 3221182 w 4528704"/>
              <a:gd name="connsiteY917" fmla="*/ 2597727 h 3290454"/>
              <a:gd name="connsiteX918" fmla="*/ 3255819 w 4528704"/>
              <a:gd name="connsiteY918" fmla="*/ 2632364 h 3290454"/>
              <a:gd name="connsiteX919" fmla="*/ 3212523 w 4528704"/>
              <a:gd name="connsiteY919" fmla="*/ 2571750 h 3290454"/>
              <a:gd name="connsiteX920" fmla="*/ 3117273 w 4528704"/>
              <a:gd name="connsiteY920" fmla="*/ 2528455 h 3290454"/>
              <a:gd name="connsiteX921" fmla="*/ 3151909 w 4528704"/>
              <a:gd name="connsiteY921" fmla="*/ 2563091 h 3290454"/>
              <a:gd name="connsiteX922" fmla="*/ 3091296 w 4528704"/>
              <a:gd name="connsiteY922" fmla="*/ 2537114 h 3290454"/>
              <a:gd name="connsiteX923" fmla="*/ 3082637 w 4528704"/>
              <a:gd name="connsiteY923" fmla="*/ 2580409 h 3290454"/>
              <a:gd name="connsiteX924" fmla="*/ 3039341 w 4528704"/>
              <a:gd name="connsiteY924" fmla="*/ 2580409 h 3290454"/>
              <a:gd name="connsiteX925" fmla="*/ 3082637 w 4528704"/>
              <a:gd name="connsiteY925" fmla="*/ 2632364 h 3290454"/>
              <a:gd name="connsiteX926" fmla="*/ 3030682 w 4528704"/>
              <a:gd name="connsiteY926" fmla="*/ 2597727 h 3290454"/>
              <a:gd name="connsiteX927" fmla="*/ 2987387 w 4528704"/>
              <a:gd name="connsiteY927" fmla="*/ 2597727 h 3290454"/>
              <a:gd name="connsiteX928" fmla="*/ 2978728 w 4528704"/>
              <a:gd name="connsiteY928" fmla="*/ 2623705 h 3290454"/>
              <a:gd name="connsiteX929" fmla="*/ 3004705 w 4528704"/>
              <a:gd name="connsiteY929" fmla="*/ 2649682 h 3290454"/>
              <a:gd name="connsiteX930" fmla="*/ 2857500 w 4528704"/>
              <a:gd name="connsiteY930" fmla="*/ 2615046 h 3290454"/>
              <a:gd name="connsiteX931" fmla="*/ 2840182 w 4528704"/>
              <a:gd name="connsiteY931" fmla="*/ 2589068 h 3290454"/>
              <a:gd name="connsiteX932" fmla="*/ 2822864 w 4528704"/>
              <a:gd name="connsiteY932" fmla="*/ 2615046 h 3290454"/>
              <a:gd name="connsiteX933" fmla="*/ 2753591 w 4528704"/>
              <a:gd name="connsiteY933" fmla="*/ 2597727 h 3290454"/>
              <a:gd name="connsiteX934" fmla="*/ 2753591 w 4528704"/>
              <a:gd name="connsiteY934" fmla="*/ 2545773 h 3290454"/>
              <a:gd name="connsiteX935" fmla="*/ 2718955 w 4528704"/>
              <a:gd name="connsiteY935" fmla="*/ 2563091 h 3290454"/>
              <a:gd name="connsiteX936" fmla="*/ 2718955 w 4528704"/>
              <a:gd name="connsiteY936" fmla="*/ 2537114 h 3290454"/>
              <a:gd name="connsiteX937" fmla="*/ 2744932 w 4528704"/>
              <a:gd name="connsiteY937" fmla="*/ 2519796 h 3290454"/>
              <a:gd name="connsiteX938" fmla="*/ 2744932 w 4528704"/>
              <a:gd name="connsiteY938" fmla="*/ 2493818 h 3290454"/>
              <a:gd name="connsiteX939" fmla="*/ 2718955 w 4528704"/>
              <a:gd name="connsiteY939" fmla="*/ 2485159 h 3290454"/>
              <a:gd name="connsiteX940" fmla="*/ 2692978 w 4528704"/>
              <a:gd name="connsiteY940" fmla="*/ 2528455 h 3290454"/>
              <a:gd name="connsiteX941" fmla="*/ 2667000 w 4528704"/>
              <a:gd name="connsiteY941" fmla="*/ 2493818 h 3290454"/>
              <a:gd name="connsiteX942" fmla="*/ 2623705 w 4528704"/>
              <a:gd name="connsiteY942" fmla="*/ 2467841 h 3290454"/>
              <a:gd name="connsiteX943" fmla="*/ 2597728 w 4528704"/>
              <a:gd name="connsiteY943" fmla="*/ 2476500 h 3290454"/>
              <a:gd name="connsiteX944" fmla="*/ 2701637 w 4528704"/>
              <a:gd name="connsiteY944" fmla="*/ 2597727 h 3290454"/>
              <a:gd name="connsiteX945" fmla="*/ 2796887 w 4528704"/>
              <a:gd name="connsiteY945" fmla="*/ 2623705 h 3290454"/>
              <a:gd name="connsiteX946" fmla="*/ 2883478 w 4528704"/>
              <a:gd name="connsiteY946" fmla="*/ 2701636 h 3290454"/>
              <a:gd name="connsiteX947" fmla="*/ 2623705 w 4528704"/>
              <a:gd name="connsiteY947" fmla="*/ 2545773 h 3290454"/>
              <a:gd name="connsiteX948" fmla="*/ 2615046 w 4528704"/>
              <a:gd name="connsiteY948" fmla="*/ 2545773 h 3290454"/>
              <a:gd name="connsiteX949" fmla="*/ 2675659 w 4528704"/>
              <a:gd name="connsiteY949" fmla="*/ 2641023 h 3290454"/>
              <a:gd name="connsiteX950" fmla="*/ 2545773 w 4528704"/>
              <a:gd name="connsiteY950" fmla="*/ 2554432 h 3290454"/>
              <a:gd name="connsiteX951" fmla="*/ 2363932 w 4528704"/>
              <a:gd name="connsiteY951" fmla="*/ 2398568 h 3290454"/>
              <a:gd name="connsiteX952" fmla="*/ 2528455 w 4528704"/>
              <a:gd name="connsiteY952" fmla="*/ 2589068 h 3290454"/>
              <a:gd name="connsiteX953" fmla="*/ 2225387 w 4528704"/>
              <a:gd name="connsiteY953" fmla="*/ 2311977 h 3290454"/>
              <a:gd name="connsiteX954" fmla="*/ 2251364 w 4528704"/>
              <a:gd name="connsiteY954" fmla="*/ 2277341 h 3290454"/>
              <a:gd name="connsiteX955" fmla="*/ 2286000 w 4528704"/>
              <a:gd name="connsiteY955" fmla="*/ 2294659 h 3290454"/>
              <a:gd name="connsiteX956" fmla="*/ 2303318 w 4528704"/>
              <a:gd name="connsiteY956" fmla="*/ 2286000 h 3290454"/>
              <a:gd name="connsiteX957" fmla="*/ 2199409 w 4528704"/>
              <a:gd name="connsiteY957" fmla="*/ 2216727 h 3290454"/>
              <a:gd name="connsiteX958" fmla="*/ 2234046 w 4528704"/>
              <a:gd name="connsiteY958" fmla="*/ 2234046 h 3290454"/>
              <a:gd name="connsiteX959" fmla="*/ 2242705 w 4528704"/>
              <a:gd name="connsiteY959" fmla="*/ 2216727 h 3290454"/>
              <a:gd name="connsiteX960" fmla="*/ 2199409 w 4528704"/>
              <a:gd name="connsiteY960" fmla="*/ 2164773 h 3290454"/>
              <a:gd name="connsiteX961" fmla="*/ 2164773 w 4528704"/>
              <a:gd name="connsiteY961" fmla="*/ 2164773 h 3290454"/>
              <a:gd name="connsiteX962" fmla="*/ 2164773 w 4528704"/>
              <a:gd name="connsiteY962" fmla="*/ 2225386 h 3290454"/>
              <a:gd name="connsiteX963" fmla="*/ 2138796 w 4528704"/>
              <a:gd name="connsiteY963" fmla="*/ 2234046 h 3290454"/>
              <a:gd name="connsiteX964" fmla="*/ 2078182 w 4528704"/>
              <a:gd name="connsiteY964" fmla="*/ 2190750 h 3290454"/>
              <a:gd name="connsiteX965" fmla="*/ 2052205 w 4528704"/>
              <a:gd name="connsiteY965" fmla="*/ 2199409 h 3290454"/>
              <a:gd name="connsiteX966" fmla="*/ 2164773 w 4528704"/>
              <a:gd name="connsiteY966" fmla="*/ 2303318 h 3290454"/>
              <a:gd name="connsiteX967" fmla="*/ 2164773 w 4528704"/>
              <a:gd name="connsiteY967" fmla="*/ 2329296 h 3290454"/>
              <a:gd name="connsiteX968" fmla="*/ 2000250 w 4528704"/>
              <a:gd name="connsiteY968" fmla="*/ 2190750 h 3290454"/>
              <a:gd name="connsiteX969" fmla="*/ 1965614 w 4528704"/>
              <a:gd name="connsiteY969" fmla="*/ 2216727 h 3290454"/>
              <a:gd name="connsiteX970" fmla="*/ 2000250 w 4528704"/>
              <a:gd name="connsiteY970" fmla="*/ 2277341 h 3290454"/>
              <a:gd name="connsiteX971" fmla="*/ 1974273 w 4528704"/>
              <a:gd name="connsiteY971" fmla="*/ 2286000 h 3290454"/>
              <a:gd name="connsiteX972" fmla="*/ 1827068 w 4528704"/>
              <a:gd name="connsiteY972" fmla="*/ 2190750 h 3290454"/>
              <a:gd name="connsiteX973" fmla="*/ 1792432 w 4528704"/>
              <a:gd name="connsiteY973" fmla="*/ 2199409 h 3290454"/>
              <a:gd name="connsiteX974" fmla="*/ 1956955 w 4528704"/>
              <a:gd name="connsiteY974" fmla="*/ 2389909 h 3290454"/>
              <a:gd name="connsiteX975" fmla="*/ 2095500 w 4528704"/>
              <a:gd name="connsiteY975" fmla="*/ 2433205 h 3290454"/>
              <a:gd name="connsiteX976" fmla="*/ 2407228 w 4528704"/>
              <a:gd name="connsiteY976" fmla="*/ 2692977 h 3290454"/>
              <a:gd name="connsiteX977" fmla="*/ 2008909 w 4528704"/>
              <a:gd name="connsiteY977" fmla="*/ 2398568 h 3290454"/>
              <a:gd name="connsiteX978" fmla="*/ 1974273 w 4528704"/>
              <a:gd name="connsiteY978" fmla="*/ 2407227 h 3290454"/>
              <a:gd name="connsiteX979" fmla="*/ 2034887 w 4528704"/>
              <a:gd name="connsiteY979" fmla="*/ 2511136 h 3290454"/>
              <a:gd name="connsiteX980" fmla="*/ 2138796 w 4528704"/>
              <a:gd name="connsiteY980" fmla="*/ 2597727 h 3290454"/>
              <a:gd name="connsiteX981" fmla="*/ 1982932 w 4528704"/>
              <a:gd name="connsiteY981" fmla="*/ 2459182 h 3290454"/>
              <a:gd name="connsiteX982" fmla="*/ 1827068 w 4528704"/>
              <a:gd name="connsiteY982" fmla="*/ 2303318 h 3290454"/>
              <a:gd name="connsiteX983" fmla="*/ 1749137 w 4528704"/>
              <a:gd name="connsiteY983" fmla="*/ 2216727 h 3290454"/>
              <a:gd name="connsiteX984" fmla="*/ 1567296 w 4528704"/>
              <a:gd name="connsiteY984" fmla="*/ 2147455 h 3290454"/>
              <a:gd name="connsiteX985" fmla="*/ 1549977 w 4528704"/>
              <a:gd name="connsiteY985" fmla="*/ 2173432 h 3290454"/>
              <a:gd name="connsiteX986" fmla="*/ 1653887 w 4528704"/>
              <a:gd name="connsiteY986" fmla="*/ 2303318 h 3290454"/>
              <a:gd name="connsiteX987" fmla="*/ 1506682 w 4528704"/>
              <a:gd name="connsiteY987" fmla="*/ 2182091 h 3290454"/>
              <a:gd name="connsiteX988" fmla="*/ 1489364 w 4528704"/>
              <a:gd name="connsiteY988" fmla="*/ 2190750 h 3290454"/>
              <a:gd name="connsiteX989" fmla="*/ 1558637 w 4528704"/>
              <a:gd name="connsiteY989" fmla="*/ 2303318 h 3290454"/>
              <a:gd name="connsiteX990" fmla="*/ 1653887 w 4528704"/>
              <a:gd name="connsiteY990" fmla="*/ 2450523 h 3290454"/>
              <a:gd name="connsiteX991" fmla="*/ 1567296 w 4528704"/>
              <a:gd name="connsiteY991" fmla="*/ 2381250 h 3290454"/>
              <a:gd name="connsiteX992" fmla="*/ 1489364 w 4528704"/>
              <a:gd name="connsiteY992" fmla="*/ 2294659 h 3290454"/>
              <a:gd name="connsiteX993" fmla="*/ 1480705 w 4528704"/>
              <a:gd name="connsiteY993" fmla="*/ 2355273 h 3290454"/>
              <a:gd name="connsiteX994" fmla="*/ 1446068 w 4528704"/>
              <a:gd name="connsiteY994" fmla="*/ 2329296 h 3290454"/>
              <a:gd name="connsiteX995" fmla="*/ 1428750 w 4528704"/>
              <a:gd name="connsiteY995" fmla="*/ 2346614 h 3290454"/>
              <a:gd name="connsiteX996" fmla="*/ 1333500 w 4528704"/>
              <a:gd name="connsiteY996" fmla="*/ 2311977 h 3290454"/>
              <a:gd name="connsiteX997" fmla="*/ 1385455 w 4528704"/>
              <a:gd name="connsiteY997" fmla="*/ 2173432 h 3290454"/>
              <a:gd name="connsiteX998" fmla="*/ 1385455 w 4528704"/>
              <a:gd name="connsiteY998" fmla="*/ 2164773 h 3290454"/>
              <a:gd name="connsiteX999" fmla="*/ 1238250 w 4528704"/>
              <a:gd name="connsiteY999" fmla="*/ 2303318 h 3290454"/>
              <a:gd name="connsiteX1000" fmla="*/ 1316182 w 4528704"/>
              <a:gd name="connsiteY1000" fmla="*/ 2363932 h 3290454"/>
              <a:gd name="connsiteX1001" fmla="*/ 1368137 w 4528704"/>
              <a:gd name="connsiteY1001" fmla="*/ 2372591 h 3290454"/>
              <a:gd name="connsiteX1002" fmla="*/ 1420091 w 4528704"/>
              <a:gd name="connsiteY1002" fmla="*/ 2415886 h 3290454"/>
              <a:gd name="connsiteX1003" fmla="*/ 1446068 w 4528704"/>
              <a:gd name="connsiteY1003" fmla="*/ 2398568 h 3290454"/>
              <a:gd name="connsiteX1004" fmla="*/ 1524000 w 4528704"/>
              <a:gd name="connsiteY1004" fmla="*/ 2433205 h 3290454"/>
              <a:gd name="connsiteX1005" fmla="*/ 1627909 w 4528704"/>
              <a:gd name="connsiteY1005" fmla="*/ 2485159 h 3290454"/>
              <a:gd name="connsiteX1006" fmla="*/ 1662546 w 4528704"/>
              <a:gd name="connsiteY1006" fmla="*/ 2493818 h 3290454"/>
              <a:gd name="connsiteX1007" fmla="*/ 1714500 w 4528704"/>
              <a:gd name="connsiteY1007" fmla="*/ 2606386 h 3290454"/>
              <a:gd name="connsiteX1008" fmla="*/ 1679864 w 4528704"/>
              <a:gd name="connsiteY1008" fmla="*/ 2701636 h 3290454"/>
              <a:gd name="connsiteX1009" fmla="*/ 1653887 w 4528704"/>
              <a:gd name="connsiteY1009" fmla="*/ 2770909 h 3290454"/>
              <a:gd name="connsiteX1010" fmla="*/ 1601932 w 4528704"/>
              <a:gd name="connsiteY1010" fmla="*/ 2805546 h 3290454"/>
              <a:gd name="connsiteX1011" fmla="*/ 1558637 w 4528704"/>
              <a:gd name="connsiteY1011" fmla="*/ 2883477 h 3290454"/>
              <a:gd name="connsiteX1012" fmla="*/ 1532659 w 4528704"/>
              <a:gd name="connsiteY1012" fmla="*/ 2866159 h 3290454"/>
              <a:gd name="connsiteX1013" fmla="*/ 1446068 w 4528704"/>
              <a:gd name="connsiteY1013" fmla="*/ 2978727 h 3290454"/>
              <a:gd name="connsiteX1014" fmla="*/ 1428750 w 4528704"/>
              <a:gd name="connsiteY1014" fmla="*/ 2961409 h 3290454"/>
              <a:gd name="connsiteX1015" fmla="*/ 1324841 w 4528704"/>
              <a:gd name="connsiteY1015" fmla="*/ 3056659 h 3290454"/>
              <a:gd name="connsiteX1016" fmla="*/ 1307523 w 4528704"/>
              <a:gd name="connsiteY1016" fmla="*/ 3039341 h 3290454"/>
              <a:gd name="connsiteX1017" fmla="*/ 1203614 w 4528704"/>
              <a:gd name="connsiteY1017" fmla="*/ 3134591 h 3290454"/>
              <a:gd name="connsiteX1018" fmla="*/ 1177637 w 4528704"/>
              <a:gd name="connsiteY1018" fmla="*/ 3117273 h 3290454"/>
              <a:gd name="connsiteX1019" fmla="*/ 1039091 w 4528704"/>
              <a:gd name="connsiteY1019" fmla="*/ 3203864 h 3290454"/>
              <a:gd name="connsiteX1020" fmla="*/ 943841 w 4528704"/>
              <a:gd name="connsiteY1020" fmla="*/ 3290455 h 3290454"/>
              <a:gd name="connsiteX1021" fmla="*/ 926523 w 4528704"/>
              <a:gd name="connsiteY1021" fmla="*/ 3264477 h 3290454"/>
              <a:gd name="connsiteX1022" fmla="*/ 857250 w 4528704"/>
              <a:gd name="connsiteY1022" fmla="*/ 3281796 h 3290454"/>
              <a:gd name="connsiteX1023" fmla="*/ 900546 w 4528704"/>
              <a:gd name="connsiteY1023" fmla="*/ 3221182 h 3290454"/>
              <a:gd name="connsiteX1024" fmla="*/ 935182 w 4528704"/>
              <a:gd name="connsiteY1024" fmla="*/ 3186546 h 3290454"/>
              <a:gd name="connsiteX1025" fmla="*/ 969818 w 4528704"/>
              <a:gd name="connsiteY1025" fmla="*/ 3186546 h 3290454"/>
              <a:gd name="connsiteX1026" fmla="*/ 1030432 w 4528704"/>
              <a:gd name="connsiteY1026" fmla="*/ 3134591 h 3290454"/>
              <a:gd name="connsiteX1027" fmla="*/ 476250 w 4528704"/>
              <a:gd name="connsiteY1027" fmla="*/ 3125932 h 3290454"/>
              <a:gd name="connsiteX1028" fmla="*/ 381000 w 4528704"/>
              <a:gd name="connsiteY1028" fmla="*/ 3177886 h 3290454"/>
              <a:gd name="connsiteX1029" fmla="*/ 571500 w 4528704"/>
              <a:gd name="connsiteY1029" fmla="*/ 3073977 h 3290454"/>
              <a:gd name="connsiteX1030" fmla="*/ 1091046 w 4528704"/>
              <a:gd name="connsiteY1030" fmla="*/ 2710296 h 3290454"/>
              <a:gd name="connsiteX1031" fmla="*/ 1082387 w 4528704"/>
              <a:gd name="connsiteY1031" fmla="*/ 2649682 h 3290454"/>
              <a:gd name="connsiteX1032" fmla="*/ 744682 w 4528704"/>
              <a:gd name="connsiteY1032" fmla="*/ 2831523 h 3290454"/>
              <a:gd name="connsiteX1033" fmla="*/ 77932 w 4528704"/>
              <a:gd name="connsiteY1033" fmla="*/ 3177886 h 3290454"/>
              <a:gd name="connsiteX1034" fmla="*/ 51955 w 4528704"/>
              <a:gd name="connsiteY1034" fmla="*/ 3203864 h 3290454"/>
              <a:gd name="connsiteX1035" fmla="*/ 242455 w 4528704"/>
              <a:gd name="connsiteY1035" fmla="*/ 3022023 h 3290454"/>
              <a:gd name="connsiteX1036" fmla="*/ 225136 w 4528704"/>
              <a:gd name="connsiteY1036" fmla="*/ 3004705 h 3290454"/>
              <a:gd name="connsiteX1037" fmla="*/ 242455 w 4528704"/>
              <a:gd name="connsiteY1037" fmla="*/ 3022023 h 3290454"/>
              <a:gd name="connsiteX1038" fmla="*/ 372341 w 4528704"/>
              <a:gd name="connsiteY1038" fmla="*/ 2952750 h 3290454"/>
              <a:gd name="connsiteX1039" fmla="*/ 1082387 w 4528704"/>
              <a:gd name="connsiteY1039" fmla="*/ 2580409 h 3290454"/>
              <a:gd name="connsiteX1040" fmla="*/ 1047750 w 4528704"/>
              <a:gd name="connsiteY1040" fmla="*/ 2502477 h 3290454"/>
              <a:gd name="connsiteX1041" fmla="*/ 1030432 w 4528704"/>
              <a:gd name="connsiteY1041" fmla="*/ 2493818 h 3290454"/>
              <a:gd name="connsiteX1042" fmla="*/ 1056409 w 4528704"/>
              <a:gd name="connsiteY1042" fmla="*/ 2571750 h 3290454"/>
              <a:gd name="connsiteX1043" fmla="*/ 805296 w 4528704"/>
              <a:gd name="connsiteY1043" fmla="*/ 2762250 h 3290454"/>
              <a:gd name="connsiteX1044" fmla="*/ 372341 w 4528704"/>
              <a:gd name="connsiteY1044" fmla="*/ 2909455 h 3290454"/>
              <a:gd name="connsiteX1045" fmla="*/ 69273 w 4528704"/>
              <a:gd name="connsiteY1045" fmla="*/ 3099955 h 3290454"/>
              <a:gd name="connsiteX1046" fmla="*/ 0 w 4528704"/>
              <a:gd name="connsiteY1046" fmla="*/ 3169227 h 3290454"/>
              <a:gd name="connsiteX1047" fmla="*/ 614796 w 4528704"/>
              <a:gd name="connsiteY1047" fmla="*/ 2822864 h 3290454"/>
              <a:gd name="connsiteX1048" fmla="*/ 1013114 w 4528704"/>
              <a:gd name="connsiteY1048" fmla="*/ 2649682 h 3290454"/>
              <a:gd name="connsiteX1049" fmla="*/ 848591 w 4528704"/>
              <a:gd name="connsiteY1049" fmla="*/ 2459182 h 3290454"/>
              <a:gd name="connsiteX1050" fmla="*/ 848591 w 4528704"/>
              <a:gd name="connsiteY1050" fmla="*/ 2242705 h 3290454"/>
              <a:gd name="connsiteX1051" fmla="*/ 874568 w 4528704"/>
              <a:gd name="connsiteY1051" fmla="*/ 2173432 h 3290454"/>
              <a:gd name="connsiteX1052" fmla="*/ 935182 w 4528704"/>
              <a:gd name="connsiteY1052" fmla="*/ 2112818 h 3290454"/>
              <a:gd name="connsiteX1053" fmla="*/ 1298864 w 4528704"/>
              <a:gd name="connsiteY1053" fmla="*/ 1905000 h 3290454"/>
              <a:gd name="connsiteX1054" fmla="*/ 1298864 w 4528704"/>
              <a:gd name="connsiteY1054" fmla="*/ 1645227 h 3290454"/>
              <a:gd name="connsiteX1055" fmla="*/ 1324841 w 4528704"/>
              <a:gd name="connsiteY1055" fmla="*/ 1636568 h 3290454"/>
              <a:gd name="connsiteX1056" fmla="*/ 1342159 w 4528704"/>
              <a:gd name="connsiteY1056" fmla="*/ 1662546 h 3290454"/>
              <a:gd name="connsiteX1057" fmla="*/ 1385455 w 4528704"/>
              <a:gd name="connsiteY1057" fmla="*/ 1627909 h 3290454"/>
              <a:gd name="connsiteX1058" fmla="*/ 1420091 w 4528704"/>
              <a:gd name="connsiteY1058" fmla="*/ 1645227 h 3290454"/>
              <a:gd name="connsiteX1059" fmla="*/ 1480705 w 4528704"/>
              <a:gd name="connsiteY1059" fmla="*/ 1610591 h 3290454"/>
              <a:gd name="connsiteX1060" fmla="*/ 1489364 w 4528704"/>
              <a:gd name="connsiteY1060" fmla="*/ 1636568 h 3290454"/>
              <a:gd name="connsiteX1061" fmla="*/ 1524000 w 4528704"/>
              <a:gd name="connsiteY1061" fmla="*/ 1601932 h 3290454"/>
              <a:gd name="connsiteX1062" fmla="*/ 1549977 w 4528704"/>
              <a:gd name="connsiteY1062" fmla="*/ 1601932 h 3290454"/>
              <a:gd name="connsiteX1063" fmla="*/ 1558637 w 4528704"/>
              <a:gd name="connsiteY1063" fmla="*/ 1627909 h 3290454"/>
              <a:gd name="connsiteX1064" fmla="*/ 1619250 w 4528704"/>
              <a:gd name="connsiteY1064" fmla="*/ 1593273 h 3290454"/>
              <a:gd name="connsiteX1065" fmla="*/ 1688523 w 4528704"/>
              <a:gd name="connsiteY1065" fmla="*/ 1627909 h 3290454"/>
              <a:gd name="connsiteX1066" fmla="*/ 1697182 w 4528704"/>
              <a:gd name="connsiteY1066" fmla="*/ 1610591 h 3290454"/>
              <a:gd name="connsiteX1067" fmla="*/ 1731818 w 4528704"/>
              <a:gd name="connsiteY1067" fmla="*/ 1610591 h 3290454"/>
              <a:gd name="connsiteX1068" fmla="*/ 1757796 w 4528704"/>
              <a:gd name="connsiteY1068" fmla="*/ 1645227 h 3290454"/>
              <a:gd name="connsiteX1069" fmla="*/ 1775114 w 4528704"/>
              <a:gd name="connsiteY1069" fmla="*/ 1627909 h 3290454"/>
              <a:gd name="connsiteX1070" fmla="*/ 1835727 w 4528704"/>
              <a:gd name="connsiteY1070" fmla="*/ 1662546 h 3290454"/>
              <a:gd name="connsiteX1071" fmla="*/ 1844387 w 4528704"/>
              <a:gd name="connsiteY1071" fmla="*/ 1645227 h 3290454"/>
              <a:gd name="connsiteX1072" fmla="*/ 1879023 w 4528704"/>
              <a:gd name="connsiteY1072" fmla="*/ 1653886 h 3290454"/>
              <a:gd name="connsiteX1073" fmla="*/ 1896341 w 4528704"/>
              <a:gd name="connsiteY1073" fmla="*/ 1844386 h 3290454"/>
              <a:gd name="connsiteX1074" fmla="*/ 1913659 w 4528704"/>
              <a:gd name="connsiteY1074" fmla="*/ 1827068 h 3290454"/>
              <a:gd name="connsiteX1075" fmla="*/ 1948296 w 4528704"/>
              <a:gd name="connsiteY1075" fmla="*/ 1853046 h 3290454"/>
              <a:gd name="connsiteX1076" fmla="*/ 1974273 w 4528704"/>
              <a:gd name="connsiteY1076" fmla="*/ 1835727 h 3290454"/>
              <a:gd name="connsiteX1077" fmla="*/ 2000250 w 4528704"/>
              <a:gd name="connsiteY1077" fmla="*/ 1844386 h 3290454"/>
              <a:gd name="connsiteX1078" fmla="*/ 2043546 w 4528704"/>
              <a:gd name="connsiteY1078" fmla="*/ 1844386 h 3290454"/>
              <a:gd name="connsiteX1079" fmla="*/ 2060864 w 4528704"/>
              <a:gd name="connsiteY1079" fmla="*/ 1861705 h 3290454"/>
              <a:gd name="connsiteX1080" fmla="*/ 2372591 w 4528704"/>
              <a:gd name="connsiteY1080" fmla="*/ 1991591 h 3290454"/>
              <a:gd name="connsiteX1081" fmla="*/ 2389909 w 4528704"/>
              <a:gd name="connsiteY1081" fmla="*/ 1991591 h 3290454"/>
              <a:gd name="connsiteX1082" fmla="*/ 2502478 w 4528704"/>
              <a:gd name="connsiteY1082" fmla="*/ 2095500 h 3290454"/>
              <a:gd name="connsiteX1083" fmla="*/ 2632364 w 4528704"/>
              <a:gd name="connsiteY1083" fmla="*/ 2190750 h 3290454"/>
              <a:gd name="connsiteX1084" fmla="*/ 2779568 w 4528704"/>
              <a:gd name="connsiteY1084" fmla="*/ 2277341 h 3290454"/>
              <a:gd name="connsiteX1085" fmla="*/ 2848841 w 4528704"/>
              <a:gd name="connsiteY1085" fmla="*/ 2286000 h 3290454"/>
              <a:gd name="connsiteX1086" fmla="*/ 2935432 w 4528704"/>
              <a:gd name="connsiteY1086" fmla="*/ 2329296 h 3290454"/>
              <a:gd name="connsiteX1087" fmla="*/ 2961409 w 4528704"/>
              <a:gd name="connsiteY1087" fmla="*/ 2311977 h 3290454"/>
              <a:gd name="connsiteX1088" fmla="*/ 2909455 w 4528704"/>
              <a:gd name="connsiteY1088" fmla="*/ 2112818 h 3290454"/>
              <a:gd name="connsiteX1089" fmla="*/ 2900796 w 4528704"/>
              <a:gd name="connsiteY1089" fmla="*/ 2147455 h 3290454"/>
              <a:gd name="connsiteX1090" fmla="*/ 2857500 w 4528704"/>
              <a:gd name="connsiteY1090" fmla="*/ 2164773 h 3290454"/>
              <a:gd name="connsiteX1091" fmla="*/ 2900796 w 4528704"/>
              <a:gd name="connsiteY1091" fmla="*/ 2190750 h 3290454"/>
              <a:gd name="connsiteX1092" fmla="*/ 2883478 w 4528704"/>
              <a:gd name="connsiteY1092" fmla="*/ 2173432 h 3290454"/>
              <a:gd name="connsiteX1093" fmla="*/ 2883478 w 4528704"/>
              <a:gd name="connsiteY1093" fmla="*/ 2216727 h 3290454"/>
              <a:gd name="connsiteX1094" fmla="*/ 2874819 w 4528704"/>
              <a:gd name="connsiteY1094" fmla="*/ 2242705 h 3290454"/>
              <a:gd name="connsiteX1095" fmla="*/ 2909455 w 4528704"/>
              <a:gd name="connsiteY1095" fmla="*/ 2242705 h 3290454"/>
              <a:gd name="connsiteX1096" fmla="*/ 2909455 w 4528704"/>
              <a:gd name="connsiteY1096" fmla="*/ 2286000 h 3290454"/>
              <a:gd name="connsiteX1097" fmla="*/ 2866159 w 4528704"/>
              <a:gd name="connsiteY1097" fmla="*/ 2251364 h 3290454"/>
              <a:gd name="connsiteX1098" fmla="*/ 2857500 w 4528704"/>
              <a:gd name="connsiteY1098" fmla="*/ 2268682 h 3290454"/>
              <a:gd name="connsiteX1099" fmla="*/ 2788228 w 4528704"/>
              <a:gd name="connsiteY1099" fmla="*/ 2225386 h 3290454"/>
              <a:gd name="connsiteX1100" fmla="*/ 2822864 w 4528704"/>
              <a:gd name="connsiteY1100" fmla="*/ 2164773 h 3290454"/>
              <a:gd name="connsiteX1101" fmla="*/ 2848841 w 4528704"/>
              <a:gd name="connsiteY1101" fmla="*/ 2164773 h 3290454"/>
              <a:gd name="connsiteX1102" fmla="*/ 2831523 w 4528704"/>
              <a:gd name="connsiteY1102" fmla="*/ 2130136 h 3290454"/>
              <a:gd name="connsiteX1103" fmla="*/ 2788228 w 4528704"/>
              <a:gd name="connsiteY1103" fmla="*/ 2190750 h 3290454"/>
              <a:gd name="connsiteX1104" fmla="*/ 2770909 w 4528704"/>
              <a:gd name="connsiteY1104" fmla="*/ 2156114 h 3290454"/>
              <a:gd name="connsiteX1105" fmla="*/ 2727614 w 4528704"/>
              <a:gd name="connsiteY1105" fmla="*/ 2190750 h 3290454"/>
              <a:gd name="connsiteX1106" fmla="*/ 2796887 w 4528704"/>
              <a:gd name="connsiteY1106" fmla="*/ 2095500 h 3290454"/>
              <a:gd name="connsiteX1107" fmla="*/ 2805546 w 4528704"/>
              <a:gd name="connsiteY1107" fmla="*/ 2112818 h 3290454"/>
              <a:gd name="connsiteX1108" fmla="*/ 2840182 w 4528704"/>
              <a:gd name="connsiteY1108" fmla="*/ 2060864 h 3290454"/>
              <a:gd name="connsiteX1109" fmla="*/ 2848841 w 4528704"/>
              <a:gd name="connsiteY1109" fmla="*/ 2086841 h 3290454"/>
              <a:gd name="connsiteX1110" fmla="*/ 2874819 w 4528704"/>
              <a:gd name="connsiteY1110" fmla="*/ 2086841 h 3290454"/>
              <a:gd name="connsiteX1111" fmla="*/ 2900796 w 4528704"/>
              <a:gd name="connsiteY1111" fmla="*/ 2121477 h 3290454"/>
              <a:gd name="connsiteX1112" fmla="*/ 3160569 w 4528704"/>
              <a:gd name="connsiteY1112" fmla="*/ 1809750 h 3290454"/>
              <a:gd name="connsiteX1113" fmla="*/ 3160569 w 4528704"/>
              <a:gd name="connsiteY1113" fmla="*/ 1610591 h 3290454"/>
              <a:gd name="connsiteX1114" fmla="*/ 3290455 w 4528704"/>
              <a:gd name="connsiteY1114" fmla="*/ 1584614 h 3290454"/>
              <a:gd name="connsiteX1115" fmla="*/ 3307773 w 4528704"/>
              <a:gd name="connsiteY1115" fmla="*/ 1601932 h 3290454"/>
              <a:gd name="connsiteX1116" fmla="*/ 3342409 w 4528704"/>
              <a:gd name="connsiteY1116" fmla="*/ 1575955 h 3290454"/>
              <a:gd name="connsiteX1117" fmla="*/ 3359728 w 4528704"/>
              <a:gd name="connsiteY1117" fmla="*/ 1601932 h 3290454"/>
              <a:gd name="connsiteX1118" fmla="*/ 3420341 w 4528704"/>
              <a:gd name="connsiteY1118" fmla="*/ 1567296 h 3290454"/>
              <a:gd name="connsiteX1119" fmla="*/ 3463637 w 4528704"/>
              <a:gd name="connsiteY1119" fmla="*/ 1575955 h 3290454"/>
              <a:gd name="connsiteX1120" fmla="*/ 3939887 w 4528704"/>
              <a:gd name="connsiteY1120" fmla="*/ 1506682 h 3290454"/>
              <a:gd name="connsiteX1121" fmla="*/ 3905250 w 4528704"/>
              <a:gd name="connsiteY1121" fmla="*/ 1532659 h 3290454"/>
              <a:gd name="connsiteX1122" fmla="*/ 3879273 w 4528704"/>
              <a:gd name="connsiteY1122" fmla="*/ 1532659 h 3290454"/>
              <a:gd name="connsiteX1123" fmla="*/ 3913909 w 4528704"/>
              <a:gd name="connsiteY1123" fmla="*/ 1506682 h 3290454"/>
              <a:gd name="connsiteX1124" fmla="*/ 3939887 w 4528704"/>
              <a:gd name="connsiteY1124" fmla="*/ 1506682 h 3290454"/>
              <a:gd name="connsiteX1125" fmla="*/ 3974523 w 4528704"/>
              <a:gd name="connsiteY1125" fmla="*/ 1524000 h 3290454"/>
              <a:gd name="connsiteX1126" fmla="*/ 4000500 w 4528704"/>
              <a:gd name="connsiteY1126" fmla="*/ 1498023 h 3290454"/>
              <a:gd name="connsiteX1127" fmla="*/ 3974523 w 4528704"/>
              <a:gd name="connsiteY1127" fmla="*/ 1524000 h 3290454"/>
              <a:gd name="connsiteX1128" fmla="*/ 3437659 w 4528704"/>
              <a:gd name="connsiteY1128" fmla="*/ 1489364 h 3290454"/>
              <a:gd name="connsiteX1129" fmla="*/ 3896591 w 4528704"/>
              <a:gd name="connsiteY1129" fmla="*/ 1489364 h 3290454"/>
              <a:gd name="connsiteX1130" fmla="*/ 3861955 w 4528704"/>
              <a:gd name="connsiteY1130" fmla="*/ 1515341 h 3290454"/>
              <a:gd name="connsiteX1131" fmla="*/ 3299114 w 4528704"/>
              <a:gd name="connsiteY1131" fmla="*/ 1515341 h 3290454"/>
              <a:gd name="connsiteX1132" fmla="*/ 3411682 w 4528704"/>
              <a:gd name="connsiteY1132" fmla="*/ 1472046 h 3290454"/>
              <a:gd name="connsiteX1133" fmla="*/ 3437659 w 4528704"/>
              <a:gd name="connsiteY1133" fmla="*/ 1489364 h 3290454"/>
              <a:gd name="connsiteX1134" fmla="*/ 4069773 w 4528704"/>
              <a:gd name="connsiteY1134" fmla="*/ 1428750 h 3290454"/>
              <a:gd name="connsiteX1135" fmla="*/ 4035137 w 4528704"/>
              <a:gd name="connsiteY1135" fmla="*/ 1454727 h 3290454"/>
              <a:gd name="connsiteX1136" fmla="*/ 4009159 w 4528704"/>
              <a:gd name="connsiteY1136" fmla="*/ 1454727 h 3290454"/>
              <a:gd name="connsiteX1137" fmla="*/ 4043796 w 4528704"/>
              <a:gd name="connsiteY1137" fmla="*/ 1428750 h 3290454"/>
              <a:gd name="connsiteX1138" fmla="*/ 4069773 w 4528704"/>
              <a:gd name="connsiteY1138" fmla="*/ 1428750 h 3290454"/>
              <a:gd name="connsiteX1139" fmla="*/ 4104409 w 4528704"/>
              <a:gd name="connsiteY1139" fmla="*/ 1437409 h 3290454"/>
              <a:gd name="connsiteX1140" fmla="*/ 4121728 w 4528704"/>
              <a:gd name="connsiteY1140" fmla="*/ 1428750 h 3290454"/>
              <a:gd name="connsiteX1141" fmla="*/ 4104409 w 4528704"/>
              <a:gd name="connsiteY1141" fmla="*/ 1437409 h 3290454"/>
              <a:gd name="connsiteX1142" fmla="*/ 3610841 w 4528704"/>
              <a:gd name="connsiteY1142" fmla="*/ 1420091 h 3290454"/>
              <a:gd name="connsiteX1143" fmla="*/ 4000500 w 4528704"/>
              <a:gd name="connsiteY1143" fmla="*/ 1428750 h 3290454"/>
              <a:gd name="connsiteX1144" fmla="*/ 3922569 w 4528704"/>
              <a:gd name="connsiteY1144" fmla="*/ 1454727 h 3290454"/>
              <a:gd name="connsiteX1145" fmla="*/ 3454978 w 4528704"/>
              <a:gd name="connsiteY1145" fmla="*/ 1454727 h 3290454"/>
              <a:gd name="connsiteX1146" fmla="*/ 3584864 w 4528704"/>
              <a:gd name="connsiteY1146" fmla="*/ 1411432 h 3290454"/>
              <a:gd name="connsiteX1147" fmla="*/ 3610841 w 4528704"/>
              <a:gd name="connsiteY1147" fmla="*/ 1420091 h 3290454"/>
              <a:gd name="connsiteX1148" fmla="*/ 4182341 w 4528704"/>
              <a:gd name="connsiteY1148" fmla="*/ 1350818 h 3290454"/>
              <a:gd name="connsiteX1149" fmla="*/ 4130387 w 4528704"/>
              <a:gd name="connsiteY1149" fmla="*/ 1376796 h 3290454"/>
              <a:gd name="connsiteX1150" fmla="*/ 4156364 w 4528704"/>
              <a:gd name="connsiteY1150" fmla="*/ 1350818 h 3290454"/>
              <a:gd name="connsiteX1151" fmla="*/ 4182341 w 4528704"/>
              <a:gd name="connsiteY1151" fmla="*/ 1350818 h 3290454"/>
              <a:gd name="connsiteX1152" fmla="*/ 4043796 w 4528704"/>
              <a:gd name="connsiteY1152" fmla="*/ 1359477 h 3290454"/>
              <a:gd name="connsiteX1153" fmla="*/ 4017819 w 4528704"/>
              <a:gd name="connsiteY1153" fmla="*/ 1394114 h 3290454"/>
              <a:gd name="connsiteX1154" fmla="*/ 3619500 w 4528704"/>
              <a:gd name="connsiteY1154" fmla="*/ 1394114 h 3290454"/>
              <a:gd name="connsiteX1155" fmla="*/ 3706091 w 4528704"/>
              <a:gd name="connsiteY1155" fmla="*/ 1350818 h 3290454"/>
              <a:gd name="connsiteX1156" fmla="*/ 4043796 w 4528704"/>
              <a:gd name="connsiteY1156" fmla="*/ 1359477 h 3290454"/>
              <a:gd name="connsiteX1157" fmla="*/ 4242955 w 4528704"/>
              <a:gd name="connsiteY1157" fmla="*/ 1342159 h 3290454"/>
              <a:gd name="connsiteX1158" fmla="*/ 4216978 w 4528704"/>
              <a:gd name="connsiteY1158" fmla="*/ 1350818 h 3290454"/>
              <a:gd name="connsiteX1159" fmla="*/ 4225637 w 4528704"/>
              <a:gd name="connsiteY1159" fmla="*/ 1333500 h 3290454"/>
              <a:gd name="connsiteX1160" fmla="*/ 4242955 w 4528704"/>
              <a:gd name="connsiteY1160" fmla="*/ 1342159 h 3290454"/>
              <a:gd name="connsiteX1161" fmla="*/ 4121728 w 4528704"/>
              <a:gd name="connsiteY1161" fmla="*/ 1290205 h 3290454"/>
              <a:gd name="connsiteX1162" fmla="*/ 4139046 w 4528704"/>
              <a:gd name="connsiteY1162" fmla="*/ 1316182 h 3290454"/>
              <a:gd name="connsiteX1163" fmla="*/ 4104409 w 4528704"/>
              <a:gd name="connsiteY1163" fmla="*/ 1333500 h 3290454"/>
              <a:gd name="connsiteX1164" fmla="*/ 3732069 w 4528704"/>
              <a:gd name="connsiteY1164" fmla="*/ 1333500 h 3290454"/>
              <a:gd name="connsiteX1165" fmla="*/ 3801341 w 4528704"/>
              <a:gd name="connsiteY1165" fmla="*/ 1290205 h 3290454"/>
              <a:gd name="connsiteX1166" fmla="*/ 4121728 w 4528704"/>
              <a:gd name="connsiteY1166" fmla="*/ 1290205 h 3290454"/>
              <a:gd name="connsiteX1167" fmla="*/ 4242955 w 4528704"/>
              <a:gd name="connsiteY1167" fmla="*/ 1290205 h 3290454"/>
              <a:gd name="connsiteX1168" fmla="*/ 4286251 w 4528704"/>
              <a:gd name="connsiteY1168" fmla="*/ 1255568 h 3290454"/>
              <a:gd name="connsiteX1169" fmla="*/ 4242955 w 4528704"/>
              <a:gd name="connsiteY1169" fmla="*/ 1290205 h 3290454"/>
              <a:gd name="connsiteX1170" fmla="*/ 4329546 w 4528704"/>
              <a:gd name="connsiteY1170" fmla="*/ 1264227 h 3290454"/>
              <a:gd name="connsiteX1171" fmla="*/ 4346864 w 4528704"/>
              <a:gd name="connsiteY1171" fmla="*/ 1255568 h 3290454"/>
              <a:gd name="connsiteX1172" fmla="*/ 4329546 w 4528704"/>
              <a:gd name="connsiteY1172" fmla="*/ 1264227 h 3290454"/>
              <a:gd name="connsiteX1173" fmla="*/ 4191000 w 4528704"/>
              <a:gd name="connsiteY1173" fmla="*/ 1229591 h 3290454"/>
              <a:gd name="connsiteX1174" fmla="*/ 4208319 w 4528704"/>
              <a:gd name="connsiteY1174" fmla="*/ 1246909 h 3290454"/>
              <a:gd name="connsiteX1175" fmla="*/ 4182341 w 4528704"/>
              <a:gd name="connsiteY1175" fmla="*/ 1264227 h 3290454"/>
              <a:gd name="connsiteX1176" fmla="*/ 3810000 w 4528704"/>
              <a:gd name="connsiteY1176" fmla="*/ 1264227 h 3290454"/>
              <a:gd name="connsiteX1177" fmla="*/ 3835978 w 4528704"/>
              <a:gd name="connsiteY1177" fmla="*/ 1229591 h 3290454"/>
              <a:gd name="connsiteX1178" fmla="*/ 4191000 w 4528704"/>
              <a:gd name="connsiteY1178" fmla="*/ 1229591 h 3290454"/>
              <a:gd name="connsiteX1179" fmla="*/ 4355523 w 4528704"/>
              <a:gd name="connsiteY1179" fmla="*/ 1194955 h 3290454"/>
              <a:gd name="connsiteX1180" fmla="*/ 4390160 w 4528704"/>
              <a:gd name="connsiteY1180" fmla="*/ 1168977 h 3290454"/>
              <a:gd name="connsiteX1181" fmla="*/ 4355523 w 4528704"/>
              <a:gd name="connsiteY1181" fmla="*/ 1194955 h 3290454"/>
              <a:gd name="connsiteX1182" fmla="*/ 4442114 w 4528704"/>
              <a:gd name="connsiteY1182" fmla="*/ 1099705 h 3290454"/>
              <a:gd name="connsiteX1183" fmla="*/ 4424796 w 4528704"/>
              <a:gd name="connsiteY1183" fmla="*/ 1091046 h 3290454"/>
              <a:gd name="connsiteX1184" fmla="*/ 4450773 w 4528704"/>
              <a:gd name="connsiteY1184" fmla="*/ 1065068 h 3290454"/>
              <a:gd name="connsiteX1185" fmla="*/ 4442114 w 4528704"/>
              <a:gd name="connsiteY1185" fmla="*/ 1099705 h 3290454"/>
              <a:gd name="connsiteX1186" fmla="*/ 4372841 w 4528704"/>
              <a:gd name="connsiteY1186" fmla="*/ 1108364 h 3290454"/>
              <a:gd name="connsiteX1187" fmla="*/ 4346864 w 4528704"/>
              <a:gd name="connsiteY1187" fmla="*/ 1056409 h 3290454"/>
              <a:gd name="connsiteX1188" fmla="*/ 4372841 w 4528704"/>
              <a:gd name="connsiteY1188" fmla="*/ 1108364 h 3290454"/>
              <a:gd name="connsiteX1189" fmla="*/ 4338205 w 4528704"/>
              <a:gd name="connsiteY1189" fmla="*/ 1047750 h 3290454"/>
              <a:gd name="connsiteX1190" fmla="*/ 4312228 w 4528704"/>
              <a:gd name="connsiteY1190" fmla="*/ 1030432 h 3290454"/>
              <a:gd name="connsiteX1191" fmla="*/ 4338205 w 4528704"/>
              <a:gd name="connsiteY1191" fmla="*/ 1047750 h 3290454"/>
              <a:gd name="connsiteX1192" fmla="*/ 3454978 w 4528704"/>
              <a:gd name="connsiteY1192" fmla="*/ 1065068 h 3290454"/>
              <a:gd name="connsiteX1193" fmla="*/ 3506932 w 4528704"/>
              <a:gd name="connsiteY1193" fmla="*/ 1004455 h 3290454"/>
              <a:gd name="connsiteX1194" fmla="*/ 3454978 w 4528704"/>
              <a:gd name="connsiteY1194" fmla="*/ 1065068 h 3290454"/>
              <a:gd name="connsiteX1195" fmla="*/ 4459432 w 4528704"/>
              <a:gd name="connsiteY1195" fmla="*/ 1004455 h 3290454"/>
              <a:gd name="connsiteX1196" fmla="*/ 4459432 w 4528704"/>
              <a:gd name="connsiteY1196" fmla="*/ 969818 h 3290454"/>
              <a:gd name="connsiteX1197" fmla="*/ 4459432 w 4528704"/>
              <a:gd name="connsiteY1197" fmla="*/ 1004455 h 3290454"/>
              <a:gd name="connsiteX1198" fmla="*/ 4191000 w 4528704"/>
              <a:gd name="connsiteY1198" fmla="*/ 969818 h 3290454"/>
              <a:gd name="connsiteX1199" fmla="*/ 4156364 w 4528704"/>
              <a:gd name="connsiteY1199" fmla="*/ 961159 h 3290454"/>
              <a:gd name="connsiteX1200" fmla="*/ 4191000 w 4528704"/>
              <a:gd name="connsiteY1200" fmla="*/ 969818 h 3290454"/>
              <a:gd name="connsiteX1201" fmla="*/ 4147705 w 4528704"/>
              <a:gd name="connsiteY1201" fmla="*/ 952500 h 3290454"/>
              <a:gd name="connsiteX1202" fmla="*/ 4113069 w 4528704"/>
              <a:gd name="connsiteY1202" fmla="*/ 943841 h 3290454"/>
              <a:gd name="connsiteX1203" fmla="*/ 4147705 w 4528704"/>
              <a:gd name="connsiteY1203" fmla="*/ 952500 h 3290454"/>
              <a:gd name="connsiteX1204" fmla="*/ 3974523 w 4528704"/>
              <a:gd name="connsiteY1204" fmla="*/ 943841 h 3290454"/>
              <a:gd name="connsiteX1205" fmla="*/ 4043796 w 4528704"/>
              <a:gd name="connsiteY1205" fmla="*/ 969818 h 3290454"/>
              <a:gd name="connsiteX1206" fmla="*/ 3905250 w 4528704"/>
              <a:gd name="connsiteY1206" fmla="*/ 978477 h 3290454"/>
              <a:gd name="connsiteX1207" fmla="*/ 3896591 w 4528704"/>
              <a:gd name="connsiteY1207" fmla="*/ 995795 h 3290454"/>
              <a:gd name="connsiteX1208" fmla="*/ 4043796 w 4528704"/>
              <a:gd name="connsiteY1208" fmla="*/ 995795 h 3290454"/>
              <a:gd name="connsiteX1209" fmla="*/ 4078432 w 4528704"/>
              <a:gd name="connsiteY1209" fmla="*/ 1013114 h 3290454"/>
              <a:gd name="connsiteX1210" fmla="*/ 4095750 w 4528704"/>
              <a:gd name="connsiteY1210" fmla="*/ 995795 h 3290454"/>
              <a:gd name="connsiteX1211" fmla="*/ 4121728 w 4528704"/>
              <a:gd name="connsiteY1211" fmla="*/ 1004455 h 3290454"/>
              <a:gd name="connsiteX1212" fmla="*/ 4113069 w 4528704"/>
              <a:gd name="connsiteY1212" fmla="*/ 1021773 h 3290454"/>
              <a:gd name="connsiteX1213" fmla="*/ 4199660 w 4528704"/>
              <a:gd name="connsiteY1213" fmla="*/ 1047750 h 3290454"/>
              <a:gd name="connsiteX1214" fmla="*/ 4191000 w 4528704"/>
              <a:gd name="connsiteY1214" fmla="*/ 1065068 h 3290454"/>
              <a:gd name="connsiteX1215" fmla="*/ 4242955 w 4528704"/>
              <a:gd name="connsiteY1215" fmla="*/ 1091046 h 3290454"/>
              <a:gd name="connsiteX1216" fmla="*/ 4251614 w 4528704"/>
              <a:gd name="connsiteY1216" fmla="*/ 1108364 h 3290454"/>
              <a:gd name="connsiteX1217" fmla="*/ 4225637 w 4528704"/>
              <a:gd name="connsiteY1217" fmla="*/ 1143000 h 3290454"/>
              <a:gd name="connsiteX1218" fmla="*/ 3896591 w 4528704"/>
              <a:gd name="connsiteY1218" fmla="*/ 1151659 h 3290454"/>
              <a:gd name="connsiteX1219" fmla="*/ 3896591 w 4528704"/>
              <a:gd name="connsiteY1219" fmla="*/ 1168977 h 3290454"/>
              <a:gd name="connsiteX1220" fmla="*/ 4251614 w 4528704"/>
              <a:gd name="connsiteY1220" fmla="*/ 1168977 h 3290454"/>
              <a:gd name="connsiteX1221" fmla="*/ 4225637 w 4528704"/>
              <a:gd name="connsiteY1221" fmla="*/ 1203614 h 3290454"/>
              <a:gd name="connsiteX1222" fmla="*/ 3853296 w 4528704"/>
              <a:gd name="connsiteY1222" fmla="*/ 1203614 h 3290454"/>
              <a:gd name="connsiteX1223" fmla="*/ 3870614 w 4528704"/>
              <a:gd name="connsiteY1223" fmla="*/ 1108364 h 3290454"/>
              <a:gd name="connsiteX1224" fmla="*/ 4087091 w 4528704"/>
              <a:gd name="connsiteY1224" fmla="*/ 1108364 h 3290454"/>
              <a:gd name="connsiteX1225" fmla="*/ 4165023 w 4528704"/>
              <a:gd name="connsiteY1225" fmla="*/ 1091046 h 3290454"/>
              <a:gd name="connsiteX1226" fmla="*/ 3870614 w 4528704"/>
              <a:gd name="connsiteY1226" fmla="*/ 1082386 h 3290454"/>
              <a:gd name="connsiteX1227" fmla="*/ 3870614 w 4528704"/>
              <a:gd name="connsiteY1227" fmla="*/ 1030432 h 3290454"/>
              <a:gd name="connsiteX1228" fmla="*/ 4104409 w 4528704"/>
              <a:gd name="connsiteY1228" fmla="*/ 1030432 h 3290454"/>
              <a:gd name="connsiteX1229" fmla="*/ 3870614 w 4528704"/>
              <a:gd name="connsiteY1229" fmla="*/ 1021773 h 3290454"/>
              <a:gd name="connsiteX1230" fmla="*/ 3861955 w 4528704"/>
              <a:gd name="connsiteY1230" fmla="*/ 943841 h 3290454"/>
              <a:gd name="connsiteX1231" fmla="*/ 3974523 w 4528704"/>
              <a:gd name="connsiteY1231" fmla="*/ 943841 h 3290454"/>
              <a:gd name="connsiteX1232" fmla="*/ 4104409 w 4528704"/>
              <a:gd name="connsiteY1232" fmla="*/ 935182 h 3290454"/>
              <a:gd name="connsiteX1233" fmla="*/ 4069773 w 4528704"/>
              <a:gd name="connsiteY1233" fmla="*/ 926523 h 3290454"/>
              <a:gd name="connsiteX1234" fmla="*/ 4104409 w 4528704"/>
              <a:gd name="connsiteY1234" fmla="*/ 935182 h 3290454"/>
              <a:gd name="connsiteX1235" fmla="*/ 4043796 w 4528704"/>
              <a:gd name="connsiteY1235" fmla="*/ 909205 h 3290454"/>
              <a:gd name="connsiteX1236" fmla="*/ 4009159 w 4528704"/>
              <a:gd name="connsiteY1236" fmla="*/ 891886 h 3290454"/>
              <a:gd name="connsiteX1237" fmla="*/ 4043796 w 4528704"/>
              <a:gd name="connsiteY1237" fmla="*/ 909205 h 3290454"/>
              <a:gd name="connsiteX1238" fmla="*/ 3913909 w 4528704"/>
              <a:gd name="connsiteY1238" fmla="*/ 891886 h 3290454"/>
              <a:gd name="connsiteX1239" fmla="*/ 3931228 w 4528704"/>
              <a:gd name="connsiteY1239" fmla="*/ 917864 h 3290454"/>
              <a:gd name="connsiteX1240" fmla="*/ 3827319 w 4528704"/>
              <a:gd name="connsiteY1240" fmla="*/ 891886 h 3290454"/>
              <a:gd name="connsiteX1241" fmla="*/ 3913909 w 4528704"/>
              <a:gd name="connsiteY1241" fmla="*/ 891886 h 3290454"/>
              <a:gd name="connsiteX1242" fmla="*/ 3558887 w 4528704"/>
              <a:gd name="connsiteY1242" fmla="*/ 917864 h 3290454"/>
              <a:gd name="connsiteX1243" fmla="*/ 3567546 w 4528704"/>
              <a:gd name="connsiteY1243" fmla="*/ 891886 h 3290454"/>
              <a:gd name="connsiteX1244" fmla="*/ 3558887 w 4528704"/>
              <a:gd name="connsiteY1244" fmla="*/ 917864 h 3290454"/>
              <a:gd name="connsiteX1245" fmla="*/ 3515591 w 4528704"/>
              <a:gd name="connsiteY1245" fmla="*/ 917864 h 3290454"/>
              <a:gd name="connsiteX1246" fmla="*/ 3550228 w 4528704"/>
              <a:gd name="connsiteY1246" fmla="*/ 874568 h 3290454"/>
              <a:gd name="connsiteX1247" fmla="*/ 3515591 w 4528704"/>
              <a:gd name="connsiteY1247" fmla="*/ 917864 h 3290454"/>
              <a:gd name="connsiteX1248" fmla="*/ 3498273 w 4528704"/>
              <a:gd name="connsiteY1248" fmla="*/ 909205 h 3290454"/>
              <a:gd name="connsiteX1249" fmla="*/ 3463637 w 4528704"/>
              <a:gd name="connsiteY1249" fmla="*/ 900545 h 3290454"/>
              <a:gd name="connsiteX1250" fmla="*/ 3463637 w 4528704"/>
              <a:gd name="connsiteY1250" fmla="*/ 865909 h 3290454"/>
              <a:gd name="connsiteX1251" fmla="*/ 3498273 w 4528704"/>
              <a:gd name="connsiteY1251" fmla="*/ 909205 h 3290454"/>
              <a:gd name="connsiteX1252" fmla="*/ 4364182 w 4528704"/>
              <a:gd name="connsiteY1252" fmla="*/ 874568 h 3290454"/>
              <a:gd name="connsiteX1253" fmla="*/ 4320887 w 4528704"/>
              <a:gd name="connsiteY1253" fmla="*/ 857250 h 3290454"/>
              <a:gd name="connsiteX1254" fmla="*/ 4364182 w 4528704"/>
              <a:gd name="connsiteY1254" fmla="*/ 874568 h 3290454"/>
              <a:gd name="connsiteX1255" fmla="*/ 3879273 w 4528704"/>
              <a:gd name="connsiteY1255" fmla="*/ 848591 h 3290454"/>
              <a:gd name="connsiteX1256" fmla="*/ 3792682 w 4528704"/>
              <a:gd name="connsiteY1256" fmla="*/ 848591 h 3290454"/>
              <a:gd name="connsiteX1257" fmla="*/ 3879273 w 4528704"/>
              <a:gd name="connsiteY1257" fmla="*/ 848591 h 3290454"/>
              <a:gd name="connsiteX1258" fmla="*/ 3515591 w 4528704"/>
              <a:gd name="connsiteY1258" fmla="*/ 883227 h 3290454"/>
              <a:gd name="connsiteX1259" fmla="*/ 3489614 w 4528704"/>
              <a:gd name="connsiteY1259" fmla="*/ 848591 h 3290454"/>
              <a:gd name="connsiteX1260" fmla="*/ 3515591 w 4528704"/>
              <a:gd name="connsiteY1260" fmla="*/ 883227 h 3290454"/>
              <a:gd name="connsiteX1261" fmla="*/ 3957205 w 4528704"/>
              <a:gd name="connsiteY1261" fmla="*/ 848591 h 3290454"/>
              <a:gd name="connsiteX1262" fmla="*/ 3931228 w 4528704"/>
              <a:gd name="connsiteY1262" fmla="*/ 822614 h 3290454"/>
              <a:gd name="connsiteX1263" fmla="*/ 3957205 w 4528704"/>
              <a:gd name="connsiteY1263" fmla="*/ 848591 h 3290454"/>
              <a:gd name="connsiteX1264" fmla="*/ 3853296 w 4528704"/>
              <a:gd name="connsiteY1264" fmla="*/ 813955 h 3290454"/>
              <a:gd name="connsiteX1265" fmla="*/ 3766705 w 4528704"/>
              <a:gd name="connsiteY1265" fmla="*/ 822614 h 3290454"/>
              <a:gd name="connsiteX1266" fmla="*/ 3749387 w 4528704"/>
              <a:gd name="connsiteY1266" fmla="*/ 805295 h 3290454"/>
              <a:gd name="connsiteX1267" fmla="*/ 3853296 w 4528704"/>
              <a:gd name="connsiteY1267" fmla="*/ 813955 h 3290454"/>
              <a:gd name="connsiteX1268" fmla="*/ 3558887 w 4528704"/>
              <a:gd name="connsiteY1268" fmla="*/ 822614 h 3290454"/>
              <a:gd name="connsiteX1269" fmla="*/ 3584864 w 4528704"/>
              <a:gd name="connsiteY1269" fmla="*/ 822614 h 3290454"/>
              <a:gd name="connsiteX1270" fmla="*/ 3558887 w 4528704"/>
              <a:gd name="connsiteY1270" fmla="*/ 822614 h 3290454"/>
              <a:gd name="connsiteX1271" fmla="*/ 4528705 w 4528704"/>
              <a:gd name="connsiteY1271" fmla="*/ 848591 h 3290454"/>
              <a:gd name="connsiteX1272" fmla="*/ 4528705 w 4528704"/>
              <a:gd name="connsiteY1272" fmla="*/ 874568 h 3290454"/>
              <a:gd name="connsiteX1273" fmla="*/ 4485410 w 4528704"/>
              <a:gd name="connsiteY1273" fmla="*/ 857250 h 3290454"/>
              <a:gd name="connsiteX1274" fmla="*/ 4502728 w 4528704"/>
              <a:gd name="connsiteY1274" fmla="*/ 839932 h 3290454"/>
              <a:gd name="connsiteX1275" fmla="*/ 4459432 w 4528704"/>
              <a:gd name="connsiteY1275" fmla="*/ 779318 h 3290454"/>
              <a:gd name="connsiteX1276" fmla="*/ 4528705 w 4528704"/>
              <a:gd name="connsiteY1276" fmla="*/ 848591 h 3290454"/>
              <a:gd name="connsiteX1277" fmla="*/ 3714750 w 4528704"/>
              <a:gd name="connsiteY1277" fmla="*/ 710045 h 3290454"/>
              <a:gd name="connsiteX1278" fmla="*/ 3818659 w 4528704"/>
              <a:gd name="connsiteY1278" fmla="*/ 710045 h 3290454"/>
              <a:gd name="connsiteX1279" fmla="*/ 3714750 w 4528704"/>
              <a:gd name="connsiteY1279" fmla="*/ 710045 h 3290454"/>
              <a:gd name="connsiteX1280" fmla="*/ 3636819 w 4528704"/>
              <a:gd name="connsiteY1280" fmla="*/ 658091 h 3290454"/>
              <a:gd name="connsiteX1281" fmla="*/ 3636819 w 4528704"/>
              <a:gd name="connsiteY1281" fmla="*/ 632114 h 3290454"/>
              <a:gd name="connsiteX1282" fmla="*/ 3636819 w 4528704"/>
              <a:gd name="connsiteY1282" fmla="*/ 658091 h 3290454"/>
              <a:gd name="connsiteX1283" fmla="*/ 4294910 w 4528704"/>
              <a:gd name="connsiteY1283" fmla="*/ 562841 h 3290454"/>
              <a:gd name="connsiteX1284" fmla="*/ 4234296 w 4528704"/>
              <a:gd name="connsiteY1284" fmla="*/ 545523 h 3290454"/>
              <a:gd name="connsiteX1285" fmla="*/ 4173682 w 4528704"/>
              <a:gd name="connsiteY1285" fmla="*/ 562841 h 3290454"/>
              <a:gd name="connsiteX1286" fmla="*/ 4355523 w 4528704"/>
              <a:gd name="connsiteY1286" fmla="*/ 476250 h 3290454"/>
              <a:gd name="connsiteX1287" fmla="*/ 4294910 w 4528704"/>
              <a:gd name="connsiteY1287" fmla="*/ 562841 h 3290454"/>
              <a:gd name="connsiteX1288" fmla="*/ 4502728 w 4528704"/>
              <a:gd name="connsiteY1288" fmla="*/ 484909 h 3290454"/>
              <a:gd name="connsiteX1289" fmla="*/ 4511387 w 4528704"/>
              <a:gd name="connsiteY1289" fmla="*/ 467591 h 3290454"/>
              <a:gd name="connsiteX1290" fmla="*/ 4502728 w 4528704"/>
              <a:gd name="connsiteY1290" fmla="*/ 484909 h 3290454"/>
              <a:gd name="connsiteX1291" fmla="*/ 4216978 w 4528704"/>
              <a:gd name="connsiteY1291" fmla="*/ 510886 h 3290454"/>
              <a:gd name="connsiteX1292" fmla="*/ 3991841 w 4528704"/>
              <a:gd name="connsiteY1292" fmla="*/ 692727 h 3290454"/>
              <a:gd name="connsiteX1293" fmla="*/ 4346864 w 4528704"/>
              <a:gd name="connsiteY1293" fmla="*/ 441614 h 3290454"/>
              <a:gd name="connsiteX1294" fmla="*/ 4216978 w 4528704"/>
              <a:gd name="connsiteY1294" fmla="*/ 510886 h 3290454"/>
              <a:gd name="connsiteX1295" fmla="*/ 4095750 w 4528704"/>
              <a:gd name="connsiteY1295" fmla="*/ 398318 h 3290454"/>
              <a:gd name="connsiteX1296" fmla="*/ 4052455 w 4528704"/>
              <a:gd name="connsiteY1296" fmla="*/ 441614 h 3290454"/>
              <a:gd name="connsiteX1297" fmla="*/ 3948546 w 4528704"/>
              <a:gd name="connsiteY1297" fmla="*/ 502227 h 3290454"/>
              <a:gd name="connsiteX1298" fmla="*/ 3887932 w 4528704"/>
              <a:gd name="connsiteY1298" fmla="*/ 597477 h 3290454"/>
              <a:gd name="connsiteX1299" fmla="*/ 3810000 w 4528704"/>
              <a:gd name="connsiteY1299" fmla="*/ 623455 h 3290454"/>
              <a:gd name="connsiteX1300" fmla="*/ 3896591 w 4528704"/>
              <a:gd name="connsiteY1300" fmla="*/ 658091 h 3290454"/>
              <a:gd name="connsiteX1301" fmla="*/ 3758046 w 4528704"/>
              <a:gd name="connsiteY1301" fmla="*/ 675409 h 3290454"/>
              <a:gd name="connsiteX1302" fmla="*/ 3896591 w 4528704"/>
              <a:gd name="connsiteY1302" fmla="*/ 684068 h 3290454"/>
              <a:gd name="connsiteX1303" fmla="*/ 3870614 w 4528704"/>
              <a:gd name="connsiteY1303" fmla="*/ 736023 h 3290454"/>
              <a:gd name="connsiteX1304" fmla="*/ 3732069 w 4528704"/>
              <a:gd name="connsiteY1304" fmla="*/ 762000 h 3290454"/>
              <a:gd name="connsiteX1305" fmla="*/ 3861955 w 4528704"/>
              <a:gd name="connsiteY1305" fmla="*/ 787977 h 3290454"/>
              <a:gd name="connsiteX1306" fmla="*/ 3740728 w 4528704"/>
              <a:gd name="connsiteY1306" fmla="*/ 787977 h 3290454"/>
              <a:gd name="connsiteX1307" fmla="*/ 3654137 w 4528704"/>
              <a:gd name="connsiteY1307" fmla="*/ 675409 h 3290454"/>
              <a:gd name="connsiteX1308" fmla="*/ 3749387 w 4528704"/>
              <a:gd name="connsiteY1308" fmla="*/ 528205 h 3290454"/>
              <a:gd name="connsiteX1309" fmla="*/ 4104409 w 4528704"/>
              <a:gd name="connsiteY1309" fmla="*/ 337705 h 3290454"/>
              <a:gd name="connsiteX1310" fmla="*/ 4095750 w 4528704"/>
              <a:gd name="connsiteY1310" fmla="*/ 398318 h 3290454"/>
              <a:gd name="connsiteX1311" fmla="*/ 4346864 w 4528704"/>
              <a:gd name="connsiteY1311" fmla="*/ 406977 h 3290454"/>
              <a:gd name="connsiteX1312" fmla="*/ 3965864 w 4528704"/>
              <a:gd name="connsiteY1312" fmla="*/ 675409 h 3290454"/>
              <a:gd name="connsiteX1313" fmla="*/ 3948546 w 4528704"/>
              <a:gd name="connsiteY1313" fmla="*/ 606136 h 3290454"/>
              <a:gd name="connsiteX1314" fmla="*/ 4052455 w 4528704"/>
              <a:gd name="connsiteY1314" fmla="*/ 484909 h 3290454"/>
              <a:gd name="connsiteX1315" fmla="*/ 4173682 w 4528704"/>
              <a:gd name="connsiteY1315" fmla="*/ 406977 h 3290454"/>
              <a:gd name="connsiteX1316" fmla="*/ 4191000 w 4528704"/>
              <a:gd name="connsiteY1316" fmla="*/ 415636 h 3290454"/>
              <a:gd name="connsiteX1317" fmla="*/ 4225637 w 4528704"/>
              <a:gd name="connsiteY1317" fmla="*/ 415636 h 3290454"/>
              <a:gd name="connsiteX1318" fmla="*/ 4242955 w 4528704"/>
              <a:gd name="connsiteY1318" fmla="*/ 372341 h 3290454"/>
              <a:gd name="connsiteX1319" fmla="*/ 4294910 w 4528704"/>
              <a:gd name="connsiteY1319" fmla="*/ 346364 h 3290454"/>
              <a:gd name="connsiteX1320" fmla="*/ 4355523 w 4528704"/>
              <a:gd name="connsiteY1320" fmla="*/ 320386 h 3290454"/>
              <a:gd name="connsiteX1321" fmla="*/ 4346864 w 4528704"/>
              <a:gd name="connsiteY1321" fmla="*/ 406977 h 3290454"/>
              <a:gd name="connsiteX1322" fmla="*/ 4043796 w 4528704"/>
              <a:gd name="connsiteY1322" fmla="*/ 337705 h 3290454"/>
              <a:gd name="connsiteX1323" fmla="*/ 4087091 w 4528704"/>
              <a:gd name="connsiteY1323" fmla="*/ 320386 h 3290454"/>
              <a:gd name="connsiteX1324" fmla="*/ 4043796 w 4528704"/>
              <a:gd name="connsiteY1324" fmla="*/ 337705 h 3290454"/>
              <a:gd name="connsiteX1325" fmla="*/ 4173682 w 4528704"/>
              <a:gd name="connsiteY1325" fmla="*/ 372341 h 3290454"/>
              <a:gd name="connsiteX1326" fmla="*/ 4173682 w 4528704"/>
              <a:gd name="connsiteY1326" fmla="*/ 303068 h 3290454"/>
              <a:gd name="connsiteX1327" fmla="*/ 4173682 w 4528704"/>
              <a:gd name="connsiteY1327" fmla="*/ 372341 h 3290454"/>
              <a:gd name="connsiteX1328" fmla="*/ 4199660 w 4528704"/>
              <a:gd name="connsiteY1328" fmla="*/ 363682 h 3290454"/>
              <a:gd name="connsiteX1329" fmla="*/ 4199660 w 4528704"/>
              <a:gd name="connsiteY1329" fmla="*/ 233795 h 3290454"/>
              <a:gd name="connsiteX1330" fmla="*/ 4199660 w 4528704"/>
              <a:gd name="connsiteY1330" fmla="*/ 363682 h 3290454"/>
              <a:gd name="connsiteX1331" fmla="*/ 4251614 w 4528704"/>
              <a:gd name="connsiteY1331" fmla="*/ 277091 h 3290454"/>
              <a:gd name="connsiteX1332" fmla="*/ 4251614 w 4528704"/>
              <a:gd name="connsiteY1332" fmla="*/ 346364 h 3290454"/>
              <a:gd name="connsiteX1333" fmla="*/ 4216978 w 4528704"/>
              <a:gd name="connsiteY1333" fmla="*/ 346364 h 3290454"/>
              <a:gd name="connsiteX1334" fmla="*/ 4216978 w 4528704"/>
              <a:gd name="connsiteY1334" fmla="*/ 242455 h 3290454"/>
              <a:gd name="connsiteX1335" fmla="*/ 4234296 w 4528704"/>
              <a:gd name="connsiteY1335" fmla="*/ 225136 h 3290454"/>
              <a:gd name="connsiteX1336" fmla="*/ 4251614 w 4528704"/>
              <a:gd name="connsiteY1336" fmla="*/ 277091 h 3290454"/>
              <a:gd name="connsiteX1337" fmla="*/ 4260273 w 4528704"/>
              <a:gd name="connsiteY1337" fmla="*/ 199159 h 3290454"/>
              <a:gd name="connsiteX1338" fmla="*/ 4286251 w 4528704"/>
              <a:gd name="connsiteY1338" fmla="*/ 242455 h 3290454"/>
              <a:gd name="connsiteX1339" fmla="*/ 4286251 w 4528704"/>
              <a:gd name="connsiteY1339" fmla="*/ 320386 h 3290454"/>
              <a:gd name="connsiteX1340" fmla="*/ 4208319 w 4528704"/>
              <a:gd name="connsiteY1340" fmla="*/ 199159 h 3290454"/>
              <a:gd name="connsiteX1341" fmla="*/ 4260273 w 4528704"/>
              <a:gd name="connsiteY1341" fmla="*/ 199159 h 3290454"/>
              <a:gd name="connsiteX1342" fmla="*/ 4130387 w 4528704"/>
              <a:gd name="connsiteY1342" fmla="*/ 181841 h 3290454"/>
              <a:gd name="connsiteX1343" fmla="*/ 4130387 w 4528704"/>
              <a:gd name="connsiteY1343" fmla="*/ 225136 h 3290454"/>
              <a:gd name="connsiteX1344" fmla="*/ 4104409 w 4528704"/>
              <a:gd name="connsiteY1344" fmla="*/ 225136 h 3290454"/>
              <a:gd name="connsiteX1345" fmla="*/ 4113069 w 4528704"/>
              <a:gd name="connsiteY1345" fmla="*/ 164523 h 3290454"/>
              <a:gd name="connsiteX1346" fmla="*/ 4130387 w 4528704"/>
              <a:gd name="connsiteY1346" fmla="*/ 181841 h 3290454"/>
              <a:gd name="connsiteX1347" fmla="*/ 4520046 w 4528704"/>
              <a:gd name="connsiteY1347" fmla="*/ 233795 h 3290454"/>
              <a:gd name="connsiteX1348" fmla="*/ 4494069 w 4528704"/>
              <a:gd name="connsiteY1348" fmla="*/ 233795 h 3290454"/>
              <a:gd name="connsiteX1349" fmla="*/ 4494069 w 4528704"/>
              <a:gd name="connsiteY1349" fmla="*/ 155864 h 3290454"/>
              <a:gd name="connsiteX1350" fmla="*/ 4520046 w 4528704"/>
              <a:gd name="connsiteY1350" fmla="*/ 155864 h 3290454"/>
              <a:gd name="connsiteX1351" fmla="*/ 4520046 w 4528704"/>
              <a:gd name="connsiteY1351" fmla="*/ 233795 h 3290454"/>
              <a:gd name="connsiteX1352" fmla="*/ 4468091 w 4528704"/>
              <a:gd name="connsiteY1352" fmla="*/ 147205 h 3290454"/>
              <a:gd name="connsiteX1353" fmla="*/ 4468091 w 4528704"/>
              <a:gd name="connsiteY1353" fmla="*/ 225136 h 3290454"/>
              <a:gd name="connsiteX1354" fmla="*/ 4442114 w 4528704"/>
              <a:gd name="connsiteY1354" fmla="*/ 225136 h 3290454"/>
              <a:gd name="connsiteX1355" fmla="*/ 4442114 w 4528704"/>
              <a:gd name="connsiteY1355" fmla="*/ 147205 h 3290454"/>
              <a:gd name="connsiteX1356" fmla="*/ 4468091 w 4528704"/>
              <a:gd name="connsiteY1356" fmla="*/ 147205 h 3290454"/>
              <a:gd name="connsiteX1357" fmla="*/ 4346864 w 4528704"/>
              <a:gd name="connsiteY1357" fmla="*/ 138545 h 3290454"/>
              <a:gd name="connsiteX1358" fmla="*/ 4346864 w 4528704"/>
              <a:gd name="connsiteY1358" fmla="*/ 207818 h 3290454"/>
              <a:gd name="connsiteX1359" fmla="*/ 4312228 w 4528704"/>
              <a:gd name="connsiteY1359" fmla="*/ 207818 h 3290454"/>
              <a:gd name="connsiteX1360" fmla="*/ 4312228 w 4528704"/>
              <a:gd name="connsiteY1360" fmla="*/ 138545 h 3290454"/>
              <a:gd name="connsiteX1361" fmla="*/ 4346864 w 4528704"/>
              <a:gd name="connsiteY1361" fmla="*/ 138545 h 3290454"/>
              <a:gd name="connsiteX1362" fmla="*/ 4078432 w 4528704"/>
              <a:gd name="connsiteY1362" fmla="*/ 129886 h 3290454"/>
              <a:gd name="connsiteX1363" fmla="*/ 4173682 w 4528704"/>
              <a:gd name="connsiteY1363" fmla="*/ 121227 h 3290454"/>
              <a:gd name="connsiteX1364" fmla="*/ 4078432 w 4528704"/>
              <a:gd name="connsiteY1364" fmla="*/ 129886 h 3290454"/>
              <a:gd name="connsiteX1365" fmla="*/ 4511387 w 4528704"/>
              <a:gd name="connsiteY1365" fmla="*/ 95250 h 3290454"/>
              <a:gd name="connsiteX1366" fmla="*/ 4476751 w 4528704"/>
              <a:gd name="connsiteY1366" fmla="*/ 95250 h 3290454"/>
              <a:gd name="connsiteX1367" fmla="*/ 4511387 w 4528704"/>
              <a:gd name="connsiteY1367" fmla="*/ 95250 h 3290454"/>
              <a:gd name="connsiteX1368" fmla="*/ 4182341 w 4528704"/>
              <a:gd name="connsiteY1368" fmla="*/ 112568 h 3290454"/>
              <a:gd name="connsiteX1369" fmla="*/ 4355523 w 4528704"/>
              <a:gd name="connsiteY1369" fmla="*/ 95250 h 3290454"/>
              <a:gd name="connsiteX1370" fmla="*/ 4182341 w 4528704"/>
              <a:gd name="connsiteY1370" fmla="*/ 112568 h 3290454"/>
              <a:gd name="connsiteX1371" fmla="*/ 4130387 w 4528704"/>
              <a:gd name="connsiteY1371" fmla="*/ 95250 h 3290454"/>
              <a:gd name="connsiteX1372" fmla="*/ 4095750 w 4528704"/>
              <a:gd name="connsiteY1372" fmla="*/ 95250 h 3290454"/>
              <a:gd name="connsiteX1373" fmla="*/ 4130387 w 4528704"/>
              <a:gd name="connsiteY1373" fmla="*/ 95250 h 3290454"/>
              <a:gd name="connsiteX1374" fmla="*/ 4390160 w 4528704"/>
              <a:gd name="connsiteY1374" fmla="*/ 86591 h 3290454"/>
              <a:gd name="connsiteX1375" fmla="*/ 4364182 w 4528704"/>
              <a:gd name="connsiteY1375" fmla="*/ 86591 h 3290454"/>
              <a:gd name="connsiteX1376" fmla="*/ 4390160 w 4528704"/>
              <a:gd name="connsiteY1376" fmla="*/ 86591 h 3290454"/>
              <a:gd name="connsiteX1377" fmla="*/ 4234296 w 4528704"/>
              <a:gd name="connsiteY1377" fmla="*/ 77932 h 3290454"/>
              <a:gd name="connsiteX1378" fmla="*/ 4208319 w 4528704"/>
              <a:gd name="connsiteY1378" fmla="*/ 77932 h 3290454"/>
              <a:gd name="connsiteX1379" fmla="*/ 4234296 w 4528704"/>
              <a:gd name="connsiteY1379" fmla="*/ 77932 h 3290454"/>
              <a:gd name="connsiteX1380" fmla="*/ 4147705 w 4528704"/>
              <a:gd name="connsiteY1380" fmla="*/ 95250 h 3290454"/>
              <a:gd name="connsiteX1381" fmla="*/ 4173682 w 4528704"/>
              <a:gd name="connsiteY1381" fmla="*/ 95250 h 3290454"/>
              <a:gd name="connsiteX1382" fmla="*/ 4147705 w 4528704"/>
              <a:gd name="connsiteY1382" fmla="*/ 95250 h 3290454"/>
              <a:gd name="connsiteX1383" fmla="*/ 4286251 w 4528704"/>
              <a:gd name="connsiteY1383" fmla="*/ 69273 h 3290454"/>
              <a:gd name="connsiteX1384" fmla="*/ 4260273 w 4528704"/>
              <a:gd name="connsiteY1384" fmla="*/ 69273 h 3290454"/>
              <a:gd name="connsiteX1385" fmla="*/ 4286251 w 4528704"/>
              <a:gd name="connsiteY1385" fmla="*/ 69273 h 3290454"/>
              <a:gd name="connsiteX1386" fmla="*/ 4329546 w 4528704"/>
              <a:gd name="connsiteY1386" fmla="*/ 60614 h 3290454"/>
              <a:gd name="connsiteX1387" fmla="*/ 4320887 w 4528704"/>
              <a:gd name="connsiteY1387" fmla="*/ 60614 h 3290454"/>
              <a:gd name="connsiteX1388" fmla="*/ 4329546 w 4528704"/>
              <a:gd name="connsiteY1388" fmla="*/ 60614 h 3290454"/>
              <a:gd name="connsiteX1389" fmla="*/ 4450773 w 4528704"/>
              <a:gd name="connsiteY1389" fmla="*/ 17318 h 3290454"/>
              <a:gd name="connsiteX1390" fmla="*/ 4502728 w 4528704"/>
              <a:gd name="connsiteY1390" fmla="*/ 17318 h 3290454"/>
              <a:gd name="connsiteX1391" fmla="*/ 4528705 w 4528704"/>
              <a:gd name="connsiteY1391" fmla="*/ 60614 h 3290454"/>
              <a:gd name="connsiteX1392" fmla="*/ 4485410 w 4528704"/>
              <a:gd name="connsiteY1392" fmla="*/ 25977 h 3290454"/>
              <a:gd name="connsiteX1393" fmla="*/ 4459432 w 4528704"/>
              <a:gd name="connsiteY1393" fmla="*/ 43295 h 3290454"/>
              <a:gd name="connsiteX1394" fmla="*/ 4424796 w 4528704"/>
              <a:gd name="connsiteY1394" fmla="*/ 8659 h 3290454"/>
              <a:gd name="connsiteX1395" fmla="*/ 4398819 w 4528704"/>
              <a:gd name="connsiteY1395" fmla="*/ 8659 h 3290454"/>
              <a:gd name="connsiteX1396" fmla="*/ 4407478 w 4528704"/>
              <a:gd name="connsiteY1396" fmla="*/ 86591 h 3290454"/>
              <a:gd name="connsiteX1397" fmla="*/ 4442114 w 4528704"/>
              <a:gd name="connsiteY1397" fmla="*/ 77932 h 3290454"/>
              <a:gd name="connsiteX1398" fmla="*/ 4424796 w 4528704"/>
              <a:gd name="connsiteY1398" fmla="*/ 60614 h 3290454"/>
              <a:gd name="connsiteX1399" fmla="*/ 4442114 w 4528704"/>
              <a:gd name="connsiteY1399" fmla="*/ 51955 h 3290454"/>
              <a:gd name="connsiteX1400" fmla="*/ 4459432 w 4528704"/>
              <a:gd name="connsiteY1400" fmla="*/ 69273 h 3290454"/>
              <a:gd name="connsiteX1401" fmla="*/ 4433455 w 4528704"/>
              <a:gd name="connsiteY1401" fmla="*/ 86591 h 3290454"/>
              <a:gd name="connsiteX1402" fmla="*/ 4450773 w 4528704"/>
              <a:gd name="connsiteY1402" fmla="*/ 95250 h 3290454"/>
              <a:gd name="connsiteX1403" fmla="*/ 4476751 w 4528704"/>
              <a:gd name="connsiteY1403" fmla="*/ 60614 h 3290454"/>
              <a:gd name="connsiteX1404" fmla="*/ 4528705 w 4528704"/>
              <a:gd name="connsiteY1404" fmla="*/ 77932 h 3290454"/>
              <a:gd name="connsiteX1405" fmla="*/ 4511387 w 4528704"/>
              <a:gd name="connsiteY1405" fmla="*/ 103909 h 3290454"/>
              <a:gd name="connsiteX1406" fmla="*/ 4528705 w 4528704"/>
              <a:gd name="connsiteY1406" fmla="*/ 121227 h 3290454"/>
              <a:gd name="connsiteX1407" fmla="*/ 4407478 w 4528704"/>
              <a:gd name="connsiteY1407" fmla="*/ 95250 h 3290454"/>
              <a:gd name="connsiteX1408" fmla="*/ 4407478 w 4528704"/>
              <a:gd name="connsiteY1408" fmla="*/ 502227 h 3290454"/>
              <a:gd name="connsiteX1409" fmla="*/ 4468091 w 4528704"/>
              <a:gd name="connsiteY1409" fmla="*/ 458932 h 3290454"/>
              <a:gd name="connsiteX1410" fmla="*/ 4520046 w 4528704"/>
              <a:gd name="connsiteY1410" fmla="*/ 406977 h 3290454"/>
              <a:gd name="connsiteX1411" fmla="*/ 4528705 w 4528704"/>
              <a:gd name="connsiteY1411" fmla="*/ 536864 h 3290454"/>
              <a:gd name="connsiteX1412" fmla="*/ 4494069 w 4528704"/>
              <a:gd name="connsiteY1412" fmla="*/ 528205 h 3290454"/>
              <a:gd name="connsiteX1413" fmla="*/ 4485410 w 4528704"/>
              <a:gd name="connsiteY1413" fmla="*/ 545523 h 3290454"/>
              <a:gd name="connsiteX1414" fmla="*/ 4528705 w 4528704"/>
              <a:gd name="connsiteY1414" fmla="*/ 580159 h 3290454"/>
              <a:gd name="connsiteX1415" fmla="*/ 4528705 w 4528704"/>
              <a:gd name="connsiteY1415" fmla="*/ 623455 h 3290454"/>
              <a:gd name="connsiteX1416" fmla="*/ 4338205 w 4528704"/>
              <a:gd name="connsiteY1416" fmla="*/ 554182 h 3290454"/>
              <a:gd name="connsiteX1417" fmla="*/ 4320887 w 4528704"/>
              <a:gd name="connsiteY1417" fmla="*/ 580159 h 3290454"/>
              <a:gd name="connsiteX1418" fmla="*/ 4424796 w 4528704"/>
              <a:gd name="connsiteY1418" fmla="*/ 710045 h 3290454"/>
              <a:gd name="connsiteX1419" fmla="*/ 4277591 w 4528704"/>
              <a:gd name="connsiteY1419" fmla="*/ 588818 h 3290454"/>
              <a:gd name="connsiteX1420" fmla="*/ 4260273 w 4528704"/>
              <a:gd name="connsiteY1420" fmla="*/ 597477 h 3290454"/>
              <a:gd name="connsiteX1421" fmla="*/ 4294910 w 4528704"/>
              <a:gd name="connsiteY1421" fmla="*/ 632114 h 3290454"/>
              <a:gd name="connsiteX1422" fmla="*/ 4424796 w 4528704"/>
              <a:gd name="connsiteY1422" fmla="*/ 857250 h 3290454"/>
              <a:gd name="connsiteX1423" fmla="*/ 4320887 w 4528704"/>
              <a:gd name="connsiteY1423" fmla="*/ 779318 h 3290454"/>
              <a:gd name="connsiteX1424" fmla="*/ 4260273 w 4528704"/>
              <a:gd name="connsiteY1424" fmla="*/ 692727 h 3290454"/>
              <a:gd name="connsiteX1425" fmla="*/ 4242955 w 4528704"/>
              <a:gd name="connsiteY1425" fmla="*/ 710045 h 3290454"/>
              <a:gd name="connsiteX1426" fmla="*/ 4260273 w 4528704"/>
              <a:gd name="connsiteY1426" fmla="*/ 753341 h 3290454"/>
              <a:gd name="connsiteX1427" fmla="*/ 4216978 w 4528704"/>
              <a:gd name="connsiteY1427" fmla="*/ 727364 h 3290454"/>
              <a:gd name="connsiteX1428" fmla="*/ 4208319 w 4528704"/>
              <a:gd name="connsiteY1428" fmla="*/ 753341 h 3290454"/>
              <a:gd name="connsiteX1429" fmla="*/ 4104409 w 4528704"/>
              <a:gd name="connsiteY1429" fmla="*/ 718705 h 3290454"/>
              <a:gd name="connsiteX1430" fmla="*/ 4147705 w 4528704"/>
              <a:gd name="connsiteY1430" fmla="*/ 580159 h 3290454"/>
              <a:gd name="connsiteX1431" fmla="*/ 4009159 w 4528704"/>
              <a:gd name="connsiteY1431" fmla="*/ 701386 h 3290454"/>
              <a:gd name="connsiteX1432" fmla="*/ 4009159 w 4528704"/>
              <a:gd name="connsiteY1432" fmla="*/ 727364 h 3290454"/>
              <a:gd name="connsiteX1433" fmla="*/ 4087091 w 4528704"/>
              <a:gd name="connsiteY1433" fmla="*/ 770659 h 3290454"/>
              <a:gd name="connsiteX1434" fmla="*/ 4139046 w 4528704"/>
              <a:gd name="connsiteY1434" fmla="*/ 779318 h 3290454"/>
              <a:gd name="connsiteX1435" fmla="*/ 4191000 w 4528704"/>
              <a:gd name="connsiteY1435" fmla="*/ 822614 h 3290454"/>
              <a:gd name="connsiteX1436" fmla="*/ 4216978 w 4528704"/>
              <a:gd name="connsiteY1436" fmla="*/ 805295 h 3290454"/>
              <a:gd name="connsiteX1437" fmla="*/ 4294910 w 4528704"/>
              <a:gd name="connsiteY1437" fmla="*/ 839932 h 3290454"/>
              <a:gd name="connsiteX1438" fmla="*/ 4433455 w 4528704"/>
              <a:gd name="connsiteY1438" fmla="*/ 900545 h 3290454"/>
              <a:gd name="connsiteX1439" fmla="*/ 4476751 w 4528704"/>
              <a:gd name="connsiteY1439" fmla="*/ 1013114 h 3290454"/>
              <a:gd name="connsiteX1440" fmla="*/ 4468091 w 4528704"/>
              <a:gd name="connsiteY1440" fmla="*/ 1073727 h 3290454"/>
              <a:gd name="connsiteX1441" fmla="*/ 4450773 w 4528704"/>
              <a:gd name="connsiteY1441" fmla="*/ 1099705 h 3290454"/>
              <a:gd name="connsiteX1442" fmla="*/ 4407478 w 4528704"/>
              <a:gd name="connsiteY1442" fmla="*/ 1186296 h 3290454"/>
              <a:gd name="connsiteX1443" fmla="*/ 4320887 w 4528704"/>
              <a:gd name="connsiteY1443" fmla="*/ 1290205 h 3290454"/>
              <a:gd name="connsiteX1444" fmla="*/ 4303569 w 4528704"/>
              <a:gd name="connsiteY1444" fmla="*/ 1272886 h 3290454"/>
              <a:gd name="connsiteX1445" fmla="*/ 4216978 w 4528704"/>
              <a:gd name="connsiteY1445" fmla="*/ 1376796 h 3290454"/>
              <a:gd name="connsiteX1446" fmla="*/ 4199660 w 4528704"/>
              <a:gd name="connsiteY1446" fmla="*/ 1359477 h 3290454"/>
              <a:gd name="connsiteX1447" fmla="*/ 4095750 w 4528704"/>
              <a:gd name="connsiteY1447" fmla="*/ 1463386 h 3290454"/>
              <a:gd name="connsiteX1448" fmla="*/ 4069773 w 4528704"/>
              <a:gd name="connsiteY1448" fmla="*/ 1446068 h 3290454"/>
              <a:gd name="connsiteX1449" fmla="*/ 3965864 w 4528704"/>
              <a:gd name="connsiteY1449" fmla="*/ 1541318 h 3290454"/>
              <a:gd name="connsiteX1450" fmla="*/ 3948546 w 4528704"/>
              <a:gd name="connsiteY1450" fmla="*/ 1515341 h 3290454"/>
              <a:gd name="connsiteX1451" fmla="*/ 3905250 w 4528704"/>
              <a:gd name="connsiteY1451" fmla="*/ 1549977 h 3290454"/>
              <a:gd name="connsiteX1452" fmla="*/ 3835978 w 4528704"/>
              <a:gd name="connsiteY1452" fmla="*/ 1619250 h 3290454"/>
              <a:gd name="connsiteX1453" fmla="*/ 3810000 w 4528704"/>
              <a:gd name="connsiteY1453" fmla="*/ 1601932 h 3290454"/>
              <a:gd name="connsiteX1454" fmla="*/ 3714750 w 4528704"/>
              <a:gd name="connsiteY1454" fmla="*/ 1697182 h 3290454"/>
              <a:gd name="connsiteX1455" fmla="*/ 3680114 w 4528704"/>
              <a:gd name="connsiteY1455" fmla="*/ 1671205 h 3290454"/>
              <a:gd name="connsiteX1456" fmla="*/ 3628159 w 4528704"/>
              <a:gd name="connsiteY1456" fmla="*/ 1688523 h 3290454"/>
              <a:gd name="connsiteX1457" fmla="*/ 3671455 w 4528704"/>
              <a:gd name="connsiteY1457" fmla="*/ 1645227 h 3290454"/>
              <a:gd name="connsiteX1458" fmla="*/ 3675178 w 4528704"/>
              <a:gd name="connsiteY1458" fmla="*/ 1644708 h 3290454"/>
              <a:gd name="connsiteX1459" fmla="*/ 3671455 w 4528704"/>
              <a:gd name="connsiteY1459" fmla="*/ 1619250 h 3290454"/>
              <a:gd name="connsiteX1460" fmla="*/ 3732069 w 4528704"/>
              <a:gd name="connsiteY1460" fmla="*/ 1593273 h 3290454"/>
              <a:gd name="connsiteX1461" fmla="*/ 3801341 w 4528704"/>
              <a:gd name="connsiteY1461" fmla="*/ 1549977 h 3290454"/>
              <a:gd name="connsiteX1462" fmla="*/ 3238500 w 4528704"/>
              <a:gd name="connsiteY1462" fmla="*/ 1532659 h 3290454"/>
              <a:gd name="connsiteX1463" fmla="*/ 3108614 w 4528704"/>
              <a:gd name="connsiteY1463" fmla="*/ 1610591 h 3290454"/>
              <a:gd name="connsiteX1464" fmla="*/ 3333750 w 4528704"/>
              <a:gd name="connsiteY1464" fmla="*/ 1480705 h 3290454"/>
              <a:gd name="connsiteX1465" fmla="*/ 3853296 w 4528704"/>
              <a:gd name="connsiteY1465" fmla="*/ 1125682 h 3290454"/>
              <a:gd name="connsiteX1466" fmla="*/ 3844637 w 4528704"/>
              <a:gd name="connsiteY1466" fmla="*/ 1056409 h 3290454"/>
              <a:gd name="connsiteX1467" fmla="*/ 3411682 w 4528704"/>
              <a:gd name="connsiteY1467" fmla="*/ 1272886 h 3290454"/>
              <a:gd name="connsiteX1468" fmla="*/ 2822864 w 4528704"/>
              <a:gd name="connsiteY1468" fmla="*/ 1601932 h 3290454"/>
              <a:gd name="connsiteX1469" fmla="*/ 3160569 w 4528704"/>
              <a:gd name="connsiteY1469" fmla="*/ 1350818 h 3290454"/>
              <a:gd name="connsiteX1470" fmla="*/ 3853296 w 4528704"/>
              <a:gd name="connsiteY1470" fmla="*/ 987136 h 3290454"/>
              <a:gd name="connsiteX1471" fmla="*/ 3792682 w 4528704"/>
              <a:gd name="connsiteY1471" fmla="*/ 891886 h 3290454"/>
              <a:gd name="connsiteX1472" fmla="*/ 3827319 w 4528704"/>
              <a:gd name="connsiteY1472" fmla="*/ 978477 h 3290454"/>
              <a:gd name="connsiteX1473" fmla="*/ 3567546 w 4528704"/>
              <a:gd name="connsiteY1473" fmla="*/ 1168977 h 3290454"/>
              <a:gd name="connsiteX1474" fmla="*/ 3117273 w 4528704"/>
              <a:gd name="connsiteY1474" fmla="*/ 1324841 h 3290454"/>
              <a:gd name="connsiteX1475" fmla="*/ 2770909 w 4528704"/>
              <a:gd name="connsiteY1475" fmla="*/ 1558636 h 3290454"/>
              <a:gd name="connsiteX1476" fmla="*/ 3377046 w 4528704"/>
              <a:gd name="connsiteY1476" fmla="*/ 1229591 h 3290454"/>
              <a:gd name="connsiteX1477" fmla="*/ 3775364 w 4528704"/>
              <a:gd name="connsiteY1477" fmla="*/ 1047750 h 3290454"/>
              <a:gd name="connsiteX1478" fmla="*/ 3619500 w 4528704"/>
              <a:gd name="connsiteY1478" fmla="*/ 874568 h 3290454"/>
              <a:gd name="connsiteX1479" fmla="*/ 3602182 w 4528704"/>
              <a:gd name="connsiteY1479" fmla="*/ 935182 h 3290454"/>
              <a:gd name="connsiteX1480" fmla="*/ 3610841 w 4528704"/>
              <a:gd name="connsiteY1480" fmla="*/ 943841 h 3290454"/>
              <a:gd name="connsiteX1481" fmla="*/ 3619500 w 4528704"/>
              <a:gd name="connsiteY1481" fmla="*/ 978477 h 3290454"/>
              <a:gd name="connsiteX1482" fmla="*/ 3576205 w 4528704"/>
              <a:gd name="connsiteY1482" fmla="*/ 978477 h 3290454"/>
              <a:gd name="connsiteX1483" fmla="*/ 3662796 w 4528704"/>
              <a:gd name="connsiteY1483" fmla="*/ 1056409 h 3290454"/>
              <a:gd name="connsiteX1484" fmla="*/ 3645478 w 4528704"/>
              <a:gd name="connsiteY1484" fmla="*/ 1065068 h 3290454"/>
              <a:gd name="connsiteX1485" fmla="*/ 3558887 w 4528704"/>
              <a:gd name="connsiteY1485" fmla="*/ 995795 h 3290454"/>
              <a:gd name="connsiteX1486" fmla="*/ 3394364 w 4528704"/>
              <a:gd name="connsiteY1486" fmla="*/ 1134341 h 3290454"/>
              <a:gd name="connsiteX1487" fmla="*/ 3420341 w 4528704"/>
              <a:gd name="connsiteY1487" fmla="*/ 1056409 h 3290454"/>
              <a:gd name="connsiteX1488" fmla="*/ 3498273 w 4528704"/>
              <a:gd name="connsiteY1488" fmla="*/ 952500 h 3290454"/>
              <a:gd name="connsiteX1489" fmla="*/ 3472296 w 4528704"/>
              <a:gd name="connsiteY1489" fmla="*/ 943841 h 3290454"/>
              <a:gd name="connsiteX1490" fmla="*/ 3255819 w 4528704"/>
              <a:gd name="connsiteY1490" fmla="*/ 1143000 h 3290454"/>
              <a:gd name="connsiteX1491" fmla="*/ 3437659 w 4528704"/>
              <a:gd name="connsiteY1491" fmla="*/ 909205 h 3290454"/>
              <a:gd name="connsiteX1492" fmla="*/ 3377046 w 4528704"/>
              <a:gd name="connsiteY1492" fmla="*/ 952500 h 3290454"/>
              <a:gd name="connsiteX1493" fmla="*/ 3394364 w 4528704"/>
              <a:gd name="connsiteY1493" fmla="*/ 961159 h 3290454"/>
              <a:gd name="connsiteX1494" fmla="*/ 3151909 w 4528704"/>
              <a:gd name="connsiteY1494" fmla="*/ 1134341 h 3290454"/>
              <a:gd name="connsiteX1495" fmla="*/ 3446319 w 4528704"/>
              <a:gd name="connsiteY1495" fmla="*/ 874568 h 3290454"/>
              <a:gd name="connsiteX1496" fmla="*/ 3454978 w 4528704"/>
              <a:gd name="connsiteY1496" fmla="*/ 839932 h 3290454"/>
              <a:gd name="connsiteX1497" fmla="*/ 3480955 w 4528704"/>
              <a:gd name="connsiteY1497" fmla="*/ 848591 h 3290454"/>
              <a:gd name="connsiteX1498" fmla="*/ 3515591 w 4528704"/>
              <a:gd name="connsiteY1498" fmla="*/ 787977 h 3290454"/>
              <a:gd name="connsiteX1499" fmla="*/ 3532909 w 4528704"/>
              <a:gd name="connsiteY1499" fmla="*/ 848591 h 3290454"/>
              <a:gd name="connsiteX1500" fmla="*/ 3558887 w 4528704"/>
              <a:gd name="connsiteY1500" fmla="*/ 831273 h 3290454"/>
              <a:gd name="connsiteX1501" fmla="*/ 3532909 w 4528704"/>
              <a:gd name="connsiteY1501" fmla="*/ 796636 h 3290454"/>
              <a:gd name="connsiteX1502" fmla="*/ 3550228 w 4528704"/>
              <a:gd name="connsiteY1502" fmla="*/ 770659 h 3290454"/>
              <a:gd name="connsiteX1503" fmla="*/ 3567546 w 4528704"/>
              <a:gd name="connsiteY1503" fmla="*/ 787977 h 3290454"/>
              <a:gd name="connsiteX1504" fmla="*/ 3576205 w 4528704"/>
              <a:gd name="connsiteY1504" fmla="*/ 762000 h 3290454"/>
              <a:gd name="connsiteX1505" fmla="*/ 3602182 w 4528704"/>
              <a:gd name="connsiteY1505" fmla="*/ 762000 h 3290454"/>
              <a:gd name="connsiteX1506" fmla="*/ 3602182 w 4528704"/>
              <a:gd name="connsiteY1506" fmla="*/ 813955 h 3290454"/>
              <a:gd name="connsiteX1507" fmla="*/ 3584864 w 4528704"/>
              <a:gd name="connsiteY1507" fmla="*/ 831273 h 3290454"/>
              <a:gd name="connsiteX1508" fmla="*/ 3602182 w 4528704"/>
              <a:gd name="connsiteY1508" fmla="*/ 857250 h 3290454"/>
              <a:gd name="connsiteX1509" fmla="*/ 3550228 w 4528704"/>
              <a:gd name="connsiteY1509" fmla="*/ 865909 h 3290454"/>
              <a:gd name="connsiteX1510" fmla="*/ 3610841 w 4528704"/>
              <a:gd name="connsiteY1510" fmla="*/ 883227 h 3290454"/>
              <a:gd name="connsiteX1511" fmla="*/ 3619500 w 4528704"/>
              <a:gd name="connsiteY1511" fmla="*/ 632114 h 3290454"/>
              <a:gd name="connsiteX1512" fmla="*/ 3896591 w 4528704"/>
              <a:gd name="connsiteY1512" fmla="*/ 389659 h 3290454"/>
              <a:gd name="connsiteX1513" fmla="*/ 4061114 w 4528704"/>
              <a:gd name="connsiteY1513" fmla="*/ 311727 h 3290454"/>
              <a:gd name="connsiteX1514" fmla="*/ 4069773 w 4528704"/>
              <a:gd name="connsiteY1514" fmla="*/ 268432 h 3290454"/>
              <a:gd name="connsiteX1515" fmla="*/ 4069773 w 4528704"/>
              <a:gd name="connsiteY1515" fmla="*/ 51955 h 3290454"/>
              <a:gd name="connsiteX1516" fmla="*/ 4095750 w 4528704"/>
              <a:gd name="connsiteY1516" fmla="*/ 43295 h 3290454"/>
              <a:gd name="connsiteX1517" fmla="*/ 4113069 w 4528704"/>
              <a:gd name="connsiteY1517" fmla="*/ 69273 h 3290454"/>
              <a:gd name="connsiteX1518" fmla="*/ 4156364 w 4528704"/>
              <a:gd name="connsiteY1518" fmla="*/ 34636 h 3290454"/>
              <a:gd name="connsiteX1519" fmla="*/ 4191000 w 4528704"/>
              <a:gd name="connsiteY1519" fmla="*/ 51955 h 3290454"/>
              <a:gd name="connsiteX1520" fmla="*/ 4234296 w 4528704"/>
              <a:gd name="connsiteY1520" fmla="*/ 17318 h 3290454"/>
              <a:gd name="connsiteX1521" fmla="*/ 4242955 w 4528704"/>
              <a:gd name="connsiteY1521" fmla="*/ 34636 h 3290454"/>
              <a:gd name="connsiteX1522" fmla="*/ 4303569 w 4528704"/>
              <a:gd name="connsiteY1522" fmla="*/ 8659 h 3290454"/>
              <a:gd name="connsiteX1523" fmla="*/ 4329546 w 4528704"/>
              <a:gd name="connsiteY1523" fmla="*/ 34636 h 3290454"/>
              <a:gd name="connsiteX1524" fmla="*/ 4355523 w 4528704"/>
              <a:gd name="connsiteY1524" fmla="*/ 0 h 3290454"/>
              <a:gd name="connsiteX1525" fmla="*/ 4390160 w 4528704"/>
              <a:gd name="connsiteY1525" fmla="*/ 0 h 3290454"/>
              <a:gd name="connsiteX1526" fmla="*/ 4450773 w 4528704"/>
              <a:gd name="connsiteY1526" fmla="*/ 17318 h 3290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</a:cxnLst>
            <a:rect l="l" t="t" r="r" b="b"/>
            <a:pathLst>
              <a:path w="4528704" h="3290454">
                <a:moveTo>
                  <a:pt x="337705" y="3203864"/>
                </a:moveTo>
                <a:cubicBezTo>
                  <a:pt x="337705" y="3203864"/>
                  <a:pt x="346364" y="3195205"/>
                  <a:pt x="355023" y="3195205"/>
                </a:cubicBezTo>
                <a:cubicBezTo>
                  <a:pt x="355023" y="3203864"/>
                  <a:pt x="346364" y="3203864"/>
                  <a:pt x="337705" y="3203864"/>
                </a:cubicBezTo>
                <a:close/>
                <a:moveTo>
                  <a:pt x="1099705" y="3177886"/>
                </a:moveTo>
                <a:cubicBezTo>
                  <a:pt x="1091046" y="3186546"/>
                  <a:pt x="1073727" y="3195205"/>
                  <a:pt x="1065068" y="3203864"/>
                </a:cubicBezTo>
                <a:cubicBezTo>
                  <a:pt x="1065068" y="3195205"/>
                  <a:pt x="1065068" y="3177886"/>
                  <a:pt x="1073727" y="3177886"/>
                </a:cubicBezTo>
                <a:lnTo>
                  <a:pt x="1099705" y="3177886"/>
                </a:lnTo>
                <a:close/>
                <a:moveTo>
                  <a:pt x="987136" y="3212523"/>
                </a:moveTo>
                <a:cubicBezTo>
                  <a:pt x="995796" y="3195205"/>
                  <a:pt x="1021773" y="3186546"/>
                  <a:pt x="1039091" y="3186546"/>
                </a:cubicBezTo>
                <a:cubicBezTo>
                  <a:pt x="1021773" y="3195205"/>
                  <a:pt x="1004455" y="3212523"/>
                  <a:pt x="987136" y="3212523"/>
                </a:cubicBezTo>
                <a:close/>
                <a:moveTo>
                  <a:pt x="1177637" y="3099955"/>
                </a:moveTo>
                <a:cubicBezTo>
                  <a:pt x="1160318" y="3108614"/>
                  <a:pt x="1143000" y="3125932"/>
                  <a:pt x="1117023" y="3125932"/>
                </a:cubicBezTo>
                <a:cubicBezTo>
                  <a:pt x="1125682" y="3117273"/>
                  <a:pt x="1143000" y="3108614"/>
                  <a:pt x="1151659" y="3099955"/>
                </a:cubicBezTo>
                <a:lnTo>
                  <a:pt x="1177637" y="3099955"/>
                </a:lnTo>
                <a:close/>
                <a:moveTo>
                  <a:pt x="1212273" y="3108614"/>
                </a:moveTo>
                <a:cubicBezTo>
                  <a:pt x="1212273" y="3099955"/>
                  <a:pt x="1220932" y="3099955"/>
                  <a:pt x="1229591" y="3091296"/>
                </a:cubicBezTo>
                <a:cubicBezTo>
                  <a:pt x="1229591" y="3099955"/>
                  <a:pt x="1220932" y="3108614"/>
                  <a:pt x="1212273" y="3108614"/>
                </a:cubicBezTo>
                <a:close/>
                <a:moveTo>
                  <a:pt x="666750" y="3082636"/>
                </a:moveTo>
                <a:lnTo>
                  <a:pt x="1134341" y="3082636"/>
                </a:lnTo>
                <a:cubicBezTo>
                  <a:pt x="1125682" y="3091296"/>
                  <a:pt x="1108364" y="3099955"/>
                  <a:pt x="1099705" y="3108614"/>
                </a:cubicBezTo>
                <a:lnTo>
                  <a:pt x="528205" y="3108614"/>
                </a:lnTo>
                <a:cubicBezTo>
                  <a:pt x="562841" y="3099955"/>
                  <a:pt x="623455" y="3065318"/>
                  <a:pt x="640773" y="3065318"/>
                </a:cubicBezTo>
                <a:cubicBezTo>
                  <a:pt x="666750" y="3065318"/>
                  <a:pt x="658091" y="3073977"/>
                  <a:pt x="666750" y="3082636"/>
                </a:cubicBezTo>
                <a:close/>
                <a:moveTo>
                  <a:pt x="1246909" y="3048000"/>
                </a:moveTo>
                <a:cubicBezTo>
                  <a:pt x="1255568" y="3039341"/>
                  <a:pt x="1272887" y="3030682"/>
                  <a:pt x="1290205" y="3022023"/>
                </a:cubicBezTo>
                <a:cubicBezTo>
                  <a:pt x="1298864" y="3022023"/>
                  <a:pt x="1281546" y="3056659"/>
                  <a:pt x="1246909" y="3048000"/>
                </a:cubicBezTo>
                <a:close/>
                <a:moveTo>
                  <a:pt x="1333500" y="3030682"/>
                </a:moveTo>
                <a:cubicBezTo>
                  <a:pt x="1333500" y="3022023"/>
                  <a:pt x="1342159" y="3013364"/>
                  <a:pt x="1350818" y="3022023"/>
                </a:cubicBezTo>
                <a:cubicBezTo>
                  <a:pt x="1350818" y="3022023"/>
                  <a:pt x="1342159" y="3030682"/>
                  <a:pt x="1333500" y="3030682"/>
                </a:cubicBezTo>
                <a:close/>
                <a:moveTo>
                  <a:pt x="831273" y="3022023"/>
                </a:moveTo>
                <a:lnTo>
                  <a:pt x="1238250" y="3022023"/>
                </a:lnTo>
                <a:lnTo>
                  <a:pt x="1194955" y="3022023"/>
                </a:lnTo>
                <a:cubicBezTo>
                  <a:pt x="1186296" y="3030682"/>
                  <a:pt x="1186296" y="3048000"/>
                  <a:pt x="1160318" y="3048000"/>
                </a:cubicBezTo>
                <a:lnTo>
                  <a:pt x="692727" y="3048000"/>
                </a:lnTo>
                <a:cubicBezTo>
                  <a:pt x="736023" y="3039341"/>
                  <a:pt x="796636" y="3004705"/>
                  <a:pt x="813955" y="3004705"/>
                </a:cubicBezTo>
                <a:cubicBezTo>
                  <a:pt x="839932" y="3004705"/>
                  <a:pt x="813955" y="3022023"/>
                  <a:pt x="831273" y="3022023"/>
                </a:cubicBezTo>
                <a:close/>
                <a:moveTo>
                  <a:pt x="1359477" y="2970068"/>
                </a:moveTo>
                <a:cubicBezTo>
                  <a:pt x="1368137" y="2961409"/>
                  <a:pt x="1385455" y="2952750"/>
                  <a:pt x="1402773" y="2944091"/>
                </a:cubicBezTo>
                <a:cubicBezTo>
                  <a:pt x="1402773" y="2952750"/>
                  <a:pt x="1385455" y="2970068"/>
                  <a:pt x="1359477" y="2970068"/>
                </a:cubicBezTo>
                <a:close/>
                <a:moveTo>
                  <a:pt x="1281546" y="2952750"/>
                </a:moveTo>
                <a:cubicBezTo>
                  <a:pt x="1281546" y="2952750"/>
                  <a:pt x="1255568" y="2970068"/>
                  <a:pt x="1255568" y="2987386"/>
                </a:cubicBezTo>
                <a:lnTo>
                  <a:pt x="857250" y="2987386"/>
                </a:lnTo>
                <a:cubicBezTo>
                  <a:pt x="883227" y="2978727"/>
                  <a:pt x="917864" y="2944091"/>
                  <a:pt x="943841" y="2944091"/>
                </a:cubicBezTo>
                <a:cubicBezTo>
                  <a:pt x="961159" y="2944091"/>
                  <a:pt x="969818" y="2952750"/>
                  <a:pt x="1281546" y="2952750"/>
                </a:cubicBezTo>
                <a:close/>
                <a:moveTo>
                  <a:pt x="1454727" y="2952750"/>
                </a:moveTo>
                <a:cubicBezTo>
                  <a:pt x="1454727" y="2944091"/>
                  <a:pt x="1454727" y="2935432"/>
                  <a:pt x="1463387" y="2935432"/>
                </a:cubicBezTo>
                <a:cubicBezTo>
                  <a:pt x="1472046" y="2935432"/>
                  <a:pt x="1463387" y="2944091"/>
                  <a:pt x="1454727" y="2952750"/>
                </a:cubicBezTo>
                <a:close/>
                <a:moveTo>
                  <a:pt x="1359477" y="2883477"/>
                </a:moveTo>
                <a:lnTo>
                  <a:pt x="1342159" y="2900796"/>
                </a:lnTo>
                <a:cubicBezTo>
                  <a:pt x="1350818" y="2909455"/>
                  <a:pt x="1359477" y="2909455"/>
                  <a:pt x="1368137" y="2909455"/>
                </a:cubicBezTo>
                <a:cubicBezTo>
                  <a:pt x="1368137" y="2909455"/>
                  <a:pt x="1368137" y="2926773"/>
                  <a:pt x="1342159" y="2926773"/>
                </a:cubicBezTo>
                <a:lnTo>
                  <a:pt x="969818" y="2926773"/>
                </a:lnTo>
                <a:cubicBezTo>
                  <a:pt x="987136" y="2909455"/>
                  <a:pt x="1004455" y="2900796"/>
                  <a:pt x="1013114" y="2883477"/>
                </a:cubicBezTo>
                <a:lnTo>
                  <a:pt x="1359477" y="2883477"/>
                </a:lnTo>
                <a:close/>
                <a:moveTo>
                  <a:pt x="1472046" y="2883477"/>
                </a:moveTo>
                <a:cubicBezTo>
                  <a:pt x="1489364" y="2874818"/>
                  <a:pt x="1506682" y="2857500"/>
                  <a:pt x="1524000" y="2848841"/>
                </a:cubicBezTo>
                <a:cubicBezTo>
                  <a:pt x="1506682" y="2857500"/>
                  <a:pt x="1498023" y="2883477"/>
                  <a:pt x="1472046" y="2883477"/>
                </a:cubicBezTo>
                <a:close/>
                <a:moveTo>
                  <a:pt x="1558637" y="2840182"/>
                </a:moveTo>
                <a:cubicBezTo>
                  <a:pt x="1558637" y="2840182"/>
                  <a:pt x="1575955" y="2848841"/>
                  <a:pt x="1567296" y="2857500"/>
                </a:cubicBezTo>
                <a:cubicBezTo>
                  <a:pt x="1567296" y="2857500"/>
                  <a:pt x="1558637" y="2857500"/>
                  <a:pt x="1558637" y="2840182"/>
                </a:cubicBezTo>
                <a:close/>
                <a:moveTo>
                  <a:pt x="1420091" y="2831523"/>
                </a:moveTo>
                <a:cubicBezTo>
                  <a:pt x="1428750" y="2840182"/>
                  <a:pt x="1437409" y="2840182"/>
                  <a:pt x="1446068" y="2840182"/>
                </a:cubicBezTo>
                <a:cubicBezTo>
                  <a:pt x="1446068" y="2840182"/>
                  <a:pt x="1446068" y="2857500"/>
                  <a:pt x="1420091" y="2857500"/>
                </a:cubicBezTo>
                <a:lnTo>
                  <a:pt x="1039091" y="2857500"/>
                </a:lnTo>
                <a:cubicBezTo>
                  <a:pt x="1047750" y="2848841"/>
                  <a:pt x="1065068" y="2831523"/>
                  <a:pt x="1065068" y="2822864"/>
                </a:cubicBezTo>
                <a:cubicBezTo>
                  <a:pt x="1411432" y="2822864"/>
                  <a:pt x="1428750" y="2822864"/>
                  <a:pt x="1420091" y="2831523"/>
                </a:cubicBezTo>
                <a:close/>
                <a:moveTo>
                  <a:pt x="1584614" y="2788227"/>
                </a:moveTo>
                <a:cubicBezTo>
                  <a:pt x="1593273" y="2779568"/>
                  <a:pt x="1610591" y="2762250"/>
                  <a:pt x="1619250" y="2779568"/>
                </a:cubicBezTo>
                <a:cubicBezTo>
                  <a:pt x="1610591" y="2779568"/>
                  <a:pt x="1601932" y="2788227"/>
                  <a:pt x="1584614" y="2788227"/>
                </a:cubicBezTo>
                <a:close/>
                <a:moveTo>
                  <a:pt x="1653887" y="2736273"/>
                </a:moveTo>
                <a:cubicBezTo>
                  <a:pt x="1653887" y="2736273"/>
                  <a:pt x="1645227" y="2744932"/>
                  <a:pt x="1645227" y="2736273"/>
                </a:cubicBezTo>
                <a:lnTo>
                  <a:pt x="1653887" y="2736273"/>
                </a:lnTo>
                <a:close/>
                <a:moveTo>
                  <a:pt x="1662546" y="2692977"/>
                </a:moveTo>
                <a:cubicBezTo>
                  <a:pt x="1662546" y="2684318"/>
                  <a:pt x="1671205" y="2667000"/>
                  <a:pt x="1688523" y="2658341"/>
                </a:cubicBezTo>
                <a:cubicBezTo>
                  <a:pt x="1679864" y="2667000"/>
                  <a:pt x="1679864" y="2684318"/>
                  <a:pt x="1662546" y="2692977"/>
                </a:cubicBezTo>
                <a:close/>
                <a:moveTo>
                  <a:pt x="1601932" y="2692977"/>
                </a:moveTo>
                <a:cubicBezTo>
                  <a:pt x="1601932" y="2684318"/>
                  <a:pt x="1584614" y="2667000"/>
                  <a:pt x="1584614" y="2658341"/>
                </a:cubicBezTo>
                <a:cubicBezTo>
                  <a:pt x="1593273" y="2667000"/>
                  <a:pt x="1601932" y="2684318"/>
                  <a:pt x="1601932" y="2692977"/>
                </a:cubicBezTo>
                <a:close/>
                <a:moveTo>
                  <a:pt x="692727" y="2658341"/>
                </a:moveTo>
                <a:cubicBezTo>
                  <a:pt x="692727" y="2641023"/>
                  <a:pt x="710046" y="2615046"/>
                  <a:pt x="727364" y="2597727"/>
                </a:cubicBezTo>
                <a:cubicBezTo>
                  <a:pt x="736023" y="2606386"/>
                  <a:pt x="718705" y="2632364"/>
                  <a:pt x="692727" y="2658341"/>
                </a:cubicBezTo>
                <a:close/>
                <a:moveTo>
                  <a:pt x="2926773" y="2589068"/>
                </a:moveTo>
                <a:cubicBezTo>
                  <a:pt x="2935432" y="2580409"/>
                  <a:pt x="2935432" y="2571750"/>
                  <a:pt x="2935432" y="2563091"/>
                </a:cubicBezTo>
                <a:lnTo>
                  <a:pt x="2944091" y="2597727"/>
                </a:lnTo>
                <a:cubicBezTo>
                  <a:pt x="2935432" y="2597727"/>
                  <a:pt x="2926773" y="2606386"/>
                  <a:pt x="2918114" y="2606386"/>
                </a:cubicBezTo>
                <a:cubicBezTo>
                  <a:pt x="2918114" y="2589068"/>
                  <a:pt x="2900796" y="2571750"/>
                  <a:pt x="2892137" y="2563091"/>
                </a:cubicBezTo>
                <a:cubicBezTo>
                  <a:pt x="2900796" y="2563091"/>
                  <a:pt x="2918114" y="2571750"/>
                  <a:pt x="2926773" y="2589068"/>
                </a:cubicBezTo>
                <a:close/>
                <a:moveTo>
                  <a:pt x="1688523" y="2597727"/>
                </a:moveTo>
                <a:lnTo>
                  <a:pt x="1688523" y="2563091"/>
                </a:lnTo>
                <a:cubicBezTo>
                  <a:pt x="1697182" y="2571750"/>
                  <a:pt x="1697182" y="2589068"/>
                  <a:pt x="1688523" y="2597727"/>
                </a:cubicBezTo>
                <a:close/>
                <a:moveTo>
                  <a:pt x="2796887" y="2589068"/>
                </a:moveTo>
                <a:cubicBezTo>
                  <a:pt x="2796887" y="2580409"/>
                  <a:pt x="2788228" y="2563091"/>
                  <a:pt x="2796887" y="2554432"/>
                </a:cubicBezTo>
                <a:lnTo>
                  <a:pt x="2796887" y="2589068"/>
                </a:lnTo>
                <a:close/>
                <a:moveTo>
                  <a:pt x="2892137" y="2537114"/>
                </a:moveTo>
                <a:cubicBezTo>
                  <a:pt x="2883478" y="2537114"/>
                  <a:pt x="2874819" y="2545773"/>
                  <a:pt x="2866159" y="2554432"/>
                </a:cubicBezTo>
                <a:lnTo>
                  <a:pt x="2883478" y="2571750"/>
                </a:lnTo>
                <a:cubicBezTo>
                  <a:pt x="2874819" y="2571750"/>
                  <a:pt x="2866159" y="2571750"/>
                  <a:pt x="2857500" y="2563091"/>
                </a:cubicBezTo>
                <a:lnTo>
                  <a:pt x="2866159" y="2537114"/>
                </a:lnTo>
                <a:lnTo>
                  <a:pt x="2892137" y="2537114"/>
                </a:lnTo>
                <a:close/>
                <a:moveTo>
                  <a:pt x="1420091" y="2563091"/>
                </a:moveTo>
                <a:lnTo>
                  <a:pt x="1342159" y="2537114"/>
                </a:lnTo>
                <a:lnTo>
                  <a:pt x="1420091" y="2563091"/>
                </a:lnTo>
                <a:close/>
                <a:moveTo>
                  <a:pt x="1212273" y="2537114"/>
                </a:moveTo>
                <a:cubicBezTo>
                  <a:pt x="1220932" y="2545773"/>
                  <a:pt x="1246909" y="2563091"/>
                  <a:pt x="1272887" y="2563091"/>
                </a:cubicBezTo>
                <a:cubicBezTo>
                  <a:pt x="1229591" y="2563091"/>
                  <a:pt x="1168977" y="2545773"/>
                  <a:pt x="1125682" y="2580409"/>
                </a:cubicBezTo>
                <a:cubicBezTo>
                  <a:pt x="1168977" y="2589068"/>
                  <a:pt x="1220932" y="2589068"/>
                  <a:pt x="1272887" y="2589068"/>
                </a:cubicBezTo>
                <a:cubicBezTo>
                  <a:pt x="1281546" y="2589068"/>
                  <a:pt x="1281546" y="2606386"/>
                  <a:pt x="1307523" y="2606386"/>
                </a:cubicBezTo>
                <a:cubicBezTo>
                  <a:pt x="1324841" y="2606386"/>
                  <a:pt x="1324841" y="2597727"/>
                  <a:pt x="1333500" y="2589068"/>
                </a:cubicBezTo>
                <a:cubicBezTo>
                  <a:pt x="1342159" y="2597727"/>
                  <a:pt x="1359477" y="2580409"/>
                  <a:pt x="1359477" y="2606386"/>
                </a:cubicBezTo>
                <a:cubicBezTo>
                  <a:pt x="1359477" y="2623705"/>
                  <a:pt x="1342159" y="2589068"/>
                  <a:pt x="1342159" y="2615046"/>
                </a:cubicBezTo>
                <a:cubicBezTo>
                  <a:pt x="1342159" y="2658341"/>
                  <a:pt x="1402773" y="2632364"/>
                  <a:pt x="1437409" y="2641023"/>
                </a:cubicBezTo>
                <a:cubicBezTo>
                  <a:pt x="1437409" y="2649682"/>
                  <a:pt x="1428750" y="2641023"/>
                  <a:pt x="1428750" y="2658341"/>
                </a:cubicBezTo>
                <a:cubicBezTo>
                  <a:pt x="1428750" y="2684318"/>
                  <a:pt x="1480705" y="2675659"/>
                  <a:pt x="1480705" y="2701636"/>
                </a:cubicBezTo>
                <a:cubicBezTo>
                  <a:pt x="1480705" y="2718955"/>
                  <a:pt x="1463387" y="2718955"/>
                  <a:pt x="1463387" y="2736273"/>
                </a:cubicBezTo>
                <a:lnTo>
                  <a:pt x="1125682" y="2744932"/>
                </a:lnTo>
                <a:lnTo>
                  <a:pt x="1125682" y="2762250"/>
                </a:lnTo>
                <a:lnTo>
                  <a:pt x="1480705" y="2762250"/>
                </a:lnTo>
                <a:cubicBezTo>
                  <a:pt x="1480705" y="2770909"/>
                  <a:pt x="1472046" y="2788227"/>
                  <a:pt x="1463387" y="2796886"/>
                </a:cubicBezTo>
                <a:lnTo>
                  <a:pt x="1091046" y="2796886"/>
                </a:lnTo>
                <a:cubicBezTo>
                  <a:pt x="1099705" y="2770909"/>
                  <a:pt x="1099705" y="2736273"/>
                  <a:pt x="1099705" y="2701636"/>
                </a:cubicBezTo>
                <a:cubicBezTo>
                  <a:pt x="1316182" y="2692977"/>
                  <a:pt x="1376796" y="2701636"/>
                  <a:pt x="1402773" y="2684318"/>
                </a:cubicBezTo>
                <a:cubicBezTo>
                  <a:pt x="1394114" y="2675659"/>
                  <a:pt x="1376796" y="2675659"/>
                  <a:pt x="1099705" y="2675659"/>
                </a:cubicBezTo>
                <a:lnTo>
                  <a:pt x="1099705" y="2632364"/>
                </a:lnTo>
                <a:cubicBezTo>
                  <a:pt x="1108364" y="2632364"/>
                  <a:pt x="1125682" y="2632364"/>
                  <a:pt x="1298864" y="2641023"/>
                </a:cubicBezTo>
                <a:cubicBezTo>
                  <a:pt x="1307523" y="2641023"/>
                  <a:pt x="1324841" y="2632364"/>
                  <a:pt x="1333500" y="2623705"/>
                </a:cubicBezTo>
                <a:cubicBezTo>
                  <a:pt x="1324841" y="2615046"/>
                  <a:pt x="1307523" y="2615046"/>
                  <a:pt x="1099705" y="2615046"/>
                </a:cubicBezTo>
                <a:cubicBezTo>
                  <a:pt x="1099705" y="2589068"/>
                  <a:pt x="1099705" y="2563091"/>
                  <a:pt x="1091046" y="2537114"/>
                </a:cubicBezTo>
                <a:lnTo>
                  <a:pt x="1212273" y="2537114"/>
                </a:lnTo>
                <a:close/>
                <a:moveTo>
                  <a:pt x="1333500" y="2528455"/>
                </a:moveTo>
                <a:cubicBezTo>
                  <a:pt x="1324841" y="2528455"/>
                  <a:pt x="1307523" y="2519796"/>
                  <a:pt x="1298864" y="2519796"/>
                </a:cubicBezTo>
                <a:cubicBezTo>
                  <a:pt x="1307523" y="2519796"/>
                  <a:pt x="1324841" y="2528455"/>
                  <a:pt x="1333500" y="2528455"/>
                </a:cubicBezTo>
                <a:close/>
                <a:moveTo>
                  <a:pt x="2978728" y="2528455"/>
                </a:moveTo>
                <a:lnTo>
                  <a:pt x="2978728" y="2554432"/>
                </a:lnTo>
                <a:cubicBezTo>
                  <a:pt x="2970069" y="2554432"/>
                  <a:pt x="2952750" y="2563091"/>
                  <a:pt x="2944091" y="2554432"/>
                </a:cubicBezTo>
                <a:lnTo>
                  <a:pt x="2952750" y="2545773"/>
                </a:lnTo>
                <a:cubicBezTo>
                  <a:pt x="2961409" y="2537114"/>
                  <a:pt x="2952750" y="2519796"/>
                  <a:pt x="2952750" y="2502477"/>
                </a:cubicBezTo>
                <a:cubicBezTo>
                  <a:pt x="2952750" y="2511136"/>
                  <a:pt x="2970069" y="2528455"/>
                  <a:pt x="2978728" y="2528455"/>
                </a:cubicBezTo>
                <a:close/>
                <a:moveTo>
                  <a:pt x="1151659" y="2493818"/>
                </a:moveTo>
                <a:cubicBezTo>
                  <a:pt x="1151659" y="2502477"/>
                  <a:pt x="1168977" y="2519796"/>
                  <a:pt x="1186296" y="2519796"/>
                </a:cubicBezTo>
                <a:cubicBezTo>
                  <a:pt x="1143000" y="2511136"/>
                  <a:pt x="1091046" y="2537114"/>
                  <a:pt x="1065068" y="2493818"/>
                </a:cubicBezTo>
                <a:lnTo>
                  <a:pt x="1151659" y="2493818"/>
                </a:lnTo>
                <a:close/>
                <a:moveTo>
                  <a:pt x="2909455" y="2485159"/>
                </a:moveTo>
                <a:cubicBezTo>
                  <a:pt x="2909455" y="2485159"/>
                  <a:pt x="2909455" y="2493818"/>
                  <a:pt x="2900796" y="2485159"/>
                </a:cubicBezTo>
                <a:lnTo>
                  <a:pt x="2909455" y="2485159"/>
                </a:lnTo>
                <a:close/>
                <a:moveTo>
                  <a:pt x="2814205" y="2519796"/>
                </a:moveTo>
                <a:cubicBezTo>
                  <a:pt x="2805546" y="2519796"/>
                  <a:pt x="2788228" y="2528455"/>
                  <a:pt x="2779568" y="2528455"/>
                </a:cubicBezTo>
                <a:lnTo>
                  <a:pt x="2796887" y="2511136"/>
                </a:lnTo>
                <a:cubicBezTo>
                  <a:pt x="2788228" y="2502477"/>
                  <a:pt x="2770909" y="2493818"/>
                  <a:pt x="2770909" y="2485159"/>
                </a:cubicBezTo>
                <a:cubicBezTo>
                  <a:pt x="2788228" y="2493818"/>
                  <a:pt x="2796887" y="2493818"/>
                  <a:pt x="2814205" y="2519796"/>
                </a:cubicBezTo>
                <a:close/>
                <a:moveTo>
                  <a:pt x="787977" y="2511136"/>
                </a:moveTo>
                <a:cubicBezTo>
                  <a:pt x="787977" y="2502477"/>
                  <a:pt x="796636" y="2493818"/>
                  <a:pt x="796636" y="2485159"/>
                </a:cubicBezTo>
                <a:cubicBezTo>
                  <a:pt x="796636" y="2493818"/>
                  <a:pt x="796636" y="2511136"/>
                  <a:pt x="787977" y="2511136"/>
                </a:cubicBezTo>
                <a:close/>
                <a:moveTo>
                  <a:pt x="753341" y="2511136"/>
                </a:moveTo>
                <a:cubicBezTo>
                  <a:pt x="753341" y="2502477"/>
                  <a:pt x="753341" y="2485159"/>
                  <a:pt x="762000" y="2485159"/>
                </a:cubicBezTo>
                <a:cubicBezTo>
                  <a:pt x="770659" y="2485159"/>
                  <a:pt x="762000" y="2502477"/>
                  <a:pt x="753341" y="2511136"/>
                </a:cubicBezTo>
                <a:close/>
                <a:moveTo>
                  <a:pt x="736023" y="2511136"/>
                </a:moveTo>
                <a:cubicBezTo>
                  <a:pt x="718705" y="2502477"/>
                  <a:pt x="701386" y="2493818"/>
                  <a:pt x="692727" y="2485159"/>
                </a:cubicBezTo>
                <a:cubicBezTo>
                  <a:pt x="701386" y="2485159"/>
                  <a:pt x="718705" y="2493818"/>
                  <a:pt x="736023" y="2511136"/>
                </a:cubicBezTo>
                <a:close/>
                <a:moveTo>
                  <a:pt x="2597728" y="2467841"/>
                </a:moveTo>
                <a:cubicBezTo>
                  <a:pt x="2589068" y="2467841"/>
                  <a:pt x="2580409" y="2459182"/>
                  <a:pt x="2571750" y="2450523"/>
                </a:cubicBezTo>
                <a:cubicBezTo>
                  <a:pt x="2580409" y="2450523"/>
                  <a:pt x="2589068" y="2459182"/>
                  <a:pt x="2597728" y="2467841"/>
                </a:cubicBezTo>
                <a:close/>
                <a:moveTo>
                  <a:pt x="1593273" y="2467841"/>
                </a:moveTo>
                <a:cubicBezTo>
                  <a:pt x="1584614" y="2467841"/>
                  <a:pt x="1567296" y="2459182"/>
                  <a:pt x="1549977" y="2450523"/>
                </a:cubicBezTo>
                <a:cubicBezTo>
                  <a:pt x="1558637" y="2450523"/>
                  <a:pt x="1575955" y="2459182"/>
                  <a:pt x="1593273" y="2467841"/>
                </a:cubicBezTo>
                <a:close/>
                <a:moveTo>
                  <a:pt x="2788228" y="2467841"/>
                </a:moveTo>
                <a:lnTo>
                  <a:pt x="2788228" y="2441864"/>
                </a:lnTo>
                <a:cubicBezTo>
                  <a:pt x="2788228" y="2450523"/>
                  <a:pt x="2796887" y="2467841"/>
                  <a:pt x="2788228" y="2467841"/>
                </a:cubicBezTo>
                <a:close/>
                <a:moveTo>
                  <a:pt x="1108364" y="2441864"/>
                </a:moveTo>
                <a:lnTo>
                  <a:pt x="1108364" y="2467841"/>
                </a:lnTo>
                <a:cubicBezTo>
                  <a:pt x="1082387" y="2459182"/>
                  <a:pt x="1047750" y="2459182"/>
                  <a:pt x="1021773" y="2441864"/>
                </a:cubicBezTo>
                <a:lnTo>
                  <a:pt x="1108364" y="2441864"/>
                </a:lnTo>
                <a:close/>
                <a:moveTo>
                  <a:pt x="736023" y="2467841"/>
                </a:moveTo>
                <a:cubicBezTo>
                  <a:pt x="727364" y="2459182"/>
                  <a:pt x="718705" y="2450523"/>
                  <a:pt x="718705" y="2441864"/>
                </a:cubicBezTo>
                <a:cubicBezTo>
                  <a:pt x="727364" y="2450523"/>
                  <a:pt x="736023" y="2459182"/>
                  <a:pt x="736023" y="2467841"/>
                </a:cubicBezTo>
                <a:close/>
                <a:moveTo>
                  <a:pt x="3377046" y="2433205"/>
                </a:moveTo>
                <a:cubicBezTo>
                  <a:pt x="3411682" y="2450523"/>
                  <a:pt x="3446319" y="2459182"/>
                  <a:pt x="3463637" y="2467841"/>
                </a:cubicBezTo>
                <a:cubicBezTo>
                  <a:pt x="3454978" y="2467841"/>
                  <a:pt x="3429000" y="2459182"/>
                  <a:pt x="3403023" y="2493818"/>
                </a:cubicBezTo>
                <a:cubicBezTo>
                  <a:pt x="3385705" y="2485159"/>
                  <a:pt x="3368387" y="2459182"/>
                  <a:pt x="3342409" y="2459182"/>
                </a:cubicBezTo>
                <a:cubicBezTo>
                  <a:pt x="3325091" y="2459182"/>
                  <a:pt x="3333750" y="2476500"/>
                  <a:pt x="3333750" y="2485159"/>
                </a:cubicBezTo>
                <a:cubicBezTo>
                  <a:pt x="3325091" y="2476500"/>
                  <a:pt x="3325091" y="2476500"/>
                  <a:pt x="3325091" y="2459182"/>
                </a:cubicBezTo>
                <a:cubicBezTo>
                  <a:pt x="3325091" y="2433205"/>
                  <a:pt x="3299114" y="2441864"/>
                  <a:pt x="3281796" y="2433205"/>
                </a:cubicBezTo>
                <a:lnTo>
                  <a:pt x="3377046" y="2433205"/>
                </a:lnTo>
                <a:close/>
                <a:moveTo>
                  <a:pt x="2900796" y="2450523"/>
                </a:moveTo>
                <a:cubicBezTo>
                  <a:pt x="2900796" y="2459182"/>
                  <a:pt x="2892137" y="2467841"/>
                  <a:pt x="2892137" y="2476500"/>
                </a:cubicBezTo>
                <a:cubicBezTo>
                  <a:pt x="2857500" y="2459182"/>
                  <a:pt x="2857500" y="2424546"/>
                  <a:pt x="2822864" y="2424546"/>
                </a:cubicBezTo>
                <a:lnTo>
                  <a:pt x="2857500" y="2415886"/>
                </a:lnTo>
                <a:cubicBezTo>
                  <a:pt x="2866159" y="2433205"/>
                  <a:pt x="2883478" y="2441864"/>
                  <a:pt x="2900796" y="2450523"/>
                </a:cubicBezTo>
                <a:close/>
                <a:moveTo>
                  <a:pt x="2563091" y="2441864"/>
                </a:moveTo>
                <a:cubicBezTo>
                  <a:pt x="2545773" y="2433205"/>
                  <a:pt x="2519796" y="2424546"/>
                  <a:pt x="2502478" y="2415886"/>
                </a:cubicBezTo>
                <a:cubicBezTo>
                  <a:pt x="2519796" y="2424546"/>
                  <a:pt x="2545773" y="2433205"/>
                  <a:pt x="2563091" y="2441864"/>
                </a:cubicBezTo>
                <a:close/>
                <a:moveTo>
                  <a:pt x="1082387" y="2415886"/>
                </a:moveTo>
                <a:cubicBezTo>
                  <a:pt x="1073727" y="2424546"/>
                  <a:pt x="1065068" y="2424546"/>
                  <a:pt x="1039091" y="2424546"/>
                </a:cubicBezTo>
                <a:cubicBezTo>
                  <a:pt x="1021773" y="2424546"/>
                  <a:pt x="1004455" y="2415886"/>
                  <a:pt x="987136" y="2407227"/>
                </a:cubicBezTo>
                <a:lnTo>
                  <a:pt x="1082387" y="2415886"/>
                </a:lnTo>
                <a:close/>
                <a:moveTo>
                  <a:pt x="2493818" y="2407227"/>
                </a:moveTo>
                <a:cubicBezTo>
                  <a:pt x="2485159" y="2398568"/>
                  <a:pt x="2476500" y="2398568"/>
                  <a:pt x="2476500" y="2389909"/>
                </a:cubicBezTo>
                <a:cubicBezTo>
                  <a:pt x="2485159" y="2398568"/>
                  <a:pt x="2493818" y="2398568"/>
                  <a:pt x="2493818" y="2407227"/>
                </a:cubicBezTo>
                <a:close/>
                <a:moveTo>
                  <a:pt x="1853046" y="2580409"/>
                </a:moveTo>
                <a:cubicBezTo>
                  <a:pt x="1905000" y="2632364"/>
                  <a:pt x="1956955" y="2606386"/>
                  <a:pt x="2000250" y="2675659"/>
                </a:cubicBezTo>
                <a:lnTo>
                  <a:pt x="2000250" y="2701636"/>
                </a:lnTo>
                <a:cubicBezTo>
                  <a:pt x="1956955" y="2658341"/>
                  <a:pt x="1887682" y="2632364"/>
                  <a:pt x="1844387" y="2580409"/>
                </a:cubicBezTo>
                <a:cubicBezTo>
                  <a:pt x="1801091" y="2545773"/>
                  <a:pt x="1783773" y="2459182"/>
                  <a:pt x="1723159" y="2459182"/>
                </a:cubicBezTo>
                <a:cubicBezTo>
                  <a:pt x="1723159" y="2450523"/>
                  <a:pt x="1731818" y="2450523"/>
                  <a:pt x="1740477" y="2441864"/>
                </a:cubicBezTo>
                <a:cubicBezTo>
                  <a:pt x="1723159" y="2424546"/>
                  <a:pt x="1697182" y="2398568"/>
                  <a:pt x="1688523" y="2372591"/>
                </a:cubicBezTo>
                <a:cubicBezTo>
                  <a:pt x="1749137" y="2433205"/>
                  <a:pt x="1792432" y="2519796"/>
                  <a:pt x="1853046" y="2580409"/>
                </a:cubicBezTo>
                <a:close/>
                <a:moveTo>
                  <a:pt x="2502478" y="2389909"/>
                </a:moveTo>
                <a:cubicBezTo>
                  <a:pt x="2502478" y="2381250"/>
                  <a:pt x="2511137" y="2372591"/>
                  <a:pt x="2511137" y="2363932"/>
                </a:cubicBezTo>
                <a:cubicBezTo>
                  <a:pt x="2511137" y="2372591"/>
                  <a:pt x="2511137" y="2381250"/>
                  <a:pt x="2502478" y="2389909"/>
                </a:cubicBezTo>
                <a:close/>
                <a:moveTo>
                  <a:pt x="2251364" y="2398568"/>
                </a:moveTo>
                <a:lnTo>
                  <a:pt x="2216728" y="2363932"/>
                </a:lnTo>
                <a:cubicBezTo>
                  <a:pt x="2251364" y="2363932"/>
                  <a:pt x="2363932" y="2476500"/>
                  <a:pt x="2372591" y="2537114"/>
                </a:cubicBezTo>
                <a:cubicBezTo>
                  <a:pt x="2363932" y="2528455"/>
                  <a:pt x="2346614" y="2519796"/>
                  <a:pt x="2337955" y="2528455"/>
                </a:cubicBezTo>
                <a:cubicBezTo>
                  <a:pt x="2346614" y="2537114"/>
                  <a:pt x="2355273" y="2554432"/>
                  <a:pt x="2363932" y="2563091"/>
                </a:cubicBezTo>
                <a:cubicBezTo>
                  <a:pt x="2303318" y="2528455"/>
                  <a:pt x="2242705" y="2433205"/>
                  <a:pt x="2182091" y="2363932"/>
                </a:cubicBezTo>
                <a:cubicBezTo>
                  <a:pt x="2225387" y="2381250"/>
                  <a:pt x="2190750" y="2389909"/>
                  <a:pt x="2251364" y="2398568"/>
                </a:cubicBezTo>
                <a:close/>
                <a:moveTo>
                  <a:pt x="831273" y="2415886"/>
                </a:moveTo>
                <a:cubicBezTo>
                  <a:pt x="822614" y="2407227"/>
                  <a:pt x="822614" y="2398568"/>
                  <a:pt x="796636" y="2398568"/>
                </a:cubicBezTo>
                <a:cubicBezTo>
                  <a:pt x="779318" y="2398568"/>
                  <a:pt x="770659" y="2415886"/>
                  <a:pt x="762000" y="2433205"/>
                </a:cubicBezTo>
                <a:cubicBezTo>
                  <a:pt x="762000" y="2433205"/>
                  <a:pt x="753341" y="2441864"/>
                  <a:pt x="779318" y="2441864"/>
                </a:cubicBezTo>
                <a:cubicBezTo>
                  <a:pt x="796636" y="2441864"/>
                  <a:pt x="796636" y="2424546"/>
                  <a:pt x="796636" y="2415886"/>
                </a:cubicBezTo>
                <a:cubicBezTo>
                  <a:pt x="805296" y="2415886"/>
                  <a:pt x="822614" y="2433205"/>
                  <a:pt x="831273" y="2450523"/>
                </a:cubicBezTo>
                <a:cubicBezTo>
                  <a:pt x="822614" y="2450523"/>
                  <a:pt x="831273" y="2441864"/>
                  <a:pt x="805296" y="2441864"/>
                </a:cubicBezTo>
                <a:cubicBezTo>
                  <a:pt x="787977" y="2441864"/>
                  <a:pt x="779318" y="2459182"/>
                  <a:pt x="779318" y="2467841"/>
                </a:cubicBezTo>
                <a:cubicBezTo>
                  <a:pt x="787977" y="2476500"/>
                  <a:pt x="796636" y="2467841"/>
                  <a:pt x="831273" y="2467841"/>
                </a:cubicBezTo>
                <a:cubicBezTo>
                  <a:pt x="857250" y="2502477"/>
                  <a:pt x="805296" y="2537114"/>
                  <a:pt x="857250" y="2571750"/>
                </a:cubicBezTo>
                <a:cubicBezTo>
                  <a:pt x="839932" y="2571750"/>
                  <a:pt x="822614" y="2563091"/>
                  <a:pt x="805296" y="2571750"/>
                </a:cubicBezTo>
                <a:cubicBezTo>
                  <a:pt x="831273" y="2606386"/>
                  <a:pt x="857250" y="2632364"/>
                  <a:pt x="891886" y="2649682"/>
                </a:cubicBezTo>
                <a:lnTo>
                  <a:pt x="865909" y="2658341"/>
                </a:lnTo>
                <a:cubicBezTo>
                  <a:pt x="839932" y="2641023"/>
                  <a:pt x="805296" y="2597727"/>
                  <a:pt x="787977" y="2597727"/>
                </a:cubicBezTo>
                <a:cubicBezTo>
                  <a:pt x="762000" y="2597727"/>
                  <a:pt x="684068" y="2684318"/>
                  <a:pt x="632114" y="2727614"/>
                </a:cubicBezTo>
                <a:cubicBezTo>
                  <a:pt x="632114" y="2718955"/>
                  <a:pt x="649432" y="2675659"/>
                  <a:pt x="649432" y="2667000"/>
                </a:cubicBezTo>
                <a:cubicBezTo>
                  <a:pt x="666750" y="2632364"/>
                  <a:pt x="701386" y="2589068"/>
                  <a:pt x="727364" y="2545773"/>
                </a:cubicBezTo>
                <a:cubicBezTo>
                  <a:pt x="718705" y="2537114"/>
                  <a:pt x="727364" y="2537114"/>
                  <a:pt x="701386" y="2537114"/>
                </a:cubicBezTo>
                <a:cubicBezTo>
                  <a:pt x="684068" y="2537114"/>
                  <a:pt x="554182" y="2684318"/>
                  <a:pt x="484909" y="2736273"/>
                </a:cubicBezTo>
                <a:cubicBezTo>
                  <a:pt x="536864" y="2684318"/>
                  <a:pt x="588818" y="2632364"/>
                  <a:pt x="632114" y="2571750"/>
                </a:cubicBezTo>
                <a:cubicBezTo>
                  <a:pt x="623455" y="2563091"/>
                  <a:pt x="614796" y="2563091"/>
                  <a:pt x="597477" y="2563091"/>
                </a:cubicBezTo>
                <a:cubicBezTo>
                  <a:pt x="571500" y="2563091"/>
                  <a:pt x="571500" y="2563091"/>
                  <a:pt x="562841" y="2571750"/>
                </a:cubicBezTo>
                <a:cubicBezTo>
                  <a:pt x="519546" y="2623705"/>
                  <a:pt x="467591" y="2684318"/>
                  <a:pt x="432955" y="2727614"/>
                </a:cubicBezTo>
                <a:cubicBezTo>
                  <a:pt x="424295" y="2718955"/>
                  <a:pt x="406977" y="2727614"/>
                  <a:pt x="389659" y="2727614"/>
                </a:cubicBezTo>
                <a:cubicBezTo>
                  <a:pt x="441614" y="2692977"/>
                  <a:pt x="510886" y="2615046"/>
                  <a:pt x="554182" y="2563091"/>
                </a:cubicBezTo>
                <a:cubicBezTo>
                  <a:pt x="554182" y="2554432"/>
                  <a:pt x="571500" y="2545773"/>
                  <a:pt x="588818" y="2545773"/>
                </a:cubicBezTo>
                <a:cubicBezTo>
                  <a:pt x="614796" y="2545773"/>
                  <a:pt x="623455" y="2554432"/>
                  <a:pt x="632114" y="2571750"/>
                </a:cubicBezTo>
                <a:lnTo>
                  <a:pt x="658091" y="2545773"/>
                </a:lnTo>
                <a:cubicBezTo>
                  <a:pt x="658091" y="2537114"/>
                  <a:pt x="649432" y="2528455"/>
                  <a:pt x="640773" y="2519796"/>
                </a:cubicBezTo>
                <a:lnTo>
                  <a:pt x="623455" y="2537114"/>
                </a:lnTo>
                <a:cubicBezTo>
                  <a:pt x="632114" y="2485159"/>
                  <a:pt x="658091" y="2476500"/>
                  <a:pt x="692727" y="2433205"/>
                </a:cubicBezTo>
                <a:cubicBezTo>
                  <a:pt x="692727" y="2433205"/>
                  <a:pt x="701386" y="2433205"/>
                  <a:pt x="718705" y="2441864"/>
                </a:cubicBezTo>
                <a:cubicBezTo>
                  <a:pt x="718705" y="2424546"/>
                  <a:pt x="718705" y="2389909"/>
                  <a:pt x="727364" y="2381250"/>
                </a:cubicBezTo>
                <a:lnTo>
                  <a:pt x="736023" y="2381250"/>
                </a:lnTo>
                <a:cubicBezTo>
                  <a:pt x="744682" y="2389909"/>
                  <a:pt x="753341" y="2407227"/>
                  <a:pt x="762000" y="2424546"/>
                </a:cubicBezTo>
                <a:lnTo>
                  <a:pt x="779318" y="2407227"/>
                </a:lnTo>
                <a:lnTo>
                  <a:pt x="762000" y="2389909"/>
                </a:lnTo>
                <a:cubicBezTo>
                  <a:pt x="762000" y="2389909"/>
                  <a:pt x="770659" y="2355273"/>
                  <a:pt x="805296" y="2381250"/>
                </a:cubicBezTo>
                <a:lnTo>
                  <a:pt x="805296" y="2355273"/>
                </a:lnTo>
                <a:cubicBezTo>
                  <a:pt x="822614" y="2363932"/>
                  <a:pt x="831273" y="2372591"/>
                  <a:pt x="831273" y="2415886"/>
                </a:cubicBezTo>
                <a:close/>
                <a:moveTo>
                  <a:pt x="3325091" y="2346614"/>
                </a:moveTo>
                <a:cubicBezTo>
                  <a:pt x="3325091" y="2346614"/>
                  <a:pt x="3420341" y="2398568"/>
                  <a:pt x="3420341" y="2381250"/>
                </a:cubicBezTo>
                <a:cubicBezTo>
                  <a:pt x="3420341" y="2363932"/>
                  <a:pt x="3394364" y="2372591"/>
                  <a:pt x="3385705" y="2372591"/>
                </a:cubicBezTo>
                <a:cubicBezTo>
                  <a:pt x="3394364" y="2363932"/>
                  <a:pt x="3403023" y="2346614"/>
                  <a:pt x="3403023" y="2337955"/>
                </a:cubicBezTo>
                <a:lnTo>
                  <a:pt x="3429000" y="2363932"/>
                </a:lnTo>
                <a:lnTo>
                  <a:pt x="3446319" y="2346614"/>
                </a:lnTo>
                <a:cubicBezTo>
                  <a:pt x="3463637" y="2372591"/>
                  <a:pt x="3480955" y="2363932"/>
                  <a:pt x="3498273" y="2363932"/>
                </a:cubicBezTo>
                <a:lnTo>
                  <a:pt x="3498273" y="2398568"/>
                </a:lnTo>
                <a:cubicBezTo>
                  <a:pt x="3506932" y="2407227"/>
                  <a:pt x="3532909" y="2381250"/>
                  <a:pt x="3532909" y="2398568"/>
                </a:cubicBezTo>
                <a:cubicBezTo>
                  <a:pt x="3532909" y="2381250"/>
                  <a:pt x="3524250" y="2389909"/>
                  <a:pt x="3515591" y="2389909"/>
                </a:cubicBezTo>
                <a:cubicBezTo>
                  <a:pt x="3515591" y="2381250"/>
                  <a:pt x="3524250" y="2363932"/>
                  <a:pt x="3550228" y="2363932"/>
                </a:cubicBezTo>
                <a:cubicBezTo>
                  <a:pt x="3567546" y="2363932"/>
                  <a:pt x="3593523" y="2398568"/>
                  <a:pt x="3610841" y="2424546"/>
                </a:cubicBezTo>
                <a:lnTo>
                  <a:pt x="3576205" y="2424546"/>
                </a:lnTo>
                <a:cubicBezTo>
                  <a:pt x="3567546" y="2415886"/>
                  <a:pt x="3567546" y="2398568"/>
                  <a:pt x="3558887" y="2389909"/>
                </a:cubicBezTo>
                <a:cubicBezTo>
                  <a:pt x="3541569" y="2398568"/>
                  <a:pt x="3541569" y="2424546"/>
                  <a:pt x="3515591" y="2424546"/>
                </a:cubicBezTo>
                <a:cubicBezTo>
                  <a:pt x="3489614" y="2424546"/>
                  <a:pt x="3480955" y="2398568"/>
                  <a:pt x="3463637" y="2389909"/>
                </a:cubicBezTo>
                <a:cubicBezTo>
                  <a:pt x="3454978" y="2389909"/>
                  <a:pt x="3437659" y="2407227"/>
                  <a:pt x="3437659" y="2424546"/>
                </a:cubicBezTo>
                <a:cubicBezTo>
                  <a:pt x="3429000" y="2424546"/>
                  <a:pt x="3420341" y="2424546"/>
                  <a:pt x="3420341" y="2407227"/>
                </a:cubicBezTo>
                <a:cubicBezTo>
                  <a:pt x="3420341" y="2407227"/>
                  <a:pt x="3429000" y="2407227"/>
                  <a:pt x="3420341" y="2398568"/>
                </a:cubicBezTo>
                <a:lnTo>
                  <a:pt x="3420341" y="2389909"/>
                </a:lnTo>
                <a:cubicBezTo>
                  <a:pt x="3403023" y="2407227"/>
                  <a:pt x="3394364" y="2415886"/>
                  <a:pt x="3368387" y="2415886"/>
                </a:cubicBezTo>
                <a:cubicBezTo>
                  <a:pt x="3351069" y="2415886"/>
                  <a:pt x="3351069" y="2398568"/>
                  <a:pt x="3325091" y="2398568"/>
                </a:cubicBezTo>
                <a:cubicBezTo>
                  <a:pt x="3307773" y="2398568"/>
                  <a:pt x="3316432" y="2415886"/>
                  <a:pt x="3299114" y="2415886"/>
                </a:cubicBezTo>
                <a:cubicBezTo>
                  <a:pt x="3273137" y="2415886"/>
                  <a:pt x="3290455" y="2398568"/>
                  <a:pt x="3281796" y="2389909"/>
                </a:cubicBezTo>
                <a:cubicBezTo>
                  <a:pt x="3273137" y="2398568"/>
                  <a:pt x="3281796" y="2415886"/>
                  <a:pt x="3264478" y="2415886"/>
                </a:cubicBezTo>
                <a:cubicBezTo>
                  <a:pt x="3238500" y="2415886"/>
                  <a:pt x="3264478" y="2398568"/>
                  <a:pt x="3238500" y="2398568"/>
                </a:cubicBezTo>
                <a:cubicBezTo>
                  <a:pt x="3221182" y="2398568"/>
                  <a:pt x="3221182" y="2424546"/>
                  <a:pt x="3203864" y="2424546"/>
                </a:cubicBezTo>
                <a:cubicBezTo>
                  <a:pt x="3177887" y="2424546"/>
                  <a:pt x="3186546" y="2424546"/>
                  <a:pt x="3177887" y="2415886"/>
                </a:cubicBezTo>
                <a:cubicBezTo>
                  <a:pt x="3195205" y="2407227"/>
                  <a:pt x="3203864" y="2407227"/>
                  <a:pt x="3203864" y="2389909"/>
                </a:cubicBezTo>
                <a:cubicBezTo>
                  <a:pt x="3203864" y="2363932"/>
                  <a:pt x="3186546" y="2363932"/>
                  <a:pt x="3169228" y="2363932"/>
                </a:cubicBezTo>
                <a:cubicBezTo>
                  <a:pt x="3169228" y="2355273"/>
                  <a:pt x="3160569" y="2346614"/>
                  <a:pt x="3186546" y="2346614"/>
                </a:cubicBezTo>
                <a:cubicBezTo>
                  <a:pt x="3203864" y="2346614"/>
                  <a:pt x="3221182" y="2372591"/>
                  <a:pt x="3238500" y="2372591"/>
                </a:cubicBezTo>
                <a:cubicBezTo>
                  <a:pt x="3264478" y="2372591"/>
                  <a:pt x="3255819" y="2337955"/>
                  <a:pt x="3281796" y="2337955"/>
                </a:cubicBezTo>
                <a:cubicBezTo>
                  <a:pt x="3299114" y="2337955"/>
                  <a:pt x="3299114" y="2346614"/>
                  <a:pt x="3325091" y="2346614"/>
                </a:cubicBezTo>
                <a:close/>
                <a:moveTo>
                  <a:pt x="2260023" y="2311977"/>
                </a:moveTo>
                <a:cubicBezTo>
                  <a:pt x="2303318" y="2294659"/>
                  <a:pt x="2329296" y="2372591"/>
                  <a:pt x="2346614" y="2398568"/>
                </a:cubicBezTo>
                <a:lnTo>
                  <a:pt x="2260023" y="2311977"/>
                </a:lnTo>
                <a:close/>
                <a:moveTo>
                  <a:pt x="1056409" y="2303318"/>
                </a:moveTo>
                <a:lnTo>
                  <a:pt x="952500" y="2303318"/>
                </a:lnTo>
                <a:lnTo>
                  <a:pt x="1056409" y="2303318"/>
                </a:lnTo>
                <a:close/>
                <a:moveTo>
                  <a:pt x="3212523" y="2294659"/>
                </a:moveTo>
                <a:cubicBezTo>
                  <a:pt x="3212523" y="2294659"/>
                  <a:pt x="3212523" y="2303318"/>
                  <a:pt x="3203864" y="2294659"/>
                </a:cubicBezTo>
                <a:lnTo>
                  <a:pt x="3212523" y="2294659"/>
                </a:lnTo>
                <a:close/>
                <a:moveTo>
                  <a:pt x="3186546" y="2294659"/>
                </a:moveTo>
                <a:lnTo>
                  <a:pt x="3169228" y="2311977"/>
                </a:lnTo>
                <a:cubicBezTo>
                  <a:pt x="3160569" y="2303318"/>
                  <a:pt x="3143250" y="2303318"/>
                  <a:pt x="3125932" y="2294659"/>
                </a:cubicBezTo>
                <a:lnTo>
                  <a:pt x="3186546" y="2294659"/>
                </a:lnTo>
                <a:close/>
                <a:moveTo>
                  <a:pt x="2459182" y="2372591"/>
                </a:moveTo>
                <a:lnTo>
                  <a:pt x="2381250" y="2268682"/>
                </a:lnTo>
                <a:cubicBezTo>
                  <a:pt x="2415887" y="2294659"/>
                  <a:pt x="2441864" y="2337955"/>
                  <a:pt x="2459182" y="2372591"/>
                </a:cubicBezTo>
                <a:close/>
                <a:moveTo>
                  <a:pt x="3177887" y="2260023"/>
                </a:moveTo>
                <a:cubicBezTo>
                  <a:pt x="3160569" y="2260023"/>
                  <a:pt x="3125932" y="2268682"/>
                  <a:pt x="3108614" y="2268682"/>
                </a:cubicBezTo>
                <a:cubicBezTo>
                  <a:pt x="3082637" y="2268682"/>
                  <a:pt x="3073978" y="2268682"/>
                  <a:pt x="3056659" y="2251364"/>
                </a:cubicBezTo>
                <a:lnTo>
                  <a:pt x="3177887" y="2260023"/>
                </a:lnTo>
                <a:close/>
                <a:moveTo>
                  <a:pt x="865909" y="2303318"/>
                </a:moveTo>
                <a:lnTo>
                  <a:pt x="865909" y="2234046"/>
                </a:lnTo>
                <a:lnTo>
                  <a:pt x="865909" y="2303318"/>
                </a:lnTo>
                <a:close/>
                <a:moveTo>
                  <a:pt x="3151909" y="2234046"/>
                </a:moveTo>
                <a:cubicBezTo>
                  <a:pt x="3108614" y="2234046"/>
                  <a:pt x="3048000" y="2242705"/>
                  <a:pt x="3004705" y="2216727"/>
                </a:cubicBezTo>
                <a:lnTo>
                  <a:pt x="3151909" y="2234046"/>
                </a:lnTo>
                <a:close/>
                <a:moveTo>
                  <a:pt x="2355273" y="2234046"/>
                </a:moveTo>
                <a:cubicBezTo>
                  <a:pt x="2346614" y="2234046"/>
                  <a:pt x="2337955" y="2225386"/>
                  <a:pt x="2329296" y="2216727"/>
                </a:cubicBezTo>
                <a:cubicBezTo>
                  <a:pt x="2337955" y="2216727"/>
                  <a:pt x="2346614" y="2225386"/>
                  <a:pt x="2355273" y="2234046"/>
                </a:cubicBezTo>
                <a:close/>
                <a:moveTo>
                  <a:pt x="2398568" y="2225386"/>
                </a:moveTo>
                <a:cubicBezTo>
                  <a:pt x="2398568" y="2242705"/>
                  <a:pt x="2381250" y="2242705"/>
                  <a:pt x="2363932" y="2251364"/>
                </a:cubicBezTo>
                <a:cubicBezTo>
                  <a:pt x="2372591" y="2242705"/>
                  <a:pt x="2389909" y="2216727"/>
                  <a:pt x="2389909" y="2208068"/>
                </a:cubicBezTo>
                <a:cubicBezTo>
                  <a:pt x="2389909" y="2208068"/>
                  <a:pt x="2398568" y="2199409"/>
                  <a:pt x="2398568" y="2225386"/>
                </a:cubicBezTo>
                <a:close/>
                <a:moveTo>
                  <a:pt x="2874819" y="2216727"/>
                </a:moveTo>
                <a:cubicBezTo>
                  <a:pt x="2866159" y="2216727"/>
                  <a:pt x="2840182" y="2216727"/>
                  <a:pt x="2840182" y="2225386"/>
                </a:cubicBezTo>
                <a:lnTo>
                  <a:pt x="2840182" y="2234046"/>
                </a:lnTo>
                <a:lnTo>
                  <a:pt x="2840182" y="2199409"/>
                </a:lnTo>
                <a:cubicBezTo>
                  <a:pt x="2874819" y="2260023"/>
                  <a:pt x="2831523" y="2182091"/>
                  <a:pt x="2874819" y="2216727"/>
                </a:cubicBezTo>
                <a:close/>
                <a:moveTo>
                  <a:pt x="2848841" y="2190750"/>
                </a:moveTo>
                <a:cubicBezTo>
                  <a:pt x="2848841" y="2182091"/>
                  <a:pt x="2848841" y="2173432"/>
                  <a:pt x="2857500" y="2173432"/>
                </a:cubicBezTo>
                <a:cubicBezTo>
                  <a:pt x="2857500" y="2173432"/>
                  <a:pt x="2857500" y="2182091"/>
                  <a:pt x="2848841" y="2190750"/>
                </a:cubicBezTo>
                <a:close/>
                <a:moveTo>
                  <a:pt x="2260023" y="2234046"/>
                </a:moveTo>
                <a:cubicBezTo>
                  <a:pt x="2251364" y="2208068"/>
                  <a:pt x="2234046" y="2173432"/>
                  <a:pt x="2216728" y="2147455"/>
                </a:cubicBezTo>
                <a:cubicBezTo>
                  <a:pt x="2234046" y="2156114"/>
                  <a:pt x="2251364" y="2190750"/>
                  <a:pt x="2251364" y="2199409"/>
                </a:cubicBezTo>
                <a:cubicBezTo>
                  <a:pt x="2303318" y="2260023"/>
                  <a:pt x="2346614" y="2260023"/>
                  <a:pt x="2381250" y="2329296"/>
                </a:cubicBezTo>
                <a:cubicBezTo>
                  <a:pt x="2398568" y="2355273"/>
                  <a:pt x="2450523" y="2407227"/>
                  <a:pt x="2502478" y="2441864"/>
                </a:cubicBezTo>
                <a:cubicBezTo>
                  <a:pt x="2519796" y="2459182"/>
                  <a:pt x="2571750" y="2467841"/>
                  <a:pt x="2580409" y="2493818"/>
                </a:cubicBezTo>
                <a:cubicBezTo>
                  <a:pt x="2597728" y="2511136"/>
                  <a:pt x="2606387" y="2554432"/>
                  <a:pt x="2623705" y="2589068"/>
                </a:cubicBezTo>
                <a:cubicBezTo>
                  <a:pt x="2502478" y="2467841"/>
                  <a:pt x="2363932" y="2346614"/>
                  <a:pt x="2260023" y="2234046"/>
                </a:cubicBezTo>
                <a:close/>
                <a:moveTo>
                  <a:pt x="2043546" y="2138796"/>
                </a:moveTo>
                <a:cubicBezTo>
                  <a:pt x="2034887" y="2147455"/>
                  <a:pt x="2017568" y="2147455"/>
                  <a:pt x="2000250" y="2138796"/>
                </a:cubicBezTo>
                <a:cubicBezTo>
                  <a:pt x="2008909" y="2138796"/>
                  <a:pt x="2026227" y="2147455"/>
                  <a:pt x="2043546" y="2138796"/>
                </a:cubicBezTo>
                <a:close/>
                <a:moveTo>
                  <a:pt x="2857500" y="2121477"/>
                </a:moveTo>
                <a:lnTo>
                  <a:pt x="2848841" y="2121477"/>
                </a:lnTo>
                <a:lnTo>
                  <a:pt x="2857500" y="2121477"/>
                </a:lnTo>
                <a:close/>
                <a:moveTo>
                  <a:pt x="1913659" y="2130136"/>
                </a:moveTo>
                <a:cubicBezTo>
                  <a:pt x="1905000" y="2121477"/>
                  <a:pt x="1896341" y="2104159"/>
                  <a:pt x="1887682" y="2086841"/>
                </a:cubicBezTo>
                <a:cubicBezTo>
                  <a:pt x="1913659" y="2104159"/>
                  <a:pt x="1948296" y="2138796"/>
                  <a:pt x="1982932" y="2156114"/>
                </a:cubicBezTo>
                <a:cubicBezTo>
                  <a:pt x="1965614" y="2156114"/>
                  <a:pt x="1948296" y="2156114"/>
                  <a:pt x="1939637" y="2199409"/>
                </a:cubicBezTo>
                <a:cubicBezTo>
                  <a:pt x="1905000" y="2182091"/>
                  <a:pt x="1861705" y="2156114"/>
                  <a:pt x="1835727" y="2156114"/>
                </a:cubicBezTo>
                <a:cubicBezTo>
                  <a:pt x="1818409" y="2156114"/>
                  <a:pt x="1801091" y="2173432"/>
                  <a:pt x="1775114" y="2173432"/>
                </a:cubicBezTo>
                <a:cubicBezTo>
                  <a:pt x="1749137" y="2173432"/>
                  <a:pt x="1740477" y="2164773"/>
                  <a:pt x="1723159" y="2138796"/>
                </a:cubicBezTo>
                <a:lnTo>
                  <a:pt x="1731818" y="2130136"/>
                </a:lnTo>
                <a:cubicBezTo>
                  <a:pt x="1740477" y="2138796"/>
                  <a:pt x="1775114" y="2138796"/>
                  <a:pt x="1766455" y="2121477"/>
                </a:cubicBezTo>
                <a:cubicBezTo>
                  <a:pt x="1775114" y="2121477"/>
                  <a:pt x="1835727" y="2164773"/>
                  <a:pt x="1835727" y="2138796"/>
                </a:cubicBezTo>
                <a:cubicBezTo>
                  <a:pt x="1835727" y="2121477"/>
                  <a:pt x="1818409" y="2104159"/>
                  <a:pt x="1809750" y="2069523"/>
                </a:cubicBezTo>
                <a:cubicBezTo>
                  <a:pt x="1853046" y="2060864"/>
                  <a:pt x="1853046" y="2138796"/>
                  <a:pt x="1913659" y="2130136"/>
                </a:cubicBezTo>
                <a:close/>
                <a:moveTo>
                  <a:pt x="1541318" y="2147455"/>
                </a:moveTo>
                <a:cubicBezTo>
                  <a:pt x="1515341" y="2156114"/>
                  <a:pt x="1480705" y="2138796"/>
                  <a:pt x="1428750" y="2147455"/>
                </a:cubicBezTo>
                <a:cubicBezTo>
                  <a:pt x="1480705" y="2112818"/>
                  <a:pt x="1532659" y="2095500"/>
                  <a:pt x="1584614" y="2069523"/>
                </a:cubicBezTo>
                <a:cubicBezTo>
                  <a:pt x="1567296" y="2078182"/>
                  <a:pt x="1541318" y="2104159"/>
                  <a:pt x="1541318" y="2147455"/>
                </a:cubicBezTo>
                <a:close/>
                <a:moveTo>
                  <a:pt x="1723159" y="2095500"/>
                </a:moveTo>
                <a:cubicBezTo>
                  <a:pt x="1723159" y="2086841"/>
                  <a:pt x="1731818" y="2069523"/>
                  <a:pt x="1740477" y="2060864"/>
                </a:cubicBezTo>
                <a:cubicBezTo>
                  <a:pt x="1740477" y="2069523"/>
                  <a:pt x="1731818" y="2086841"/>
                  <a:pt x="1723159" y="2095500"/>
                </a:cubicBezTo>
                <a:close/>
                <a:moveTo>
                  <a:pt x="1368137" y="2156114"/>
                </a:moveTo>
                <a:cubicBezTo>
                  <a:pt x="1316182" y="2190750"/>
                  <a:pt x="1272887" y="2242705"/>
                  <a:pt x="1220932" y="2286000"/>
                </a:cubicBezTo>
                <a:cubicBezTo>
                  <a:pt x="1298864" y="2147455"/>
                  <a:pt x="1463387" y="2078182"/>
                  <a:pt x="1584614" y="2034886"/>
                </a:cubicBezTo>
                <a:cubicBezTo>
                  <a:pt x="1524000" y="2069523"/>
                  <a:pt x="1437409" y="2104159"/>
                  <a:pt x="1368137" y="2156114"/>
                </a:cubicBezTo>
                <a:close/>
                <a:moveTo>
                  <a:pt x="3091296" y="2017568"/>
                </a:moveTo>
                <a:cubicBezTo>
                  <a:pt x="3091296" y="2034886"/>
                  <a:pt x="3082637" y="2060864"/>
                  <a:pt x="3082637" y="2086841"/>
                </a:cubicBezTo>
                <a:cubicBezTo>
                  <a:pt x="3082637" y="2104159"/>
                  <a:pt x="3099955" y="2156114"/>
                  <a:pt x="3117273" y="2190750"/>
                </a:cubicBezTo>
                <a:cubicBezTo>
                  <a:pt x="3073978" y="2190750"/>
                  <a:pt x="3022023" y="2190750"/>
                  <a:pt x="2978728" y="2182091"/>
                </a:cubicBezTo>
                <a:cubicBezTo>
                  <a:pt x="3022023" y="2173432"/>
                  <a:pt x="3065319" y="2208068"/>
                  <a:pt x="3099955" y="2156114"/>
                </a:cubicBezTo>
                <a:lnTo>
                  <a:pt x="2961409" y="2156114"/>
                </a:lnTo>
                <a:cubicBezTo>
                  <a:pt x="3004705" y="2121477"/>
                  <a:pt x="3056659" y="2164773"/>
                  <a:pt x="3082637" y="2112818"/>
                </a:cubicBezTo>
                <a:lnTo>
                  <a:pt x="2970069" y="2112818"/>
                </a:lnTo>
                <a:cubicBezTo>
                  <a:pt x="2987387" y="2086841"/>
                  <a:pt x="3056659" y="2121477"/>
                  <a:pt x="3082637" y="2078182"/>
                </a:cubicBezTo>
                <a:lnTo>
                  <a:pt x="2987387" y="2078182"/>
                </a:lnTo>
                <a:cubicBezTo>
                  <a:pt x="3004705" y="2078182"/>
                  <a:pt x="3048000" y="2095500"/>
                  <a:pt x="3082637" y="2052205"/>
                </a:cubicBezTo>
                <a:lnTo>
                  <a:pt x="3013364" y="2052205"/>
                </a:lnTo>
                <a:cubicBezTo>
                  <a:pt x="3030682" y="2034886"/>
                  <a:pt x="3056659" y="2060864"/>
                  <a:pt x="3082637" y="2017568"/>
                </a:cubicBezTo>
                <a:lnTo>
                  <a:pt x="3048000" y="2017568"/>
                </a:lnTo>
                <a:lnTo>
                  <a:pt x="3091296" y="2017568"/>
                </a:lnTo>
                <a:close/>
                <a:moveTo>
                  <a:pt x="1948296" y="2034886"/>
                </a:moveTo>
                <a:cubicBezTo>
                  <a:pt x="1939637" y="2034886"/>
                  <a:pt x="1922318" y="2034886"/>
                  <a:pt x="1905000" y="2017568"/>
                </a:cubicBezTo>
                <a:lnTo>
                  <a:pt x="1887682" y="2034886"/>
                </a:lnTo>
                <a:cubicBezTo>
                  <a:pt x="1887682" y="2034886"/>
                  <a:pt x="1879023" y="2026227"/>
                  <a:pt x="1870364" y="2026227"/>
                </a:cubicBezTo>
                <a:cubicBezTo>
                  <a:pt x="1879023" y="2026227"/>
                  <a:pt x="1879023" y="2017568"/>
                  <a:pt x="1905000" y="2017568"/>
                </a:cubicBezTo>
                <a:cubicBezTo>
                  <a:pt x="1922318" y="2017568"/>
                  <a:pt x="1930977" y="2034886"/>
                  <a:pt x="1948296" y="2034886"/>
                </a:cubicBezTo>
                <a:close/>
                <a:moveTo>
                  <a:pt x="3480955" y="2052205"/>
                </a:moveTo>
                <a:cubicBezTo>
                  <a:pt x="3463637" y="2052205"/>
                  <a:pt x="3437659" y="2026227"/>
                  <a:pt x="3411682" y="2008909"/>
                </a:cubicBezTo>
                <a:cubicBezTo>
                  <a:pt x="3411682" y="2000250"/>
                  <a:pt x="3420341" y="2000250"/>
                  <a:pt x="3429000" y="1991591"/>
                </a:cubicBezTo>
                <a:cubicBezTo>
                  <a:pt x="3446319" y="2000250"/>
                  <a:pt x="3463637" y="2026227"/>
                  <a:pt x="3480955" y="2052205"/>
                </a:cubicBezTo>
                <a:close/>
                <a:moveTo>
                  <a:pt x="3099955" y="1991591"/>
                </a:moveTo>
                <a:lnTo>
                  <a:pt x="3073978" y="1991591"/>
                </a:lnTo>
                <a:lnTo>
                  <a:pt x="3099955" y="1991591"/>
                </a:lnTo>
                <a:close/>
                <a:moveTo>
                  <a:pt x="1861705" y="2017568"/>
                </a:moveTo>
                <a:cubicBezTo>
                  <a:pt x="1853046" y="2017568"/>
                  <a:pt x="1853046" y="2000250"/>
                  <a:pt x="1835727" y="1991591"/>
                </a:cubicBezTo>
                <a:cubicBezTo>
                  <a:pt x="1844387" y="1991591"/>
                  <a:pt x="1861705" y="2000250"/>
                  <a:pt x="1861705" y="2017568"/>
                </a:cubicBezTo>
                <a:close/>
                <a:moveTo>
                  <a:pt x="1827068" y="2000250"/>
                </a:moveTo>
                <a:cubicBezTo>
                  <a:pt x="1818409" y="2000250"/>
                  <a:pt x="1809750" y="1982932"/>
                  <a:pt x="1801091" y="1982932"/>
                </a:cubicBezTo>
                <a:cubicBezTo>
                  <a:pt x="1809750" y="1982932"/>
                  <a:pt x="1818409" y="1991591"/>
                  <a:pt x="1827068" y="2000250"/>
                </a:cubicBezTo>
                <a:close/>
                <a:moveTo>
                  <a:pt x="1982932" y="2000250"/>
                </a:moveTo>
                <a:lnTo>
                  <a:pt x="1956955" y="1974273"/>
                </a:lnTo>
                <a:cubicBezTo>
                  <a:pt x="1956955" y="1974273"/>
                  <a:pt x="1965614" y="1965614"/>
                  <a:pt x="1982932" y="1965614"/>
                </a:cubicBezTo>
                <a:lnTo>
                  <a:pt x="1982932" y="2000250"/>
                </a:lnTo>
                <a:close/>
                <a:moveTo>
                  <a:pt x="3827319" y="1956955"/>
                </a:moveTo>
                <a:cubicBezTo>
                  <a:pt x="3844637" y="1948296"/>
                  <a:pt x="3887932" y="1948296"/>
                  <a:pt x="3905250" y="2000250"/>
                </a:cubicBezTo>
                <a:cubicBezTo>
                  <a:pt x="3879273" y="1991591"/>
                  <a:pt x="3853296" y="1974273"/>
                  <a:pt x="3827319" y="1956955"/>
                </a:cubicBezTo>
                <a:close/>
                <a:moveTo>
                  <a:pt x="3801341" y="1939636"/>
                </a:moveTo>
                <a:lnTo>
                  <a:pt x="3792682" y="1939636"/>
                </a:lnTo>
                <a:lnTo>
                  <a:pt x="3801341" y="1939636"/>
                </a:lnTo>
                <a:close/>
                <a:moveTo>
                  <a:pt x="3775364" y="1956955"/>
                </a:moveTo>
                <a:cubicBezTo>
                  <a:pt x="3758046" y="1965614"/>
                  <a:pt x="3740728" y="1991591"/>
                  <a:pt x="3714750" y="1991591"/>
                </a:cubicBezTo>
                <a:cubicBezTo>
                  <a:pt x="3697432" y="1991591"/>
                  <a:pt x="3654137" y="1974273"/>
                  <a:pt x="3619500" y="1948296"/>
                </a:cubicBezTo>
                <a:cubicBezTo>
                  <a:pt x="3636819" y="1956955"/>
                  <a:pt x="3654137" y="1965614"/>
                  <a:pt x="3671455" y="1965614"/>
                </a:cubicBezTo>
                <a:cubicBezTo>
                  <a:pt x="3697432" y="1965614"/>
                  <a:pt x="3688773" y="1948296"/>
                  <a:pt x="3697432" y="1939636"/>
                </a:cubicBezTo>
                <a:cubicBezTo>
                  <a:pt x="3697432" y="1948296"/>
                  <a:pt x="3706091" y="1965614"/>
                  <a:pt x="3714750" y="1974273"/>
                </a:cubicBezTo>
                <a:cubicBezTo>
                  <a:pt x="3714750" y="1965614"/>
                  <a:pt x="3723409" y="1965614"/>
                  <a:pt x="3732069" y="1930977"/>
                </a:cubicBezTo>
                <a:cubicBezTo>
                  <a:pt x="3740728" y="1939636"/>
                  <a:pt x="3758046" y="1956955"/>
                  <a:pt x="3775364" y="1956955"/>
                </a:cubicBezTo>
                <a:close/>
                <a:moveTo>
                  <a:pt x="1342159" y="1974273"/>
                </a:moveTo>
                <a:cubicBezTo>
                  <a:pt x="1342159" y="1991591"/>
                  <a:pt x="1333500" y="2000250"/>
                  <a:pt x="1324841" y="2000250"/>
                </a:cubicBezTo>
                <a:lnTo>
                  <a:pt x="1290205" y="2034886"/>
                </a:lnTo>
                <a:cubicBezTo>
                  <a:pt x="1212273" y="2078182"/>
                  <a:pt x="1160318" y="2121477"/>
                  <a:pt x="1117023" y="2190750"/>
                </a:cubicBezTo>
                <a:cubicBezTo>
                  <a:pt x="1099705" y="2199409"/>
                  <a:pt x="1065068" y="2199409"/>
                  <a:pt x="1039091" y="2216727"/>
                </a:cubicBezTo>
                <a:cubicBezTo>
                  <a:pt x="1065068" y="2234046"/>
                  <a:pt x="1099705" y="2234046"/>
                  <a:pt x="1125682" y="2234046"/>
                </a:cubicBezTo>
                <a:lnTo>
                  <a:pt x="1125682" y="2260023"/>
                </a:lnTo>
                <a:cubicBezTo>
                  <a:pt x="1082387" y="2260023"/>
                  <a:pt x="1039091" y="2260023"/>
                  <a:pt x="995796" y="2268682"/>
                </a:cubicBezTo>
                <a:cubicBezTo>
                  <a:pt x="1039091" y="2277341"/>
                  <a:pt x="1082387" y="2277341"/>
                  <a:pt x="1125682" y="2277341"/>
                </a:cubicBezTo>
                <a:cubicBezTo>
                  <a:pt x="1125682" y="2294659"/>
                  <a:pt x="1099705" y="2303318"/>
                  <a:pt x="1099705" y="2329296"/>
                </a:cubicBezTo>
                <a:cubicBezTo>
                  <a:pt x="1099705" y="2346614"/>
                  <a:pt x="1013114" y="2329296"/>
                  <a:pt x="969818" y="2337955"/>
                </a:cubicBezTo>
                <a:lnTo>
                  <a:pt x="961159" y="2355273"/>
                </a:lnTo>
                <a:cubicBezTo>
                  <a:pt x="987136" y="2355273"/>
                  <a:pt x="1073727" y="2329296"/>
                  <a:pt x="1091046" y="2381250"/>
                </a:cubicBezTo>
                <a:lnTo>
                  <a:pt x="969818" y="2381250"/>
                </a:lnTo>
                <a:cubicBezTo>
                  <a:pt x="935182" y="2346614"/>
                  <a:pt x="883227" y="2311977"/>
                  <a:pt x="883227" y="2268682"/>
                </a:cubicBezTo>
                <a:cubicBezTo>
                  <a:pt x="883227" y="2086841"/>
                  <a:pt x="1298864" y="1939636"/>
                  <a:pt x="1333500" y="1930977"/>
                </a:cubicBezTo>
                <a:cubicBezTo>
                  <a:pt x="1333500" y="1939636"/>
                  <a:pt x="1342159" y="1948296"/>
                  <a:pt x="1342159" y="1974273"/>
                </a:cubicBezTo>
                <a:close/>
                <a:moveTo>
                  <a:pt x="1593273" y="1974273"/>
                </a:moveTo>
                <a:cubicBezTo>
                  <a:pt x="1593273" y="2000250"/>
                  <a:pt x="1593273" y="2000250"/>
                  <a:pt x="1584614" y="2000250"/>
                </a:cubicBezTo>
                <a:cubicBezTo>
                  <a:pt x="1472046" y="2043546"/>
                  <a:pt x="1298864" y="2130136"/>
                  <a:pt x="1203614" y="2268682"/>
                </a:cubicBezTo>
                <a:cubicBezTo>
                  <a:pt x="1194955" y="2251364"/>
                  <a:pt x="1177637" y="2225386"/>
                  <a:pt x="1177637" y="2199409"/>
                </a:cubicBezTo>
                <a:cubicBezTo>
                  <a:pt x="1177637" y="2182091"/>
                  <a:pt x="1220932" y="2156114"/>
                  <a:pt x="1220932" y="2130136"/>
                </a:cubicBezTo>
                <a:cubicBezTo>
                  <a:pt x="1246909" y="2121477"/>
                  <a:pt x="1272887" y="2104159"/>
                  <a:pt x="1281546" y="2078182"/>
                </a:cubicBezTo>
                <a:cubicBezTo>
                  <a:pt x="1333500" y="2069523"/>
                  <a:pt x="1316182" y="2052205"/>
                  <a:pt x="1342159" y="2043546"/>
                </a:cubicBezTo>
                <a:cubicBezTo>
                  <a:pt x="1350818" y="2034886"/>
                  <a:pt x="1376796" y="2043546"/>
                  <a:pt x="1394114" y="2026227"/>
                </a:cubicBezTo>
                <a:cubicBezTo>
                  <a:pt x="1402773" y="2026227"/>
                  <a:pt x="1402773" y="2008909"/>
                  <a:pt x="1411432" y="2000250"/>
                </a:cubicBezTo>
                <a:cubicBezTo>
                  <a:pt x="1428750" y="2008909"/>
                  <a:pt x="1463387" y="1991591"/>
                  <a:pt x="1472046" y="1965614"/>
                </a:cubicBezTo>
                <a:lnTo>
                  <a:pt x="1489364" y="1982932"/>
                </a:lnTo>
                <a:cubicBezTo>
                  <a:pt x="1524000" y="1965614"/>
                  <a:pt x="1549977" y="1948296"/>
                  <a:pt x="1584614" y="1922318"/>
                </a:cubicBezTo>
                <a:cubicBezTo>
                  <a:pt x="1584614" y="1939636"/>
                  <a:pt x="1593273" y="1956955"/>
                  <a:pt x="1593273" y="1974273"/>
                </a:cubicBezTo>
                <a:close/>
                <a:moveTo>
                  <a:pt x="1316182" y="1922318"/>
                </a:moveTo>
                <a:lnTo>
                  <a:pt x="1316182" y="1913659"/>
                </a:lnTo>
                <a:lnTo>
                  <a:pt x="1316182" y="1922318"/>
                </a:lnTo>
                <a:close/>
                <a:moveTo>
                  <a:pt x="3593523" y="1896341"/>
                </a:moveTo>
                <a:cubicBezTo>
                  <a:pt x="3593523" y="1896341"/>
                  <a:pt x="3584864" y="1905000"/>
                  <a:pt x="3584864" y="1913659"/>
                </a:cubicBezTo>
                <a:lnTo>
                  <a:pt x="3558887" y="1887682"/>
                </a:lnTo>
                <a:lnTo>
                  <a:pt x="3593523" y="1896341"/>
                </a:lnTo>
                <a:close/>
                <a:moveTo>
                  <a:pt x="3342409" y="1905000"/>
                </a:moveTo>
                <a:cubicBezTo>
                  <a:pt x="3342409" y="1913659"/>
                  <a:pt x="3359728" y="1922318"/>
                  <a:pt x="3368387" y="1930977"/>
                </a:cubicBezTo>
                <a:lnTo>
                  <a:pt x="3325091" y="1930977"/>
                </a:lnTo>
                <a:cubicBezTo>
                  <a:pt x="3325091" y="1922318"/>
                  <a:pt x="3316432" y="1913659"/>
                  <a:pt x="3307773" y="1913659"/>
                </a:cubicBezTo>
                <a:cubicBezTo>
                  <a:pt x="3325091" y="1905000"/>
                  <a:pt x="3351069" y="1896341"/>
                  <a:pt x="3368387" y="1887682"/>
                </a:cubicBezTo>
                <a:cubicBezTo>
                  <a:pt x="3368387" y="1896341"/>
                  <a:pt x="3351069" y="1896341"/>
                  <a:pt x="3342409" y="1905000"/>
                </a:cubicBezTo>
                <a:close/>
                <a:moveTo>
                  <a:pt x="3515591" y="1887682"/>
                </a:moveTo>
                <a:cubicBezTo>
                  <a:pt x="3506932" y="1896341"/>
                  <a:pt x="3498273" y="1922318"/>
                  <a:pt x="3472296" y="1922318"/>
                </a:cubicBezTo>
                <a:cubicBezTo>
                  <a:pt x="3454978" y="1922318"/>
                  <a:pt x="3437659" y="1887682"/>
                  <a:pt x="3411682" y="1879023"/>
                </a:cubicBezTo>
                <a:cubicBezTo>
                  <a:pt x="3480955" y="1887682"/>
                  <a:pt x="3498273" y="1887682"/>
                  <a:pt x="3515591" y="1887682"/>
                </a:cubicBezTo>
                <a:close/>
                <a:moveTo>
                  <a:pt x="1402773" y="1965614"/>
                </a:moveTo>
                <a:lnTo>
                  <a:pt x="1402773" y="1870364"/>
                </a:lnTo>
                <a:lnTo>
                  <a:pt x="1402773" y="1965614"/>
                </a:lnTo>
                <a:close/>
                <a:moveTo>
                  <a:pt x="3723409" y="1870364"/>
                </a:moveTo>
                <a:cubicBezTo>
                  <a:pt x="3732069" y="1879023"/>
                  <a:pt x="3723409" y="1905000"/>
                  <a:pt x="3723409" y="1922318"/>
                </a:cubicBezTo>
                <a:cubicBezTo>
                  <a:pt x="3714750" y="1905000"/>
                  <a:pt x="3723409" y="1879023"/>
                  <a:pt x="3697432" y="1879023"/>
                </a:cubicBezTo>
                <a:cubicBezTo>
                  <a:pt x="3680114" y="1879023"/>
                  <a:pt x="3688773" y="1887682"/>
                  <a:pt x="3688773" y="1896341"/>
                </a:cubicBezTo>
                <a:cubicBezTo>
                  <a:pt x="3680114" y="1896341"/>
                  <a:pt x="3680114" y="1870364"/>
                  <a:pt x="3662796" y="1870364"/>
                </a:cubicBezTo>
                <a:cubicBezTo>
                  <a:pt x="3636819" y="1870364"/>
                  <a:pt x="3671455" y="1887682"/>
                  <a:pt x="3654137" y="1887682"/>
                </a:cubicBezTo>
                <a:cubicBezTo>
                  <a:pt x="3645478" y="1887682"/>
                  <a:pt x="3671455" y="1870364"/>
                  <a:pt x="3610841" y="1861705"/>
                </a:cubicBezTo>
                <a:cubicBezTo>
                  <a:pt x="3671455" y="1870364"/>
                  <a:pt x="3697432" y="1870364"/>
                  <a:pt x="3723409" y="1870364"/>
                </a:cubicBezTo>
                <a:close/>
                <a:moveTo>
                  <a:pt x="2978728" y="2043546"/>
                </a:moveTo>
                <a:cubicBezTo>
                  <a:pt x="2961409" y="2060864"/>
                  <a:pt x="2952750" y="2095500"/>
                  <a:pt x="2944091" y="2121477"/>
                </a:cubicBezTo>
                <a:cubicBezTo>
                  <a:pt x="2909455" y="2000250"/>
                  <a:pt x="3082637" y="1896341"/>
                  <a:pt x="3186546" y="1835727"/>
                </a:cubicBezTo>
                <a:cubicBezTo>
                  <a:pt x="3177887" y="1922318"/>
                  <a:pt x="3039341" y="1974273"/>
                  <a:pt x="2978728" y="2043546"/>
                </a:cubicBezTo>
                <a:close/>
                <a:moveTo>
                  <a:pt x="1446068" y="1939636"/>
                </a:moveTo>
                <a:cubicBezTo>
                  <a:pt x="1454727" y="1879023"/>
                  <a:pt x="1437409" y="1844386"/>
                  <a:pt x="1472046" y="1827068"/>
                </a:cubicBezTo>
                <a:cubicBezTo>
                  <a:pt x="1472046" y="1835727"/>
                  <a:pt x="1480705" y="1844386"/>
                  <a:pt x="1472046" y="1939636"/>
                </a:cubicBezTo>
                <a:lnTo>
                  <a:pt x="1446068" y="1939636"/>
                </a:lnTo>
                <a:close/>
                <a:moveTo>
                  <a:pt x="1420091" y="1827068"/>
                </a:moveTo>
                <a:lnTo>
                  <a:pt x="1420091" y="1965614"/>
                </a:lnTo>
                <a:cubicBezTo>
                  <a:pt x="1428750" y="1948296"/>
                  <a:pt x="1428750" y="1922318"/>
                  <a:pt x="1420091" y="1827068"/>
                </a:cubicBezTo>
                <a:close/>
                <a:moveTo>
                  <a:pt x="3368387" y="1861705"/>
                </a:moveTo>
                <a:cubicBezTo>
                  <a:pt x="3299114" y="1887682"/>
                  <a:pt x="3151909" y="1965614"/>
                  <a:pt x="3125932" y="2060864"/>
                </a:cubicBezTo>
                <a:cubicBezTo>
                  <a:pt x="3125932" y="2052205"/>
                  <a:pt x="3117273" y="2052205"/>
                  <a:pt x="3117273" y="2034886"/>
                </a:cubicBezTo>
                <a:cubicBezTo>
                  <a:pt x="3117273" y="2008909"/>
                  <a:pt x="3143250" y="1965614"/>
                  <a:pt x="3169228" y="1939636"/>
                </a:cubicBezTo>
                <a:cubicBezTo>
                  <a:pt x="3212523" y="1879023"/>
                  <a:pt x="3299114" y="1844386"/>
                  <a:pt x="3368387" y="1801091"/>
                </a:cubicBezTo>
                <a:lnTo>
                  <a:pt x="3368387" y="1861705"/>
                </a:lnTo>
                <a:close/>
                <a:moveTo>
                  <a:pt x="3255819" y="1844386"/>
                </a:moveTo>
                <a:lnTo>
                  <a:pt x="3255819" y="1801091"/>
                </a:lnTo>
                <a:lnTo>
                  <a:pt x="3255819" y="1844386"/>
                </a:lnTo>
                <a:close/>
                <a:moveTo>
                  <a:pt x="1480705" y="1792432"/>
                </a:moveTo>
                <a:cubicBezTo>
                  <a:pt x="1498023" y="1792432"/>
                  <a:pt x="1506682" y="1809750"/>
                  <a:pt x="1506682" y="1827068"/>
                </a:cubicBezTo>
                <a:cubicBezTo>
                  <a:pt x="1515341" y="1844386"/>
                  <a:pt x="1524000" y="1870364"/>
                  <a:pt x="1524000" y="1896341"/>
                </a:cubicBezTo>
                <a:cubicBezTo>
                  <a:pt x="1524000" y="1913659"/>
                  <a:pt x="1515341" y="1913659"/>
                  <a:pt x="1506682" y="1922318"/>
                </a:cubicBezTo>
                <a:cubicBezTo>
                  <a:pt x="1498023" y="1887682"/>
                  <a:pt x="1515341" y="1809750"/>
                  <a:pt x="1446068" y="1792432"/>
                </a:cubicBezTo>
                <a:lnTo>
                  <a:pt x="1480705" y="1792432"/>
                </a:lnTo>
                <a:close/>
                <a:moveTo>
                  <a:pt x="1853046" y="1844386"/>
                </a:moveTo>
                <a:lnTo>
                  <a:pt x="1827068" y="1844386"/>
                </a:lnTo>
                <a:lnTo>
                  <a:pt x="1827068" y="1766455"/>
                </a:lnTo>
                <a:lnTo>
                  <a:pt x="1853046" y="1766455"/>
                </a:lnTo>
                <a:lnTo>
                  <a:pt x="1853046" y="1844386"/>
                </a:lnTo>
                <a:close/>
                <a:moveTo>
                  <a:pt x="1801091" y="1766455"/>
                </a:moveTo>
                <a:lnTo>
                  <a:pt x="1801091" y="1835727"/>
                </a:lnTo>
                <a:lnTo>
                  <a:pt x="1775114" y="1835727"/>
                </a:lnTo>
                <a:lnTo>
                  <a:pt x="1775114" y="1766455"/>
                </a:lnTo>
                <a:lnTo>
                  <a:pt x="1801091" y="1766455"/>
                </a:lnTo>
                <a:close/>
                <a:moveTo>
                  <a:pt x="1368137" y="1757796"/>
                </a:moveTo>
                <a:lnTo>
                  <a:pt x="1359477" y="1827068"/>
                </a:lnTo>
                <a:lnTo>
                  <a:pt x="1333500" y="1827068"/>
                </a:lnTo>
                <a:lnTo>
                  <a:pt x="1342159" y="1757796"/>
                </a:lnTo>
                <a:lnTo>
                  <a:pt x="1368137" y="1757796"/>
                </a:lnTo>
                <a:close/>
                <a:moveTo>
                  <a:pt x="3299114" y="1792432"/>
                </a:moveTo>
                <a:cubicBezTo>
                  <a:pt x="3299114" y="1809750"/>
                  <a:pt x="3281796" y="1818409"/>
                  <a:pt x="3273137" y="1818409"/>
                </a:cubicBezTo>
                <a:lnTo>
                  <a:pt x="3273137" y="1749136"/>
                </a:lnTo>
                <a:cubicBezTo>
                  <a:pt x="3290455" y="1757796"/>
                  <a:pt x="3299114" y="1766455"/>
                  <a:pt x="3299114" y="1792432"/>
                </a:cubicBezTo>
                <a:close/>
                <a:moveTo>
                  <a:pt x="1757796" y="1757796"/>
                </a:moveTo>
                <a:lnTo>
                  <a:pt x="1757796" y="1827068"/>
                </a:lnTo>
                <a:lnTo>
                  <a:pt x="1731818" y="1827068"/>
                </a:lnTo>
                <a:lnTo>
                  <a:pt x="1731818" y="1749136"/>
                </a:lnTo>
                <a:cubicBezTo>
                  <a:pt x="1740477" y="1757796"/>
                  <a:pt x="1749137" y="1757796"/>
                  <a:pt x="1757796" y="1757796"/>
                </a:cubicBezTo>
                <a:close/>
                <a:moveTo>
                  <a:pt x="1697182" y="1818409"/>
                </a:moveTo>
                <a:lnTo>
                  <a:pt x="1671205" y="1818409"/>
                </a:lnTo>
                <a:lnTo>
                  <a:pt x="1679864" y="1740477"/>
                </a:lnTo>
                <a:cubicBezTo>
                  <a:pt x="1731818" y="1783773"/>
                  <a:pt x="1714500" y="1740477"/>
                  <a:pt x="1697182" y="1818409"/>
                </a:cubicBezTo>
                <a:close/>
                <a:moveTo>
                  <a:pt x="1584614" y="1731818"/>
                </a:moveTo>
                <a:lnTo>
                  <a:pt x="1584614" y="1801091"/>
                </a:lnTo>
                <a:lnTo>
                  <a:pt x="1541318" y="1801091"/>
                </a:lnTo>
                <a:lnTo>
                  <a:pt x="1541318" y="1731818"/>
                </a:lnTo>
                <a:lnTo>
                  <a:pt x="1584614" y="1731818"/>
                </a:lnTo>
                <a:close/>
                <a:moveTo>
                  <a:pt x="1350818" y="1723159"/>
                </a:moveTo>
                <a:lnTo>
                  <a:pt x="1316182" y="1723159"/>
                </a:lnTo>
                <a:lnTo>
                  <a:pt x="1350818" y="1723159"/>
                </a:lnTo>
                <a:close/>
                <a:moveTo>
                  <a:pt x="3325091" y="1757796"/>
                </a:moveTo>
                <a:lnTo>
                  <a:pt x="3316432" y="1792432"/>
                </a:lnTo>
                <a:cubicBezTo>
                  <a:pt x="3307773" y="1775114"/>
                  <a:pt x="3307773" y="1705841"/>
                  <a:pt x="3264478" y="1723159"/>
                </a:cubicBezTo>
                <a:lnTo>
                  <a:pt x="3299114" y="1714500"/>
                </a:lnTo>
                <a:cubicBezTo>
                  <a:pt x="3307773" y="1723159"/>
                  <a:pt x="3316432" y="1740477"/>
                  <a:pt x="3325091" y="1757796"/>
                </a:cubicBezTo>
                <a:close/>
                <a:moveTo>
                  <a:pt x="3576205" y="1757796"/>
                </a:moveTo>
                <a:cubicBezTo>
                  <a:pt x="3576205" y="1757796"/>
                  <a:pt x="3558887" y="1705841"/>
                  <a:pt x="3576205" y="1705841"/>
                </a:cubicBezTo>
                <a:lnTo>
                  <a:pt x="3576205" y="1757796"/>
                </a:lnTo>
                <a:close/>
                <a:moveTo>
                  <a:pt x="1359477" y="1714500"/>
                </a:moveTo>
                <a:cubicBezTo>
                  <a:pt x="1394114" y="1714500"/>
                  <a:pt x="1437409" y="1705841"/>
                  <a:pt x="1472046" y="1705841"/>
                </a:cubicBezTo>
                <a:cubicBezTo>
                  <a:pt x="1437409" y="1705841"/>
                  <a:pt x="1394114" y="1714500"/>
                  <a:pt x="1359477" y="1714500"/>
                </a:cubicBezTo>
                <a:close/>
                <a:moveTo>
                  <a:pt x="3541569" y="1697182"/>
                </a:moveTo>
                <a:lnTo>
                  <a:pt x="3541569" y="1749136"/>
                </a:lnTo>
                <a:lnTo>
                  <a:pt x="3515591" y="1749136"/>
                </a:lnTo>
                <a:lnTo>
                  <a:pt x="3515591" y="1697182"/>
                </a:lnTo>
                <a:lnTo>
                  <a:pt x="3541569" y="1697182"/>
                </a:lnTo>
                <a:close/>
                <a:moveTo>
                  <a:pt x="3212523" y="1697182"/>
                </a:moveTo>
                <a:lnTo>
                  <a:pt x="3212523" y="1740477"/>
                </a:lnTo>
                <a:lnTo>
                  <a:pt x="3195205" y="1740477"/>
                </a:lnTo>
                <a:lnTo>
                  <a:pt x="3195205" y="1697182"/>
                </a:lnTo>
                <a:lnTo>
                  <a:pt x="3212523" y="1697182"/>
                </a:lnTo>
                <a:close/>
                <a:moveTo>
                  <a:pt x="1870364" y="1740477"/>
                </a:moveTo>
                <a:cubicBezTo>
                  <a:pt x="1870364" y="1887682"/>
                  <a:pt x="1861705" y="1896341"/>
                  <a:pt x="1861705" y="1922318"/>
                </a:cubicBezTo>
                <a:cubicBezTo>
                  <a:pt x="1861705" y="1939636"/>
                  <a:pt x="1879023" y="1939636"/>
                  <a:pt x="1887682" y="1956955"/>
                </a:cubicBezTo>
                <a:cubicBezTo>
                  <a:pt x="1879023" y="1948296"/>
                  <a:pt x="1861705" y="1939636"/>
                  <a:pt x="1844387" y="1930977"/>
                </a:cubicBezTo>
                <a:lnTo>
                  <a:pt x="1818409" y="1930977"/>
                </a:lnTo>
                <a:cubicBezTo>
                  <a:pt x="1818409" y="1939636"/>
                  <a:pt x="1827068" y="1956955"/>
                  <a:pt x="1827068" y="1965614"/>
                </a:cubicBezTo>
                <a:cubicBezTo>
                  <a:pt x="1818409" y="1956955"/>
                  <a:pt x="1801091" y="1956955"/>
                  <a:pt x="1792432" y="1956955"/>
                </a:cubicBezTo>
                <a:cubicBezTo>
                  <a:pt x="1783773" y="1965614"/>
                  <a:pt x="1775114" y="1956955"/>
                  <a:pt x="1775114" y="1974273"/>
                </a:cubicBezTo>
                <a:cubicBezTo>
                  <a:pt x="1775114" y="2000250"/>
                  <a:pt x="1783773" y="1991591"/>
                  <a:pt x="1792432" y="1991591"/>
                </a:cubicBezTo>
                <a:cubicBezTo>
                  <a:pt x="1783773" y="2000250"/>
                  <a:pt x="1783773" y="2008909"/>
                  <a:pt x="1783773" y="2017568"/>
                </a:cubicBezTo>
                <a:cubicBezTo>
                  <a:pt x="1775114" y="2017568"/>
                  <a:pt x="1757796" y="2000250"/>
                  <a:pt x="1749137" y="1991591"/>
                </a:cubicBezTo>
                <a:cubicBezTo>
                  <a:pt x="1731818" y="2008909"/>
                  <a:pt x="1714500" y="2017568"/>
                  <a:pt x="1697182" y="2026227"/>
                </a:cubicBezTo>
                <a:cubicBezTo>
                  <a:pt x="1697182" y="2034886"/>
                  <a:pt x="1714500" y="2052205"/>
                  <a:pt x="1723159" y="2052205"/>
                </a:cubicBezTo>
                <a:lnTo>
                  <a:pt x="1671205" y="2052205"/>
                </a:lnTo>
                <a:cubicBezTo>
                  <a:pt x="1645227" y="2052205"/>
                  <a:pt x="1645227" y="2069523"/>
                  <a:pt x="1636568" y="2078182"/>
                </a:cubicBezTo>
                <a:cubicBezTo>
                  <a:pt x="1645227" y="1844386"/>
                  <a:pt x="1645227" y="1766455"/>
                  <a:pt x="1645227" y="1697182"/>
                </a:cubicBezTo>
                <a:cubicBezTo>
                  <a:pt x="1714500" y="1714500"/>
                  <a:pt x="1792432" y="1731818"/>
                  <a:pt x="1870364" y="1740477"/>
                </a:cubicBezTo>
                <a:close/>
                <a:moveTo>
                  <a:pt x="3498273" y="1688523"/>
                </a:moveTo>
                <a:lnTo>
                  <a:pt x="3498273" y="1749136"/>
                </a:lnTo>
                <a:lnTo>
                  <a:pt x="3480955" y="1749136"/>
                </a:lnTo>
                <a:lnTo>
                  <a:pt x="3480955" y="1688523"/>
                </a:lnTo>
                <a:lnTo>
                  <a:pt x="3498273" y="1688523"/>
                </a:lnTo>
                <a:close/>
                <a:moveTo>
                  <a:pt x="1480705" y="1697182"/>
                </a:moveTo>
                <a:cubicBezTo>
                  <a:pt x="1515341" y="1697182"/>
                  <a:pt x="1558637" y="1688523"/>
                  <a:pt x="1593273" y="1688523"/>
                </a:cubicBezTo>
                <a:cubicBezTo>
                  <a:pt x="1558637" y="1688523"/>
                  <a:pt x="1515341" y="1697182"/>
                  <a:pt x="1480705" y="1697182"/>
                </a:cubicBezTo>
                <a:close/>
                <a:moveTo>
                  <a:pt x="1324841" y="1697182"/>
                </a:moveTo>
                <a:cubicBezTo>
                  <a:pt x="1333500" y="1688523"/>
                  <a:pt x="1350818" y="1688523"/>
                  <a:pt x="1359477" y="1688523"/>
                </a:cubicBezTo>
                <a:cubicBezTo>
                  <a:pt x="1350818" y="1697182"/>
                  <a:pt x="1333500" y="1697182"/>
                  <a:pt x="1324841" y="1697182"/>
                </a:cubicBezTo>
                <a:close/>
                <a:moveTo>
                  <a:pt x="3463637" y="1688523"/>
                </a:moveTo>
                <a:lnTo>
                  <a:pt x="3463637" y="1740477"/>
                </a:lnTo>
                <a:lnTo>
                  <a:pt x="3437659" y="1740477"/>
                </a:lnTo>
                <a:lnTo>
                  <a:pt x="3446319" y="1679864"/>
                </a:lnTo>
                <a:cubicBezTo>
                  <a:pt x="3446319" y="1679864"/>
                  <a:pt x="3454978" y="1688523"/>
                  <a:pt x="3463637" y="1688523"/>
                </a:cubicBezTo>
                <a:close/>
                <a:moveTo>
                  <a:pt x="3359728" y="1731818"/>
                </a:moveTo>
                <a:lnTo>
                  <a:pt x="3342409" y="1731818"/>
                </a:lnTo>
                <a:lnTo>
                  <a:pt x="3342409" y="1679864"/>
                </a:lnTo>
                <a:cubicBezTo>
                  <a:pt x="3342409" y="1679864"/>
                  <a:pt x="3351069" y="1679864"/>
                  <a:pt x="3359728" y="1671205"/>
                </a:cubicBezTo>
                <a:lnTo>
                  <a:pt x="3359728" y="1731818"/>
                </a:lnTo>
                <a:close/>
                <a:moveTo>
                  <a:pt x="1385455" y="1688523"/>
                </a:moveTo>
                <a:cubicBezTo>
                  <a:pt x="1385455" y="1679864"/>
                  <a:pt x="1402773" y="1679864"/>
                  <a:pt x="1411432" y="1688523"/>
                </a:cubicBezTo>
                <a:lnTo>
                  <a:pt x="1385455" y="1688523"/>
                </a:lnTo>
                <a:close/>
                <a:moveTo>
                  <a:pt x="3238500" y="1662546"/>
                </a:moveTo>
                <a:lnTo>
                  <a:pt x="3203864" y="1662546"/>
                </a:lnTo>
                <a:lnTo>
                  <a:pt x="3238500" y="1662546"/>
                </a:lnTo>
                <a:close/>
                <a:moveTo>
                  <a:pt x="1524000" y="1662546"/>
                </a:moveTo>
                <a:cubicBezTo>
                  <a:pt x="1515341" y="1671205"/>
                  <a:pt x="1498023" y="1671205"/>
                  <a:pt x="1498023" y="1662546"/>
                </a:cubicBezTo>
                <a:lnTo>
                  <a:pt x="1524000" y="1662546"/>
                </a:lnTo>
                <a:close/>
                <a:moveTo>
                  <a:pt x="3584864" y="1688523"/>
                </a:moveTo>
                <a:cubicBezTo>
                  <a:pt x="3584864" y="1731818"/>
                  <a:pt x="3584864" y="1783773"/>
                  <a:pt x="3593523" y="1861705"/>
                </a:cubicBezTo>
                <a:cubicBezTo>
                  <a:pt x="3584864" y="1870364"/>
                  <a:pt x="3567546" y="1861705"/>
                  <a:pt x="3411682" y="1861705"/>
                </a:cubicBezTo>
                <a:lnTo>
                  <a:pt x="3411682" y="1653886"/>
                </a:lnTo>
                <a:cubicBezTo>
                  <a:pt x="3480955" y="1662546"/>
                  <a:pt x="3532909" y="1679864"/>
                  <a:pt x="3584864" y="1688523"/>
                </a:cubicBezTo>
                <a:close/>
                <a:moveTo>
                  <a:pt x="3316432" y="1653886"/>
                </a:moveTo>
                <a:lnTo>
                  <a:pt x="3273137" y="1653886"/>
                </a:lnTo>
                <a:lnTo>
                  <a:pt x="3316432" y="1653886"/>
                </a:lnTo>
                <a:close/>
                <a:moveTo>
                  <a:pt x="1549977" y="1662546"/>
                </a:moveTo>
                <a:cubicBezTo>
                  <a:pt x="1558637" y="1653886"/>
                  <a:pt x="1575955" y="1653886"/>
                  <a:pt x="1575955" y="1662546"/>
                </a:cubicBezTo>
                <a:lnTo>
                  <a:pt x="1549977" y="1662546"/>
                </a:lnTo>
                <a:close/>
                <a:moveTo>
                  <a:pt x="3368387" y="1645227"/>
                </a:moveTo>
                <a:lnTo>
                  <a:pt x="3333750" y="1645227"/>
                </a:lnTo>
                <a:lnTo>
                  <a:pt x="3368387" y="1645227"/>
                </a:lnTo>
                <a:close/>
                <a:moveTo>
                  <a:pt x="3203864" y="1645227"/>
                </a:moveTo>
                <a:lnTo>
                  <a:pt x="3203864" y="1636568"/>
                </a:lnTo>
                <a:lnTo>
                  <a:pt x="3203864" y="1645227"/>
                </a:lnTo>
                <a:close/>
                <a:moveTo>
                  <a:pt x="3325091" y="1627909"/>
                </a:moveTo>
                <a:lnTo>
                  <a:pt x="3325091" y="1619250"/>
                </a:lnTo>
                <a:lnTo>
                  <a:pt x="3325091" y="1627909"/>
                </a:lnTo>
                <a:close/>
                <a:moveTo>
                  <a:pt x="1723159" y="1627909"/>
                </a:moveTo>
                <a:cubicBezTo>
                  <a:pt x="1757796" y="1688523"/>
                  <a:pt x="1775114" y="1645227"/>
                  <a:pt x="1801091" y="1653886"/>
                </a:cubicBezTo>
                <a:cubicBezTo>
                  <a:pt x="1844387" y="1662546"/>
                  <a:pt x="1775114" y="1688523"/>
                  <a:pt x="1861705" y="1671205"/>
                </a:cubicBezTo>
                <a:lnTo>
                  <a:pt x="1861705" y="1723159"/>
                </a:lnTo>
                <a:lnTo>
                  <a:pt x="1861705" y="1688523"/>
                </a:lnTo>
                <a:cubicBezTo>
                  <a:pt x="1853046" y="1688523"/>
                  <a:pt x="1853046" y="1679864"/>
                  <a:pt x="1827068" y="1679864"/>
                </a:cubicBezTo>
                <a:cubicBezTo>
                  <a:pt x="1818409" y="1679864"/>
                  <a:pt x="1827068" y="1705841"/>
                  <a:pt x="1783773" y="1705841"/>
                </a:cubicBezTo>
                <a:cubicBezTo>
                  <a:pt x="1792432" y="1705841"/>
                  <a:pt x="1809750" y="1705841"/>
                  <a:pt x="1818409" y="1679864"/>
                </a:cubicBezTo>
                <a:cubicBezTo>
                  <a:pt x="1809750" y="1679864"/>
                  <a:pt x="1809750" y="1671205"/>
                  <a:pt x="1792432" y="1671205"/>
                </a:cubicBezTo>
                <a:cubicBezTo>
                  <a:pt x="1757796" y="1671205"/>
                  <a:pt x="1792432" y="1679864"/>
                  <a:pt x="1749137" y="1697182"/>
                </a:cubicBezTo>
                <a:cubicBezTo>
                  <a:pt x="1757796" y="1697182"/>
                  <a:pt x="1766455" y="1697182"/>
                  <a:pt x="1775114" y="1688523"/>
                </a:cubicBezTo>
                <a:cubicBezTo>
                  <a:pt x="1775114" y="1688523"/>
                  <a:pt x="1775114" y="1662546"/>
                  <a:pt x="1757796" y="1662546"/>
                </a:cubicBezTo>
                <a:cubicBezTo>
                  <a:pt x="1731818" y="1662546"/>
                  <a:pt x="1740477" y="1697182"/>
                  <a:pt x="1705841" y="1688523"/>
                </a:cubicBezTo>
                <a:cubicBezTo>
                  <a:pt x="1714500" y="1688523"/>
                  <a:pt x="1731818" y="1688523"/>
                  <a:pt x="1740477" y="1679864"/>
                </a:cubicBezTo>
                <a:cubicBezTo>
                  <a:pt x="1731818" y="1653886"/>
                  <a:pt x="1740477" y="1653886"/>
                  <a:pt x="1714500" y="1653886"/>
                </a:cubicBezTo>
                <a:cubicBezTo>
                  <a:pt x="1697182" y="1653886"/>
                  <a:pt x="1688523" y="1679864"/>
                  <a:pt x="1671205" y="1679864"/>
                </a:cubicBezTo>
                <a:cubicBezTo>
                  <a:pt x="1679864" y="1679864"/>
                  <a:pt x="1688523" y="1679864"/>
                  <a:pt x="1697182" y="1671205"/>
                </a:cubicBezTo>
                <a:lnTo>
                  <a:pt x="1697182" y="1645227"/>
                </a:lnTo>
                <a:cubicBezTo>
                  <a:pt x="1688523" y="1645227"/>
                  <a:pt x="1671205" y="1645227"/>
                  <a:pt x="1662546" y="1636568"/>
                </a:cubicBezTo>
                <a:lnTo>
                  <a:pt x="1645227" y="1653886"/>
                </a:lnTo>
                <a:lnTo>
                  <a:pt x="1662546" y="1671205"/>
                </a:lnTo>
                <a:cubicBezTo>
                  <a:pt x="1627909" y="1645227"/>
                  <a:pt x="1636568" y="1636568"/>
                  <a:pt x="1636568" y="1610591"/>
                </a:cubicBezTo>
                <a:cubicBezTo>
                  <a:pt x="1645227" y="1610591"/>
                  <a:pt x="1662546" y="1645227"/>
                  <a:pt x="1688523" y="1645227"/>
                </a:cubicBezTo>
                <a:cubicBezTo>
                  <a:pt x="1705841" y="1645227"/>
                  <a:pt x="1714500" y="1627909"/>
                  <a:pt x="1723159" y="1627909"/>
                </a:cubicBezTo>
                <a:close/>
                <a:moveTo>
                  <a:pt x="3758046" y="1619250"/>
                </a:moveTo>
                <a:cubicBezTo>
                  <a:pt x="3766705" y="1601932"/>
                  <a:pt x="3784023" y="1593273"/>
                  <a:pt x="3801341" y="1584614"/>
                </a:cubicBezTo>
                <a:cubicBezTo>
                  <a:pt x="3792682" y="1601932"/>
                  <a:pt x="3775364" y="1619250"/>
                  <a:pt x="3758046" y="1619250"/>
                </a:cubicBezTo>
                <a:close/>
                <a:moveTo>
                  <a:pt x="3446319" y="1610591"/>
                </a:moveTo>
                <a:cubicBezTo>
                  <a:pt x="3463637" y="1610591"/>
                  <a:pt x="3463637" y="1601932"/>
                  <a:pt x="3472296" y="1593273"/>
                </a:cubicBezTo>
                <a:cubicBezTo>
                  <a:pt x="3480955" y="1601932"/>
                  <a:pt x="3480955" y="1627909"/>
                  <a:pt x="3506932" y="1627909"/>
                </a:cubicBezTo>
                <a:cubicBezTo>
                  <a:pt x="3524250" y="1627909"/>
                  <a:pt x="3506932" y="1610591"/>
                  <a:pt x="3532909" y="1610591"/>
                </a:cubicBezTo>
                <a:cubicBezTo>
                  <a:pt x="3532909" y="1610591"/>
                  <a:pt x="3532909" y="1636568"/>
                  <a:pt x="3576205" y="1627909"/>
                </a:cubicBezTo>
                <a:lnTo>
                  <a:pt x="3584864" y="1627909"/>
                </a:lnTo>
                <a:lnTo>
                  <a:pt x="3584864" y="1653886"/>
                </a:lnTo>
                <a:cubicBezTo>
                  <a:pt x="3567546" y="1636568"/>
                  <a:pt x="3550228" y="1636568"/>
                  <a:pt x="3532909" y="1627909"/>
                </a:cubicBezTo>
                <a:lnTo>
                  <a:pt x="3515591" y="1645227"/>
                </a:lnTo>
                <a:cubicBezTo>
                  <a:pt x="3515591" y="1645227"/>
                  <a:pt x="3524250" y="1653886"/>
                  <a:pt x="3532909" y="1653886"/>
                </a:cubicBezTo>
                <a:cubicBezTo>
                  <a:pt x="3524250" y="1653886"/>
                  <a:pt x="3515591" y="1645227"/>
                  <a:pt x="3506932" y="1627909"/>
                </a:cubicBezTo>
                <a:cubicBezTo>
                  <a:pt x="3498273" y="1627909"/>
                  <a:pt x="3489614" y="1645227"/>
                  <a:pt x="3472296" y="1645227"/>
                </a:cubicBezTo>
                <a:cubicBezTo>
                  <a:pt x="3480955" y="1645227"/>
                  <a:pt x="3489614" y="1636568"/>
                  <a:pt x="3489614" y="1627909"/>
                </a:cubicBezTo>
                <a:cubicBezTo>
                  <a:pt x="3489614" y="1627909"/>
                  <a:pt x="3489614" y="1619250"/>
                  <a:pt x="3472296" y="1619250"/>
                </a:cubicBezTo>
                <a:cubicBezTo>
                  <a:pt x="3446319" y="1619250"/>
                  <a:pt x="3454978" y="1627909"/>
                  <a:pt x="3463637" y="1636568"/>
                </a:cubicBezTo>
                <a:lnTo>
                  <a:pt x="3437659" y="1636568"/>
                </a:lnTo>
                <a:cubicBezTo>
                  <a:pt x="3446319" y="1636568"/>
                  <a:pt x="3454978" y="1627909"/>
                  <a:pt x="3454978" y="1619250"/>
                </a:cubicBezTo>
                <a:cubicBezTo>
                  <a:pt x="3446319" y="1610591"/>
                  <a:pt x="3454978" y="1610591"/>
                  <a:pt x="3429000" y="1610591"/>
                </a:cubicBezTo>
                <a:cubicBezTo>
                  <a:pt x="3411682" y="1610591"/>
                  <a:pt x="3420341" y="1627909"/>
                  <a:pt x="3411682" y="1627909"/>
                </a:cubicBezTo>
                <a:lnTo>
                  <a:pt x="3411682" y="1584614"/>
                </a:lnTo>
                <a:cubicBezTo>
                  <a:pt x="3429000" y="1584614"/>
                  <a:pt x="3420341" y="1610591"/>
                  <a:pt x="3446319" y="1610591"/>
                </a:cubicBezTo>
                <a:close/>
                <a:moveTo>
                  <a:pt x="3835978" y="1601932"/>
                </a:moveTo>
                <a:cubicBezTo>
                  <a:pt x="3835978" y="1593273"/>
                  <a:pt x="3853296" y="1575955"/>
                  <a:pt x="3870614" y="1584614"/>
                </a:cubicBezTo>
                <a:cubicBezTo>
                  <a:pt x="3861955" y="1584614"/>
                  <a:pt x="3844637" y="1601932"/>
                  <a:pt x="3835978" y="1601932"/>
                </a:cubicBezTo>
                <a:close/>
                <a:moveTo>
                  <a:pt x="3463637" y="1575955"/>
                </a:moveTo>
                <a:cubicBezTo>
                  <a:pt x="3480955" y="1575955"/>
                  <a:pt x="3480955" y="1610591"/>
                  <a:pt x="3498273" y="1610591"/>
                </a:cubicBezTo>
                <a:cubicBezTo>
                  <a:pt x="3524250" y="1610591"/>
                  <a:pt x="3498273" y="1593273"/>
                  <a:pt x="3524250" y="1593273"/>
                </a:cubicBezTo>
                <a:cubicBezTo>
                  <a:pt x="3541569" y="1593273"/>
                  <a:pt x="3576205" y="1610591"/>
                  <a:pt x="3593523" y="1627909"/>
                </a:cubicBezTo>
                <a:cubicBezTo>
                  <a:pt x="3602182" y="1653886"/>
                  <a:pt x="3593523" y="1714500"/>
                  <a:pt x="3636819" y="1749136"/>
                </a:cubicBezTo>
                <a:cubicBezTo>
                  <a:pt x="3688773" y="1757796"/>
                  <a:pt x="3740728" y="1775114"/>
                  <a:pt x="3792682" y="1792432"/>
                </a:cubicBezTo>
                <a:cubicBezTo>
                  <a:pt x="3827319" y="1801091"/>
                  <a:pt x="3913909" y="1818409"/>
                  <a:pt x="3957205" y="1835727"/>
                </a:cubicBezTo>
                <a:cubicBezTo>
                  <a:pt x="3974523" y="1835727"/>
                  <a:pt x="3991841" y="1861705"/>
                  <a:pt x="4009159" y="1861705"/>
                </a:cubicBezTo>
                <a:cubicBezTo>
                  <a:pt x="4035137" y="1861705"/>
                  <a:pt x="4009159" y="1844386"/>
                  <a:pt x="4026478" y="1844386"/>
                </a:cubicBezTo>
                <a:cubicBezTo>
                  <a:pt x="4052455" y="1844386"/>
                  <a:pt x="4052455" y="1870364"/>
                  <a:pt x="4069773" y="1870364"/>
                </a:cubicBezTo>
                <a:cubicBezTo>
                  <a:pt x="4095750" y="1887682"/>
                  <a:pt x="4139046" y="1887682"/>
                  <a:pt x="4173682" y="1905000"/>
                </a:cubicBezTo>
                <a:lnTo>
                  <a:pt x="4208319" y="1905000"/>
                </a:lnTo>
                <a:cubicBezTo>
                  <a:pt x="4199660" y="1905000"/>
                  <a:pt x="4173682" y="1913659"/>
                  <a:pt x="4147705" y="1930977"/>
                </a:cubicBezTo>
                <a:lnTo>
                  <a:pt x="4165023" y="1913659"/>
                </a:lnTo>
                <a:cubicBezTo>
                  <a:pt x="4113069" y="1887682"/>
                  <a:pt x="4052455" y="1870364"/>
                  <a:pt x="4035137" y="1853046"/>
                </a:cubicBezTo>
                <a:cubicBezTo>
                  <a:pt x="3965864" y="1853046"/>
                  <a:pt x="3905250" y="1835727"/>
                  <a:pt x="3835978" y="1809750"/>
                </a:cubicBezTo>
                <a:lnTo>
                  <a:pt x="3818659" y="1792432"/>
                </a:lnTo>
                <a:cubicBezTo>
                  <a:pt x="3749387" y="1783773"/>
                  <a:pt x="3680114" y="1775114"/>
                  <a:pt x="3628159" y="1757796"/>
                </a:cubicBezTo>
                <a:cubicBezTo>
                  <a:pt x="3628159" y="1757796"/>
                  <a:pt x="3619500" y="1740477"/>
                  <a:pt x="3602182" y="1740477"/>
                </a:cubicBezTo>
                <a:lnTo>
                  <a:pt x="3602182" y="1827068"/>
                </a:lnTo>
                <a:cubicBezTo>
                  <a:pt x="3602182" y="1827068"/>
                  <a:pt x="3610841" y="1835727"/>
                  <a:pt x="3619500" y="1835727"/>
                </a:cubicBezTo>
                <a:cubicBezTo>
                  <a:pt x="3810000" y="1870364"/>
                  <a:pt x="3983182" y="1896341"/>
                  <a:pt x="4173682" y="1982932"/>
                </a:cubicBezTo>
                <a:cubicBezTo>
                  <a:pt x="4052455" y="1948296"/>
                  <a:pt x="3931228" y="1887682"/>
                  <a:pt x="3775364" y="1887682"/>
                </a:cubicBezTo>
                <a:cubicBezTo>
                  <a:pt x="3784023" y="1896341"/>
                  <a:pt x="3792682" y="1913659"/>
                  <a:pt x="3810000" y="1930977"/>
                </a:cubicBezTo>
                <a:lnTo>
                  <a:pt x="3835978" y="1905000"/>
                </a:lnTo>
                <a:cubicBezTo>
                  <a:pt x="3844637" y="1930977"/>
                  <a:pt x="3861955" y="1922318"/>
                  <a:pt x="3861955" y="1922318"/>
                </a:cubicBezTo>
                <a:cubicBezTo>
                  <a:pt x="3870614" y="1948296"/>
                  <a:pt x="3931228" y="1965614"/>
                  <a:pt x="3939887" y="2008909"/>
                </a:cubicBezTo>
                <a:cubicBezTo>
                  <a:pt x="3931228" y="2008909"/>
                  <a:pt x="3939887" y="2000250"/>
                  <a:pt x="3913909" y="2000250"/>
                </a:cubicBezTo>
                <a:cubicBezTo>
                  <a:pt x="3896591" y="2000250"/>
                  <a:pt x="3905250" y="2008909"/>
                  <a:pt x="3913909" y="2017568"/>
                </a:cubicBezTo>
                <a:cubicBezTo>
                  <a:pt x="3879273" y="2000250"/>
                  <a:pt x="3835978" y="1974273"/>
                  <a:pt x="3801341" y="1956955"/>
                </a:cubicBezTo>
                <a:cubicBezTo>
                  <a:pt x="3784023" y="1965614"/>
                  <a:pt x="3758046" y="2017568"/>
                  <a:pt x="3723409" y="2017568"/>
                </a:cubicBezTo>
                <a:cubicBezTo>
                  <a:pt x="3706091" y="2017568"/>
                  <a:pt x="3697432" y="2000250"/>
                  <a:pt x="3680114" y="1982932"/>
                </a:cubicBezTo>
                <a:lnTo>
                  <a:pt x="3654137" y="2008909"/>
                </a:lnTo>
                <a:lnTo>
                  <a:pt x="3680114" y="2034886"/>
                </a:lnTo>
                <a:cubicBezTo>
                  <a:pt x="3680114" y="2043546"/>
                  <a:pt x="3662796" y="2052205"/>
                  <a:pt x="3662796" y="2060864"/>
                </a:cubicBezTo>
                <a:cubicBezTo>
                  <a:pt x="3610841" y="1991591"/>
                  <a:pt x="3602182" y="2008909"/>
                  <a:pt x="3602182" y="1948296"/>
                </a:cubicBezTo>
                <a:cubicBezTo>
                  <a:pt x="3602182" y="1922318"/>
                  <a:pt x="3558887" y="1905000"/>
                  <a:pt x="3541569" y="1896341"/>
                </a:cubicBezTo>
                <a:cubicBezTo>
                  <a:pt x="3541569" y="1896341"/>
                  <a:pt x="3532909" y="1896341"/>
                  <a:pt x="3524250" y="1905000"/>
                </a:cubicBezTo>
                <a:cubicBezTo>
                  <a:pt x="3532909" y="1913659"/>
                  <a:pt x="3550228" y="1930977"/>
                  <a:pt x="3558887" y="1948296"/>
                </a:cubicBezTo>
                <a:cubicBezTo>
                  <a:pt x="3550228" y="1939636"/>
                  <a:pt x="3532909" y="1930977"/>
                  <a:pt x="3524250" y="1930977"/>
                </a:cubicBezTo>
                <a:lnTo>
                  <a:pt x="3506932" y="1948296"/>
                </a:lnTo>
                <a:cubicBezTo>
                  <a:pt x="3506932" y="1965614"/>
                  <a:pt x="3576205" y="2000250"/>
                  <a:pt x="3636819" y="2060864"/>
                </a:cubicBezTo>
                <a:cubicBezTo>
                  <a:pt x="3619500" y="2052205"/>
                  <a:pt x="3602182" y="2034886"/>
                  <a:pt x="3584864" y="2017568"/>
                </a:cubicBezTo>
                <a:cubicBezTo>
                  <a:pt x="3584864" y="2017568"/>
                  <a:pt x="3576205" y="2026227"/>
                  <a:pt x="3576205" y="2034886"/>
                </a:cubicBezTo>
                <a:lnTo>
                  <a:pt x="3550228" y="2034886"/>
                </a:lnTo>
                <a:cubicBezTo>
                  <a:pt x="3515591" y="2000250"/>
                  <a:pt x="3489614" y="1965614"/>
                  <a:pt x="3454978" y="1930977"/>
                </a:cubicBezTo>
                <a:cubicBezTo>
                  <a:pt x="3429000" y="1948296"/>
                  <a:pt x="3403023" y="1974273"/>
                  <a:pt x="3377046" y="1991591"/>
                </a:cubicBezTo>
                <a:cubicBezTo>
                  <a:pt x="3385705" y="2008909"/>
                  <a:pt x="3403023" y="2026227"/>
                  <a:pt x="3420341" y="2043546"/>
                </a:cubicBezTo>
                <a:cubicBezTo>
                  <a:pt x="3394364" y="2026227"/>
                  <a:pt x="3394364" y="2017568"/>
                  <a:pt x="3359728" y="2017568"/>
                </a:cubicBezTo>
                <a:cubicBezTo>
                  <a:pt x="3394364" y="2060864"/>
                  <a:pt x="3437659" y="2112818"/>
                  <a:pt x="3472296" y="2156114"/>
                </a:cubicBezTo>
                <a:cubicBezTo>
                  <a:pt x="3446319" y="2138796"/>
                  <a:pt x="3411682" y="2104159"/>
                  <a:pt x="3377046" y="2069523"/>
                </a:cubicBezTo>
                <a:cubicBezTo>
                  <a:pt x="3377046" y="2052205"/>
                  <a:pt x="3359728" y="2017568"/>
                  <a:pt x="3351069" y="2017568"/>
                </a:cubicBezTo>
                <a:cubicBezTo>
                  <a:pt x="3359728" y="2000250"/>
                  <a:pt x="3377046" y="1982932"/>
                  <a:pt x="3394364" y="1965614"/>
                </a:cubicBezTo>
                <a:cubicBezTo>
                  <a:pt x="3385705" y="1956955"/>
                  <a:pt x="3368387" y="1939636"/>
                  <a:pt x="3351069" y="1930977"/>
                </a:cubicBezTo>
                <a:cubicBezTo>
                  <a:pt x="3316432" y="1974273"/>
                  <a:pt x="3359728" y="1948296"/>
                  <a:pt x="3299114" y="2000250"/>
                </a:cubicBezTo>
                <a:cubicBezTo>
                  <a:pt x="3333750" y="2052205"/>
                  <a:pt x="3368387" y="2112818"/>
                  <a:pt x="3403023" y="2173432"/>
                </a:cubicBezTo>
                <a:cubicBezTo>
                  <a:pt x="3368387" y="2130136"/>
                  <a:pt x="3316432" y="2095500"/>
                  <a:pt x="3273137" y="2060864"/>
                </a:cubicBezTo>
                <a:cubicBezTo>
                  <a:pt x="3281796" y="2060864"/>
                  <a:pt x="3290455" y="2078182"/>
                  <a:pt x="3316432" y="2078182"/>
                </a:cubicBezTo>
                <a:cubicBezTo>
                  <a:pt x="3281796" y="2017568"/>
                  <a:pt x="3281796" y="2043546"/>
                  <a:pt x="3299114" y="2017568"/>
                </a:cubicBezTo>
                <a:lnTo>
                  <a:pt x="3281796" y="2000250"/>
                </a:lnTo>
                <a:cubicBezTo>
                  <a:pt x="3264478" y="2026227"/>
                  <a:pt x="3221182" y="2086841"/>
                  <a:pt x="3203864" y="2086841"/>
                </a:cubicBezTo>
                <a:cubicBezTo>
                  <a:pt x="3177887" y="2086841"/>
                  <a:pt x="3212523" y="2069523"/>
                  <a:pt x="3195205" y="2069523"/>
                </a:cubicBezTo>
                <a:cubicBezTo>
                  <a:pt x="3169228" y="2069523"/>
                  <a:pt x="3177887" y="2086841"/>
                  <a:pt x="3160569" y="2078182"/>
                </a:cubicBezTo>
                <a:cubicBezTo>
                  <a:pt x="3169228" y="2060864"/>
                  <a:pt x="3195205" y="2043546"/>
                  <a:pt x="3203864" y="2017568"/>
                </a:cubicBezTo>
                <a:cubicBezTo>
                  <a:pt x="3212523" y="2017568"/>
                  <a:pt x="3212523" y="2008909"/>
                  <a:pt x="3238500" y="2008909"/>
                </a:cubicBezTo>
                <a:cubicBezTo>
                  <a:pt x="3255819" y="2008909"/>
                  <a:pt x="3247159" y="2017568"/>
                  <a:pt x="3255819" y="2026227"/>
                </a:cubicBezTo>
                <a:cubicBezTo>
                  <a:pt x="3264478" y="2017568"/>
                  <a:pt x="3273137" y="2017568"/>
                  <a:pt x="3273137" y="2000250"/>
                </a:cubicBezTo>
                <a:cubicBezTo>
                  <a:pt x="3273137" y="1974273"/>
                  <a:pt x="3255819" y="2008909"/>
                  <a:pt x="3255819" y="1982932"/>
                </a:cubicBezTo>
                <a:cubicBezTo>
                  <a:pt x="3255819" y="1948296"/>
                  <a:pt x="3281796" y="1956955"/>
                  <a:pt x="3299114" y="1948296"/>
                </a:cubicBezTo>
                <a:cubicBezTo>
                  <a:pt x="3290455" y="1939636"/>
                  <a:pt x="3316432" y="1913659"/>
                  <a:pt x="3290455" y="1913659"/>
                </a:cubicBezTo>
                <a:cubicBezTo>
                  <a:pt x="3238500" y="1913659"/>
                  <a:pt x="3134591" y="2060864"/>
                  <a:pt x="3134591" y="2078182"/>
                </a:cubicBezTo>
                <a:cubicBezTo>
                  <a:pt x="3134591" y="2095500"/>
                  <a:pt x="3160569" y="2164773"/>
                  <a:pt x="3195205" y="2182091"/>
                </a:cubicBezTo>
                <a:cubicBezTo>
                  <a:pt x="3203864" y="2182091"/>
                  <a:pt x="3221182" y="2190750"/>
                  <a:pt x="3221182" y="2190750"/>
                </a:cubicBezTo>
                <a:cubicBezTo>
                  <a:pt x="3238500" y="2216727"/>
                  <a:pt x="3351069" y="2286000"/>
                  <a:pt x="3385705" y="2286000"/>
                </a:cubicBezTo>
                <a:cubicBezTo>
                  <a:pt x="3403023" y="2286000"/>
                  <a:pt x="3394364" y="2268682"/>
                  <a:pt x="3420341" y="2268682"/>
                </a:cubicBezTo>
                <a:cubicBezTo>
                  <a:pt x="3437659" y="2268682"/>
                  <a:pt x="3420341" y="2286000"/>
                  <a:pt x="3446319" y="2286000"/>
                </a:cubicBezTo>
                <a:cubicBezTo>
                  <a:pt x="3463637" y="2286000"/>
                  <a:pt x="3446319" y="2260023"/>
                  <a:pt x="3472296" y="2260023"/>
                </a:cubicBezTo>
                <a:cubicBezTo>
                  <a:pt x="3489614" y="2260023"/>
                  <a:pt x="3498273" y="2277341"/>
                  <a:pt x="3506932" y="2277341"/>
                </a:cubicBezTo>
                <a:lnTo>
                  <a:pt x="3532909" y="2251364"/>
                </a:lnTo>
                <a:cubicBezTo>
                  <a:pt x="3515591" y="2242705"/>
                  <a:pt x="3498273" y="2216727"/>
                  <a:pt x="3480955" y="2208068"/>
                </a:cubicBezTo>
                <a:cubicBezTo>
                  <a:pt x="3463637" y="2208068"/>
                  <a:pt x="3437659" y="2208068"/>
                  <a:pt x="3420341" y="2190750"/>
                </a:cubicBezTo>
                <a:cubicBezTo>
                  <a:pt x="3480955" y="2208068"/>
                  <a:pt x="3472296" y="2173432"/>
                  <a:pt x="3515591" y="2164773"/>
                </a:cubicBezTo>
                <a:cubicBezTo>
                  <a:pt x="3506932" y="2147455"/>
                  <a:pt x="3480955" y="2138796"/>
                  <a:pt x="3480955" y="2112818"/>
                </a:cubicBezTo>
                <a:cubicBezTo>
                  <a:pt x="3480955" y="2112818"/>
                  <a:pt x="3489614" y="2104159"/>
                  <a:pt x="3489614" y="2078182"/>
                </a:cubicBezTo>
                <a:cubicBezTo>
                  <a:pt x="3498273" y="2086841"/>
                  <a:pt x="3506932" y="2086841"/>
                  <a:pt x="3524250" y="2086841"/>
                </a:cubicBezTo>
                <a:cubicBezTo>
                  <a:pt x="3524250" y="2095500"/>
                  <a:pt x="3532909" y="2086841"/>
                  <a:pt x="3532909" y="2104159"/>
                </a:cubicBezTo>
                <a:cubicBezTo>
                  <a:pt x="3532909" y="2130136"/>
                  <a:pt x="3515591" y="2095500"/>
                  <a:pt x="3515591" y="2112818"/>
                </a:cubicBezTo>
                <a:cubicBezTo>
                  <a:pt x="3515591" y="2138796"/>
                  <a:pt x="3524250" y="2138796"/>
                  <a:pt x="3532909" y="2147455"/>
                </a:cubicBezTo>
                <a:lnTo>
                  <a:pt x="3602182" y="2147455"/>
                </a:lnTo>
                <a:cubicBezTo>
                  <a:pt x="3593523" y="2121477"/>
                  <a:pt x="3584864" y="2112818"/>
                  <a:pt x="3584864" y="2104159"/>
                </a:cubicBezTo>
                <a:cubicBezTo>
                  <a:pt x="3602182" y="2112818"/>
                  <a:pt x="3619500" y="2121477"/>
                  <a:pt x="3636819" y="2112818"/>
                </a:cubicBezTo>
                <a:cubicBezTo>
                  <a:pt x="3628159" y="2130136"/>
                  <a:pt x="3602182" y="2164773"/>
                  <a:pt x="3576205" y="2164773"/>
                </a:cubicBezTo>
                <a:cubicBezTo>
                  <a:pt x="3558887" y="2164773"/>
                  <a:pt x="3550228" y="2147455"/>
                  <a:pt x="3532909" y="2147455"/>
                </a:cubicBezTo>
                <a:cubicBezTo>
                  <a:pt x="3541569" y="2164773"/>
                  <a:pt x="3567546" y="2190750"/>
                  <a:pt x="3584864" y="2208068"/>
                </a:cubicBezTo>
                <a:cubicBezTo>
                  <a:pt x="3576205" y="2208068"/>
                  <a:pt x="3584864" y="2199409"/>
                  <a:pt x="3558887" y="2199409"/>
                </a:cubicBezTo>
                <a:cubicBezTo>
                  <a:pt x="3541569" y="2199409"/>
                  <a:pt x="3567546" y="2216727"/>
                  <a:pt x="3541569" y="2216727"/>
                </a:cubicBezTo>
                <a:cubicBezTo>
                  <a:pt x="3524250" y="2216727"/>
                  <a:pt x="3524250" y="2199409"/>
                  <a:pt x="3506932" y="2208068"/>
                </a:cubicBezTo>
                <a:cubicBezTo>
                  <a:pt x="3515591" y="2225386"/>
                  <a:pt x="3532909" y="2234046"/>
                  <a:pt x="3532909" y="2260023"/>
                </a:cubicBezTo>
                <a:cubicBezTo>
                  <a:pt x="3532909" y="2286000"/>
                  <a:pt x="3654137" y="2268682"/>
                  <a:pt x="3714750" y="2337955"/>
                </a:cubicBezTo>
                <a:lnTo>
                  <a:pt x="3706091" y="2441864"/>
                </a:lnTo>
                <a:cubicBezTo>
                  <a:pt x="3697432" y="2398568"/>
                  <a:pt x="3714750" y="2355273"/>
                  <a:pt x="3680114" y="2311977"/>
                </a:cubicBezTo>
                <a:cubicBezTo>
                  <a:pt x="3645478" y="2311977"/>
                  <a:pt x="3602182" y="2294659"/>
                  <a:pt x="3558887" y="2286000"/>
                </a:cubicBezTo>
                <a:cubicBezTo>
                  <a:pt x="3550228" y="2286000"/>
                  <a:pt x="3550228" y="2268682"/>
                  <a:pt x="3524250" y="2268682"/>
                </a:cubicBezTo>
                <a:cubicBezTo>
                  <a:pt x="3506932" y="2268682"/>
                  <a:pt x="3524250" y="2286000"/>
                  <a:pt x="3498273" y="2286000"/>
                </a:cubicBezTo>
                <a:cubicBezTo>
                  <a:pt x="3480955" y="2286000"/>
                  <a:pt x="3489614" y="2268682"/>
                  <a:pt x="3472296" y="2268682"/>
                </a:cubicBezTo>
                <a:cubicBezTo>
                  <a:pt x="3446319" y="2268682"/>
                  <a:pt x="3463637" y="2294659"/>
                  <a:pt x="3446319" y="2294659"/>
                </a:cubicBezTo>
                <a:cubicBezTo>
                  <a:pt x="3420341" y="2294659"/>
                  <a:pt x="3437659" y="2277341"/>
                  <a:pt x="3411682" y="2277341"/>
                </a:cubicBezTo>
                <a:cubicBezTo>
                  <a:pt x="3394364" y="2277341"/>
                  <a:pt x="3351069" y="2303318"/>
                  <a:pt x="3325091" y="2303318"/>
                </a:cubicBezTo>
                <a:cubicBezTo>
                  <a:pt x="3307773" y="2303318"/>
                  <a:pt x="3325091" y="2286000"/>
                  <a:pt x="3299114" y="2286000"/>
                </a:cubicBezTo>
                <a:cubicBezTo>
                  <a:pt x="3281796" y="2286000"/>
                  <a:pt x="3247159" y="2303318"/>
                  <a:pt x="3221182" y="2311977"/>
                </a:cubicBezTo>
                <a:cubicBezTo>
                  <a:pt x="3169228" y="2329296"/>
                  <a:pt x="3065319" y="2346614"/>
                  <a:pt x="3048000" y="2346614"/>
                </a:cubicBezTo>
                <a:cubicBezTo>
                  <a:pt x="3022023" y="2346614"/>
                  <a:pt x="3030682" y="2337955"/>
                  <a:pt x="3022023" y="2329296"/>
                </a:cubicBezTo>
                <a:cubicBezTo>
                  <a:pt x="2970069" y="2346614"/>
                  <a:pt x="2883478" y="2320636"/>
                  <a:pt x="2848841" y="2294659"/>
                </a:cubicBezTo>
                <a:cubicBezTo>
                  <a:pt x="2822864" y="2303318"/>
                  <a:pt x="2796887" y="2286000"/>
                  <a:pt x="2770909" y="2286000"/>
                </a:cubicBezTo>
                <a:cubicBezTo>
                  <a:pt x="2762250" y="2286000"/>
                  <a:pt x="2762250" y="2277341"/>
                  <a:pt x="2753591" y="2268682"/>
                </a:cubicBezTo>
                <a:cubicBezTo>
                  <a:pt x="2718955" y="2260023"/>
                  <a:pt x="2667000" y="2242705"/>
                  <a:pt x="2667000" y="2208068"/>
                </a:cubicBezTo>
                <a:cubicBezTo>
                  <a:pt x="2658341" y="2208068"/>
                  <a:pt x="2641023" y="2208068"/>
                  <a:pt x="2632364" y="2199409"/>
                </a:cubicBezTo>
                <a:cubicBezTo>
                  <a:pt x="2623705" y="2199409"/>
                  <a:pt x="2623705" y="2173432"/>
                  <a:pt x="2606387" y="2164773"/>
                </a:cubicBezTo>
                <a:cubicBezTo>
                  <a:pt x="2571750" y="2147455"/>
                  <a:pt x="2519796" y="2130136"/>
                  <a:pt x="2493818" y="2104159"/>
                </a:cubicBezTo>
                <a:cubicBezTo>
                  <a:pt x="2485159" y="2095500"/>
                  <a:pt x="2398568" y="2008909"/>
                  <a:pt x="2363932" y="2000250"/>
                </a:cubicBezTo>
                <a:cubicBezTo>
                  <a:pt x="2355273" y="1982932"/>
                  <a:pt x="2329296" y="1956955"/>
                  <a:pt x="2294659" y="1939636"/>
                </a:cubicBezTo>
                <a:cubicBezTo>
                  <a:pt x="2216728" y="1896341"/>
                  <a:pt x="2260023" y="1965614"/>
                  <a:pt x="2190750" y="1896341"/>
                </a:cubicBezTo>
                <a:cubicBezTo>
                  <a:pt x="2164773" y="1896341"/>
                  <a:pt x="1982932" y="1844386"/>
                  <a:pt x="1974273" y="1844386"/>
                </a:cubicBezTo>
                <a:cubicBezTo>
                  <a:pt x="1956955" y="1844386"/>
                  <a:pt x="1974273" y="1861705"/>
                  <a:pt x="1948296" y="1861705"/>
                </a:cubicBezTo>
                <a:cubicBezTo>
                  <a:pt x="1930977" y="1861705"/>
                  <a:pt x="1930977" y="1844386"/>
                  <a:pt x="1922318" y="1835727"/>
                </a:cubicBezTo>
                <a:cubicBezTo>
                  <a:pt x="1913659" y="1844386"/>
                  <a:pt x="1896341" y="1853046"/>
                  <a:pt x="1887682" y="1861705"/>
                </a:cubicBezTo>
                <a:lnTo>
                  <a:pt x="1887682" y="1913659"/>
                </a:lnTo>
                <a:cubicBezTo>
                  <a:pt x="1896341" y="1913659"/>
                  <a:pt x="1913659" y="1922318"/>
                  <a:pt x="1930977" y="1913659"/>
                </a:cubicBezTo>
                <a:lnTo>
                  <a:pt x="1913659" y="1896341"/>
                </a:lnTo>
                <a:cubicBezTo>
                  <a:pt x="1930977" y="1887682"/>
                  <a:pt x="1939637" y="1887682"/>
                  <a:pt x="1956955" y="1887682"/>
                </a:cubicBezTo>
                <a:cubicBezTo>
                  <a:pt x="2008909" y="1887682"/>
                  <a:pt x="2060864" y="1905000"/>
                  <a:pt x="2052205" y="1974273"/>
                </a:cubicBezTo>
                <a:cubicBezTo>
                  <a:pt x="2069523" y="1922318"/>
                  <a:pt x="2086841" y="1948296"/>
                  <a:pt x="2147455" y="1922318"/>
                </a:cubicBezTo>
                <a:cubicBezTo>
                  <a:pt x="2156114" y="1930977"/>
                  <a:pt x="2156114" y="1948296"/>
                  <a:pt x="2173432" y="1956955"/>
                </a:cubicBezTo>
                <a:cubicBezTo>
                  <a:pt x="2182091" y="1956955"/>
                  <a:pt x="2199409" y="1956955"/>
                  <a:pt x="2208068" y="1965614"/>
                </a:cubicBezTo>
                <a:lnTo>
                  <a:pt x="2208068" y="1991591"/>
                </a:lnTo>
                <a:cubicBezTo>
                  <a:pt x="2208068" y="1991591"/>
                  <a:pt x="2208068" y="2000250"/>
                  <a:pt x="2190750" y="2000250"/>
                </a:cubicBezTo>
                <a:cubicBezTo>
                  <a:pt x="2164773" y="2000250"/>
                  <a:pt x="2164773" y="1982932"/>
                  <a:pt x="2156114" y="1982932"/>
                </a:cubicBezTo>
                <a:cubicBezTo>
                  <a:pt x="2156114" y="2000250"/>
                  <a:pt x="2156114" y="2026227"/>
                  <a:pt x="2147455" y="2043546"/>
                </a:cubicBezTo>
                <a:cubicBezTo>
                  <a:pt x="2138796" y="2043546"/>
                  <a:pt x="2121478" y="2034886"/>
                  <a:pt x="2104159" y="2043546"/>
                </a:cubicBezTo>
                <a:cubicBezTo>
                  <a:pt x="2112818" y="2052205"/>
                  <a:pt x="2121478" y="2060864"/>
                  <a:pt x="2121478" y="2069523"/>
                </a:cubicBezTo>
                <a:cubicBezTo>
                  <a:pt x="2121478" y="2078182"/>
                  <a:pt x="2104159" y="2078182"/>
                  <a:pt x="2086841" y="2086841"/>
                </a:cubicBezTo>
                <a:cubicBezTo>
                  <a:pt x="2095500" y="2095500"/>
                  <a:pt x="2104159" y="2095500"/>
                  <a:pt x="2112818" y="2104159"/>
                </a:cubicBezTo>
                <a:cubicBezTo>
                  <a:pt x="2130137" y="2095500"/>
                  <a:pt x="2138796" y="2052205"/>
                  <a:pt x="2164773" y="2052205"/>
                </a:cubicBezTo>
                <a:cubicBezTo>
                  <a:pt x="2182091" y="2052205"/>
                  <a:pt x="2208068" y="2060864"/>
                  <a:pt x="2234046" y="2078182"/>
                </a:cubicBezTo>
                <a:cubicBezTo>
                  <a:pt x="2242705" y="2069523"/>
                  <a:pt x="2260023" y="2052205"/>
                  <a:pt x="2268682" y="2034886"/>
                </a:cubicBezTo>
                <a:cubicBezTo>
                  <a:pt x="2303318" y="2052205"/>
                  <a:pt x="2303318" y="2095500"/>
                  <a:pt x="2303318" y="2095500"/>
                </a:cubicBezTo>
                <a:cubicBezTo>
                  <a:pt x="2329296" y="2095500"/>
                  <a:pt x="2303318" y="2078182"/>
                  <a:pt x="2329296" y="2078182"/>
                </a:cubicBezTo>
                <a:cubicBezTo>
                  <a:pt x="2346614" y="2078182"/>
                  <a:pt x="2372591" y="2095500"/>
                  <a:pt x="2389909" y="2104159"/>
                </a:cubicBezTo>
                <a:cubicBezTo>
                  <a:pt x="2372591" y="2121477"/>
                  <a:pt x="2329296" y="2147455"/>
                  <a:pt x="2311978" y="2147455"/>
                </a:cubicBezTo>
                <a:cubicBezTo>
                  <a:pt x="2286000" y="2147455"/>
                  <a:pt x="2303318" y="2121477"/>
                  <a:pt x="2286000" y="2121477"/>
                </a:cubicBezTo>
                <a:cubicBezTo>
                  <a:pt x="2260023" y="2121477"/>
                  <a:pt x="2277341" y="2138796"/>
                  <a:pt x="2268682" y="2138796"/>
                </a:cubicBezTo>
                <a:cubicBezTo>
                  <a:pt x="2268682" y="2121477"/>
                  <a:pt x="2251364" y="2095500"/>
                  <a:pt x="2242705" y="2078182"/>
                </a:cubicBezTo>
                <a:cubicBezTo>
                  <a:pt x="2208068" y="2121477"/>
                  <a:pt x="2156114" y="2095500"/>
                  <a:pt x="2121478" y="2130136"/>
                </a:cubicBezTo>
                <a:lnTo>
                  <a:pt x="2078182" y="2130136"/>
                </a:lnTo>
                <a:cubicBezTo>
                  <a:pt x="2078182" y="2121477"/>
                  <a:pt x="2069523" y="2112818"/>
                  <a:pt x="2069523" y="2095500"/>
                </a:cubicBezTo>
                <a:cubicBezTo>
                  <a:pt x="2069523" y="2069523"/>
                  <a:pt x="2078182" y="2086841"/>
                  <a:pt x="2086841" y="2078182"/>
                </a:cubicBezTo>
                <a:cubicBezTo>
                  <a:pt x="2069523" y="2069523"/>
                  <a:pt x="2043546" y="2052205"/>
                  <a:pt x="2017568" y="2026227"/>
                </a:cubicBezTo>
                <a:cubicBezTo>
                  <a:pt x="2034887" y="2017568"/>
                  <a:pt x="2060864" y="2017568"/>
                  <a:pt x="2086841" y="2008909"/>
                </a:cubicBezTo>
                <a:cubicBezTo>
                  <a:pt x="2078182" y="2000250"/>
                  <a:pt x="2078182" y="1991591"/>
                  <a:pt x="2052205" y="1991591"/>
                </a:cubicBezTo>
                <a:cubicBezTo>
                  <a:pt x="2034887" y="1991591"/>
                  <a:pt x="2000250" y="2017568"/>
                  <a:pt x="1982932" y="2017568"/>
                </a:cubicBezTo>
                <a:cubicBezTo>
                  <a:pt x="1956955" y="2017568"/>
                  <a:pt x="1948296" y="1982932"/>
                  <a:pt x="1922318" y="1991591"/>
                </a:cubicBezTo>
                <a:cubicBezTo>
                  <a:pt x="1974273" y="2017568"/>
                  <a:pt x="1913659" y="2026227"/>
                  <a:pt x="2000250" y="2034886"/>
                </a:cubicBezTo>
                <a:lnTo>
                  <a:pt x="2017568" y="2052205"/>
                </a:lnTo>
                <a:cubicBezTo>
                  <a:pt x="2034887" y="2086841"/>
                  <a:pt x="2052205" y="2121477"/>
                  <a:pt x="2052205" y="2138796"/>
                </a:cubicBezTo>
                <a:cubicBezTo>
                  <a:pt x="2052205" y="2156114"/>
                  <a:pt x="2078182" y="2156114"/>
                  <a:pt x="2095500" y="2156114"/>
                </a:cubicBezTo>
                <a:cubicBezTo>
                  <a:pt x="2121478" y="2156114"/>
                  <a:pt x="2182091" y="2130136"/>
                  <a:pt x="2242705" y="2121477"/>
                </a:cubicBezTo>
                <a:cubicBezTo>
                  <a:pt x="2251364" y="2138796"/>
                  <a:pt x="2286000" y="2216727"/>
                  <a:pt x="2329296" y="2216727"/>
                </a:cubicBezTo>
                <a:cubicBezTo>
                  <a:pt x="2329296" y="2208068"/>
                  <a:pt x="2337955" y="2208068"/>
                  <a:pt x="2337955" y="2182091"/>
                </a:cubicBezTo>
                <a:cubicBezTo>
                  <a:pt x="2337955" y="2164773"/>
                  <a:pt x="2329296" y="2173432"/>
                  <a:pt x="2320637" y="2164773"/>
                </a:cubicBezTo>
                <a:cubicBezTo>
                  <a:pt x="2337955" y="2164773"/>
                  <a:pt x="2363932" y="2147455"/>
                  <a:pt x="2381250" y="2138796"/>
                </a:cubicBezTo>
                <a:cubicBezTo>
                  <a:pt x="2389909" y="2138796"/>
                  <a:pt x="2398568" y="2156114"/>
                  <a:pt x="2407228" y="2173432"/>
                </a:cubicBezTo>
                <a:lnTo>
                  <a:pt x="2433205" y="2147455"/>
                </a:lnTo>
                <a:cubicBezTo>
                  <a:pt x="2450523" y="2156114"/>
                  <a:pt x="2450523" y="2173432"/>
                  <a:pt x="2476500" y="2190750"/>
                </a:cubicBezTo>
                <a:cubicBezTo>
                  <a:pt x="2398568" y="2190750"/>
                  <a:pt x="2450523" y="2190750"/>
                  <a:pt x="2424546" y="2216727"/>
                </a:cubicBezTo>
                <a:cubicBezTo>
                  <a:pt x="2433205" y="2225386"/>
                  <a:pt x="2424546" y="2225386"/>
                  <a:pt x="2450523" y="2225386"/>
                </a:cubicBezTo>
                <a:cubicBezTo>
                  <a:pt x="2467841" y="2225386"/>
                  <a:pt x="2476500" y="2216727"/>
                  <a:pt x="2493818" y="2208068"/>
                </a:cubicBezTo>
                <a:cubicBezTo>
                  <a:pt x="2502478" y="2225386"/>
                  <a:pt x="2502478" y="2251364"/>
                  <a:pt x="2502478" y="2286000"/>
                </a:cubicBezTo>
                <a:cubicBezTo>
                  <a:pt x="2493818" y="2268682"/>
                  <a:pt x="2485159" y="2242705"/>
                  <a:pt x="2476500" y="2216727"/>
                </a:cubicBezTo>
                <a:cubicBezTo>
                  <a:pt x="2467841" y="2225386"/>
                  <a:pt x="2459182" y="2216727"/>
                  <a:pt x="2459182" y="2234046"/>
                </a:cubicBezTo>
                <a:cubicBezTo>
                  <a:pt x="2459182" y="2251364"/>
                  <a:pt x="2485159" y="2294659"/>
                  <a:pt x="2519796" y="2311977"/>
                </a:cubicBezTo>
                <a:cubicBezTo>
                  <a:pt x="2519796" y="2320636"/>
                  <a:pt x="2502478" y="2320636"/>
                  <a:pt x="2485159" y="2337955"/>
                </a:cubicBezTo>
                <a:cubicBezTo>
                  <a:pt x="2493818" y="2346614"/>
                  <a:pt x="2502478" y="2346614"/>
                  <a:pt x="2511137" y="2355273"/>
                </a:cubicBezTo>
                <a:cubicBezTo>
                  <a:pt x="2519796" y="2346614"/>
                  <a:pt x="2545773" y="2337955"/>
                  <a:pt x="2545773" y="2311977"/>
                </a:cubicBezTo>
                <a:cubicBezTo>
                  <a:pt x="2545773" y="2294659"/>
                  <a:pt x="2528455" y="2294659"/>
                  <a:pt x="2528455" y="2268682"/>
                </a:cubicBezTo>
                <a:cubicBezTo>
                  <a:pt x="2528455" y="2251364"/>
                  <a:pt x="2537114" y="2242705"/>
                  <a:pt x="2545773" y="2225386"/>
                </a:cubicBezTo>
                <a:cubicBezTo>
                  <a:pt x="2563091" y="2234046"/>
                  <a:pt x="2597728" y="2242705"/>
                  <a:pt x="2597728" y="2260023"/>
                </a:cubicBezTo>
                <a:cubicBezTo>
                  <a:pt x="2597728" y="2286000"/>
                  <a:pt x="2580409" y="2277341"/>
                  <a:pt x="2571750" y="2286000"/>
                </a:cubicBezTo>
                <a:lnTo>
                  <a:pt x="2589068" y="2303318"/>
                </a:lnTo>
                <a:lnTo>
                  <a:pt x="2563091" y="2329296"/>
                </a:lnTo>
                <a:lnTo>
                  <a:pt x="2571750" y="2363932"/>
                </a:lnTo>
                <a:cubicBezTo>
                  <a:pt x="2589068" y="2337955"/>
                  <a:pt x="2606387" y="2311977"/>
                  <a:pt x="2632364" y="2294659"/>
                </a:cubicBezTo>
                <a:cubicBezTo>
                  <a:pt x="2641023" y="2311977"/>
                  <a:pt x="2675659" y="2337955"/>
                  <a:pt x="2675659" y="2363932"/>
                </a:cubicBezTo>
                <a:cubicBezTo>
                  <a:pt x="2675659" y="2381250"/>
                  <a:pt x="2615046" y="2415886"/>
                  <a:pt x="2632364" y="2476500"/>
                </a:cubicBezTo>
                <a:cubicBezTo>
                  <a:pt x="2641023" y="2459182"/>
                  <a:pt x="2658341" y="2433205"/>
                  <a:pt x="2667000" y="2407227"/>
                </a:cubicBezTo>
                <a:cubicBezTo>
                  <a:pt x="2667000" y="2407227"/>
                  <a:pt x="2658341" y="2398568"/>
                  <a:pt x="2684318" y="2398568"/>
                </a:cubicBezTo>
                <a:cubicBezTo>
                  <a:pt x="2701637" y="2398568"/>
                  <a:pt x="2692978" y="2407227"/>
                  <a:pt x="2701637" y="2415886"/>
                </a:cubicBezTo>
                <a:cubicBezTo>
                  <a:pt x="2710296" y="2407227"/>
                  <a:pt x="2710296" y="2381250"/>
                  <a:pt x="2718955" y="2372591"/>
                </a:cubicBezTo>
                <a:lnTo>
                  <a:pt x="2744932" y="2372591"/>
                </a:lnTo>
                <a:cubicBezTo>
                  <a:pt x="2744932" y="2381250"/>
                  <a:pt x="2744932" y="2398568"/>
                  <a:pt x="2753591" y="2415886"/>
                </a:cubicBezTo>
                <a:cubicBezTo>
                  <a:pt x="2770909" y="2407227"/>
                  <a:pt x="2770909" y="2389909"/>
                  <a:pt x="2779568" y="2372591"/>
                </a:cubicBezTo>
                <a:cubicBezTo>
                  <a:pt x="2788228" y="2372591"/>
                  <a:pt x="2788228" y="2389909"/>
                  <a:pt x="2796887" y="2407227"/>
                </a:cubicBezTo>
                <a:cubicBezTo>
                  <a:pt x="2814205" y="2372591"/>
                  <a:pt x="2822864" y="2389909"/>
                  <a:pt x="2814205" y="2363932"/>
                </a:cubicBezTo>
                <a:cubicBezTo>
                  <a:pt x="2822864" y="2355273"/>
                  <a:pt x="2822864" y="2355273"/>
                  <a:pt x="2840182" y="2355273"/>
                </a:cubicBezTo>
                <a:cubicBezTo>
                  <a:pt x="2866159" y="2355273"/>
                  <a:pt x="2883478" y="2381250"/>
                  <a:pt x="2909455" y="2381250"/>
                </a:cubicBezTo>
                <a:cubicBezTo>
                  <a:pt x="2909455" y="2389909"/>
                  <a:pt x="2892137" y="2398568"/>
                  <a:pt x="2883478" y="2407227"/>
                </a:cubicBezTo>
                <a:cubicBezTo>
                  <a:pt x="2883478" y="2415886"/>
                  <a:pt x="2883478" y="2424546"/>
                  <a:pt x="2892137" y="2433205"/>
                </a:cubicBezTo>
                <a:cubicBezTo>
                  <a:pt x="2909455" y="2424546"/>
                  <a:pt x="2935432" y="2407227"/>
                  <a:pt x="2944091" y="2372591"/>
                </a:cubicBezTo>
                <a:cubicBezTo>
                  <a:pt x="2952750" y="2372591"/>
                  <a:pt x="2970069" y="2389909"/>
                  <a:pt x="2987387" y="2389909"/>
                </a:cubicBezTo>
                <a:cubicBezTo>
                  <a:pt x="2987387" y="2398568"/>
                  <a:pt x="2978728" y="2407227"/>
                  <a:pt x="2970069" y="2415886"/>
                </a:cubicBezTo>
                <a:lnTo>
                  <a:pt x="3022023" y="2415886"/>
                </a:lnTo>
                <a:cubicBezTo>
                  <a:pt x="3022023" y="2415886"/>
                  <a:pt x="3013364" y="2407227"/>
                  <a:pt x="3004705" y="2407227"/>
                </a:cubicBezTo>
                <a:lnTo>
                  <a:pt x="3013364" y="2372591"/>
                </a:lnTo>
                <a:cubicBezTo>
                  <a:pt x="3022023" y="2372591"/>
                  <a:pt x="3039341" y="2389909"/>
                  <a:pt x="3056659" y="2407227"/>
                </a:cubicBezTo>
                <a:cubicBezTo>
                  <a:pt x="3082637" y="2398568"/>
                  <a:pt x="3099955" y="2355273"/>
                  <a:pt x="3125932" y="2355273"/>
                </a:cubicBezTo>
                <a:cubicBezTo>
                  <a:pt x="3143250" y="2355273"/>
                  <a:pt x="3160569" y="2389909"/>
                  <a:pt x="3186546" y="2389909"/>
                </a:cubicBezTo>
                <a:cubicBezTo>
                  <a:pt x="3160569" y="2389909"/>
                  <a:pt x="3151909" y="2407227"/>
                  <a:pt x="3160569" y="2433205"/>
                </a:cubicBezTo>
                <a:cubicBezTo>
                  <a:pt x="3125932" y="2424546"/>
                  <a:pt x="3108614" y="2415886"/>
                  <a:pt x="3091296" y="2415886"/>
                </a:cubicBezTo>
                <a:cubicBezTo>
                  <a:pt x="3056659" y="2415886"/>
                  <a:pt x="3091296" y="2424546"/>
                  <a:pt x="3030682" y="2424546"/>
                </a:cubicBezTo>
                <a:cubicBezTo>
                  <a:pt x="3030682" y="2424546"/>
                  <a:pt x="3022023" y="2424546"/>
                  <a:pt x="3013364" y="2433205"/>
                </a:cubicBezTo>
                <a:cubicBezTo>
                  <a:pt x="3022023" y="2441864"/>
                  <a:pt x="3048000" y="2441864"/>
                  <a:pt x="3048000" y="2441864"/>
                </a:cubicBezTo>
                <a:cubicBezTo>
                  <a:pt x="3048000" y="2441864"/>
                  <a:pt x="3056659" y="2433205"/>
                  <a:pt x="3056659" y="2459182"/>
                </a:cubicBezTo>
                <a:cubicBezTo>
                  <a:pt x="3056659" y="2476500"/>
                  <a:pt x="3039341" y="2493818"/>
                  <a:pt x="3022023" y="2502477"/>
                </a:cubicBezTo>
                <a:cubicBezTo>
                  <a:pt x="3022023" y="2493818"/>
                  <a:pt x="3039341" y="2476500"/>
                  <a:pt x="3030682" y="2459182"/>
                </a:cubicBezTo>
                <a:cubicBezTo>
                  <a:pt x="3013364" y="2467841"/>
                  <a:pt x="2996046" y="2493818"/>
                  <a:pt x="2987387" y="2519796"/>
                </a:cubicBezTo>
                <a:lnTo>
                  <a:pt x="3039341" y="2519796"/>
                </a:lnTo>
                <a:cubicBezTo>
                  <a:pt x="3065319" y="2493818"/>
                  <a:pt x="3082637" y="2467841"/>
                  <a:pt x="3091296" y="2441864"/>
                </a:cubicBezTo>
                <a:cubicBezTo>
                  <a:pt x="3134591" y="2459182"/>
                  <a:pt x="3177887" y="2476500"/>
                  <a:pt x="3221182" y="2502477"/>
                </a:cubicBezTo>
                <a:cubicBezTo>
                  <a:pt x="3229841" y="2476500"/>
                  <a:pt x="3229841" y="2450523"/>
                  <a:pt x="3238500" y="2424546"/>
                </a:cubicBezTo>
                <a:cubicBezTo>
                  <a:pt x="3255819" y="2441864"/>
                  <a:pt x="3281796" y="2467841"/>
                  <a:pt x="3316432" y="2493818"/>
                </a:cubicBezTo>
                <a:cubicBezTo>
                  <a:pt x="3325091" y="2502477"/>
                  <a:pt x="3359728" y="2511136"/>
                  <a:pt x="3377046" y="2528455"/>
                </a:cubicBezTo>
                <a:cubicBezTo>
                  <a:pt x="3368387" y="2528455"/>
                  <a:pt x="3359728" y="2528455"/>
                  <a:pt x="3351069" y="2537114"/>
                </a:cubicBezTo>
                <a:lnTo>
                  <a:pt x="3368387" y="2554432"/>
                </a:lnTo>
                <a:cubicBezTo>
                  <a:pt x="3359728" y="2554432"/>
                  <a:pt x="3342409" y="2537114"/>
                  <a:pt x="3325091" y="2519796"/>
                </a:cubicBezTo>
                <a:cubicBezTo>
                  <a:pt x="3325091" y="2519796"/>
                  <a:pt x="3316432" y="2511136"/>
                  <a:pt x="3316432" y="2537114"/>
                </a:cubicBezTo>
                <a:cubicBezTo>
                  <a:pt x="3316432" y="2554432"/>
                  <a:pt x="3325091" y="2563091"/>
                  <a:pt x="3333750" y="2571750"/>
                </a:cubicBezTo>
                <a:cubicBezTo>
                  <a:pt x="3273137" y="2528455"/>
                  <a:pt x="3160569" y="2467841"/>
                  <a:pt x="3134591" y="2467841"/>
                </a:cubicBezTo>
                <a:cubicBezTo>
                  <a:pt x="3125932" y="2467841"/>
                  <a:pt x="3134591" y="2476500"/>
                  <a:pt x="3134591" y="2485159"/>
                </a:cubicBezTo>
                <a:cubicBezTo>
                  <a:pt x="3134591" y="2459182"/>
                  <a:pt x="3091296" y="2502477"/>
                  <a:pt x="3091296" y="2476500"/>
                </a:cubicBezTo>
                <a:cubicBezTo>
                  <a:pt x="3091296" y="2502477"/>
                  <a:pt x="3186546" y="2545773"/>
                  <a:pt x="3238500" y="2580409"/>
                </a:cubicBezTo>
                <a:lnTo>
                  <a:pt x="3221182" y="2597727"/>
                </a:lnTo>
                <a:lnTo>
                  <a:pt x="3255819" y="2632364"/>
                </a:lnTo>
                <a:cubicBezTo>
                  <a:pt x="3221182" y="2615046"/>
                  <a:pt x="3212523" y="2615046"/>
                  <a:pt x="3212523" y="2571750"/>
                </a:cubicBezTo>
                <a:cubicBezTo>
                  <a:pt x="3195205" y="2554432"/>
                  <a:pt x="3160569" y="2519796"/>
                  <a:pt x="3117273" y="2528455"/>
                </a:cubicBezTo>
                <a:lnTo>
                  <a:pt x="3151909" y="2563091"/>
                </a:lnTo>
                <a:cubicBezTo>
                  <a:pt x="3134591" y="2554432"/>
                  <a:pt x="3108614" y="2545773"/>
                  <a:pt x="3091296" y="2537114"/>
                </a:cubicBezTo>
                <a:cubicBezTo>
                  <a:pt x="3091296" y="2537114"/>
                  <a:pt x="3073978" y="2554432"/>
                  <a:pt x="3082637" y="2580409"/>
                </a:cubicBezTo>
                <a:cubicBezTo>
                  <a:pt x="3073978" y="2580409"/>
                  <a:pt x="3056659" y="2571750"/>
                  <a:pt x="3039341" y="2580409"/>
                </a:cubicBezTo>
                <a:cubicBezTo>
                  <a:pt x="3048000" y="2597727"/>
                  <a:pt x="3065319" y="2615046"/>
                  <a:pt x="3082637" y="2632364"/>
                </a:cubicBezTo>
                <a:cubicBezTo>
                  <a:pt x="3065319" y="2623705"/>
                  <a:pt x="3048000" y="2615046"/>
                  <a:pt x="3030682" y="2597727"/>
                </a:cubicBezTo>
                <a:lnTo>
                  <a:pt x="2987387" y="2597727"/>
                </a:lnTo>
                <a:cubicBezTo>
                  <a:pt x="2987387" y="2606386"/>
                  <a:pt x="2978728" y="2606386"/>
                  <a:pt x="2978728" y="2623705"/>
                </a:cubicBezTo>
                <a:cubicBezTo>
                  <a:pt x="2978728" y="2649682"/>
                  <a:pt x="2996046" y="2641023"/>
                  <a:pt x="3004705" y="2649682"/>
                </a:cubicBezTo>
                <a:cubicBezTo>
                  <a:pt x="2952750" y="2632364"/>
                  <a:pt x="2892137" y="2615046"/>
                  <a:pt x="2857500" y="2615046"/>
                </a:cubicBezTo>
                <a:cubicBezTo>
                  <a:pt x="2857500" y="2615046"/>
                  <a:pt x="2857500" y="2589068"/>
                  <a:pt x="2840182" y="2589068"/>
                </a:cubicBezTo>
                <a:cubicBezTo>
                  <a:pt x="2814205" y="2589068"/>
                  <a:pt x="2822864" y="2606386"/>
                  <a:pt x="2822864" y="2615046"/>
                </a:cubicBezTo>
                <a:cubicBezTo>
                  <a:pt x="2796887" y="2606386"/>
                  <a:pt x="2805546" y="2597727"/>
                  <a:pt x="2753591" y="2597727"/>
                </a:cubicBezTo>
                <a:lnTo>
                  <a:pt x="2753591" y="2545773"/>
                </a:lnTo>
                <a:cubicBezTo>
                  <a:pt x="2727614" y="2554432"/>
                  <a:pt x="2727614" y="2563091"/>
                  <a:pt x="2718955" y="2563091"/>
                </a:cubicBezTo>
                <a:lnTo>
                  <a:pt x="2718955" y="2537114"/>
                </a:lnTo>
                <a:cubicBezTo>
                  <a:pt x="2727614" y="2537114"/>
                  <a:pt x="2736273" y="2528455"/>
                  <a:pt x="2744932" y="2519796"/>
                </a:cubicBezTo>
                <a:lnTo>
                  <a:pt x="2744932" y="2493818"/>
                </a:lnTo>
                <a:cubicBezTo>
                  <a:pt x="2736273" y="2485159"/>
                  <a:pt x="2744932" y="2485159"/>
                  <a:pt x="2718955" y="2485159"/>
                </a:cubicBezTo>
                <a:cubicBezTo>
                  <a:pt x="2701637" y="2485159"/>
                  <a:pt x="2701637" y="2511136"/>
                  <a:pt x="2692978" y="2528455"/>
                </a:cubicBezTo>
                <a:cubicBezTo>
                  <a:pt x="2684318" y="2528455"/>
                  <a:pt x="2675659" y="2511136"/>
                  <a:pt x="2667000" y="2493818"/>
                </a:cubicBezTo>
                <a:cubicBezTo>
                  <a:pt x="2641023" y="2493818"/>
                  <a:pt x="2623705" y="2476500"/>
                  <a:pt x="2623705" y="2467841"/>
                </a:cubicBezTo>
                <a:cubicBezTo>
                  <a:pt x="2615046" y="2476500"/>
                  <a:pt x="2606387" y="2467841"/>
                  <a:pt x="2597728" y="2476500"/>
                </a:cubicBezTo>
                <a:cubicBezTo>
                  <a:pt x="2632364" y="2519796"/>
                  <a:pt x="2658341" y="2571750"/>
                  <a:pt x="2701637" y="2597727"/>
                </a:cubicBezTo>
                <a:cubicBezTo>
                  <a:pt x="2718955" y="2615046"/>
                  <a:pt x="2762250" y="2606386"/>
                  <a:pt x="2796887" y="2623705"/>
                </a:cubicBezTo>
                <a:cubicBezTo>
                  <a:pt x="2822864" y="2632364"/>
                  <a:pt x="2857500" y="2675659"/>
                  <a:pt x="2883478" y="2701636"/>
                </a:cubicBezTo>
                <a:cubicBezTo>
                  <a:pt x="2796887" y="2649682"/>
                  <a:pt x="2701637" y="2649682"/>
                  <a:pt x="2623705" y="2545773"/>
                </a:cubicBezTo>
                <a:lnTo>
                  <a:pt x="2615046" y="2545773"/>
                </a:lnTo>
                <a:cubicBezTo>
                  <a:pt x="2632364" y="2580409"/>
                  <a:pt x="2649682" y="2615046"/>
                  <a:pt x="2675659" y="2641023"/>
                </a:cubicBezTo>
                <a:cubicBezTo>
                  <a:pt x="2632364" y="2623705"/>
                  <a:pt x="2589068" y="2589068"/>
                  <a:pt x="2545773" y="2554432"/>
                </a:cubicBezTo>
                <a:cubicBezTo>
                  <a:pt x="2476500" y="2433205"/>
                  <a:pt x="2363932" y="2381250"/>
                  <a:pt x="2363932" y="2398568"/>
                </a:cubicBezTo>
                <a:cubicBezTo>
                  <a:pt x="2363932" y="2424546"/>
                  <a:pt x="2476500" y="2528455"/>
                  <a:pt x="2528455" y="2589068"/>
                </a:cubicBezTo>
                <a:lnTo>
                  <a:pt x="2225387" y="2311977"/>
                </a:lnTo>
                <a:cubicBezTo>
                  <a:pt x="2234046" y="2303318"/>
                  <a:pt x="2251364" y="2294659"/>
                  <a:pt x="2251364" y="2277341"/>
                </a:cubicBezTo>
                <a:cubicBezTo>
                  <a:pt x="2260023" y="2277341"/>
                  <a:pt x="2277341" y="2294659"/>
                  <a:pt x="2286000" y="2294659"/>
                </a:cubicBezTo>
                <a:cubicBezTo>
                  <a:pt x="2286000" y="2294659"/>
                  <a:pt x="2294659" y="2294659"/>
                  <a:pt x="2303318" y="2286000"/>
                </a:cubicBezTo>
                <a:cubicBezTo>
                  <a:pt x="2268682" y="2260023"/>
                  <a:pt x="2225387" y="2242705"/>
                  <a:pt x="2199409" y="2216727"/>
                </a:cubicBezTo>
                <a:cubicBezTo>
                  <a:pt x="2208068" y="2216727"/>
                  <a:pt x="2225387" y="2225386"/>
                  <a:pt x="2234046" y="2234046"/>
                </a:cubicBezTo>
                <a:cubicBezTo>
                  <a:pt x="2234046" y="2234046"/>
                  <a:pt x="2242705" y="2234046"/>
                  <a:pt x="2242705" y="2216727"/>
                </a:cubicBezTo>
                <a:cubicBezTo>
                  <a:pt x="2242705" y="2190750"/>
                  <a:pt x="2216728" y="2182091"/>
                  <a:pt x="2199409" y="2164773"/>
                </a:cubicBezTo>
                <a:lnTo>
                  <a:pt x="2164773" y="2164773"/>
                </a:lnTo>
                <a:cubicBezTo>
                  <a:pt x="2156114" y="2182091"/>
                  <a:pt x="2164773" y="2208068"/>
                  <a:pt x="2164773" y="2225386"/>
                </a:cubicBezTo>
                <a:cubicBezTo>
                  <a:pt x="2156114" y="2234046"/>
                  <a:pt x="2164773" y="2234046"/>
                  <a:pt x="2138796" y="2234046"/>
                </a:cubicBezTo>
                <a:cubicBezTo>
                  <a:pt x="2121478" y="2234046"/>
                  <a:pt x="2095500" y="2199409"/>
                  <a:pt x="2078182" y="2190750"/>
                </a:cubicBezTo>
                <a:cubicBezTo>
                  <a:pt x="2069523" y="2190750"/>
                  <a:pt x="2060864" y="2190750"/>
                  <a:pt x="2052205" y="2199409"/>
                </a:cubicBezTo>
                <a:cubicBezTo>
                  <a:pt x="2078182" y="2234046"/>
                  <a:pt x="2121478" y="2268682"/>
                  <a:pt x="2164773" y="2303318"/>
                </a:cubicBezTo>
                <a:lnTo>
                  <a:pt x="2164773" y="2329296"/>
                </a:lnTo>
                <a:cubicBezTo>
                  <a:pt x="2121478" y="2286000"/>
                  <a:pt x="2017568" y="2190750"/>
                  <a:pt x="2000250" y="2190750"/>
                </a:cubicBezTo>
                <a:cubicBezTo>
                  <a:pt x="1974273" y="2190750"/>
                  <a:pt x="1965614" y="2190750"/>
                  <a:pt x="1965614" y="2216727"/>
                </a:cubicBezTo>
                <a:cubicBezTo>
                  <a:pt x="1965614" y="2234046"/>
                  <a:pt x="1991591" y="2260023"/>
                  <a:pt x="2000250" y="2277341"/>
                </a:cubicBezTo>
                <a:cubicBezTo>
                  <a:pt x="1991591" y="2286000"/>
                  <a:pt x="2000250" y="2286000"/>
                  <a:pt x="1974273" y="2286000"/>
                </a:cubicBezTo>
                <a:cubicBezTo>
                  <a:pt x="1956955" y="2286000"/>
                  <a:pt x="1861705" y="2190750"/>
                  <a:pt x="1827068" y="2190750"/>
                </a:cubicBezTo>
                <a:cubicBezTo>
                  <a:pt x="1801091" y="2190750"/>
                  <a:pt x="1801091" y="2190750"/>
                  <a:pt x="1792432" y="2199409"/>
                </a:cubicBezTo>
                <a:cubicBezTo>
                  <a:pt x="1835727" y="2260023"/>
                  <a:pt x="1896341" y="2329296"/>
                  <a:pt x="1956955" y="2389909"/>
                </a:cubicBezTo>
                <a:cubicBezTo>
                  <a:pt x="1982932" y="2372591"/>
                  <a:pt x="2060864" y="2389909"/>
                  <a:pt x="2095500" y="2433205"/>
                </a:cubicBezTo>
                <a:cubicBezTo>
                  <a:pt x="2156114" y="2528455"/>
                  <a:pt x="2303318" y="2641023"/>
                  <a:pt x="2407228" y="2692977"/>
                </a:cubicBezTo>
                <a:cubicBezTo>
                  <a:pt x="2277341" y="2684318"/>
                  <a:pt x="2138796" y="2476500"/>
                  <a:pt x="2008909" y="2398568"/>
                </a:cubicBezTo>
                <a:lnTo>
                  <a:pt x="1974273" y="2407227"/>
                </a:lnTo>
                <a:cubicBezTo>
                  <a:pt x="2000250" y="2441864"/>
                  <a:pt x="2008909" y="2476500"/>
                  <a:pt x="2034887" y="2511136"/>
                </a:cubicBezTo>
                <a:cubicBezTo>
                  <a:pt x="2060864" y="2545773"/>
                  <a:pt x="2112818" y="2571750"/>
                  <a:pt x="2138796" y="2597727"/>
                </a:cubicBezTo>
                <a:cubicBezTo>
                  <a:pt x="2095500" y="2589068"/>
                  <a:pt x="2008909" y="2485159"/>
                  <a:pt x="1982932" y="2459182"/>
                </a:cubicBezTo>
                <a:cubicBezTo>
                  <a:pt x="1948296" y="2407227"/>
                  <a:pt x="1870364" y="2346614"/>
                  <a:pt x="1827068" y="2303318"/>
                </a:cubicBezTo>
                <a:cubicBezTo>
                  <a:pt x="1801091" y="2286000"/>
                  <a:pt x="1783773" y="2242705"/>
                  <a:pt x="1749137" y="2216727"/>
                </a:cubicBezTo>
                <a:cubicBezTo>
                  <a:pt x="1688523" y="2182091"/>
                  <a:pt x="1627909" y="2173432"/>
                  <a:pt x="1567296" y="2147455"/>
                </a:cubicBezTo>
                <a:cubicBezTo>
                  <a:pt x="1558637" y="2156114"/>
                  <a:pt x="1549977" y="2147455"/>
                  <a:pt x="1549977" y="2173432"/>
                </a:cubicBezTo>
                <a:cubicBezTo>
                  <a:pt x="1549977" y="2190750"/>
                  <a:pt x="1610591" y="2260023"/>
                  <a:pt x="1653887" y="2303318"/>
                </a:cubicBezTo>
                <a:cubicBezTo>
                  <a:pt x="1610591" y="2277341"/>
                  <a:pt x="1558637" y="2225386"/>
                  <a:pt x="1506682" y="2182091"/>
                </a:cubicBezTo>
                <a:cubicBezTo>
                  <a:pt x="1506682" y="2182091"/>
                  <a:pt x="1498023" y="2182091"/>
                  <a:pt x="1489364" y="2190750"/>
                </a:cubicBezTo>
                <a:cubicBezTo>
                  <a:pt x="1532659" y="2199409"/>
                  <a:pt x="1541318" y="2260023"/>
                  <a:pt x="1558637" y="2303318"/>
                </a:cubicBezTo>
                <a:cubicBezTo>
                  <a:pt x="1575955" y="2337955"/>
                  <a:pt x="1619250" y="2398568"/>
                  <a:pt x="1653887" y="2450523"/>
                </a:cubicBezTo>
                <a:cubicBezTo>
                  <a:pt x="1627909" y="2424546"/>
                  <a:pt x="1584614" y="2398568"/>
                  <a:pt x="1567296" y="2381250"/>
                </a:cubicBezTo>
                <a:cubicBezTo>
                  <a:pt x="1532659" y="2355273"/>
                  <a:pt x="1515341" y="2320636"/>
                  <a:pt x="1489364" y="2294659"/>
                </a:cubicBezTo>
                <a:cubicBezTo>
                  <a:pt x="1480705" y="2311977"/>
                  <a:pt x="1489364" y="2337955"/>
                  <a:pt x="1480705" y="2355273"/>
                </a:cubicBezTo>
                <a:cubicBezTo>
                  <a:pt x="1472046" y="2346614"/>
                  <a:pt x="1472046" y="2329296"/>
                  <a:pt x="1446068" y="2329296"/>
                </a:cubicBezTo>
                <a:cubicBezTo>
                  <a:pt x="1428750" y="2329296"/>
                  <a:pt x="1446068" y="2346614"/>
                  <a:pt x="1428750" y="2346614"/>
                </a:cubicBezTo>
                <a:cubicBezTo>
                  <a:pt x="1402773" y="2346614"/>
                  <a:pt x="1368137" y="2329296"/>
                  <a:pt x="1333500" y="2311977"/>
                </a:cubicBezTo>
                <a:cubicBezTo>
                  <a:pt x="1350818" y="2268682"/>
                  <a:pt x="1368137" y="2225386"/>
                  <a:pt x="1385455" y="2173432"/>
                </a:cubicBezTo>
                <a:lnTo>
                  <a:pt x="1385455" y="2164773"/>
                </a:lnTo>
                <a:cubicBezTo>
                  <a:pt x="1342159" y="2199409"/>
                  <a:pt x="1290205" y="2251364"/>
                  <a:pt x="1238250" y="2303318"/>
                </a:cubicBezTo>
                <a:cubicBezTo>
                  <a:pt x="1255568" y="2329296"/>
                  <a:pt x="1290205" y="2337955"/>
                  <a:pt x="1316182" y="2363932"/>
                </a:cubicBezTo>
                <a:cubicBezTo>
                  <a:pt x="1333500" y="2372591"/>
                  <a:pt x="1350818" y="2363932"/>
                  <a:pt x="1368137" y="2372591"/>
                </a:cubicBezTo>
                <a:cubicBezTo>
                  <a:pt x="1385455" y="2372591"/>
                  <a:pt x="1402773" y="2415886"/>
                  <a:pt x="1420091" y="2415886"/>
                </a:cubicBezTo>
                <a:cubicBezTo>
                  <a:pt x="1446068" y="2415886"/>
                  <a:pt x="1428750" y="2398568"/>
                  <a:pt x="1446068" y="2398568"/>
                </a:cubicBezTo>
                <a:cubicBezTo>
                  <a:pt x="1472046" y="2398568"/>
                  <a:pt x="1506682" y="2415886"/>
                  <a:pt x="1524000" y="2433205"/>
                </a:cubicBezTo>
                <a:cubicBezTo>
                  <a:pt x="1575955" y="2450523"/>
                  <a:pt x="1593273" y="2424546"/>
                  <a:pt x="1627909" y="2485159"/>
                </a:cubicBezTo>
                <a:cubicBezTo>
                  <a:pt x="1636568" y="2493818"/>
                  <a:pt x="1653887" y="2493818"/>
                  <a:pt x="1662546" y="2493818"/>
                </a:cubicBezTo>
                <a:cubicBezTo>
                  <a:pt x="1723159" y="2537114"/>
                  <a:pt x="1714500" y="2563091"/>
                  <a:pt x="1714500" y="2606386"/>
                </a:cubicBezTo>
                <a:cubicBezTo>
                  <a:pt x="1714500" y="2641023"/>
                  <a:pt x="1705841" y="2641023"/>
                  <a:pt x="1679864" y="2701636"/>
                </a:cubicBezTo>
                <a:cubicBezTo>
                  <a:pt x="1671205" y="2710296"/>
                  <a:pt x="1671205" y="2744932"/>
                  <a:pt x="1653887" y="2770909"/>
                </a:cubicBezTo>
                <a:cubicBezTo>
                  <a:pt x="1645227" y="2788227"/>
                  <a:pt x="1610591" y="2779568"/>
                  <a:pt x="1601932" y="2805546"/>
                </a:cubicBezTo>
                <a:cubicBezTo>
                  <a:pt x="1593273" y="2814205"/>
                  <a:pt x="1575955" y="2883477"/>
                  <a:pt x="1558637" y="2883477"/>
                </a:cubicBezTo>
                <a:cubicBezTo>
                  <a:pt x="1532659" y="2883477"/>
                  <a:pt x="1558637" y="2866159"/>
                  <a:pt x="1532659" y="2866159"/>
                </a:cubicBezTo>
                <a:cubicBezTo>
                  <a:pt x="1498023" y="2866159"/>
                  <a:pt x="1489364" y="2978727"/>
                  <a:pt x="1446068" y="2978727"/>
                </a:cubicBezTo>
                <a:cubicBezTo>
                  <a:pt x="1420091" y="2978727"/>
                  <a:pt x="1446068" y="2961409"/>
                  <a:pt x="1428750" y="2961409"/>
                </a:cubicBezTo>
                <a:cubicBezTo>
                  <a:pt x="1350818" y="2961409"/>
                  <a:pt x="1394114" y="3056659"/>
                  <a:pt x="1324841" y="3056659"/>
                </a:cubicBezTo>
                <a:cubicBezTo>
                  <a:pt x="1307523" y="3056659"/>
                  <a:pt x="1333500" y="3039341"/>
                  <a:pt x="1307523" y="3039341"/>
                </a:cubicBezTo>
                <a:cubicBezTo>
                  <a:pt x="1290205" y="3039341"/>
                  <a:pt x="1220932" y="3134591"/>
                  <a:pt x="1203614" y="3134591"/>
                </a:cubicBezTo>
                <a:cubicBezTo>
                  <a:pt x="1177637" y="3134591"/>
                  <a:pt x="1203614" y="3117273"/>
                  <a:pt x="1177637" y="3117273"/>
                </a:cubicBezTo>
                <a:cubicBezTo>
                  <a:pt x="1151659" y="3117273"/>
                  <a:pt x="1125682" y="3203864"/>
                  <a:pt x="1039091" y="3203864"/>
                </a:cubicBezTo>
                <a:cubicBezTo>
                  <a:pt x="1004455" y="3238500"/>
                  <a:pt x="969818" y="3290455"/>
                  <a:pt x="943841" y="3290455"/>
                </a:cubicBezTo>
                <a:cubicBezTo>
                  <a:pt x="926523" y="3290455"/>
                  <a:pt x="943841" y="3264477"/>
                  <a:pt x="926523" y="3264477"/>
                </a:cubicBezTo>
                <a:cubicBezTo>
                  <a:pt x="900546" y="3264477"/>
                  <a:pt x="900546" y="3273136"/>
                  <a:pt x="857250" y="3281796"/>
                </a:cubicBezTo>
                <a:cubicBezTo>
                  <a:pt x="917864" y="3221182"/>
                  <a:pt x="900546" y="3238500"/>
                  <a:pt x="900546" y="3221182"/>
                </a:cubicBezTo>
                <a:cubicBezTo>
                  <a:pt x="900546" y="3195205"/>
                  <a:pt x="926523" y="3203864"/>
                  <a:pt x="935182" y="3186546"/>
                </a:cubicBezTo>
                <a:cubicBezTo>
                  <a:pt x="943841" y="3186546"/>
                  <a:pt x="961159" y="3195205"/>
                  <a:pt x="969818" y="3186546"/>
                </a:cubicBezTo>
                <a:cubicBezTo>
                  <a:pt x="969818" y="3177886"/>
                  <a:pt x="1021773" y="3169227"/>
                  <a:pt x="1030432" y="3134591"/>
                </a:cubicBezTo>
                <a:lnTo>
                  <a:pt x="476250" y="3125932"/>
                </a:lnTo>
                <a:cubicBezTo>
                  <a:pt x="450273" y="3143250"/>
                  <a:pt x="415636" y="3160568"/>
                  <a:pt x="381000" y="3177886"/>
                </a:cubicBezTo>
                <a:cubicBezTo>
                  <a:pt x="415636" y="3134591"/>
                  <a:pt x="502227" y="3099955"/>
                  <a:pt x="571500" y="3073977"/>
                </a:cubicBezTo>
                <a:cubicBezTo>
                  <a:pt x="632114" y="3048000"/>
                  <a:pt x="1091046" y="2952750"/>
                  <a:pt x="1091046" y="2710296"/>
                </a:cubicBezTo>
                <a:cubicBezTo>
                  <a:pt x="1091046" y="2692977"/>
                  <a:pt x="1091046" y="2667000"/>
                  <a:pt x="1082387" y="2649682"/>
                </a:cubicBezTo>
                <a:cubicBezTo>
                  <a:pt x="969818" y="2727614"/>
                  <a:pt x="857250" y="2788227"/>
                  <a:pt x="744682" y="2831523"/>
                </a:cubicBezTo>
                <a:cubicBezTo>
                  <a:pt x="536864" y="2918114"/>
                  <a:pt x="251114" y="2944091"/>
                  <a:pt x="77932" y="3177886"/>
                </a:cubicBezTo>
                <a:cubicBezTo>
                  <a:pt x="69273" y="3177886"/>
                  <a:pt x="60614" y="3195205"/>
                  <a:pt x="51955" y="3203864"/>
                </a:cubicBezTo>
                <a:cubicBezTo>
                  <a:pt x="69273" y="3151909"/>
                  <a:pt x="181841" y="3056659"/>
                  <a:pt x="242455" y="3022023"/>
                </a:cubicBezTo>
                <a:lnTo>
                  <a:pt x="225136" y="3004705"/>
                </a:lnTo>
                <a:cubicBezTo>
                  <a:pt x="233795" y="3013364"/>
                  <a:pt x="225136" y="3022023"/>
                  <a:pt x="242455" y="3022023"/>
                </a:cubicBezTo>
                <a:cubicBezTo>
                  <a:pt x="268432" y="3022023"/>
                  <a:pt x="320386" y="2970068"/>
                  <a:pt x="372341" y="2952750"/>
                </a:cubicBezTo>
                <a:cubicBezTo>
                  <a:pt x="424295" y="2926773"/>
                  <a:pt x="1082387" y="2770909"/>
                  <a:pt x="1082387" y="2580409"/>
                </a:cubicBezTo>
                <a:cubicBezTo>
                  <a:pt x="1082387" y="2563091"/>
                  <a:pt x="1065068" y="2528455"/>
                  <a:pt x="1047750" y="2502477"/>
                </a:cubicBezTo>
                <a:cubicBezTo>
                  <a:pt x="1047750" y="2502477"/>
                  <a:pt x="1030432" y="2519796"/>
                  <a:pt x="1030432" y="2493818"/>
                </a:cubicBezTo>
                <a:cubicBezTo>
                  <a:pt x="1030432" y="2519796"/>
                  <a:pt x="1056409" y="2554432"/>
                  <a:pt x="1056409" y="2571750"/>
                </a:cubicBezTo>
                <a:cubicBezTo>
                  <a:pt x="1056409" y="2684318"/>
                  <a:pt x="865909" y="2736273"/>
                  <a:pt x="805296" y="2762250"/>
                </a:cubicBezTo>
                <a:cubicBezTo>
                  <a:pt x="666750" y="2814205"/>
                  <a:pt x="510886" y="2857500"/>
                  <a:pt x="372341" y="2909455"/>
                </a:cubicBezTo>
                <a:cubicBezTo>
                  <a:pt x="268432" y="2944091"/>
                  <a:pt x="155864" y="3013364"/>
                  <a:pt x="69273" y="3099955"/>
                </a:cubicBezTo>
                <a:lnTo>
                  <a:pt x="0" y="3169227"/>
                </a:lnTo>
                <a:cubicBezTo>
                  <a:pt x="164523" y="2952750"/>
                  <a:pt x="424295" y="2883477"/>
                  <a:pt x="614796" y="2822864"/>
                </a:cubicBezTo>
                <a:cubicBezTo>
                  <a:pt x="727364" y="2788227"/>
                  <a:pt x="891886" y="2727614"/>
                  <a:pt x="1013114" y="2649682"/>
                </a:cubicBezTo>
                <a:cubicBezTo>
                  <a:pt x="961159" y="2589068"/>
                  <a:pt x="848591" y="2476500"/>
                  <a:pt x="848591" y="2459182"/>
                </a:cubicBezTo>
                <a:lnTo>
                  <a:pt x="848591" y="2242705"/>
                </a:lnTo>
                <a:cubicBezTo>
                  <a:pt x="857250" y="2216727"/>
                  <a:pt x="874568" y="2190750"/>
                  <a:pt x="874568" y="2173432"/>
                </a:cubicBezTo>
                <a:cubicBezTo>
                  <a:pt x="874568" y="2147455"/>
                  <a:pt x="917864" y="2121477"/>
                  <a:pt x="935182" y="2112818"/>
                </a:cubicBezTo>
                <a:cubicBezTo>
                  <a:pt x="1047750" y="2008909"/>
                  <a:pt x="1177637" y="1956955"/>
                  <a:pt x="1298864" y="1905000"/>
                </a:cubicBezTo>
                <a:lnTo>
                  <a:pt x="1298864" y="1645227"/>
                </a:lnTo>
                <a:cubicBezTo>
                  <a:pt x="1307523" y="1645227"/>
                  <a:pt x="1298864" y="1636568"/>
                  <a:pt x="1324841" y="1636568"/>
                </a:cubicBezTo>
                <a:cubicBezTo>
                  <a:pt x="1342159" y="1636568"/>
                  <a:pt x="1333500" y="1653886"/>
                  <a:pt x="1342159" y="1662546"/>
                </a:cubicBezTo>
                <a:cubicBezTo>
                  <a:pt x="1359477" y="1653886"/>
                  <a:pt x="1368137" y="1627909"/>
                  <a:pt x="1385455" y="1627909"/>
                </a:cubicBezTo>
                <a:cubicBezTo>
                  <a:pt x="1411432" y="1627909"/>
                  <a:pt x="1402773" y="1645227"/>
                  <a:pt x="1420091" y="1645227"/>
                </a:cubicBezTo>
                <a:cubicBezTo>
                  <a:pt x="1446068" y="1645227"/>
                  <a:pt x="1454727" y="1619250"/>
                  <a:pt x="1480705" y="1610591"/>
                </a:cubicBezTo>
                <a:cubicBezTo>
                  <a:pt x="1480705" y="1619250"/>
                  <a:pt x="1480705" y="1627909"/>
                  <a:pt x="1489364" y="1636568"/>
                </a:cubicBezTo>
                <a:cubicBezTo>
                  <a:pt x="1506682" y="1636568"/>
                  <a:pt x="1515341" y="1619250"/>
                  <a:pt x="1524000" y="1601932"/>
                </a:cubicBezTo>
                <a:lnTo>
                  <a:pt x="1549977" y="1601932"/>
                </a:lnTo>
                <a:cubicBezTo>
                  <a:pt x="1549977" y="1610591"/>
                  <a:pt x="1549977" y="1619250"/>
                  <a:pt x="1558637" y="1627909"/>
                </a:cubicBezTo>
                <a:cubicBezTo>
                  <a:pt x="1584614" y="1619250"/>
                  <a:pt x="1601932" y="1593273"/>
                  <a:pt x="1619250" y="1593273"/>
                </a:cubicBezTo>
                <a:cubicBezTo>
                  <a:pt x="1636568" y="1593273"/>
                  <a:pt x="1679864" y="1593273"/>
                  <a:pt x="1688523" y="1627909"/>
                </a:cubicBezTo>
                <a:cubicBezTo>
                  <a:pt x="1688523" y="1627909"/>
                  <a:pt x="1697182" y="1619250"/>
                  <a:pt x="1697182" y="1610591"/>
                </a:cubicBezTo>
                <a:lnTo>
                  <a:pt x="1731818" y="1610591"/>
                </a:lnTo>
                <a:cubicBezTo>
                  <a:pt x="1740477" y="1619250"/>
                  <a:pt x="1740477" y="1645227"/>
                  <a:pt x="1757796" y="1645227"/>
                </a:cubicBezTo>
                <a:cubicBezTo>
                  <a:pt x="1783773" y="1645227"/>
                  <a:pt x="1757796" y="1627909"/>
                  <a:pt x="1775114" y="1627909"/>
                </a:cubicBezTo>
                <a:cubicBezTo>
                  <a:pt x="1801091" y="1627909"/>
                  <a:pt x="1809750" y="1662546"/>
                  <a:pt x="1835727" y="1662546"/>
                </a:cubicBezTo>
                <a:cubicBezTo>
                  <a:pt x="1853046" y="1662546"/>
                  <a:pt x="1827068" y="1645227"/>
                  <a:pt x="1844387" y="1645227"/>
                </a:cubicBezTo>
                <a:cubicBezTo>
                  <a:pt x="1870364" y="1645227"/>
                  <a:pt x="1861705" y="1653886"/>
                  <a:pt x="1879023" y="1653886"/>
                </a:cubicBezTo>
                <a:cubicBezTo>
                  <a:pt x="1879023" y="1714500"/>
                  <a:pt x="1887682" y="1783773"/>
                  <a:pt x="1896341" y="1844386"/>
                </a:cubicBezTo>
                <a:lnTo>
                  <a:pt x="1913659" y="1827068"/>
                </a:lnTo>
                <a:cubicBezTo>
                  <a:pt x="1922318" y="1835727"/>
                  <a:pt x="1922318" y="1853046"/>
                  <a:pt x="1948296" y="1853046"/>
                </a:cubicBezTo>
                <a:cubicBezTo>
                  <a:pt x="1965614" y="1853046"/>
                  <a:pt x="1948296" y="1835727"/>
                  <a:pt x="1974273" y="1835727"/>
                </a:cubicBezTo>
                <a:cubicBezTo>
                  <a:pt x="1991591" y="1835727"/>
                  <a:pt x="1991591" y="1844386"/>
                  <a:pt x="2000250" y="1844386"/>
                </a:cubicBezTo>
                <a:cubicBezTo>
                  <a:pt x="2008909" y="1853046"/>
                  <a:pt x="2026227" y="1844386"/>
                  <a:pt x="2043546" y="1844386"/>
                </a:cubicBezTo>
                <a:cubicBezTo>
                  <a:pt x="2052205" y="1853046"/>
                  <a:pt x="2052205" y="1861705"/>
                  <a:pt x="2060864" y="1861705"/>
                </a:cubicBezTo>
                <a:cubicBezTo>
                  <a:pt x="2147455" y="1879023"/>
                  <a:pt x="2294659" y="1913659"/>
                  <a:pt x="2372591" y="1991591"/>
                </a:cubicBezTo>
                <a:cubicBezTo>
                  <a:pt x="2372591" y="1991591"/>
                  <a:pt x="2381250" y="2000250"/>
                  <a:pt x="2389909" y="1991591"/>
                </a:cubicBezTo>
                <a:cubicBezTo>
                  <a:pt x="2424546" y="2034886"/>
                  <a:pt x="2459182" y="2069523"/>
                  <a:pt x="2502478" y="2095500"/>
                </a:cubicBezTo>
                <a:cubicBezTo>
                  <a:pt x="2545773" y="2130136"/>
                  <a:pt x="2580409" y="2138796"/>
                  <a:pt x="2632364" y="2190750"/>
                </a:cubicBezTo>
                <a:cubicBezTo>
                  <a:pt x="2667000" y="2216727"/>
                  <a:pt x="2718955" y="2260023"/>
                  <a:pt x="2779568" y="2277341"/>
                </a:cubicBezTo>
                <a:cubicBezTo>
                  <a:pt x="2796887" y="2286000"/>
                  <a:pt x="2822864" y="2277341"/>
                  <a:pt x="2848841" y="2286000"/>
                </a:cubicBezTo>
                <a:cubicBezTo>
                  <a:pt x="2874819" y="2294659"/>
                  <a:pt x="2909455" y="2311977"/>
                  <a:pt x="2935432" y="2329296"/>
                </a:cubicBezTo>
                <a:cubicBezTo>
                  <a:pt x="2944091" y="2320636"/>
                  <a:pt x="2952750" y="2320636"/>
                  <a:pt x="2961409" y="2311977"/>
                </a:cubicBezTo>
                <a:cubicBezTo>
                  <a:pt x="2892137" y="2251364"/>
                  <a:pt x="2926773" y="2182091"/>
                  <a:pt x="2909455" y="2112818"/>
                </a:cubicBezTo>
                <a:cubicBezTo>
                  <a:pt x="2900796" y="2121477"/>
                  <a:pt x="2900796" y="2147455"/>
                  <a:pt x="2900796" y="2147455"/>
                </a:cubicBezTo>
                <a:cubicBezTo>
                  <a:pt x="2883478" y="2147455"/>
                  <a:pt x="2866159" y="2147455"/>
                  <a:pt x="2857500" y="2164773"/>
                </a:cubicBezTo>
                <a:cubicBezTo>
                  <a:pt x="2892137" y="2190750"/>
                  <a:pt x="2883478" y="2147455"/>
                  <a:pt x="2900796" y="2190750"/>
                </a:cubicBezTo>
                <a:lnTo>
                  <a:pt x="2883478" y="2173432"/>
                </a:lnTo>
                <a:cubicBezTo>
                  <a:pt x="2883478" y="2199409"/>
                  <a:pt x="2892137" y="2208068"/>
                  <a:pt x="2883478" y="2216727"/>
                </a:cubicBezTo>
                <a:cubicBezTo>
                  <a:pt x="2874819" y="2225386"/>
                  <a:pt x="2874819" y="2234046"/>
                  <a:pt x="2874819" y="2242705"/>
                </a:cubicBezTo>
                <a:cubicBezTo>
                  <a:pt x="2883478" y="2251364"/>
                  <a:pt x="2900796" y="2242705"/>
                  <a:pt x="2909455" y="2242705"/>
                </a:cubicBezTo>
                <a:lnTo>
                  <a:pt x="2909455" y="2286000"/>
                </a:lnTo>
                <a:cubicBezTo>
                  <a:pt x="2892137" y="2268682"/>
                  <a:pt x="2874819" y="2268682"/>
                  <a:pt x="2866159" y="2251364"/>
                </a:cubicBezTo>
                <a:cubicBezTo>
                  <a:pt x="2866159" y="2251364"/>
                  <a:pt x="2857500" y="2260023"/>
                  <a:pt x="2857500" y="2268682"/>
                </a:cubicBezTo>
                <a:cubicBezTo>
                  <a:pt x="2831523" y="2260023"/>
                  <a:pt x="2814205" y="2242705"/>
                  <a:pt x="2788228" y="2225386"/>
                </a:cubicBezTo>
                <a:cubicBezTo>
                  <a:pt x="2805546" y="2216727"/>
                  <a:pt x="2814205" y="2190750"/>
                  <a:pt x="2822864" y="2164773"/>
                </a:cubicBezTo>
                <a:cubicBezTo>
                  <a:pt x="2831523" y="2173432"/>
                  <a:pt x="2831523" y="2173432"/>
                  <a:pt x="2848841" y="2164773"/>
                </a:cubicBezTo>
                <a:cubicBezTo>
                  <a:pt x="2840182" y="2156114"/>
                  <a:pt x="2840182" y="2138796"/>
                  <a:pt x="2831523" y="2130136"/>
                </a:cubicBezTo>
                <a:cubicBezTo>
                  <a:pt x="2822864" y="2147455"/>
                  <a:pt x="2796887" y="2164773"/>
                  <a:pt x="2788228" y="2190750"/>
                </a:cubicBezTo>
                <a:cubicBezTo>
                  <a:pt x="2779568" y="2190750"/>
                  <a:pt x="2779568" y="2173432"/>
                  <a:pt x="2770909" y="2156114"/>
                </a:cubicBezTo>
                <a:cubicBezTo>
                  <a:pt x="2762250" y="2164773"/>
                  <a:pt x="2744932" y="2182091"/>
                  <a:pt x="2727614" y="2190750"/>
                </a:cubicBezTo>
                <a:cubicBezTo>
                  <a:pt x="2744932" y="2147455"/>
                  <a:pt x="2770909" y="2130136"/>
                  <a:pt x="2796887" y="2095500"/>
                </a:cubicBezTo>
                <a:cubicBezTo>
                  <a:pt x="2796887" y="2095500"/>
                  <a:pt x="2796887" y="2104159"/>
                  <a:pt x="2805546" y="2112818"/>
                </a:cubicBezTo>
                <a:cubicBezTo>
                  <a:pt x="2822864" y="2104159"/>
                  <a:pt x="2822864" y="2078182"/>
                  <a:pt x="2840182" y="2060864"/>
                </a:cubicBezTo>
                <a:cubicBezTo>
                  <a:pt x="2848841" y="2069523"/>
                  <a:pt x="2857500" y="2078182"/>
                  <a:pt x="2848841" y="2086841"/>
                </a:cubicBezTo>
                <a:cubicBezTo>
                  <a:pt x="2857500" y="2095500"/>
                  <a:pt x="2857500" y="2086841"/>
                  <a:pt x="2874819" y="2086841"/>
                </a:cubicBezTo>
                <a:cubicBezTo>
                  <a:pt x="2900796" y="2086841"/>
                  <a:pt x="2892137" y="2112818"/>
                  <a:pt x="2900796" y="2121477"/>
                </a:cubicBezTo>
                <a:cubicBezTo>
                  <a:pt x="2883478" y="1974273"/>
                  <a:pt x="3030682" y="1896341"/>
                  <a:pt x="3160569" y="1809750"/>
                </a:cubicBezTo>
                <a:lnTo>
                  <a:pt x="3160569" y="1610591"/>
                </a:lnTo>
                <a:cubicBezTo>
                  <a:pt x="3195205" y="1610591"/>
                  <a:pt x="3238500" y="1610591"/>
                  <a:pt x="3290455" y="1584614"/>
                </a:cubicBezTo>
                <a:lnTo>
                  <a:pt x="3307773" y="1601932"/>
                </a:lnTo>
                <a:cubicBezTo>
                  <a:pt x="3316432" y="1584614"/>
                  <a:pt x="3325091" y="1575955"/>
                  <a:pt x="3342409" y="1575955"/>
                </a:cubicBezTo>
                <a:cubicBezTo>
                  <a:pt x="3368387" y="1575955"/>
                  <a:pt x="3351069" y="1593273"/>
                  <a:pt x="3359728" y="1601932"/>
                </a:cubicBezTo>
                <a:cubicBezTo>
                  <a:pt x="3368387" y="1584614"/>
                  <a:pt x="3403023" y="1567296"/>
                  <a:pt x="3420341" y="1567296"/>
                </a:cubicBezTo>
                <a:cubicBezTo>
                  <a:pt x="3446319" y="1567296"/>
                  <a:pt x="3437659" y="1575955"/>
                  <a:pt x="3463637" y="1575955"/>
                </a:cubicBezTo>
                <a:close/>
                <a:moveTo>
                  <a:pt x="3939887" y="1506682"/>
                </a:moveTo>
                <a:cubicBezTo>
                  <a:pt x="3931228" y="1515341"/>
                  <a:pt x="3913909" y="1524000"/>
                  <a:pt x="3905250" y="1532659"/>
                </a:cubicBezTo>
                <a:lnTo>
                  <a:pt x="3879273" y="1532659"/>
                </a:lnTo>
                <a:cubicBezTo>
                  <a:pt x="3887932" y="1524000"/>
                  <a:pt x="3905250" y="1515341"/>
                  <a:pt x="3913909" y="1506682"/>
                </a:cubicBezTo>
                <a:lnTo>
                  <a:pt x="3939887" y="1506682"/>
                </a:lnTo>
                <a:close/>
                <a:moveTo>
                  <a:pt x="3974523" y="1524000"/>
                </a:moveTo>
                <a:cubicBezTo>
                  <a:pt x="3974523" y="1515341"/>
                  <a:pt x="3991841" y="1498023"/>
                  <a:pt x="4000500" y="1498023"/>
                </a:cubicBezTo>
                <a:cubicBezTo>
                  <a:pt x="4000500" y="1506682"/>
                  <a:pt x="3983182" y="1515341"/>
                  <a:pt x="3974523" y="1524000"/>
                </a:cubicBezTo>
                <a:close/>
                <a:moveTo>
                  <a:pt x="3437659" y="1489364"/>
                </a:moveTo>
                <a:lnTo>
                  <a:pt x="3896591" y="1489364"/>
                </a:lnTo>
                <a:cubicBezTo>
                  <a:pt x="3887932" y="1498023"/>
                  <a:pt x="3870614" y="1506682"/>
                  <a:pt x="3861955" y="1515341"/>
                </a:cubicBezTo>
                <a:lnTo>
                  <a:pt x="3299114" y="1515341"/>
                </a:lnTo>
                <a:cubicBezTo>
                  <a:pt x="3333750" y="1498023"/>
                  <a:pt x="3385705" y="1472046"/>
                  <a:pt x="3411682" y="1472046"/>
                </a:cubicBezTo>
                <a:cubicBezTo>
                  <a:pt x="3429000" y="1472046"/>
                  <a:pt x="3411682" y="1489364"/>
                  <a:pt x="3437659" y="1489364"/>
                </a:cubicBezTo>
                <a:close/>
                <a:moveTo>
                  <a:pt x="4069773" y="1428750"/>
                </a:moveTo>
                <a:cubicBezTo>
                  <a:pt x="4061114" y="1437409"/>
                  <a:pt x="4043796" y="1446068"/>
                  <a:pt x="4035137" y="1454727"/>
                </a:cubicBezTo>
                <a:lnTo>
                  <a:pt x="4009159" y="1454727"/>
                </a:lnTo>
                <a:cubicBezTo>
                  <a:pt x="4017819" y="1446068"/>
                  <a:pt x="4035137" y="1437409"/>
                  <a:pt x="4043796" y="1428750"/>
                </a:cubicBezTo>
                <a:lnTo>
                  <a:pt x="4069773" y="1428750"/>
                </a:lnTo>
                <a:close/>
                <a:moveTo>
                  <a:pt x="4104409" y="1437409"/>
                </a:moveTo>
                <a:cubicBezTo>
                  <a:pt x="4104409" y="1428750"/>
                  <a:pt x="4113069" y="1420091"/>
                  <a:pt x="4121728" y="1428750"/>
                </a:cubicBezTo>
                <a:cubicBezTo>
                  <a:pt x="4121728" y="1428750"/>
                  <a:pt x="4113069" y="1437409"/>
                  <a:pt x="4104409" y="1437409"/>
                </a:cubicBezTo>
                <a:close/>
                <a:moveTo>
                  <a:pt x="3610841" y="1420091"/>
                </a:moveTo>
                <a:cubicBezTo>
                  <a:pt x="3740728" y="1428750"/>
                  <a:pt x="3870614" y="1428750"/>
                  <a:pt x="4000500" y="1428750"/>
                </a:cubicBezTo>
                <a:cubicBezTo>
                  <a:pt x="3922569" y="1428750"/>
                  <a:pt x="3948546" y="1454727"/>
                  <a:pt x="3922569" y="1454727"/>
                </a:cubicBezTo>
                <a:lnTo>
                  <a:pt x="3454978" y="1454727"/>
                </a:lnTo>
                <a:cubicBezTo>
                  <a:pt x="3498273" y="1446068"/>
                  <a:pt x="3558887" y="1411432"/>
                  <a:pt x="3584864" y="1411432"/>
                </a:cubicBezTo>
                <a:cubicBezTo>
                  <a:pt x="3602182" y="1411432"/>
                  <a:pt x="3602182" y="1420091"/>
                  <a:pt x="3610841" y="1420091"/>
                </a:cubicBezTo>
                <a:close/>
                <a:moveTo>
                  <a:pt x="4182341" y="1350818"/>
                </a:moveTo>
                <a:cubicBezTo>
                  <a:pt x="4173682" y="1359477"/>
                  <a:pt x="4156364" y="1376796"/>
                  <a:pt x="4130387" y="1376796"/>
                </a:cubicBezTo>
                <a:lnTo>
                  <a:pt x="4156364" y="1350818"/>
                </a:lnTo>
                <a:lnTo>
                  <a:pt x="4182341" y="1350818"/>
                </a:lnTo>
                <a:close/>
                <a:moveTo>
                  <a:pt x="4043796" y="1359477"/>
                </a:moveTo>
                <a:cubicBezTo>
                  <a:pt x="4043796" y="1359477"/>
                  <a:pt x="4026478" y="1376796"/>
                  <a:pt x="4017819" y="1394114"/>
                </a:cubicBezTo>
                <a:lnTo>
                  <a:pt x="3619500" y="1394114"/>
                </a:lnTo>
                <a:cubicBezTo>
                  <a:pt x="3645478" y="1385455"/>
                  <a:pt x="3688773" y="1350818"/>
                  <a:pt x="3706091" y="1350818"/>
                </a:cubicBezTo>
                <a:cubicBezTo>
                  <a:pt x="3732069" y="1350818"/>
                  <a:pt x="3740728" y="1359477"/>
                  <a:pt x="4043796" y="1359477"/>
                </a:cubicBezTo>
                <a:close/>
                <a:moveTo>
                  <a:pt x="4242955" y="1342159"/>
                </a:moveTo>
                <a:cubicBezTo>
                  <a:pt x="4234296" y="1350818"/>
                  <a:pt x="4225637" y="1342159"/>
                  <a:pt x="4216978" y="1350818"/>
                </a:cubicBezTo>
                <a:cubicBezTo>
                  <a:pt x="4216978" y="1350818"/>
                  <a:pt x="4216978" y="1342159"/>
                  <a:pt x="4225637" y="1333500"/>
                </a:cubicBezTo>
                <a:cubicBezTo>
                  <a:pt x="4225637" y="1333500"/>
                  <a:pt x="4234296" y="1342159"/>
                  <a:pt x="4242955" y="1342159"/>
                </a:cubicBezTo>
                <a:close/>
                <a:moveTo>
                  <a:pt x="4121728" y="1290205"/>
                </a:moveTo>
                <a:cubicBezTo>
                  <a:pt x="4113069" y="1307523"/>
                  <a:pt x="4130387" y="1316182"/>
                  <a:pt x="4139046" y="1316182"/>
                </a:cubicBezTo>
                <a:cubicBezTo>
                  <a:pt x="4130387" y="1324841"/>
                  <a:pt x="4130387" y="1333500"/>
                  <a:pt x="4104409" y="1333500"/>
                </a:cubicBezTo>
                <a:lnTo>
                  <a:pt x="3732069" y="1333500"/>
                </a:lnTo>
                <a:cubicBezTo>
                  <a:pt x="3749387" y="1324841"/>
                  <a:pt x="3775364" y="1298864"/>
                  <a:pt x="3801341" y="1290205"/>
                </a:cubicBezTo>
                <a:lnTo>
                  <a:pt x="4121728" y="1290205"/>
                </a:lnTo>
                <a:close/>
                <a:moveTo>
                  <a:pt x="4242955" y="1290205"/>
                </a:moveTo>
                <a:cubicBezTo>
                  <a:pt x="4251614" y="1281546"/>
                  <a:pt x="4268932" y="1264227"/>
                  <a:pt x="4286251" y="1255568"/>
                </a:cubicBezTo>
                <a:cubicBezTo>
                  <a:pt x="4312228" y="1246909"/>
                  <a:pt x="4260273" y="1290205"/>
                  <a:pt x="4242955" y="1290205"/>
                </a:cubicBezTo>
                <a:close/>
                <a:moveTo>
                  <a:pt x="4329546" y="1264227"/>
                </a:moveTo>
                <a:cubicBezTo>
                  <a:pt x="4329546" y="1255568"/>
                  <a:pt x="4329546" y="1246909"/>
                  <a:pt x="4346864" y="1255568"/>
                </a:cubicBezTo>
                <a:cubicBezTo>
                  <a:pt x="4346864" y="1255568"/>
                  <a:pt x="4338205" y="1264227"/>
                  <a:pt x="4329546" y="1264227"/>
                </a:cubicBezTo>
                <a:close/>
                <a:moveTo>
                  <a:pt x="4191000" y="1229591"/>
                </a:moveTo>
                <a:cubicBezTo>
                  <a:pt x="4191000" y="1238250"/>
                  <a:pt x="4199660" y="1246909"/>
                  <a:pt x="4208319" y="1246909"/>
                </a:cubicBezTo>
                <a:cubicBezTo>
                  <a:pt x="4208319" y="1246909"/>
                  <a:pt x="4208319" y="1264227"/>
                  <a:pt x="4182341" y="1264227"/>
                </a:cubicBezTo>
                <a:lnTo>
                  <a:pt x="3810000" y="1264227"/>
                </a:lnTo>
                <a:cubicBezTo>
                  <a:pt x="3818659" y="1255568"/>
                  <a:pt x="3827319" y="1238250"/>
                  <a:pt x="3835978" y="1229591"/>
                </a:cubicBezTo>
                <a:lnTo>
                  <a:pt x="4191000" y="1229591"/>
                </a:lnTo>
                <a:close/>
                <a:moveTo>
                  <a:pt x="4355523" y="1194955"/>
                </a:moveTo>
                <a:cubicBezTo>
                  <a:pt x="4364182" y="1186296"/>
                  <a:pt x="4381501" y="1168977"/>
                  <a:pt x="4390160" y="1168977"/>
                </a:cubicBezTo>
                <a:cubicBezTo>
                  <a:pt x="4381501" y="1177636"/>
                  <a:pt x="4372841" y="1194955"/>
                  <a:pt x="4355523" y="1194955"/>
                </a:cubicBezTo>
                <a:close/>
                <a:moveTo>
                  <a:pt x="4442114" y="1099705"/>
                </a:moveTo>
                <a:cubicBezTo>
                  <a:pt x="4442114" y="1099705"/>
                  <a:pt x="4433455" y="1099705"/>
                  <a:pt x="4424796" y="1091046"/>
                </a:cubicBezTo>
                <a:cubicBezTo>
                  <a:pt x="4433455" y="1082386"/>
                  <a:pt x="4442114" y="1065068"/>
                  <a:pt x="4450773" y="1065068"/>
                </a:cubicBezTo>
                <a:cubicBezTo>
                  <a:pt x="4459432" y="1065068"/>
                  <a:pt x="4450773" y="1082386"/>
                  <a:pt x="4442114" y="1099705"/>
                </a:cubicBezTo>
                <a:close/>
                <a:moveTo>
                  <a:pt x="4372841" y="1108364"/>
                </a:moveTo>
                <a:lnTo>
                  <a:pt x="4346864" y="1056409"/>
                </a:lnTo>
                <a:cubicBezTo>
                  <a:pt x="4364182" y="1073727"/>
                  <a:pt x="4372841" y="1091046"/>
                  <a:pt x="4372841" y="1108364"/>
                </a:cubicBezTo>
                <a:close/>
                <a:moveTo>
                  <a:pt x="4338205" y="1047750"/>
                </a:moveTo>
                <a:cubicBezTo>
                  <a:pt x="4329546" y="1047750"/>
                  <a:pt x="4320887" y="1039091"/>
                  <a:pt x="4312228" y="1030432"/>
                </a:cubicBezTo>
                <a:cubicBezTo>
                  <a:pt x="4320887" y="1030432"/>
                  <a:pt x="4329546" y="1039091"/>
                  <a:pt x="4338205" y="1047750"/>
                </a:cubicBezTo>
                <a:close/>
                <a:moveTo>
                  <a:pt x="3454978" y="1065068"/>
                </a:moveTo>
                <a:cubicBezTo>
                  <a:pt x="3454978" y="969818"/>
                  <a:pt x="3506932" y="1004455"/>
                  <a:pt x="3506932" y="1004455"/>
                </a:cubicBezTo>
                <a:cubicBezTo>
                  <a:pt x="3506932" y="1030432"/>
                  <a:pt x="3472296" y="1047750"/>
                  <a:pt x="3454978" y="1065068"/>
                </a:cubicBezTo>
                <a:close/>
                <a:moveTo>
                  <a:pt x="4459432" y="1004455"/>
                </a:moveTo>
                <a:lnTo>
                  <a:pt x="4459432" y="969818"/>
                </a:lnTo>
                <a:cubicBezTo>
                  <a:pt x="4468091" y="978477"/>
                  <a:pt x="4459432" y="995795"/>
                  <a:pt x="4459432" y="1004455"/>
                </a:cubicBezTo>
                <a:close/>
                <a:moveTo>
                  <a:pt x="4191000" y="969818"/>
                </a:moveTo>
                <a:cubicBezTo>
                  <a:pt x="4182341" y="969818"/>
                  <a:pt x="4165023" y="961159"/>
                  <a:pt x="4156364" y="961159"/>
                </a:cubicBezTo>
                <a:cubicBezTo>
                  <a:pt x="4165023" y="961159"/>
                  <a:pt x="4182341" y="969818"/>
                  <a:pt x="4191000" y="969818"/>
                </a:cubicBezTo>
                <a:close/>
                <a:moveTo>
                  <a:pt x="4147705" y="952500"/>
                </a:moveTo>
                <a:cubicBezTo>
                  <a:pt x="4139046" y="952500"/>
                  <a:pt x="4121728" y="943841"/>
                  <a:pt x="4113069" y="943841"/>
                </a:cubicBezTo>
                <a:cubicBezTo>
                  <a:pt x="4121728" y="943841"/>
                  <a:pt x="4139046" y="952500"/>
                  <a:pt x="4147705" y="952500"/>
                </a:cubicBezTo>
                <a:close/>
                <a:moveTo>
                  <a:pt x="3974523" y="943841"/>
                </a:moveTo>
                <a:cubicBezTo>
                  <a:pt x="4000500" y="961159"/>
                  <a:pt x="4017819" y="961159"/>
                  <a:pt x="4043796" y="969818"/>
                </a:cubicBezTo>
                <a:cubicBezTo>
                  <a:pt x="4000500" y="969818"/>
                  <a:pt x="3948546" y="969818"/>
                  <a:pt x="3905250" y="978477"/>
                </a:cubicBezTo>
                <a:lnTo>
                  <a:pt x="3896591" y="995795"/>
                </a:lnTo>
                <a:lnTo>
                  <a:pt x="4043796" y="995795"/>
                </a:lnTo>
                <a:cubicBezTo>
                  <a:pt x="4052455" y="995795"/>
                  <a:pt x="4052455" y="1013114"/>
                  <a:pt x="4078432" y="1013114"/>
                </a:cubicBezTo>
                <a:cubicBezTo>
                  <a:pt x="4095750" y="1013114"/>
                  <a:pt x="4095750" y="995795"/>
                  <a:pt x="4095750" y="995795"/>
                </a:cubicBezTo>
                <a:lnTo>
                  <a:pt x="4121728" y="1004455"/>
                </a:lnTo>
                <a:cubicBezTo>
                  <a:pt x="4121728" y="1004455"/>
                  <a:pt x="4121728" y="1013114"/>
                  <a:pt x="4113069" y="1021773"/>
                </a:cubicBezTo>
                <a:cubicBezTo>
                  <a:pt x="4130387" y="1065068"/>
                  <a:pt x="4165023" y="1030432"/>
                  <a:pt x="4199660" y="1047750"/>
                </a:cubicBezTo>
                <a:cubicBezTo>
                  <a:pt x="4199660" y="1047750"/>
                  <a:pt x="4199660" y="1056409"/>
                  <a:pt x="4191000" y="1065068"/>
                </a:cubicBezTo>
                <a:cubicBezTo>
                  <a:pt x="4208319" y="1082386"/>
                  <a:pt x="4216978" y="1082386"/>
                  <a:pt x="4242955" y="1091046"/>
                </a:cubicBezTo>
                <a:cubicBezTo>
                  <a:pt x="4242955" y="1091046"/>
                  <a:pt x="4251614" y="1082386"/>
                  <a:pt x="4251614" y="1108364"/>
                </a:cubicBezTo>
                <a:cubicBezTo>
                  <a:pt x="4251614" y="1125682"/>
                  <a:pt x="4234296" y="1125682"/>
                  <a:pt x="4225637" y="1143000"/>
                </a:cubicBezTo>
                <a:lnTo>
                  <a:pt x="3896591" y="1151659"/>
                </a:lnTo>
                <a:lnTo>
                  <a:pt x="3896591" y="1168977"/>
                </a:lnTo>
                <a:lnTo>
                  <a:pt x="4251614" y="1168977"/>
                </a:lnTo>
                <a:cubicBezTo>
                  <a:pt x="4251614" y="1177636"/>
                  <a:pt x="4242955" y="1194955"/>
                  <a:pt x="4225637" y="1203614"/>
                </a:cubicBezTo>
                <a:lnTo>
                  <a:pt x="3853296" y="1203614"/>
                </a:lnTo>
                <a:cubicBezTo>
                  <a:pt x="3879273" y="1177636"/>
                  <a:pt x="3861955" y="1134341"/>
                  <a:pt x="3870614" y="1108364"/>
                </a:cubicBezTo>
                <a:lnTo>
                  <a:pt x="4087091" y="1108364"/>
                </a:lnTo>
                <a:cubicBezTo>
                  <a:pt x="4104409" y="1108364"/>
                  <a:pt x="4139046" y="1099705"/>
                  <a:pt x="4165023" y="1091046"/>
                </a:cubicBezTo>
                <a:cubicBezTo>
                  <a:pt x="4156364" y="1082386"/>
                  <a:pt x="4139046" y="1082386"/>
                  <a:pt x="3870614" y="1082386"/>
                </a:cubicBezTo>
                <a:lnTo>
                  <a:pt x="3870614" y="1030432"/>
                </a:lnTo>
                <a:lnTo>
                  <a:pt x="4104409" y="1030432"/>
                </a:lnTo>
                <a:cubicBezTo>
                  <a:pt x="4095750" y="1021773"/>
                  <a:pt x="4078432" y="1021773"/>
                  <a:pt x="3870614" y="1021773"/>
                </a:cubicBezTo>
                <a:cubicBezTo>
                  <a:pt x="3870614" y="995795"/>
                  <a:pt x="3870614" y="969818"/>
                  <a:pt x="3861955" y="943841"/>
                </a:cubicBezTo>
                <a:lnTo>
                  <a:pt x="3974523" y="943841"/>
                </a:lnTo>
                <a:close/>
                <a:moveTo>
                  <a:pt x="4104409" y="935182"/>
                </a:moveTo>
                <a:cubicBezTo>
                  <a:pt x="4095750" y="935182"/>
                  <a:pt x="4078432" y="926523"/>
                  <a:pt x="4069773" y="926523"/>
                </a:cubicBezTo>
                <a:cubicBezTo>
                  <a:pt x="4078432" y="926523"/>
                  <a:pt x="4095750" y="935182"/>
                  <a:pt x="4104409" y="935182"/>
                </a:cubicBezTo>
                <a:close/>
                <a:moveTo>
                  <a:pt x="4043796" y="909205"/>
                </a:moveTo>
                <a:cubicBezTo>
                  <a:pt x="4035137" y="909205"/>
                  <a:pt x="4017819" y="900545"/>
                  <a:pt x="4009159" y="891886"/>
                </a:cubicBezTo>
                <a:cubicBezTo>
                  <a:pt x="4017819" y="891886"/>
                  <a:pt x="4035137" y="900545"/>
                  <a:pt x="4043796" y="909205"/>
                </a:cubicBezTo>
                <a:close/>
                <a:moveTo>
                  <a:pt x="3913909" y="891886"/>
                </a:moveTo>
                <a:cubicBezTo>
                  <a:pt x="3922569" y="900545"/>
                  <a:pt x="3922569" y="909205"/>
                  <a:pt x="3931228" y="917864"/>
                </a:cubicBezTo>
                <a:cubicBezTo>
                  <a:pt x="3905250" y="917864"/>
                  <a:pt x="3853296" y="917864"/>
                  <a:pt x="3827319" y="891886"/>
                </a:cubicBezTo>
                <a:lnTo>
                  <a:pt x="3913909" y="891886"/>
                </a:lnTo>
                <a:close/>
                <a:moveTo>
                  <a:pt x="3558887" y="917864"/>
                </a:moveTo>
                <a:lnTo>
                  <a:pt x="3567546" y="891886"/>
                </a:lnTo>
                <a:cubicBezTo>
                  <a:pt x="3567546" y="900545"/>
                  <a:pt x="3567546" y="917864"/>
                  <a:pt x="3558887" y="917864"/>
                </a:cubicBezTo>
                <a:close/>
                <a:moveTo>
                  <a:pt x="3515591" y="917864"/>
                </a:moveTo>
                <a:cubicBezTo>
                  <a:pt x="3524250" y="900545"/>
                  <a:pt x="3532909" y="891886"/>
                  <a:pt x="3550228" y="874568"/>
                </a:cubicBezTo>
                <a:cubicBezTo>
                  <a:pt x="3541569" y="891886"/>
                  <a:pt x="3524250" y="909205"/>
                  <a:pt x="3515591" y="917864"/>
                </a:cubicBezTo>
                <a:close/>
                <a:moveTo>
                  <a:pt x="3498273" y="909205"/>
                </a:moveTo>
                <a:cubicBezTo>
                  <a:pt x="3498273" y="917864"/>
                  <a:pt x="3480955" y="900545"/>
                  <a:pt x="3463637" y="900545"/>
                </a:cubicBezTo>
                <a:lnTo>
                  <a:pt x="3463637" y="865909"/>
                </a:lnTo>
                <a:cubicBezTo>
                  <a:pt x="3463637" y="909205"/>
                  <a:pt x="3480955" y="865909"/>
                  <a:pt x="3498273" y="909205"/>
                </a:cubicBezTo>
                <a:close/>
                <a:moveTo>
                  <a:pt x="4364182" y="874568"/>
                </a:moveTo>
                <a:cubicBezTo>
                  <a:pt x="4355523" y="874568"/>
                  <a:pt x="4338205" y="865909"/>
                  <a:pt x="4320887" y="857250"/>
                </a:cubicBezTo>
                <a:cubicBezTo>
                  <a:pt x="4329546" y="857250"/>
                  <a:pt x="4346864" y="865909"/>
                  <a:pt x="4364182" y="874568"/>
                </a:cubicBezTo>
                <a:close/>
                <a:moveTo>
                  <a:pt x="3879273" y="848591"/>
                </a:moveTo>
                <a:cubicBezTo>
                  <a:pt x="3861955" y="874568"/>
                  <a:pt x="3801341" y="874568"/>
                  <a:pt x="3792682" y="848591"/>
                </a:cubicBezTo>
                <a:lnTo>
                  <a:pt x="3879273" y="848591"/>
                </a:lnTo>
                <a:close/>
                <a:moveTo>
                  <a:pt x="3515591" y="883227"/>
                </a:moveTo>
                <a:cubicBezTo>
                  <a:pt x="3506932" y="883227"/>
                  <a:pt x="3498273" y="865909"/>
                  <a:pt x="3489614" y="848591"/>
                </a:cubicBezTo>
                <a:cubicBezTo>
                  <a:pt x="3498273" y="857250"/>
                  <a:pt x="3506932" y="874568"/>
                  <a:pt x="3515591" y="883227"/>
                </a:cubicBezTo>
                <a:close/>
                <a:moveTo>
                  <a:pt x="3957205" y="848591"/>
                </a:moveTo>
                <a:cubicBezTo>
                  <a:pt x="3948546" y="848591"/>
                  <a:pt x="3931228" y="831273"/>
                  <a:pt x="3931228" y="822614"/>
                </a:cubicBezTo>
                <a:lnTo>
                  <a:pt x="3957205" y="848591"/>
                </a:lnTo>
                <a:close/>
                <a:moveTo>
                  <a:pt x="3853296" y="813955"/>
                </a:moveTo>
                <a:lnTo>
                  <a:pt x="3766705" y="822614"/>
                </a:lnTo>
                <a:lnTo>
                  <a:pt x="3749387" y="805295"/>
                </a:lnTo>
                <a:lnTo>
                  <a:pt x="3853296" y="813955"/>
                </a:lnTo>
                <a:close/>
                <a:moveTo>
                  <a:pt x="3558887" y="822614"/>
                </a:moveTo>
                <a:cubicBezTo>
                  <a:pt x="3567546" y="805295"/>
                  <a:pt x="3584864" y="813955"/>
                  <a:pt x="3584864" y="822614"/>
                </a:cubicBezTo>
                <a:lnTo>
                  <a:pt x="3558887" y="822614"/>
                </a:lnTo>
                <a:close/>
                <a:moveTo>
                  <a:pt x="4528705" y="848591"/>
                </a:moveTo>
                <a:lnTo>
                  <a:pt x="4528705" y="874568"/>
                </a:lnTo>
                <a:cubicBezTo>
                  <a:pt x="4520046" y="874568"/>
                  <a:pt x="4502728" y="865909"/>
                  <a:pt x="4485410" y="857250"/>
                </a:cubicBezTo>
                <a:lnTo>
                  <a:pt x="4502728" y="839932"/>
                </a:lnTo>
                <a:cubicBezTo>
                  <a:pt x="4485410" y="822614"/>
                  <a:pt x="4459432" y="796636"/>
                  <a:pt x="4459432" y="779318"/>
                </a:cubicBezTo>
                <a:lnTo>
                  <a:pt x="4528705" y="848591"/>
                </a:lnTo>
                <a:close/>
                <a:moveTo>
                  <a:pt x="3714750" y="710045"/>
                </a:moveTo>
                <a:cubicBezTo>
                  <a:pt x="3749387" y="701386"/>
                  <a:pt x="3792682" y="701386"/>
                  <a:pt x="3818659" y="710045"/>
                </a:cubicBezTo>
                <a:lnTo>
                  <a:pt x="3714750" y="710045"/>
                </a:lnTo>
                <a:close/>
                <a:moveTo>
                  <a:pt x="3636819" y="658091"/>
                </a:moveTo>
                <a:lnTo>
                  <a:pt x="3636819" y="632114"/>
                </a:lnTo>
                <a:lnTo>
                  <a:pt x="3636819" y="658091"/>
                </a:lnTo>
                <a:close/>
                <a:moveTo>
                  <a:pt x="4294910" y="562841"/>
                </a:moveTo>
                <a:cubicBezTo>
                  <a:pt x="4277591" y="562841"/>
                  <a:pt x="4260273" y="545523"/>
                  <a:pt x="4234296" y="545523"/>
                </a:cubicBezTo>
                <a:cubicBezTo>
                  <a:pt x="4216978" y="545523"/>
                  <a:pt x="4191000" y="562841"/>
                  <a:pt x="4173682" y="562841"/>
                </a:cubicBezTo>
                <a:cubicBezTo>
                  <a:pt x="4234296" y="528205"/>
                  <a:pt x="4294910" y="502227"/>
                  <a:pt x="4355523" y="476250"/>
                </a:cubicBezTo>
                <a:cubicBezTo>
                  <a:pt x="4338205" y="493568"/>
                  <a:pt x="4312228" y="528205"/>
                  <a:pt x="4294910" y="562841"/>
                </a:cubicBezTo>
                <a:close/>
                <a:moveTo>
                  <a:pt x="4502728" y="484909"/>
                </a:moveTo>
                <a:cubicBezTo>
                  <a:pt x="4502728" y="476250"/>
                  <a:pt x="4502728" y="467591"/>
                  <a:pt x="4511387" y="467591"/>
                </a:cubicBezTo>
                <a:cubicBezTo>
                  <a:pt x="4511387" y="467591"/>
                  <a:pt x="4502728" y="476250"/>
                  <a:pt x="4502728" y="484909"/>
                </a:cubicBezTo>
                <a:close/>
                <a:moveTo>
                  <a:pt x="4216978" y="510886"/>
                </a:moveTo>
                <a:cubicBezTo>
                  <a:pt x="4139046" y="554182"/>
                  <a:pt x="4069773" y="623455"/>
                  <a:pt x="3991841" y="692727"/>
                </a:cubicBezTo>
                <a:cubicBezTo>
                  <a:pt x="4069773" y="562841"/>
                  <a:pt x="4234296" y="476250"/>
                  <a:pt x="4346864" y="441614"/>
                </a:cubicBezTo>
                <a:cubicBezTo>
                  <a:pt x="4320887" y="458932"/>
                  <a:pt x="4260273" y="476250"/>
                  <a:pt x="4216978" y="510886"/>
                </a:cubicBezTo>
                <a:close/>
                <a:moveTo>
                  <a:pt x="4095750" y="398318"/>
                </a:moveTo>
                <a:cubicBezTo>
                  <a:pt x="4087091" y="415636"/>
                  <a:pt x="4069773" y="432955"/>
                  <a:pt x="4052455" y="441614"/>
                </a:cubicBezTo>
                <a:cubicBezTo>
                  <a:pt x="4026478" y="458932"/>
                  <a:pt x="3974523" y="476250"/>
                  <a:pt x="3948546" y="502227"/>
                </a:cubicBezTo>
                <a:cubicBezTo>
                  <a:pt x="3922569" y="528205"/>
                  <a:pt x="3905250" y="571500"/>
                  <a:pt x="3887932" y="597477"/>
                </a:cubicBezTo>
                <a:cubicBezTo>
                  <a:pt x="3870614" y="606136"/>
                  <a:pt x="3835978" y="606136"/>
                  <a:pt x="3810000" y="623455"/>
                </a:cubicBezTo>
                <a:cubicBezTo>
                  <a:pt x="3835978" y="640773"/>
                  <a:pt x="3870614" y="640773"/>
                  <a:pt x="3896591" y="658091"/>
                </a:cubicBezTo>
                <a:cubicBezTo>
                  <a:pt x="3853296" y="658091"/>
                  <a:pt x="3801341" y="658091"/>
                  <a:pt x="3758046" y="675409"/>
                </a:cubicBezTo>
                <a:cubicBezTo>
                  <a:pt x="3801341" y="684068"/>
                  <a:pt x="3853296" y="684068"/>
                  <a:pt x="3896591" y="684068"/>
                </a:cubicBezTo>
                <a:cubicBezTo>
                  <a:pt x="3879273" y="701386"/>
                  <a:pt x="3870614" y="684068"/>
                  <a:pt x="3870614" y="736023"/>
                </a:cubicBezTo>
                <a:cubicBezTo>
                  <a:pt x="3844637" y="736023"/>
                  <a:pt x="3749387" y="701386"/>
                  <a:pt x="3732069" y="762000"/>
                </a:cubicBezTo>
                <a:cubicBezTo>
                  <a:pt x="3758046" y="762000"/>
                  <a:pt x="3844637" y="736023"/>
                  <a:pt x="3861955" y="787977"/>
                </a:cubicBezTo>
                <a:lnTo>
                  <a:pt x="3740728" y="787977"/>
                </a:lnTo>
                <a:cubicBezTo>
                  <a:pt x="3706091" y="753341"/>
                  <a:pt x="3654137" y="718705"/>
                  <a:pt x="3654137" y="675409"/>
                </a:cubicBezTo>
                <a:cubicBezTo>
                  <a:pt x="3654137" y="597477"/>
                  <a:pt x="3749387" y="536864"/>
                  <a:pt x="3749387" y="528205"/>
                </a:cubicBezTo>
                <a:cubicBezTo>
                  <a:pt x="3749387" y="484909"/>
                  <a:pt x="4009159" y="372341"/>
                  <a:pt x="4104409" y="337705"/>
                </a:cubicBezTo>
                <a:cubicBezTo>
                  <a:pt x="4104409" y="355023"/>
                  <a:pt x="4104409" y="381000"/>
                  <a:pt x="4095750" y="398318"/>
                </a:cubicBezTo>
                <a:close/>
                <a:moveTo>
                  <a:pt x="4346864" y="406977"/>
                </a:moveTo>
                <a:cubicBezTo>
                  <a:pt x="4225637" y="458932"/>
                  <a:pt x="4087091" y="528205"/>
                  <a:pt x="3965864" y="675409"/>
                </a:cubicBezTo>
                <a:cubicBezTo>
                  <a:pt x="3965864" y="658091"/>
                  <a:pt x="3948546" y="632114"/>
                  <a:pt x="3948546" y="606136"/>
                </a:cubicBezTo>
                <a:cubicBezTo>
                  <a:pt x="3948546" y="588818"/>
                  <a:pt x="4043796" y="493568"/>
                  <a:pt x="4052455" y="484909"/>
                </a:cubicBezTo>
                <a:cubicBezTo>
                  <a:pt x="4078432" y="458932"/>
                  <a:pt x="4165023" y="450273"/>
                  <a:pt x="4173682" y="406977"/>
                </a:cubicBezTo>
                <a:cubicBezTo>
                  <a:pt x="4173682" y="406977"/>
                  <a:pt x="4165023" y="415636"/>
                  <a:pt x="4191000" y="415636"/>
                </a:cubicBezTo>
                <a:lnTo>
                  <a:pt x="4225637" y="415636"/>
                </a:lnTo>
                <a:cubicBezTo>
                  <a:pt x="4242955" y="415636"/>
                  <a:pt x="4234296" y="389659"/>
                  <a:pt x="4242955" y="372341"/>
                </a:cubicBezTo>
                <a:cubicBezTo>
                  <a:pt x="4251614" y="372341"/>
                  <a:pt x="4294910" y="381000"/>
                  <a:pt x="4294910" y="346364"/>
                </a:cubicBezTo>
                <a:cubicBezTo>
                  <a:pt x="4312228" y="346364"/>
                  <a:pt x="4338205" y="329045"/>
                  <a:pt x="4355523" y="320386"/>
                </a:cubicBezTo>
                <a:cubicBezTo>
                  <a:pt x="4355523" y="346364"/>
                  <a:pt x="4355523" y="381000"/>
                  <a:pt x="4346864" y="406977"/>
                </a:cubicBezTo>
                <a:close/>
                <a:moveTo>
                  <a:pt x="4043796" y="337705"/>
                </a:moveTo>
                <a:cubicBezTo>
                  <a:pt x="4052455" y="337705"/>
                  <a:pt x="4069773" y="329045"/>
                  <a:pt x="4087091" y="320386"/>
                </a:cubicBezTo>
                <a:cubicBezTo>
                  <a:pt x="4078432" y="329045"/>
                  <a:pt x="4061114" y="337705"/>
                  <a:pt x="4043796" y="337705"/>
                </a:cubicBezTo>
                <a:close/>
                <a:moveTo>
                  <a:pt x="4173682" y="372341"/>
                </a:moveTo>
                <a:lnTo>
                  <a:pt x="4173682" y="303068"/>
                </a:lnTo>
                <a:lnTo>
                  <a:pt x="4173682" y="372341"/>
                </a:lnTo>
                <a:close/>
                <a:moveTo>
                  <a:pt x="4199660" y="363682"/>
                </a:moveTo>
                <a:cubicBezTo>
                  <a:pt x="4191000" y="320386"/>
                  <a:pt x="4191000" y="268432"/>
                  <a:pt x="4199660" y="233795"/>
                </a:cubicBezTo>
                <a:cubicBezTo>
                  <a:pt x="4191000" y="277091"/>
                  <a:pt x="4199660" y="320386"/>
                  <a:pt x="4199660" y="363682"/>
                </a:cubicBezTo>
                <a:close/>
                <a:moveTo>
                  <a:pt x="4251614" y="277091"/>
                </a:moveTo>
                <a:lnTo>
                  <a:pt x="4251614" y="346364"/>
                </a:lnTo>
                <a:lnTo>
                  <a:pt x="4216978" y="346364"/>
                </a:lnTo>
                <a:lnTo>
                  <a:pt x="4216978" y="242455"/>
                </a:lnTo>
                <a:lnTo>
                  <a:pt x="4234296" y="225136"/>
                </a:lnTo>
                <a:cubicBezTo>
                  <a:pt x="4242955" y="242455"/>
                  <a:pt x="4251614" y="251114"/>
                  <a:pt x="4251614" y="277091"/>
                </a:cubicBezTo>
                <a:close/>
                <a:moveTo>
                  <a:pt x="4260273" y="199159"/>
                </a:moveTo>
                <a:cubicBezTo>
                  <a:pt x="4268932" y="207818"/>
                  <a:pt x="4286251" y="216477"/>
                  <a:pt x="4286251" y="242455"/>
                </a:cubicBezTo>
                <a:lnTo>
                  <a:pt x="4286251" y="320386"/>
                </a:lnTo>
                <a:cubicBezTo>
                  <a:pt x="4242955" y="285750"/>
                  <a:pt x="4294910" y="199159"/>
                  <a:pt x="4208319" y="199159"/>
                </a:cubicBezTo>
                <a:lnTo>
                  <a:pt x="4260273" y="199159"/>
                </a:lnTo>
                <a:close/>
                <a:moveTo>
                  <a:pt x="4130387" y="181841"/>
                </a:moveTo>
                <a:lnTo>
                  <a:pt x="4130387" y="225136"/>
                </a:lnTo>
                <a:lnTo>
                  <a:pt x="4104409" y="225136"/>
                </a:lnTo>
                <a:lnTo>
                  <a:pt x="4113069" y="164523"/>
                </a:lnTo>
                <a:cubicBezTo>
                  <a:pt x="4113069" y="164523"/>
                  <a:pt x="4130387" y="173182"/>
                  <a:pt x="4130387" y="181841"/>
                </a:cubicBezTo>
                <a:close/>
                <a:moveTo>
                  <a:pt x="4520046" y="233795"/>
                </a:moveTo>
                <a:lnTo>
                  <a:pt x="4494069" y="233795"/>
                </a:lnTo>
                <a:lnTo>
                  <a:pt x="4494069" y="155864"/>
                </a:lnTo>
                <a:lnTo>
                  <a:pt x="4520046" y="155864"/>
                </a:lnTo>
                <a:lnTo>
                  <a:pt x="4520046" y="233795"/>
                </a:lnTo>
                <a:close/>
                <a:moveTo>
                  <a:pt x="4468091" y="147205"/>
                </a:moveTo>
                <a:lnTo>
                  <a:pt x="4468091" y="225136"/>
                </a:lnTo>
                <a:lnTo>
                  <a:pt x="4442114" y="225136"/>
                </a:lnTo>
                <a:lnTo>
                  <a:pt x="4442114" y="147205"/>
                </a:lnTo>
                <a:lnTo>
                  <a:pt x="4468091" y="147205"/>
                </a:lnTo>
                <a:close/>
                <a:moveTo>
                  <a:pt x="4346864" y="138545"/>
                </a:moveTo>
                <a:lnTo>
                  <a:pt x="4346864" y="207818"/>
                </a:lnTo>
                <a:lnTo>
                  <a:pt x="4312228" y="207818"/>
                </a:lnTo>
                <a:lnTo>
                  <a:pt x="4312228" y="138545"/>
                </a:lnTo>
                <a:lnTo>
                  <a:pt x="4346864" y="138545"/>
                </a:lnTo>
                <a:close/>
                <a:moveTo>
                  <a:pt x="4078432" y="129886"/>
                </a:moveTo>
                <a:cubicBezTo>
                  <a:pt x="4104409" y="129886"/>
                  <a:pt x="4139046" y="121227"/>
                  <a:pt x="4173682" y="121227"/>
                </a:cubicBezTo>
                <a:cubicBezTo>
                  <a:pt x="4147705" y="121227"/>
                  <a:pt x="4113069" y="129886"/>
                  <a:pt x="4078432" y="129886"/>
                </a:cubicBezTo>
                <a:close/>
                <a:moveTo>
                  <a:pt x="4511387" y="95250"/>
                </a:moveTo>
                <a:lnTo>
                  <a:pt x="4476751" y="95250"/>
                </a:lnTo>
                <a:lnTo>
                  <a:pt x="4511387" y="95250"/>
                </a:lnTo>
                <a:close/>
                <a:moveTo>
                  <a:pt x="4182341" y="112568"/>
                </a:moveTo>
                <a:cubicBezTo>
                  <a:pt x="4234296" y="103909"/>
                  <a:pt x="4294910" y="95250"/>
                  <a:pt x="4355523" y="95250"/>
                </a:cubicBezTo>
                <a:cubicBezTo>
                  <a:pt x="4303569" y="95250"/>
                  <a:pt x="4242955" y="103909"/>
                  <a:pt x="4182341" y="112568"/>
                </a:cubicBezTo>
                <a:close/>
                <a:moveTo>
                  <a:pt x="4130387" y="95250"/>
                </a:moveTo>
                <a:cubicBezTo>
                  <a:pt x="4121728" y="95250"/>
                  <a:pt x="4104409" y="103909"/>
                  <a:pt x="4095750" y="95250"/>
                </a:cubicBezTo>
                <a:lnTo>
                  <a:pt x="4130387" y="95250"/>
                </a:lnTo>
                <a:close/>
                <a:moveTo>
                  <a:pt x="4390160" y="86591"/>
                </a:moveTo>
                <a:lnTo>
                  <a:pt x="4364182" y="86591"/>
                </a:lnTo>
                <a:lnTo>
                  <a:pt x="4390160" y="86591"/>
                </a:lnTo>
                <a:close/>
                <a:moveTo>
                  <a:pt x="4234296" y="77932"/>
                </a:moveTo>
                <a:lnTo>
                  <a:pt x="4208319" y="77932"/>
                </a:lnTo>
                <a:lnTo>
                  <a:pt x="4234296" y="77932"/>
                </a:lnTo>
                <a:close/>
                <a:moveTo>
                  <a:pt x="4147705" y="95250"/>
                </a:moveTo>
                <a:cubicBezTo>
                  <a:pt x="4147705" y="86591"/>
                  <a:pt x="4165023" y="77932"/>
                  <a:pt x="4173682" y="95250"/>
                </a:cubicBezTo>
                <a:lnTo>
                  <a:pt x="4147705" y="95250"/>
                </a:lnTo>
                <a:close/>
                <a:moveTo>
                  <a:pt x="4286251" y="69273"/>
                </a:moveTo>
                <a:cubicBezTo>
                  <a:pt x="4277591" y="69273"/>
                  <a:pt x="4260273" y="77932"/>
                  <a:pt x="4260273" y="69273"/>
                </a:cubicBezTo>
                <a:lnTo>
                  <a:pt x="4286251" y="69273"/>
                </a:lnTo>
                <a:close/>
                <a:moveTo>
                  <a:pt x="4329546" y="60614"/>
                </a:moveTo>
                <a:cubicBezTo>
                  <a:pt x="4329546" y="69273"/>
                  <a:pt x="4320887" y="69273"/>
                  <a:pt x="4320887" y="60614"/>
                </a:cubicBezTo>
                <a:lnTo>
                  <a:pt x="4329546" y="60614"/>
                </a:lnTo>
                <a:close/>
                <a:moveTo>
                  <a:pt x="4450773" y="17318"/>
                </a:moveTo>
                <a:lnTo>
                  <a:pt x="4502728" y="17318"/>
                </a:lnTo>
                <a:cubicBezTo>
                  <a:pt x="4511387" y="34636"/>
                  <a:pt x="4520046" y="51955"/>
                  <a:pt x="4528705" y="60614"/>
                </a:cubicBezTo>
                <a:cubicBezTo>
                  <a:pt x="4511387" y="51955"/>
                  <a:pt x="4502728" y="25977"/>
                  <a:pt x="4485410" y="25977"/>
                </a:cubicBezTo>
                <a:cubicBezTo>
                  <a:pt x="4459432" y="25977"/>
                  <a:pt x="4485410" y="43295"/>
                  <a:pt x="4459432" y="43295"/>
                </a:cubicBezTo>
                <a:cubicBezTo>
                  <a:pt x="4442114" y="43295"/>
                  <a:pt x="4433455" y="25977"/>
                  <a:pt x="4424796" y="8659"/>
                </a:cubicBezTo>
                <a:lnTo>
                  <a:pt x="4398819" y="8659"/>
                </a:lnTo>
                <a:lnTo>
                  <a:pt x="4407478" y="86591"/>
                </a:lnTo>
                <a:cubicBezTo>
                  <a:pt x="4407478" y="86591"/>
                  <a:pt x="4433455" y="86591"/>
                  <a:pt x="4442114" y="77932"/>
                </a:cubicBezTo>
                <a:cubicBezTo>
                  <a:pt x="4433455" y="69273"/>
                  <a:pt x="4424796" y="69273"/>
                  <a:pt x="4424796" y="60614"/>
                </a:cubicBezTo>
                <a:cubicBezTo>
                  <a:pt x="4424796" y="60614"/>
                  <a:pt x="4433455" y="51955"/>
                  <a:pt x="4442114" y="51955"/>
                </a:cubicBezTo>
                <a:lnTo>
                  <a:pt x="4459432" y="69273"/>
                </a:lnTo>
                <a:cubicBezTo>
                  <a:pt x="4450773" y="77932"/>
                  <a:pt x="4442114" y="77932"/>
                  <a:pt x="4433455" y="86591"/>
                </a:cubicBezTo>
                <a:cubicBezTo>
                  <a:pt x="4442114" y="95250"/>
                  <a:pt x="4433455" y="95250"/>
                  <a:pt x="4450773" y="95250"/>
                </a:cubicBezTo>
                <a:cubicBezTo>
                  <a:pt x="4459432" y="95250"/>
                  <a:pt x="4468091" y="86591"/>
                  <a:pt x="4476751" y="60614"/>
                </a:cubicBezTo>
                <a:cubicBezTo>
                  <a:pt x="4502728" y="69273"/>
                  <a:pt x="4494069" y="77932"/>
                  <a:pt x="4528705" y="77932"/>
                </a:cubicBezTo>
                <a:cubicBezTo>
                  <a:pt x="4528705" y="86591"/>
                  <a:pt x="4520046" y="95250"/>
                  <a:pt x="4511387" y="103909"/>
                </a:cubicBezTo>
                <a:cubicBezTo>
                  <a:pt x="4520046" y="112568"/>
                  <a:pt x="4528705" y="112568"/>
                  <a:pt x="4528705" y="121227"/>
                </a:cubicBezTo>
                <a:cubicBezTo>
                  <a:pt x="4494069" y="112568"/>
                  <a:pt x="4459432" y="103909"/>
                  <a:pt x="4407478" y="95250"/>
                </a:cubicBezTo>
                <a:cubicBezTo>
                  <a:pt x="4398819" y="103909"/>
                  <a:pt x="4398819" y="121227"/>
                  <a:pt x="4407478" y="502227"/>
                </a:cubicBezTo>
                <a:cubicBezTo>
                  <a:pt x="4416137" y="458932"/>
                  <a:pt x="4433455" y="467591"/>
                  <a:pt x="4468091" y="458932"/>
                </a:cubicBezTo>
                <a:cubicBezTo>
                  <a:pt x="4485410" y="450273"/>
                  <a:pt x="4485410" y="406977"/>
                  <a:pt x="4520046" y="406977"/>
                </a:cubicBezTo>
                <a:cubicBezTo>
                  <a:pt x="4520046" y="415636"/>
                  <a:pt x="4528705" y="424295"/>
                  <a:pt x="4528705" y="536864"/>
                </a:cubicBezTo>
                <a:cubicBezTo>
                  <a:pt x="4520046" y="536864"/>
                  <a:pt x="4502728" y="528205"/>
                  <a:pt x="4494069" y="528205"/>
                </a:cubicBezTo>
                <a:cubicBezTo>
                  <a:pt x="4485410" y="536864"/>
                  <a:pt x="4485410" y="528205"/>
                  <a:pt x="4485410" y="545523"/>
                </a:cubicBezTo>
                <a:cubicBezTo>
                  <a:pt x="4485410" y="571500"/>
                  <a:pt x="4511387" y="580159"/>
                  <a:pt x="4528705" y="580159"/>
                </a:cubicBezTo>
                <a:lnTo>
                  <a:pt x="4528705" y="623455"/>
                </a:lnTo>
                <a:cubicBezTo>
                  <a:pt x="4468091" y="606136"/>
                  <a:pt x="4398819" y="580159"/>
                  <a:pt x="4338205" y="554182"/>
                </a:cubicBezTo>
                <a:cubicBezTo>
                  <a:pt x="4329546" y="562841"/>
                  <a:pt x="4320887" y="554182"/>
                  <a:pt x="4320887" y="580159"/>
                </a:cubicBezTo>
                <a:cubicBezTo>
                  <a:pt x="4320887" y="597477"/>
                  <a:pt x="4381501" y="666750"/>
                  <a:pt x="4424796" y="710045"/>
                </a:cubicBezTo>
                <a:cubicBezTo>
                  <a:pt x="4381501" y="684068"/>
                  <a:pt x="4329546" y="632114"/>
                  <a:pt x="4277591" y="588818"/>
                </a:cubicBezTo>
                <a:cubicBezTo>
                  <a:pt x="4277591" y="588818"/>
                  <a:pt x="4268932" y="588818"/>
                  <a:pt x="4260273" y="597477"/>
                </a:cubicBezTo>
                <a:cubicBezTo>
                  <a:pt x="4268932" y="606136"/>
                  <a:pt x="4286251" y="606136"/>
                  <a:pt x="4294910" y="632114"/>
                </a:cubicBezTo>
                <a:cubicBezTo>
                  <a:pt x="4329546" y="692727"/>
                  <a:pt x="4372841" y="779318"/>
                  <a:pt x="4424796" y="857250"/>
                </a:cubicBezTo>
                <a:cubicBezTo>
                  <a:pt x="4398819" y="831273"/>
                  <a:pt x="4346864" y="805295"/>
                  <a:pt x="4320887" y="779318"/>
                </a:cubicBezTo>
                <a:cubicBezTo>
                  <a:pt x="4303569" y="762000"/>
                  <a:pt x="4286251" y="727364"/>
                  <a:pt x="4260273" y="692727"/>
                </a:cubicBezTo>
                <a:lnTo>
                  <a:pt x="4242955" y="710045"/>
                </a:lnTo>
                <a:cubicBezTo>
                  <a:pt x="4251614" y="718705"/>
                  <a:pt x="4251614" y="744682"/>
                  <a:pt x="4260273" y="753341"/>
                </a:cubicBezTo>
                <a:cubicBezTo>
                  <a:pt x="4251614" y="753341"/>
                  <a:pt x="4234296" y="744682"/>
                  <a:pt x="4216978" y="727364"/>
                </a:cubicBezTo>
                <a:cubicBezTo>
                  <a:pt x="4208319" y="736023"/>
                  <a:pt x="4208319" y="744682"/>
                  <a:pt x="4208319" y="753341"/>
                </a:cubicBezTo>
                <a:cubicBezTo>
                  <a:pt x="4173682" y="744682"/>
                  <a:pt x="4139046" y="736023"/>
                  <a:pt x="4104409" y="718705"/>
                </a:cubicBezTo>
                <a:cubicBezTo>
                  <a:pt x="4121728" y="675409"/>
                  <a:pt x="4139046" y="632114"/>
                  <a:pt x="4147705" y="580159"/>
                </a:cubicBezTo>
                <a:cubicBezTo>
                  <a:pt x="4104409" y="606136"/>
                  <a:pt x="4052455" y="658091"/>
                  <a:pt x="4009159" y="701386"/>
                </a:cubicBezTo>
                <a:lnTo>
                  <a:pt x="4009159" y="727364"/>
                </a:lnTo>
                <a:cubicBezTo>
                  <a:pt x="4035137" y="736023"/>
                  <a:pt x="4069773" y="753341"/>
                  <a:pt x="4087091" y="770659"/>
                </a:cubicBezTo>
                <a:cubicBezTo>
                  <a:pt x="4104409" y="779318"/>
                  <a:pt x="4121728" y="770659"/>
                  <a:pt x="4139046" y="779318"/>
                </a:cubicBezTo>
                <a:cubicBezTo>
                  <a:pt x="4156364" y="779318"/>
                  <a:pt x="4165023" y="822614"/>
                  <a:pt x="4191000" y="822614"/>
                </a:cubicBezTo>
                <a:cubicBezTo>
                  <a:pt x="4208319" y="822614"/>
                  <a:pt x="4199660" y="805295"/>
                  <a:pt x="4216978" y="805295"/>
                </a:cubicBezTo>
                <a:cubicBezTo>
                  <a:pt x="4242955" y="805295"/>
                  <a:pt x="4277591" y="822614"/>
                  <a:pt x="4294910" y="839932"/>
                </a:cubicBezTo>
                <a:cubicBezTo>
                  <a:pt x="4364182" y="805295"/>
                  <a:pt x="4372841" y="891886"/>
                  <a:pt x="4433455" y="900545"/>
                </a:cubicBezTo>
                <a:cubicBezTo>
                  <a:pt x="4476751" y="943841"/>
                  <a:pt x="4476751" y="969818"/>
                  <a:pt x="4476751" y="1013114"/>
                </a:cubicBezTo>
                <a:cubicBezTo>
                  <a:pt x="4476751" y="1039091"/>
                  <a:pt x="4476751" y="1056409"/>
                  <a:pt x="4468091" y="1073727"/>
                </a:cubicBezTo>
                <a:cubicBezTo>
                  <a:pt x="4468091" y="1082386"/>
                  <a:pt x="4459432" y="1091046"/>
                  <a:pt x="4450773" y="1099705"/>
                </a:cubicBezTo>
                <a:cubicBezTo>
                  <a:pt x="4450773" y="1125682"/>
                  <a:pt x="4433455" y="1160318"/>
                  <a:pt x="4407478" y="1186296"/>
                </a:cubicBezTo>
                <a:cubicBezTo>
                  <a:pt x="4329546" y="1212273"/>
                  <a:pt x="4372841" y="1290205"/>
                  <a:pt x="4320887" y="1290205"/>
                </a:cubicBezTo>
                <a:cubicBezTo>
                  <a:pt x="4303569" y="1290205"/>
                  <a:pt x="4329546" y="1272886"/>
                  <a:pt x="4303569" y="1272886"/>
                </a:cubicBezTo>
                <a:cubicBezTo>
                  <a:pt x="4286251" y="1272886"/>
                  <a:pt x="4234296" y="1376796"/>
                  <a:pt x="4216978" y="1376796"/>
                </a:cubicBezTo>
                <a:cubicBezTo>
                  <a:pt x="4191000" y="1376796"/>
                  <a:pt x="4216978" y="1359477"/>
                  <a:pt x="4199660" y="1359477"/>
                </a:cubicBezTo>
                <a:cubicBezTo>
                  <a:pt x="4173682" y="1359477"/>
                  <a:pt x="4121728" y="1463386"/>
                  <a:pt x="4095750" y="1463386"/>
                </a:cubicBezTo>
                <a:cubicBezTo>
                  <a:pt x="4078432" y="1463386"/>
                  <a:pt x="4095750" y="1446068"/>
                  <a:pt x="4069773" y="1446068"/>
                </a:cubicBezTo>
                <a:cubicBezTo>
                  <a:pt x="4052455" y="1446068"/>
                  <a:pt x="3991841" y="1541318"/>
                  <a:pt x="3965864" y="1541318"/>
                </a:cubicBezTo>
                <a:cubicBezTo>
                  <a:pt x="3948546" y="1541318"/>
                  <a:pt x="3957205" y="1524000"/>
                  <a:pt x="3948546" y="1515341"/>
                </a:cubicBezTo>
                <a:cubicBezTo>
                  <a:pt x="3939887" y="1524000"/>
                  <a:pt x="3913909" y="1532659"/>
                  <a:pt x="3905250" y="1549977"/>
                </a:cubicBezTo>
                <a:cubicBezTo>
                  <a:pt x="3905250" y="1549977"/>
                  <a:pt x="3870614" y="1619250"/>
                  <a:pt x="3835978" y="1619250"/>
                </a:cubicBezTo>
                <a:cubicBezTo>
                  <a:pt x="3810000" y="1619250"/>
                  <a:pt x="3827319" y="1601932"/>
                  <a:pt x="3810000" y="1601932"/>
                </a:cubicBezTo>
                <a:cubicBezTo>
                  <a:pt x="3784023" y="1601932"/>
                  <a:pt x="3732069" y="1697182"/>
                  <a:pt x="3714750" y="1697182"/>
                </a:cubicBezTo>
                <a:cubicBezTo>
                  <a:pt x="3688773" y="1697182"/>
                  <a:pt x="3706091" y="1671205"/>
                  <a:pt x="3680114" y="1671205"/>
                </a:cubicBezTo>
                <a:cubicBezTo>
                  <a:pt x="3662796" y="1671205"/>
                  <a:pt x="3654137" y="1688523"/>
                  <a:pt x="3628159" y="1688523"/>
                </a:cubicBezTo>
                <a:cubicBezTo>
                  <a:pt x="3636819" y="1671205"/>
                  <a:pt x="3654137" y="1662546"/>
                  <a:pt x="3671455" y="1645227"/>
                </a:cubicBezTo>
                <a:cubicBezTo>
                  <a:pt x="3673793" y="1645227"/>
                  <a:pt x="3674832" y="1645227"/>
                  <a:pt x="3675178" y="1644708"/>
                </a:cubicBezTo>
                <a:cubicBezTo>
                  <a:pt x="3676131" y="1643409"/>
                  <a:pt x="3671455" y="1638300"/>
                  <a:pt x="3671455" y="1619250"/>
                </a:cubicBezTo>
                <a:cubicBezTo>
                  <a:pt x="3671455" y="1601932"/>
                  <a:pt x="3714750" y="1593273"/>
                  <a:pt x="3732069" y="1593273"/>
                </a:cubicBezTo>
                <a:cubicBezTo>
                  <a:pt x="3749387" y="1593273"/>
                  <a:pt x="3775364" y="1575955"/>
                  <a:pt x="3801341" y="1549977"/>
                </a:cubicBezTo>
                <a:lnTo>
                  <a:pt x="3238500" y="1532659"/>
                </a:lnTo>
                <a:cubicBezTo>
                  <a:pt x="3195205" y="1558636"/>
                  <a:pt x="3143250" y="1584614"/>
                  <a:pt x="3108614" y="1610591"/>
                </a:cubicBezTo>
                <a:cubicBezTo>
                  <a:pt x="3169228" y="1549977"/>
                  <a:pt x="3255819" y="1515341"/>
                  <a:pt x="3333750" y="1480705"/>
                </a:cubicBezTo>
                <a:cubicBezTo>
                  <a:pt x="3394364" y="1454727"/>
                  <a:pt x="3853296" y="1359477"/>
                  <a:pt x="3853296" y="1125682"/>
                </a:cubicBezTo>
                <a:cubicBezTo>
                  <a:pt x="3853296" y="1099705"/>
                  <a:pt x="3853296" y="1082386"/>
                  <a:pt x="3844637" y="1056409"/>
                </a:cubicBezTo>
                <a:cubicBezTo>
                  <a:pt x="3706091" y="1151659"/>
                  <a:pt x="3550228" y="1229591"/>
                  <a:pt x="3411682" y="1272886"/>
                </a:cubicBezTo>
                <a:cubicBezTo>
                  <a:pt x="3212523" y="1333500"/>
                  <a:pt x="3004705" y="1376796"/>
                  <a:pt x="2822864" y="1601932"/>
                </a:cubicBezTo>
                <a:cubicBezTo>
                  <a:pt x="2892137" y="1480705"/>
                  <a:pt x="3039341" y="1394114"/>
                  <a:pt x="3160569" y="1350818"/>
                </a:cubicBezTo>
                <a:cubicBezTo>
                  <a:pt x="3238500" y="1316182"/>
                  <a:pt x="3853296" y="1160318"/>
                  <a:pt x="3853296" y="987136"/>
                </a:cubicBezTo>
                <a:cubicBezTo>
                  <a:pt x="3853296" y="978477"/>
                  <a:pt x="3792682" y="848591"/>
                  <a:pt x="3792682" y="891886"/>
                </a:cubicBezTo>
                <a:cubicBezTo>
                  <a:pt x="3792682" y="917864"/>
                  <a:pt x="3827319" y="961159"/>
                  <a:pt x="3827319" y="978477"/>
                </a:cubicBezTo>
                <a:cubicBezTo>
                  <a:pt x="3827319" y="1082386"/>
                  <a:pt x="3593523" y="1160318"/>
                  <a:pt x="3567546" y="1168977"/>
                </a:cubicBezTo>
                <a:cubicBezTo>
                  <a:pt x="3411682" y="1220932"/>
                  <a:pt x="3255819" y="1272886"/>
                  <a:pt x="3117273" y="1324841"/>
                </a:cubicBezTo>
                <a:cubicBezTo>
                  <a:pt x="3013364" y="1359477"/>
                  <a:pt x="2866159" y="1463386"/>
                  <a:pt x="2770909" y="1558636"/>
                </a:cubicBezTo>
                <a:cubicBezTo>
                  <a:pt x="2944091" y="1359477"/>
                  <a:pt x="3169228" y="1290205"/>
                  <a:pt x="3377046" y="1229591"/>
                </a:cubicBezTo>
                <a:cubicBezTo>
                  <a:pt x="3411682" y="1220932"/>
                  <a:pt x="3775364" y="1108364"/>
                  <a:pt x="3775364" y="1047750"/>
                </a:cubicBezTo>
                <a:cubicBezTo>
                  <a:pt x="3775364" y="1021773"/>
                  <a:pt x="3662796" y="935182"/>
                  <a:pt x="3619500" y="874568"/>
                </a:cubicBezTo>
                <a:cubicBezTo>
                  <a:pt x="3610841" y="891886"/>
                  <a:pt x="3602182" y="917864"/>
                  <a:pt x="3602182" y="935182"/>
                </a:cubicBezTo>
                <a:cubicBezTo>
                  <a:pt x="3602182" y="961159"/>
                  <a:pt x="3610841" y="952500"/>
                  <a:pt x="3610841" y="943841"/>
                </a:cubicBezTo>
                <a:cubicBezTo>
                  <a:pt x="3610841" y="952500"/>
                  <a:pt x="3619500" y="969818"/>
                  <a:pt x="3619500" y="978477"/>
                </a:cubicBezTo>
                <a:cubicBezTo>
                  <a:pt x="3610841" y="978477"/>
                  <a:pt x="3593523" y="969818"/>
                  <a:pt x="3576205" y="978477"/>
                </a:cubicBezTo>
                <a:cubicBezTo>
                  <a:pt x="3593523" y="1013114"/>
                  <a:pt x="3619500" y="1039091"/>
                  <a:pt x="3662796" y="1056409"/>
                </a:cubicBezTo>
                <a:cubicBezTo>
                  <a:pt x="3662796" y="1056409"/>
                  <a:pt x="3662796" y="1065068"/>
                  <a:pt x="3645478" y="1065068"/>
                </a:cubicBezTo>
                <a:cubicBezTo>
                  <a:pt x="3619500" y="1065068"/>
                  <a:pt x="3584864" y="995795"/>
                  <a:pt x="3558887" y="995795"/>
                </a:cubicBezTo>
                <a:cubicBezTo>
                  <a:pt x="3541569" y="995795"/>
                  <a:pt x="3446319" y="1091046"/>
                  <a:pt x="3394364" y="1134341"/>
                </a:cubicBezTo>
                <a:cubicBezTo>
                  <a:pt x="3394364" y="1099705"/>
                  <a:pt x="3420341" y="1082386"/>
                  <a:pt x="3420341" y="1056409"/>
                </a:cubicBezTo>
                <a:cubicBezTo>
                  <a:pt x="3446319" y="1021773"/>
                  <a:pt x="3480955" y="987136"/>
                  <a:pt x="3498273" y="952500"/>
                </a:cubicBezTo>
                <a:cubicBezTo>
                  <a:pt x="3489614" y="943841"/>
                  <a:pt x="3498273" y="943841"/>
                  <a:pt x="3472296" y="943841"/>
                </a:cubicBezTo>
                <a:cubicBezTo>
                  <a:pt x="3454978" y="943841"/>
                  <a:pt x="3290455" y="1117023"/>
                  <a:pt x="3255819" y="1143000"/>
                </a:cubicBezTo>
                <a:cubicBezTo>
                  <a:pt x="3299114" y="1073727"/>
                  <a:pt x="3437659" y="961159"/>
                  <a:pt x="3437659" y="909205"/>
                </a:cubicBezTo>
                <a:cubicBezTo>
                  <a:pt x="3420341" y="917864"/>
                  <a:pt x="3377046" y="926523"/>
                  <a:pt x="3377046" y="952500"/>
                </a:cubicBezTo>
                <a:cubicBezTo>
                  <a:pt x="3377046" y="969818"/>
                  <a:pt x="3385705" y="961159"/>
                  <a:pt x="3394364" y="961159"/>
                </a:cubicBezTo>
                <a:cubicBezTo>
                  <a:pt x="3299114" y="952500"/>
                  <a:pt x="3229841" y="1134341"/>
                  <a:pt x="3151909" y="1134341"/>
                </a:cubicBezTo>
                <a:cubicBezTo>
                  <a:pt x="3264478" y="1039091"/>
                  <a:pt x="3368387" y="952500"/>
                  <a:pt x="3446319" y="874568"/>
                </a:cubicBezTo>
                <a:cubicBezTo>
                  <a:pt x="3454978" y="865909"/>
                  <a:pt x="3454978" y="848591"/>
                  <a:pt x="3454978" y="839932"/>
                </a:cubicBezTo>
                <a:cubicBezTo>
                  <a:pt x="3463637" y="839932"/>
                  <a:pt x="3472296" y="839932"/>
                  <a:pt x="3480955" y="848591"/>
                </a:cubicBezTo>
                <a:cubicBezTo>
                  <a:pt x="3480955" y="822614"/>
                  <a:pt x="3472296" y="822614"/>
                  <a:pt x="3515591" y="787977"/>
                </a:cubicBezTo>
                <a:cubicBezTo>
                  <a:pt x="3515591" y="805295"/>
                  <a:pt x="3524250" y="831273"/>
                  <a:pt x="3532909" y="848591"/>
                </a:cubicBezTo>
                <a:cubicBezTo>
                  <a:pt x="3541569" y="848591"/>
                  <a:pt x="3558887" y="857250"/>
                  <a:pt x="3558887" y="831273"/>
                </a:cubicBezTo>
                <a:cubicBezTo>
                  <a:pt x="3558887" y="813955"/>
                  <a:pt x="3541569" y="813955"/>
                  <a:pt x="3532909" y="796636"/>
                </a:cubicBezTo>
                <a:cubicBezTo>
                  <a:pt x="3532909" y="787977"/>
                  <a:pt x="3550228" y="779318"/>
                  <a:pt x="3550228" y="770659"/>
                </a:cubicBezTo>
                <a:lnTo>
                  <a:pt x="3567546" y="787977"/>
                </a:lnTo>
                <a:cubicBezTo>
                  <a:pt x="3576205" y="779318"/>
                  <a:pt x="3576205" y="770659"/>
                  <a:pt x="3576205" y="762000"/>
                </a:cubicBezTo>
                <a:lnTo>
                  <a:pt x="3602182" y="762000"/>
                </a:lnTo>
                <a:lnTo>
                  <a:pt x="3602182" y="813955"/>
                </a:lnTo>
                <a:cubicBezTo>
                  <a:pt x="3602182" y="813955"/>
                  <a:pt x="3584864" y="805295"/>
                  <a:pt x="3584864" y="831273"/>
                </a:cubicBezTo>
                <a:cubicBezTo>
                  <a:pt x="3584864" y="848591"/>
                  <a:pt x="3602182" y="848591"/>
                  <a:pt x="3602182" y="857250"/>
                </a:cubicBezTo>
                <a:cubicBezTo>
                  <a:pt x="3584864" y="848591"/>
                  <a:pt x="3567546" y="839932"/>
                  <a:pt x="3550228" y="865909"/>
                </a:cubicBezTo>
                <a:cubicBezTo>
                  <a:pt x="3567546" y="874568"/>
                  <a:pt x="3593523" y="874568"/>
                  <a:pt x="3610841" y="883227"/>
                </a:cubicBezTo>
                <a:lnTo>
                  <a:pt x="3619500" y="632114"/>
                </a:lnTo>
                <a:cubicBezTo>
                  <a:pt x="3654137" y="528205"/>
                  <a:pt x="3801341" y="432955"/>
                  <a:pt x="3896591" y="389659"/>
                </a:cubicBezTo>
                <a:cubicBezTo>
                  <a:pt x="3939887" y="363682"/>
                  <a:pt x="4009159" y="337705"/>
                  <a:pt x="4061114" y="311727"/>
                </a:cubicBezTo>
                <a:cubicBezTo>
                  <a:pt x="4069773" y="303068"/>
                  <a:pt x="4069773" y="285750"/>
                  <a:pt x="4069773" y="268432"/>
                </a:cubicBezTo>
                <a:lnTo>
                  <a:pt x="4069773" y="51955"/>
                </a:lnTo>
                <a:cubicBezTo>
                  <a:pt x="4078432" y="51955"/>
                  <a:pt x="4069773" y="43295"/>
                  <a:pt x="4095750" y="43295"/>
                </a:cubicBezTo>
                <a:cubicBezTo>
                  <a:pt x="4113069" y="43295"/>
                  <a:pt x="4104409" y="60614"/>
                  <a:pt x="4113069" y="69273"/>
                </a:cubicBezTo>
                <a:cubicBezTo>
                  <a:pt x="4130387" y="60614"/>
                  <a:pt x="4130387" y="34636"/>
                  <a:pt x="4156364" y="34636"/>
                </a:cubicBezTo>
                <a:cubicBezTo>
                  <a:pt x="4173682" y="34636"/>
                  <a:pt x="4165023" y="51955"/>
                  <a:pt x="4191000" y="51955"/>
                </a:cubicBezTo>
                <a:cubicBezTo>
                  <a:pt x="4208319" y="51955"/>
                  <a:pt x="4216978" y="25977"/>
                  <a:pt x="4234296" y="17318"/>
                </a:cubicBezTo>
                <a:cubicBezTo>
                  <a:pt x="4242955" y="17318"/>
                  <a:pt x="4251614" y="25977"/>
                  <a:pt x="4242955" y="34636"/>
                </a:cubicBezTo>
                <a:cubicBezTo>
                  <a:pt x="4286251" y="43295"/>
                  <a:pt x="4260273" y="8659"/>
                  <a:pt x="4303569" y="8659"/>
                </a:cubicBezTo>
                <a:cubicBezTo>
                  <a:pt x="4320887" y="8659"/>
                  <a:pt x="4312228" y="17318"/>
                  <a:pt x="4329546" y="34636"/>
                </a:cubicBezTo>
                <a:cubicBezTo>
                  <a:pt x="4338205" y="34636"/>
                  <a:pt x="4346864" y="17318"/>
                  <a:pt x="4355523" y="0"/>
                </a:cubicBezTo>
                <a:lnTo>
                  <a:pt x="4390160" y="0"/>
                </a:lnTo>
                <a:cubicBezTo>
                  <a:pt x="4398819" y="0"/>
                  <a:pt x="4424796" y="0"/>
                  <a:pt x="4450773" y="17318"/>
                </a:cubicBezTo>
                <a:close/>
              </a:path>
            </a:pathLst>
          </a:custGeom>
          <a:gradFill>
            <a:gsLst>
              <a:gs pos="0">
                <a:srgbClr val="FE0306">
                  <a:alpha val="40000"/>
                </a:srgbClr>
              </a:gs>
              <a:gs pos="100000">
                <a:srgbClr val="FE0306">
                  <a:alpha val="0"/>
                </a:srgbClr>
              </a:gs>
            </a:gsLst>
            <a:lin ang="5400000" scaled="1"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2" name="文本框 1" hidden="1">
            <a:extLst>
              <a:ext uri="{FF2B5EF4-FFF2-40B4-BE49-F238E27FC236}">
                <a16:creationId xmlns:a16="http://schemas.microsoft.com/office/drawing/2014/main" id="{3F6101EE-6E9D-1B7F-4D4B-D51C58B5CF94}"/>
              </a:ext>
            </a:extLst>
          </p:cNvPr>
          <p:cNvSpPr txBox="1"/>
          <p:nvPr/>
        </p:nvSpPr>
        <p:spPr>
          <a:xfrm>
            <a:off x="3430910" y="-1178718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/>
              <a:t>谢谢聆听</a:t>
            </a:r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E654812-5898-7345-9689-F7C43A6FAE63}"/>
              </a:ext>
            </a:extLst>
          </p:cNvPr>
          <p:cNvGrpSpPr/>
          <p:nvPr/>
        </p:nvGrpSpPr>
        <p:grpSpPr>
          <a:xfrm>
            <a:off x="1954377" y="1457452"/>
            <a:ext cx="7754944" cy="2285174"/>
            <a:chOff x="3714185" y="1653645"/>
            <a:chExt cx="3192843" cy="940844"/>
          </a:xfrm>
          <a:gradFill>
            <a:gsLst>
              <a:gs pos="0">
                <a:srgbClr val="F87358"/>
              </a:gs>
              <a:gs pos="100000">
                <a:srgbClr val="C00000"/>
              </a:gs>
            </a:gsLst>
            <a:lin ang="5400000" scaled="1"/>
          </a:gradFill>
        </p:grpSpPr>
        <p:sp>
          <p:nvSpPr>
            <p:cNvPr id="20" name="TextBox 17">
              <a:extLst>
                <a:ext uri="{FF2B5EF4-FFF2-40B4-BE49-F238E27FC236}">
                  <a16:creationId xmlns:a16="http://schemas.microsoft.com/office/drawing/2014/main" id="{73C651D2-F4DF-F535-1494-5477552330A6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3714185" y="1749613"/>
              <a:ext cx="762499" cy="748909"/>
            </a:xfrm>
            <a:custGeom>
              <a:avLst/>
              <a:gdLst/>
              <a:ahLst/>
              <a:cxnLst/>
              <a:rect l="l" t="t" r="r" b="b"/>
              <a:pathLst>
                <a:path w="957917" h="940844">
                  <a:moveTo>
                    <a:pt x="518764" y="397738"/>
                  </a:moveTo>
                  <a:cubicBezTo>
                    <a:pt x="511706" y="397738"/>
                    <a:pt x="507063" y="399781"/>
                    <a:pt x="504834" y="403867"/>
                  </a:cubicBezTo>
                  <a:cubicBezTo>
                    <a:pt x="503348" y="406096"/>
                    <a:pt x="506320" y="407954"/>
                    <a:pt x="513750" y="409440"/>
                  </a:cubicBezTo>
                  <a:cubicBezTo>
                    <a:pt x="518207" y="410925"/>
                    <a:pt x="524522" y="411668"/>
                    <a:pt x="532695" y="411668"/>
                  </a:cubicBezTo>
                  <a:lnTo>
                    <a:pt x="556098" y="407211"/>
                  </a:lnTo>
                  <a:cubicBezTo>
                    <a:pt x="556098" y="406468"/>
                    <a:pt x="553126" y="405353"/>
                    <a:pt x="547182" y="403867"/>
                  </a:cubicBezTo>
                  <a:cubicBezTo>
                    <a:pt x="535295" y="399781"/>
                    <a:pt x="525823" y="397738"/>
                    <a:pt x="518764" y="397738"/>
                  </a:cubicBezTo>
                  <a:close/>
                  <a:moveTo>
                    <a:pt x="802386" y="345917"/>
                  </a:moveTo>
                  <a:cubicBezTo>
                    <a:pt x="797185" y="344431"/>
                    <a:pt x="773596" y="359290"/>
                    <a:pt x="731620" y="390494"/>
                  </a:cubicBezTo>
                  <a:cubicBezTo>
                    <a:pt x="689643" y="421698"/>
                    <a:pt x="668655" y="440272"/>
                    <a:pt x="668655" y="446216"/>
                  </a:cubicBezTo>
                  <a:cubicBezTo>
                    <a:pt x="668655" y="452159"/>
                    <a:pt x="677384" y="463861"/>
                    <a:pt x="694844" y="481320"/>
                  </a:cubicBezTo>
                  <a:cubicBezTo>
                    <a:pt x="712303" y="498779"/>
                    <a:pt x="727719" y="516053"/>
                    <a:pt x="741092" y="533141"/>
                  </a:cubicBezTo>
                  <a:cubicBezTo>
                    <a:pt x="749265" y="545771"/>
                    <a:pt x="754094" y="555058"/>
                    <a:pt x="755580" y="561001"/>
                  </a:cubicBezTo>
                  <a:cubicBezTo>
                    <a:pt x="757066" y="566945"/>
                    <a:pt x="755580" y="577718"/>
                    <a:pt x="751122" y="593320"/>
                  </a:cubicBezTo>
                  <a:cubicBezTo>
                    <a:pt x="746664" y="607436"/>
                    <a:pt x="745179" y="617280"/>
                    <a:pt x="746664" y="622852"/>
                  </a:cubicBezTo>
                  <a:cubicBezTo>
                    <a:pt x="748150" y="628424"/>
                    <a:pt x="753351" y="636039"/>
                    <a:pt x="762266" y="645698"/>
                  </a:cubicBezTo>
                  <a:cubicBezTo>
                    <a:pt x="775639" y="659071"/>
                    <a:pt x="783812" y="664643"/>
                    <a:pt x="786784" y="662414"/>
                  </a:cubicBezTo>
                  <a:cubicBezTo>
                    <a:pt x="790498" y="658699"/>
                    <a:pt x="794399" y="632324"/>
                    <a:pt x="798485" y="583290"/>
                  </a:cubicBezTo>
                  <a:cubicBezTo>
                    <a:pt x="802571" y="534255"/>
                    <a:pt x="805729" y="484849"/>
                    <a:pt x="807958" y="435071"/>
                  </a:cubicBezTo>
                  <a:cubicBezTo>
                    <a:pt x="809444" y="377121"/>
                    <a:pt x="807586" y="347403"/>
                    <a:pt x="802386" y="345917"/>
                  </a:cubicBezTo>
                  <a:close/>
                  <a:moveTo>
                    <a:pt x="566128" y="275151"/>
                  </a:moveTo>
                  <a:cubicBezTo>
                    <a:pt x="565385" y="275523"/>
                    <a:pt x="559441" y="279795"/>
                    <a:pt x="548297" y="287967"/>
                  </a:cubicBezTo>
                  <a:cubicBezTo>
                    <a:pt x="536410" y="298368"/>
                    <a:pt x="530652" y="308955"/>
                    <a:pt x="531023" y="319728"/>
                  </a:cubicBezTo>
                  <a:cubicBezTo>
                    <a:pt x="531395" y="330501"/>
                    <a:pt x="538267" y="335887"/>
                    <a:pt x="551640" y="335887"/>
                  </a:cubicBezTo>
                  <a:cubicBezTo>
                    <a:pt x="559812" y="335887"/>
                    <a:pt x="564827" y="334216"/>
                    <a:pt x="566685" y="330873"/>
                  </a:cubicBezTo>
                  <a:cubicBezTo>
                    <a:pt x="568542" y="327529"/>
                    <a:pt x="569471" y="318800"/>
                    <a:pt x="569471" y="304684"/>
                  </a:cubicBezTo>
                  <a:cubicBezTo>
                    <a:pt x="569471" y="298740"/>
                    <a:pt x="569471" y="293354"/>
                    <a:pt x="569471" y="288524"/>
                  </a:cubicBezTo>
                  <a:cubicBezTo>
                    <a:pt x="569471" y="283695"/>
                    <a:pt x="569099" y="280166"/>
                    <a:pt x="568356" y="277937"/>
                  </a:cubicBezTo>
                  <a:cubicBezTo>
                    <a:pt x="567613" y="275708"/>
                    <a:pt x="566871" y="274780"/>
                    <a:pt x="566128" y="275151"/>
                  </a:cubicBezTo>
                  <a:close/>
                  <a:moveTo>
                    <a:pt x="807401" y="45023"/>
                  </a:moveTo>
                  <a:cubicBezTo>
                    <a:pt x="812230" y="45023"/>
                    <a:pt x="818731" y="46880"/>
                    <a:pt x="826903" y="50595"/>
                  </a:cubicBezTo>
                  <a:cubicBezTo>
                    <a:pt x="835075" y="54309"/>
                    <a:pt x="841762" y="58396"/>
                    <a:pt x="846963" y="62853"/>
                  </a:cubicBezTo>
                  <a:cubicBezTo>
                    <a:pt x="876681" y="90343"/>
                    <a:pt x="884110" y="122661"/>
                    <a:pt x="869251" y="159808"/>
                  </a:cubicBezTo>
                  <a:cubicBezTo>
                    <a:pt x="861079" y="177639"/>
                    <a:pt x="859593" y="190269"/>
                    <a:pt x="864794" y="197699"/>
                  </a:cubicBezTo>
                  <a:cubicBezTo>
                    <a:pt x="869994" y="205128"/>
                    <a:pt x="886711" y="214044"/>
                    <a:pt x="914943" y="224445"/>
                  </a:cubicBezTo>
                  <a:cubicBezTo>
                    <a:pt x="939460" y="232617"/>
                    <a:pt x="953204" y="240790"/>
                    <a:pt x="956176" y="248962"/>
                  </a:cubicBezTo>
                  <a:cubicBezTo>
                    <a:pt x="959891" y="257135"/>
                    <a:pt x="957662" y="264564"/>
                    <a:pt x="949490" y="271251"/>
                  </a:cubicBezTo>
                  <a:cubicBezTo>
                    <a:pt x="941317" y="277937"/>
                    <a:pt x="930173" y="281281"/>
                    <a:pt x="916057" y="281281"/>
                  </a:cubicBezTo>
                  <a:cubicBezTo>
                    <a:pt x="899712" y="281281"/>
                    <a:pt x="888382" y="285924"/>
                    <a:pt x="882067" y="295211"/>
                  </a:cubicBezTo>
                  <a:cubicBezTo>
                    <a:pt x="875752" y="304498"/>
                    <a:pt x="872966" y="319543"/>
                    <a:pt x="873709" y="340345"/>
                  </a:cubicBezTo>
                  <a:cubicBezTo>
                    <a:pt x="875938" y="378236"/>
                    <a:pt x="876309" y="480020"/>
                    <a:pt x="874823" y="645698"/>
                  </a:cubicBezTo>
                  <a:lnTo>
                    <a:pt x="874823" y="800603"/>
                  </a:lnTo>
                  <a:lnTo>
                    <a:pt x="854764" y="808404"/>
                  </a:lnTo>
                  <a:cubicBezTo>
                    <a:pt x="842134" y="813604"/>
                    <a:pt x="825417" y="810633"/>
                    <a:pt x="804615" y="799488"/>
                  </a:cubicBezTo>
                  <a:cubicBezTo>
                    <a:pt x="792727" y="792802"/>
                    <a:pt x="782697" y="784072"/>
                    <a:pt x="774525" y="773299"/>
                  </a:cubicBezTo>
                  <a:cubicBezTo>
                    <a:pt x="766353" y="762527"/>
                    <a:pt x="755951" y="745624"/>
                    <a:pt x="743321" y="722593"/>
                  </a:cubicBezTo>
                  <a:cubicBezTo>
                    <a:pt x="729948" y="695104"/>
                    <a:pt x="719361" y="677273"/>
                    <a:pt x="711560" y="669101"/>
                  </a:cubicBezTo>
                  <a:cubicBezTo>
                    <a:pt x="703759" y="660928"/>
                    <a:pt x="691686" y="653127"/>
                    <a:pt x="675341" y="645698"/>
                  </a:cubicBezTo>
                  <a:cubicBezTo>
                    <a:pt x="656025" y="637525"/>
                    <a:pt x="644509" y="630096"/>
                    <a:pt x="640794" y="623409"/>
                  </a:cubicBezTo>
                  <a:cubicBezTo>
                    <a:pt x="637079" y="616723"/>
                    <a:pt x="640423" y="609665"/>
                    <a:pt x="650824" y="602235"/>
                  </a:cubicBezTo>
                  <a:cubicBezTo>
                    <a:pt x="657510" y="596291"/>
                    <a:pt x="660482" y="586633"/>
                    <a:pt x="659739" y="573260"/>
                  </a:cubicBezTo>
                  <a:cubicBezTo>
                    <a:pt x="658996" y="559887"/>
                    <a:pt x="655282" y="552457"/>
                    <a:pt x="648595" y="550972"/>
                  </a:cubicBezTo>
                  <a:cubicBezTo>
                    <a:pt x="641908" y="548743"/>
                    <a:pt x="635965" y="554501"/>
                    <a:pt x="630764" y="568245"/>
                  </a:cubicBezTo>
                  <a:cubicBezTo>
                    <a:pt x="625564" y="581990"/>
                    <a:pt x="625935" y="590719"/>
                    <a:pt x="631879" y="594434"/>
                  </a:cubicBezTo>
                  <a:cubicBezTo>
                    <a:pt x="637822" y="598892"/>
                    <a:pt x="637636" y="605021"/>
                    <a:pt x="631321" y="612822"/>
                  </a:cubicBezTo>
                  <a:cubicBezTo>
                    <a:pt x="625006" y="620623"/>
                    <a:pt x="622220" y="675787"/>
                    <a:pt x="622963" y="778314"/>
                  </a:cubicBezTo>
                  <a:cubicBezTo>
                    <a:pt x="622963" y="849637"/>
                    <a:pt x="622220" y="893286"/>
                    <a:pt x="620734" y="909259"/>
                  </a:cubicBezTo>
                  <a:cubicBezTo>
                    <a:pt x="619249" y="925233"/>
                    <a:pt x="614791" y="934705"/>
                    <a:pt x="607361" y="937677"/>
                  </a:cubicBezTo>
                  <a:cubicBezTo>
                    <a:pt x="595474" y="944364"/>
                    <a:pt x="583958" y="940463"/>
                    <a:pt x="572814" y="925976"/>
                  </a:cubicBezTo>
                  <a:cubicBezTo>
                    <a:pt x="561670" y="911488"/>
                    <a:pt x="553126" y="888642"/>
                    <a:pt x="547182" y="857438"/>
                  </a:cubicBezTo>
                  <a:cubicBezTo>
                    <a:pt x="540496" y="822520"/>
                    <a:pt x="539753" y="803946"/>
                    <a:pt x="544953" y="801717"/>
                  </a:cubicBezTo>
                  <a:cubicBezTo>
                    <a:pt x="547925" y="800974"/>
                    <a:pt x="550340" y="786487"/>
                    <a:pt x="552197" y="758255"/>
                  </a:cubicBezTo>
                  <a:cubicBezTo>
                    <a:pt x="554055" y="730022"/>
                    <a:pt x="554612" y="702162"/>
                    <a:pt x="553869" y="674673"/>
                  </a:cubicBezTo>
                  <a:cubicBezTo>
                    <a:pt x="553126" y="647184"/>
                    <a:pt x="550897" y="633439"/>
                    <a:pt x="547182" y="633439"/>
                  </a:cubicBezTo>
                  <a:cubicBezTo>
                    <a:pt x="539753" y="633439"/>
                    <a:pt x="524894" y="649784"/>
                    <a:pt x="502605" y="682474"/>
                  </a:cubicBezTo>
                  <a:cubicBezTo>
                    <a:pt x="480317" y="715163"/>
                    <a:pt x="460629" y="750454"/>
                    <a:pt x="443541" y="788344"/>
                  </a:cubicBezTo>
                  <a:cubicBezTo>
                    <a:pt x="433139" y="809147"/>
                    <a:pt x="424781" y="821962"/>
                    <a:pt x="418466" y="826792"/>
                  </a:cubicBezTo>
                  <a:cubicBezTo>
                    <a:pt x="412151" y="831621"/>
                    <a:pt x="404536" y="829949"/>
                    <a:pt x="395621" y="821777"/>
                  </a:cubicBezTo>
                  <a:cubicBezTo>
                    <a:pt x="385962" y="812118"/>
                    <a:pt x="383176" y="796145"/>
                    <a:pt x="387262" y="773856"/>
                  </a:cubicBezTo>
                  <a:cubicBezTo>
                    <a:pt x="391349" y="751568"/>
                    <a:pt x="401564" y="728537"/>
                    <a:pt x="417909" y="704762"/>
                  </a:cubicBezTo>
                  <a:cubicBezTo>
                    <a:pt x="440198" y="670586"/>
                    <a:pt x="449856" y="650713"/>
                    <a:pt x="446884" y="645140"/>
                  </a:cubicBezTo>
                  <a:cubicBezTo>
                    <a:pt x="443912" y="639568"/>
                    <a:pt x="425710" y="643469"/>
                    <a:pt x="392277" y="656842"/>
                  </a:cubicBezTo>
                  <a:cubicBezTo>
                    <a:pt x="355130" y="672444"/>
                    <a:pt x="324297" y="680616"/>
                    <a:pt x="299780" y="681359"/>
                  </a:cubicBezTo>
                  <a:cubicBezTo>
                    <a:pt x="281949" y="681359"/>
                    <a:pt x="270805" y="682659"/>
                    <a:pt x="266347" y="685260"/>
                  </a:cubicBezTo>
                  <a:cubicBezTo>
                    <a:pt x="261890" y="687860"/>
                    <a:pt x="257803" y="695475"/>
                    <a:pt x="254089" y="708105"/>
                  </a:cubicBezTo>
                  <a:cubicBezTo>
                    <a:pt x="244430" y="734852"/>
                    <a:pt x="232172" y="746739"/>
                    <a:pt x="217313" y="743767"/>
                  </a:cubicBezTo>
                  <a:cubicBezTo>
                    <a:pt x="202454" y="740795"/>
                    <a:pt x="190566" y="724079"/>
                    <a:pt x="181651" y="693618"/>
                  </a:cubicBezTo>
                  <a:cubicBezTo>
                    <a:pt x="174964" y="673558"/>
                    <a:pt x="175336" y="649784"/>
                    <a:pt x="182765" y="622295"/>
                  </a:cubicBezTo>
                  <a:cubicBezTo>
                    <a:pt x="187223" y="607436"/>
                    <a:pt x="191124" y="587562"/>
                    <a:pt x="194467" y="562673"/>
                  </a:cubicBezTo>
                  <a:cubicBezTo>
                    <a:pt x="197810" y="537784"/>
                    <a:pt x="200039" y="517167"/>
                    <a:pt x="201153" y="500822"/>
                  </a:cubicBezTo>
                  <a:cubicBezTo>
                    <a:pt x="202268" y="484477"/>
                    <a:pt x="201339" y="475191"/>
                    <a:pt x="198367" y="472962"/>
                  </a:cubicBezTo>
                  <a:cubicBezTo>
                    <a:pt x="194653" y="472962"/>
                    <a:pt x="182394" y="479648"/>
                    <a:pt x="161591" y="493021"/>
                  </a:cubicBezTo>
                  <a:cubicBezTo>
                    <a:pt x="143760" y="504909"/>
                    <a:pt x="120358" y="512710"/>
                    <a:pt x="91383" y="516424"/>
                  </a:cubicBezTo>
                  <a:cubicBezTo>
                    <a:pt x="62407" y="520139"/>
                    <a:pt x="38633" y="518282"/>
                    <a:pt x="20059" y="510852"/>
                  </a:cubicBezTo>
                  <a:cubicBezTo>
                    <a:pt x="6686" y="504909"/>
                    <a:pt x="0" y="498222"/>
                    <a:pt x="0" y="490793"/>
                  </a:cubicBezTo>
                  <a:cubicBezTo>
                    <a:pt x="0" y="485592"/>
                    <a:pt x="3714" y="483734"/>
                    <a:pt x="11144" y="485220"/>
                  </a:cubicBezTo>
                  <a:cubicBezTo>
                    <a:pt x="21545" y="488192"/>
                    <a:pt x="40305" y="481320"/>
                    <a:pt x="67422" y="464604"/>
                  </a:cubicBezTo>
                  <a:cubicBezTo>
                    <a:pt x="94540" y="447887"/>
                    <a:pt x="119986" y="428013"/>
                    <a:pt x="143760" y="404982"/>
                  </a:cubicBezTo>
                  <a:cubicBezTo>
                    <a:pt x="201711" y="350746"/>
                    <a:pt x="246659" y="334030"/>
                    <a:pt x="278606" y="354833"/>
                  </a:cubicBezTo>
                  <a:cubicBezTo>
                    <a:pt x="287521" y="360776"/>
                    <a:pt x="292722" y="367091"/>
                    <a:pt x="294208" y="373778"/>
                  </a:cubicBezTo>
                  <a:cubicBezTo>
                    <a:pt x="295694" y="380464"/>
                    <a:pt x="295322" y="397552"/>
                    <a:pt x="293093" y="425041"/>
                  </a:cubicBezTo>
                  <a:cubicBezTo>
                    <a:pt x="290122" y="464418"/>
                    <a:pt x="286778" y="488935"/>
                    <a:pt x="283064" y="498594"/>
                  </a:cubicBezTo>
                  <a:cubicBezTo>
                    <a:pt x="280835" y="506023"/>
                    <a:pt x="280463" y="509366"/>
                    <a:pt x="281949" y="508623"/>
                  </a:cubicBezTo>
                  <a:cubicBezTo>
                    <a:pt x="282692" y="508623"/>
                    <a:pt x="284550" y="508252"/>
                    <a:pt x="287521" y="507509"/>
                  </a:cubicBezTo>
                  <a:cubicBezTo>
                    <a:pt x="291236" y="504537"/>
                    <a:pt x="305538" y="478348"/>
                    <a:pt x="330427" y="428942"/>
                  </a:cubicBezTo>
                  <a:cubicBezTo>
                    <a:pt x="355315" y="379536"/>
                    <a:pt x="375189" y="337745"/>
                    <a:pt x="390048" y="303569"/>
                  </a:cubicBezTo>
                  <a:cubicBezTo>
                    <a:pt x="396735" y="285738"/>
                    <a:pt x="404164" y="275337"/>
                    <a:pt x="412337" y="272365"/>
                  </a:cubicBezTo>
                  <a:cubicBezTo>
                    <a:pt x="415309" y="272365"/>
                    <a:pt x="416795" y="273851"/>
                    <a:pt x="416795" y="276823"/>
                  </a:cubicBezTo>
                  <a:cubicBezTo>
                    <a:pt x="416795" y="279052"/>
                    <a:pt x="415680" y="282766"/>
                    <a:pt x="413451" y="287967"/>
                  </a:cubicBezTo>
                  <a:cubicBezTo>
                    <a:pt x="410480" y="296883"/>
                    <a:pt x="406208" y="312670"/>
                    <a:pt x="400635" y="335330"/>
                  </a:cubicBezTo>
                  <a:cubicBezTo>
                    <a:pt x="395063" y="357990"/>
                    <a:pt x="387820" y="380836"/>
                    <a:pt x="378904" y="403867"/>
                  </a:cubicBezTo>
                  <a:cubicBezTo>
                    <a:pt x="369989" y="426899"/>
                    <a:pt x="356058" y="467575"/>
                    <a:pt x="337113" y="525897"/>
                  </a:cubicBezTo>
                  <a:cubicBezTo>
                    <a:pt x="318168" y="584218"/>
                    <a:pt x="307581" y="617094"/>
                    <a:pt x="305352" y="624524"/>
                  </a:cubicBezTo>
                  <a:cubicBezTo>
                    <a:pt x="299408" y="637897"/>
                    <a:pt x="311667" y="636039"/>
                    <a:pt x="342128" y="618951"/>
                  </a:cubicBezTo>
                  <a:cubicBezTo>
                    <a:pt x="352529" y="613008"/>
                    <a:pt x="365531" y="604835"/>
                    <a:pt x="381133" y="594434"/>
                  </a:cubicBezTo>
                  <a:lnTo>
                    <a:pt x="439083" y="556544"/>
                  </a:lnTo>
                  <a:lnTo>
                    <a:pt x="435740" y="470733"/>
                  </a:lnTo>
                  <a:cubicBezTo>
                    <a:pt x="433511" y="412783"/>
                    <a:pt x="431654" y="355947"/>
                    <a:pt x="430168" y="300226"/>
                  </a:cubicBezTo>
                  <a:cubicBezTo>
                    <a:pt x="428682" y="244505"/>
                    <a:pt x="426824" y="212558"/>
                    <a:pt x="424596" y="204385"/>
                  </a:cubicBezTo>
                  <a:cubicBezTo>
                    <a:pt x="421624" y="196213"/>
                    <a:pt x="425710" y="192127"/>
                    <a:pt x="436854" y="192127"/>
                  </a:cubicBezTo>
                  <a:cubicBezTo>
                    <a:pt x="450970" y="191384"/>
                    <a:pt x="465458" y="196956"/>
                    <a:pt x="480317" y="208843"/>
                  </a:cubicBezTo>
                  <a:cubicBezTo>
                    <a:pt x="492204" y="218501"/>
                    <a:pt x="500191" y="223516"/>
                    <a:pt x="504277" y="223888"/>
                  </a:cubicBezTo>
                  <a:cubicBezTo>
                    <a:pt x="508363" y="224259"/>
                    <a:pt x="514493" y="221845"/>
                    <a:pt x="522665" y="216644"/>
                  </a:cubicBezTo>
                  <a:cubicBezTo>
                    <a:pt x="535295" y="206986"/>
                    <a:pt x="552569" y="202156"/>
                    <a:pt x="574486" y="202156"/>
                  </a:cubicBezTo>
                  <a:cubicBezTo>
                    <a:pt x="596403" y="202156"/>
                    <a:pt x="611819" y="206614"/>
                    <a:pt x="620734" y="215530"/>
                  </a:cubicBezTo>
                  <a:cubicBezTo>
                    <a:pt x="626678" y="221473"/>
                    <a:pt x="630393" y="230203"/>
                    <a:pt x="631879" y="241719"/>
                  </a:cubicBezTo>
                  <a:cubicBezTo>
                    <a:pt x="633365" y="253234"/>
                    <a:pt x="634107" y="274966"/>
                    <a:pt x="634107" y="306912"/>
                  </a:cubicBezTo>
                  <a:cubicBezTo>
                    <a:pt x="634107" y="308398"/>
                    <a:pt x="634107" y="309884"/>
                    <a:pt x="634107" y="311370"/>
                  </a:cubicBezTo>
                  <a:cubicBezTo>
                    <a:pt x="634107" y="355204"/>
                    <a:pt x="638008" y="378236"/>
                    <a:pt x="645809" y="380464"/>
                  </a:cubicBezTo>
                  <a:cubicBezTo>
                    <a:pt x="653610" y="382693"/>
                    <a:pt x="681285" y="368206"/>
                    <a:pt x="728834" y="337002"/>
                  </a:cubicBezTo>
                  <a:cubicBezTo>
                    <a:pt x="731062" y="336259"/>
                    <a:pt x="732548" y="335516"/>
                    <a:pt x="733291" y="334773"/>
                  </a:cubicBezTo>
                  <a:lnTo>
                    <a:pt x="803500" y="287967"/>
                  </a:lnTo>
                  <a:lnTo>
                    <a:pt x="811301" y="192127"/>
                  </a:lnTo>
                  <a:cubicBezTo>
                    <a:pt x="817245" y="127490"/>
                    <a:pt x="816502" y="87742"/>
                    <a:pt x="809072" y="72883"/>
                  </a:cubicBezTo>
                  <a:cubicBezTo>
                    <a:pt x="801643" y="58024"/>
                    <a:pt x="797928" y="49852"/>
                    <a:pt x="797928" y="48366"/>
                  </a:cubicBezTo>
                  <a:cubicBezTo>
                    <a:pt x="799414" y="46137"/>
                    <a:pt x="802571" y="45023"/>
                    <a:pt x="807401" y="45023"/>
                  </a:cubicBezTo>
                  <a:close/>
                  <a:moveTo>
                    <a:pt x="216755" y="36664"/>
                  </a:moveTo>
                  <a:cubicBezTo>
                    <a:pt x="224556" y="37036"/>
                    <a:pt x="234958" y="39450"/>
                    <a:pt x="247959" y="43908"/>
                  </a:cubicBezTo>
                  <a:cubicBezTo>
                    <a:pt x="260961" y="48366"/>
                    <a:pt x="272662" y="53938"/>
                    <a:pt x="283064" y="60624"/>
                  </a:cubicBezTo>
                  <a:cubicBezTo>
                    <a:pt x="311296" y="76226"/>
                    <a:pt x="327641" y="87928"/>
                    <a:pt x="332098" y="95729"/>
                  </a:cubicBezTo>
                  <a:cubicBezTo>
                    <a:pt x="336556" y="103530"/>
                    <a:pt x="334327" y="116346"/>
                    <a:pt x="325412" y="134177"/>
                  </a:cubicBezTo>
                  <a:cubicBezTo>
                    <a:pt x="318725" y="148293"/>
                    <a:pt x="311667" y="158137"/>
                    <a:pt x="304238" y="163709"/>
                  </a:cubicBezTo>
                  <a:cubicBezTo>
                    <a:pt x="296808" y="169281"/>
                    <a:pt x="283807" y="175410"/>
                    <a:pt x="265233" y="182097"/>
                  </a:cubicBezTo>
                  <a:cubicBezTo>
                    <a:pt x="224371" y="196213"/>
                    <a:pt x="203939" y="199928"/>
                    <a:pt x="203939" y="193241"/>
                  </a:cubicBezTo>
                  <a:cubicBezTo>
                    <a:pt x="203939" y="191012"/>
                    <a:pt x="210069" y="177453"/>
                    <a:pt x="222327" y="152565"/>
                  </a:cubicBezTo>
                  <a:cubicBezTo>
                    <a:pt x="234586" y="127676"/>
                    <a:pt x="240715" y="112074"/>
                    <a:pt x="240715" y="105759"/>
                  </a:cubicBezTo>
                  <a:cubicBezTo>
                    <a:pt x="240715" y="99444"/>
                    <a:pt x="234586" y="87928"/>
                    <a:pt x="222327" y="71212"/>
                  </a:cubicBezTo>
                  <a:cubicBezTo>
                    <a:pt x="210069" y="54495"/>
                    <a:pt x="203939" y="44280"/>
                    <a:pt x="203939" y="40565"/>
                  </a:cubicBezTo>
                  <a:cubicBezTo>
                    <a:pt x="204682" y="37593"/>
                    <a:pt x="208954" y="36293"/>
                    <a:pt x="216755" y="36664"/>
                  </a:cubicBezTo>
                  <a:close/>
                  <a:moveTo>
                    <a:pt x="529769" y="28"/>
                  </a:moveTo>
                  <a:cubicBezTo>
                    <a:pt x="532648" y="-65"/>
                    <a:pt x="535852" y="74"/>
                    <a:pt x="539381" y="446"/>
                  </a:cubicBezTo>
                  <a:cubicBezTo>
                    <a:pt x="553497" y="1931"/>
                    <a:pt x="566499" y="6018"/>
                    <a:pt x="578386" y="12704"/>
                  </a:cubicBezTo>
                  <a:cubicBezTo>
                    <a:pt x="603647" y="28306"/>
                    <a:pt x="608847" y="49852"/>
                    <a:pt x="593988" y="77341"/>
                  </a:cubicBezTo>
                  <a:cubicBezTo>
                    <a:pt x="579129" y="104830"/>
                    <a:pt x="551269" y="125633"/>
                    <a:pt x="510406" y="139749"/>
                  </a:cubicBezTo>
                  <a:cubicBezTo>
                    <a:pt x="486632" y="147178"/>
                    <a:pt x="474002" y="150336"/>
                    <a:pt x="472516" y="149221"/>
                  </a:cubicBezTo>
                  <a:cubicBezTo>
                    <a:pt x="471030" y="148107"/>
                    <a:pt x="479202" y="131948"/>
                    <a:pt x="497033" y="100744"/>
                  </a:cubicBezTo>
                  <a:cubicBezTo>
                    <a:pt x="525265" y="54681"/>
                    <a:pt x="531580" y="27563"/>
                    <a:pt x="515978" y="19391"/>
                  </a:cubicBezTo>
                  <a:cubicBezTo>
                    <a:pt x="511521" y="15676"/>
                    <a:pt x="510406" y="11590"/>
                    <a:pt x="512635" y="7132"/>
                  </a:cubicBezTo>
                  <a:cubicBezTo>
                    <a:pt x="515421" y="2674"/>
                    <a:pt x="521133" y="306"/>
                    <a:pt x="529769" y="28"/>
                  </a:cubicBez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82550" h="6350" prst="angle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defTabSz="914400" eaLnBrk="0" fontAlgn="base" hangingPunct="0">
                <a:spcBef>
                  <a:spcPct val="0"/>
                </a:spcBef>
                <a:spcAft>
                  <a:spcPct val="0"/>
                </a:spcAft>
                <a:defRPr sz="1800">
                  <a:latin typeface="Arial" pitchFamily="34" charset="0"/>
                  <a:ea typeface="华文细黑" pitchFamily="2" charset="-122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17" name="TextBox 14">
              <a:extLst>
                <a:ext uri="{FF2B5EF4-FFF2-40B4-BE49-F238E27FC236}">
                  <a16:creationId xmlns:a16="http://schemas.microsoft.com/office/drawing/2014/main" id="{191C97B2-66B8-9DBF-AB8A-0E48C29CBE76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4485925" y="1653645"/>
              <a:ext cx="957917" cy="940844"/>
            </a:xfrm>
            <a:custGeom>
              <a:avLst/>
              <a:gdLst/>
              <a:ahLst/>
              <a:cxnLst/>
              <a:rect l="l" t="t" r="r" b="b"/>
              <a:pathLst>
                <a:path w="957917" h="940844">
                  <a:moveTo>
                    <a:pt x="518765" y="397738"/>
                  </a:moveTo>
                  <a:cubicBezTo>
                    <a:pt x="511707" y="397738"/>
                    <a:pt x="507063" y="399781"/>
                    <a:pt x="504834" y="403867"/>
                  </a:cubicBezTo>
                  <a:cubicBezTo>
                    <a:pt x="503348" y="406096"/>
                    <a:pt x="506320" y="407954"/>
                    <a:pt x="513750" y="409440"/>
                  </a:cubicBezTo>
                  <a:cubicBezTo>
                    <a:pt x="518207" y="410925"/>
                    <a:pt x="524522" y="411668"/>
                    <a:pt x="532695" y="411668"/>
                  </a:cubicBezTo>
                  <a:lnTo>
                    <a:pt x="556098" y="407211"/>
                  </a:lnTo>
                  <a:cubicBezTo>
                    <a:pt x="556098" y="406468"/>
                    <a:pt x="553126" y="405353"/>
                    <a:pt x="547182" y="403867"/>
                  </a:cubicBezTo>
                  <a:cubicBezTo>
                    <a:pt x="535295" y="399781"/>
                    <a:pt x="525823" y="397738"/>
                    <a:pt x="518765" y="397738"/>
                  </a:cubicBezTo>
                  <a:close/>
                  <a:moveTo>
                    <a:pt x="802386" y="345917"/>
                  </a:moveTo>
                  <a:cubicBezTo>
                    <a:pt x="797185" y="344431"/>
                    <a:pt x="773596" y="359290"/>
                    <a:pt x="731620" y="390494"/>
                  </a:cubicBezTo>
                  <a:cubicBezTo>
                    <a:pt x="689643" y="421698"/>
                    <a:pt x="668655" y="440272"/>
                    <a:pt x="668655" y="446216"/>
                  </a:cubicBezTo>
                  <a:cubicBezTo>
                    <a:pt x="668655" y="452159"/>
                    <a:pt x="677384" y="463861"/>
                    <a:pt x="694844" y="481320"/>
                  </a:cubicBezTo>
                  <a:cubicBezTo>
                    <a:pt x="712303" y="498779"/>
                    <a:pt x="727719" y="516053"/>
                    <a:pt x="741092" y="533141"/>
                  </a:cubicBezTo>
                  <a:cubicBezTo>
                    <a:pt x="749265" y="545771"/>
                    <a:pt x="754094" y="555058"/>
                    <a:pt x="755580" y="561001"/>
                  </a:cubicBezTo>
                  <a:cubicBezTo>
                    <a:pt x="757066" y="566945"/>
                    <a:pt x="755580" y="577718"/>
                    <a:pt x="751122" y="593320"/>
                  </a:cubicBezTo>
                  <a:cubicBezTo>
                    <a:pt x="746664" y="607436"/>
                    <a:pt x="745179" y="617280"/>
                    <a:pt x="746664" y="622852"/>
                  </a:cubicBezTo>
                  <a:cubicBezTo>
                    <a:pt x="748150" y="628424"/>
                    <a:pt x="753351" y="636039"/>
                    <a:pt x="762266" y="645698"/>
                  </a:cubicBezTo>
                  <a:cubicBezTo>
                    <a:pt x="775640" y="659071"/>
                    <a:pt x="783812" y="664643"/>
                    <a:pt x="786784" y="662414"/>
                  </a:cubicBezTo>
                  <a:cubicBezTo>
                    <a:pt x="790499" y="658699"/>
                    <a:pt x="794399" y="632324"/>
                    <a:pt x="798485" y="583290"/>
                  </a:cubicBezTo>
                  <a:cubicBezTo>
                    <a:pt x="802571" y="534255"/>
                    <a:pt x="805729" y="484849"/>
                    <a:pt x="807958" y="435071"/>
                  </a:cubicBezTo>
                  <a:cubicBezTo>
                    <a:pt x="809444" y="377121"/>
                    <a:pt x="807586" y="347403"/>
                    <a:pt x="802386" y="345917"/>
                  </a:cubicBezTo>
                  <a:close/>
                  <a:moveTo>
                    <a:pt x="566128" y="275151"/>
                  </a:moveTo>
                  <a:cubicBezTo>
                    <a:pt x="565385" y="275523"/>
                    <a:pt x="559441" y="279795"/>
                    <a:pt x="548297" y="287967"/>
                  </a:cubicBezTo>
                  <a:cubicBezTo>
                    <a:pt x="536410" y="298368"/>
                    <a:pt x="530652" y="308955"/>
                    <a:pt x="531023" y="319728"/>
                  </a:cubicBezTo>
                  <a:cubicBezTo>
                    <a:pt x="531395" y="330501"/>
                    <a:pt x="538267" y="335887"/>
                    <a:pt x="551640" y="335887"/>
                  </a:cubicBezTo>
                  <a:cubicBezTo>
                    <a:pt x="559813" y="335887"/>
                    <a:pt x="564827" y="334216"/>
                    <a:pt x="566685" y="330873"/>
                  </a:cubicBezTo>
                  <a:cubicBezTo>
                    <a:pt x="568542" y="327529"/>
                    <a:pt x="569471" y="318800"/>
                    <a:pt x="569471" y="304684"/>
                  </a:cubicBezTo>
                  <a:cubicBezTo>
                    <a:pt x="569471" y="298740"/>
                    <a:pt x="569471" y="293354"/>
                    <a:pt x="569471" y="288524"/>
                  </a:cubicBezTo>
                  <a:cubicBezTo>
                    <a:pt x="569471" y="283695"/>
                    <a:pt x="569099" y="280166"/>
                    <a:pt x="568356" y="277937"/>
                  </a:cubicBezTo>
                  <a:cubicBezTo>
                    <a:pt x="567613" y="275708"/>
                    <a:pt x="566871" y="274780"/>
                    <a:pt x="566128" y="275151"/>
                  </a:cubicBezTo>
                  <a:close/>
                  <a:moveTo>
                    <a:pt x="807401" y="45023"/>
                  </a:moveTo>
                  <a:cubicBezTo>
                    <a:pt x="812230" y="45023"/>
                    <a:pt x="818731" y="46880"/>
                    <a:pt x="826903" y="50595"/>
                  </a:cubicBezTo>
                  <a:cubicBezTo>
                    <a:pt x="835076" y="54309"/>
                    <a:pt x="841762" y="58396"/>
                    <a:pt x="846963" y="62853"/>
                  </a:cubicBezTo>
                  <a:cubicBezTo>
                    <a:pt x="876681" y="90343"/>
                    <a:pt x="884110" y="122661"/>
                    <a:pt x="869251" y="159808"/>
                  </a:cubicBezTo>
                  <a:cubicBezTo>
                    <a:pt x="861079" y="177639"/>
                    <a:pt x="859593" y="190269"/>
                    <a:pt x="864794" y="197699"/>
                  </a:cubicBezTo>
                  <a:cubicBezTo>
                    <a:pt x="869994" y="205128"/>
                    <a:pt x="886711" y="214044"/>
                    <a:pt x="914943" y="224445"/>
                  </a:cubicBezTo>
                  <a:cubicBezTo>
                    <a:pt x="939460" y="232617"/>
                    <a:pt x="953204" y="240790"/>
                    <a:pt x="956176" y="248962"/>
                  </a:cubicBezTo>
                  <a:cubicBezTo>
                    <a:pt x="959891" y="257135"/>
                    <a:pt x="957662" y="264564"/>
                    <a:pt x="949490" y="271251"/>
                  </a:cubicBezTo>
                  <a:cubicBezTo>
                    <a:pt x="941317" y="277937"/>
                    <a:pt x="930173" y="281281"/>
                    <a:pt x="916057" y="281281"/>
                  </a:cubicBezTo>
                  <a:cubicBezTo>
                    <a:pt x="899712" y="281281"/>
                    <a:pt x="888382" y="285924"/>
                    <a:pt x="882067" y="295211"/>
                  </a:cubicBezTo>
                  <a:cubicBezTo>
                    <a:pt x="875752" y="304498"/>
                    <a:pt x="872966" y="319543"/>
                    <a:pt x="873709" y="340345"/>
                  </a:cubicBezTo>
                  <a:cubicBezTo>
                    <a:pt x="875938" y="378236"/>
                    <a:pt x="876309" y="480020"/>
                    <a:pt x="874823" y="645698"/>
                  </a:cubicBezTo>
                  <a:lnTo>
                    <a:pt x="874823" y="800603"/>
                  </a:lnTo>
                  <a:lnTo>
                    <a:pt x="854764" y="808404"/>
                  </a:lnTo>
                  <a:cubicBezTo>
                    <a:pt x="842134" y="813604"/>
                    <a:pt x="825417" y="810633"/>
                    <a:pt x="804615" y="799488"/>
                  </a:cubicBezTo>
                  <a:cubicBezTo>
                    <a:pt x="792727" y="792802"/>
                    <a:pt x="782698" y="784072"/>
                    <a:pt x="774525" y="773299"/>
                  </a:cubicBezTo>
                  <a:cubicBezTo>
                    <a:pt x="766353" y="762527"/>
                    <a:pt x="755951" y="745624"/>
                    <a:pt x="743321" y="722593"/>
                  </a:cubicBezTo>
                  <a:cubicBezTo>
                    <a:pt x="729948" y="695104"/>
                    <a:pt x="719361" y="677273"/>
                    <a:pt x="711560" y="669101"/>
                  </a:cubicBezTo>
                  <a:cubicBezTo>
                    <a:pt x="703759" y="660928"/>
                    <a:pt x="691686" y="653127"/>
                    <a:pt x="675341" y="645698"/>
                  </a:cubicBezTo>
                  <a:cubicBezTo>
                    <a:pt x="656025" y="637525"/>
                    <a:pt x="644509" y="630096"/>
                    <a:pt x="640794" y="623409"/>
                  </a:cubicBezTo>
                  <a:cubicBezTo>
                    <a:pt x="637079" y="616723"/>
                    <a:pt x="640423" y="609665"/>
                    <a:pt x="650824" y="602235"/>
                  </a:cubicBezTo>
                  <a:cubicBezTo>
                    <a:pt x="657510" y="596291"/>
                    <a:pt x="660482" y="586633"/>
                    <a:pt x="659739" y="573260"/>
                  </a:cubicBezTo>
                  <a:cubicBezTo>
                    <a:pt x="658996" y="559887"/>
                    <a:pt x="655282" y="552457"/>
                    <a:pt x="648595" y="550972"/>
                  </a:cubicBezTo>
                  <a:cubicBezTo>
                    <a:pt x="641909" y="548743"/>
                    <a:pt x="635965" y="554501"/>
                    <a:pt x="630764" y="568245"/>
                  </a:cubicBezTo>
                  <a:cubicBezTo>
                    <a:pt x="625564" y="581990"/>
                    <a:pt x="625935" y="590719"/>
                    <a:pt x="631879" y="594434"/>
                  </a:cubicBezTo>
                  <a:cubicBezTo>
                    <a:pt x="637822" y="598892"/>
                    <a:pt x="637637" y="605021"/>
                    <a:pt x="631321" y="612822"/>
                  </a:cubicBezTo>
                  <a:cubicBezTo>
                    <a:pt x="625006" y="620623"/>
                    <a:pt x="622220" y="675787"/>
                    <a:pt x="622963" y="778314"/>
                  </a:cubicBezTo>
                  <a:cubicBezTo>
                    <a:pt x="622963" y="849637"/>
                    <a:pt x="622220" y="893286"/>
                    <a:pt x="620734" y="909259"/>
                  </a:cubicBezTo>
                  <a:cubicBezTo>
                    <a:pt x="619249" y="925233"/>
                    <a:pt x="614791" y="934705"/>
                    <a:pt x="607361" y="937677"/>
                  </a:cubicBezTo>
                  <a:cubicBezTo>
                    <a:pt x="595474" y="944364"/>
                    <a:pt x="583958" y="940463"/>
                    <a:pt x="572814" y="925976"/>
                  </a:cubicBezTo>
                  <a:cubicBezTo>
                    <a:pt x="561670" y="911488"/>
                    <a:pt x="553126" y="888642"/>
                    <a:pt x="547182" y="857438"/>
                  </a:cubicBezTo>
                  <a:cubicBezTo>
                    <a:pt x="540496" y="822520"/>
                    <a:pt x="539753" y="803946"/>
                    <a:pt x="544954" y="801717"/>
                  </a:cubicBezTo>
                  <a:cubicBezTo>
                    <a:pt x="547925" y="800974"/>
                    <a:pt x="550340" y="786487"/>
                    <a:pt x="552197" y="758255"/>
                  </a:cubicBezTo>
                  <a:cubicBezTo>
                    <a:pt x="554055" y="730022"/>
                    <a:pt x="554612" y="702162"/>
                    <a:pt x="553869" y="674673"/>
                  </a:cubicBezTo>
                  <a:cubicBezTo>
                    <a:pt x="553126" y="647184"/>
                    <a:pt x="550897" y="633439"/>
                    <a:pt x="547182" y="633439"/>
                  </a:cubicBezTo>
                  <a:cubicBezTo>
                    <a:pt x="539753" y="633439"/>
                    <a:pt x="524894" y="649784"/>
                    <a:pt x="502605" y="682474"/>
                  </a:cubicBezTo>
                  <a:cubicBezTo>
                    <a:pt x="480317" y="715163"/>
                    <a:pt x="460629" y="750454"/>
                    <a:pt x="443541" y="788344"/>
                  </a:cubicBezTo>
                  <a:cubicBezTo>
                    <a:pt x="433140" y="809147"/>
                    <a:pt x="424781" y="821962"/>
                    <a:pt x="418466" y="826792"/>
                  </a:cubicBezTo>
                  <a:cubicBezTo>
                    <a:pt x="412151" y="831621"/>
                    <a:pt x="404536" y="829949"/>
                    <a:pt x="395621" y="821777"/>
                  </a:cubicBezTo>
                  <a:cubicBezTo>
                    <a:pt x="385962" y="812118"/>
                    <a:pt x="383176" y="796145"/>
                    <a:pt x="387262" y="773856"/>
                  </a:cubicBezTo>
                  <a:cubicBezTo>
                    <a:pt x="391349" y="751568"/>
                    <a:pt x="401564" y="728537"/>
                    <a:pt x="417909" y="704762"/>
                  </a:cubicBezTo>
                  <a:cubicBezTo>
                    <a:pt x="440198" y="670586"/>
                    <a:pt x="449856" y="650713"/>
                    <a:pt x="446884" y="645140"/>
                  </a:cubicBezTo>
                  <a:cubicBezTo>
                    <a:pt x="443912" y="639568"/>
                    <a:pt x="425710" y="643469"/>
                    <a:pt x="392277" y="656842"/>
                  </a:cubicBezTo>
                  <a:cubicBezTo>
                    <a:pt x="355130" y="672444"/>
                    <a:pt x="324297" y="680616"/>
                    <a:pt x="299780" y="681359"/>
                  </a:cubicBezTo>
                  <a:cubicBezTo>
                    <a:pt x="281949" y="681359"/>
                    <a:pt x="270805" y="682659"/>
                    <a:pt x="266347" y="685260"/>
                  </a:cubicBezTo>
                  <a:cubicBezTo>
                    <a:pt x="261890" y="687860"/>
                    <a:pt x="257803" y="695475"/>
                    <a:pt x="254089" y="708105"/>
                  </a:cubicBezTo>
                  <a:cubicBezTo>
                    <a:pt x="244430" y="734852"/>
                    <a:pt x="232172" y="746739"/>
                    <a:pt x="217313" y="743767"/>
                  </a:cubicBezTo>
                  <a:cubicBezTo>
                    <a:pt x="202454" y="740795"/>
                    <a:pt x="190566" y="724079"/>
                    <a:pt x="181651" y="693618"/>
                  </a:cubicBezTo>
                  <a:cubicBezTo>
                    <a:pt x="174964" y="673558"/>
                    <a:pt x="175336" y="649784"/>
                    <a:pt x="182765" y="622295"/>
                  </a:cubicBezTo>
                  <a:cubicBezTo>
                    <a:pt x="187223" y="607436"/>
                    <a:pt x="191124" y="587562"/>
                    <a:pt x="194467" y="562673"/>
                  </a:cubicBezTo>
                  <a:cubicBezTo>
                    <a:pt x="197810" y="537784"/>
                    <a:pt x="200039" y="517167"/>
                    <a:pt x="201153" y="500822"/>
                  </a:cubicBezTo>
                  <a:cubicBezTo>
                    <a:pt x="202268" y="484477"/>
                    <a:pt x="201339" y="475191"/>
                    <a:pt x="198367" y="472962"/>
                  </a:cubicBezTo>
                  <a:cubicBezTo>
                    <a:pt x="194653" y="472962"/>
                    <a:pt x="182394" y="479648"/>
                    <a:pt x="161591" y="493021"/>
                  </a:cubicBezTo>
                  <a:cubicBezTo>
                    <a:pt x="143761" y="504909"/>
                    <a:pt x="120358" y="512710"/>
                    <a:pt x="91383" y="516424"/>
                  </a:cubicBezTo>
                  <a:cubicBezTo>
                    <a:pt x="62408" y="520139"/>
                    <a:pt x="38633" y="518282"/>
                    <a:pt x="20059" y="510852"/>
                  </a:cubicBezTo>
                  <a:cubicBezTo>
                    <a:pt x="6686" y="504909"/>
                    <a:pt x="0" y="498222"/>
                    <a:pt x="0" y="490793"/>
                  </a:cubicBezTo>
                  <a:cubicBezTo>
                    <a:pt x="0" y="485592"/>
                    <a:pt x="3715" y="483734"/>
                    <a:pt x="11144" y="485220"/>
                  </a:cubicBezTo>
                  <a:cubicBezTo>
                    <a:pt x="21545" y="488192"/>
                    <a:pt x="40305" y="481320"/>
                    <a:pt x="67422" y="464604"/>
                  </a:cubicBezTo>
                  <a:cubicBezTo>
                    <a:pt x="94540" y="447887"/>
                    <a:pt x="119986" y="428013"/>
                    <a:pt x="143761" y="404982"/>
                  </a:cubicBezTo>
                  <a:cubicBezTo>
                    <a:pt x="201711" y="350746"/>
                    <a:pt x="246659" y="334030"/>
                    <a:pt x="278606" y="354833"/>
                  </a:cubicBezTo>
                  <a:cubicBezTo>
                    <a:pt x="287521" y="360776"/>
                    <a:pt x="292722" y="367091"/>
                    <a:pt x="294208" y="373778"/>
                  </a:cubicBezTo>
                  <a:cubicBezTo>
                    <a:pt x="295694" y="380464"/>
                    <a:pt x="295322" y="397552"/>
                    <a:pt x="293093" y="425041"/>
                  </a:cubicBezTo>
                  <a:cubicBezTo>
                    <a:pt x="290122" y="464418"/>
                    <a:pt x="286778" y="488935"/>
                    <a:pt x="283064" y="498594"/>
                  </a:cubicBezTo>
                  <a:cubicBezTo>
                    <a:pt x="280835" y="506023"/>
                    <a:pt x="280463" y="509366"/>
                    <a:pt x="281949" y="508623"/>
                  </a:cubicBezTo>
                  <a:cubicBezTo>
                    <a:pt x="282692" y="508623"/>
                    <a:pt x="284550" y="508252"/>
                    <a:pt x="287521" y="507509"/>
                  </a:cubicBezTo>
                  <a:cubicBezTo>
                    <a:pt x="291236" y="504537"/>
                    <a:pt x="305538" y="478348"/>
                    <a:pt x="330427" y="428942"/>
                  </a:cubicBezTo>
                  <a:cubicBezTo>
                    <a:pt x="355316" y="379536"/>
                    <a:pt x="375189" y="337745"/>
                    <a:pt x="390048" y="303569"/>
                  </a:cubicBezTo>
                  <a:cubicBezTo>
                    <a:pt x="396735" y="285738"/>
                    <a:pt x="404165" y="275337"/>
                    <a:pt x="412337" y="272365"/>
                  </a:cubicBezTo>
                  <a:cubicBezTo>
                    <a:pt x="415309" y="272365"/>
                    <a:pt x="416795" y="273851"/>
                    <a:pt x="416795" y="276823"/>
                  </a:cubicBezTo>
                  <a:cubicBezTo>
                    <a:pt x="416795" y="279052"/>
                    <a:pt x="415680" y="282766"/>
                    <a:pt x="413451" y="287967"/>
                  </a:cubicBezTo>
                  <a:cubicBezTo>
                    <a:pt x="410480" y="296883"/>
                    <a:pt x="406208" y="312670"/>
                    <a:pt x="400636" y="335330"/>
                  </a:cubicBezTo>
                  <a:cubicBezTo>
                    <a:pt x="395063" y="357990"/>
                    <a:pt x="387820" y="380836"/>
                    <a:pt x="378904" y="403867"/>
                  </a:cubicBezTo>
                  <a:cubicBezTo>
                    <a:pt x="369989" y="426899"/>
                    <a:pt x="356059" y="467575"/>
                    <a:pt x="337113" y="525897"/>
                  </a:cubicBezTo>
                  <a:cubicBezTo>
                    <a:pt x="318168" y="584218"/>
                    <a:pt x="307581" y="617094"/>
                    <a:pt x="305352" y="624524"/>
                  </a:cubicBezTo>
                  <a:cubicBezTo>
                    <a:pt x="299409" y="637897"/>
                    <a:pt x="311667" y="636039"/>
                    <a:pt x="342128" y="618951"/>
                  </a:cubicBezTo>
                  <a:cubicBezTo>
                    <a:pt x="352530" y="613008"/>
                    <a:pt x="365531" y="604835"/>
                    <a:pt x="381133" y="594434"/>
                  </a:cubicBezTo>
                  <a:lnTo>
                    <a:pt x="439083" y="556544"/>
                  </a:lnTo>
                  <a:lnTo>
                    <a:pt x="435740" y="470733"/>
                  </a:lnTo>
                  <a:cubicBezTo>
                    <a:pt x="433511" y="412783"/>
                    <a:pt x="431654" y="355947"/>
                    <a:pt x="430168" y="300226"/>
                  </a:cubicBezTo>
                  <a:cubicBezTo>
                    <a:pt x="428682" y="244505"/>
                    <a:pt x="426824" y="212558"/>
                    <a:pt x="424596" y="204385"/>
                  </a:cubicBezTo>
                  <a:cubicBezTo>
                    <a:pt x="421624" y="196213"/>
                    <a:pt x="425710" y="192127"/>
                    <a:pt x="436854" y="192127"/>
                  </a:cubicBezTo>
                  <a:cubicBezTo>
                    <a:pt x="450970" y="191384"/>
                    <a:pt x="465458" y="196956"/>
                    <a:pt x="480317" y="208843"/>
                  </a:cubicBezTo>
                  <a:cubicBezTo>
                    <a:pt x="492204" y="218501"/>
                    <a:pt x="500191" y="223516"/>
                    <a:pt x="504277" y="223888"/>
                  </a:cubicBezTo>
                  <a:cubicBezTo>
                    <a:pt x="508363" y="224259"/>
                    <a:pt x="514493" y="221845"/>
                    <a:pt x="522665" y="216644"/>
                  </a:cubicBezTo>
                  <a:cubicBezTo>
                    <a:pt x="535295" y="206986"/>
                    <a:pt x="552569" y="202156"/>
                    <a:pt x="574486" y="202156"/>
                  </a:cubicBezTo>
                  <a:cubicBezTo>
                    <a:pt x="596403" y="202156"/>
                    <a:pt x="611819" y="206614"/>
                    <a:pt x="620734" y="215530"/>
                  </a:cubicBezTo>
                  <a:cubicBezTo>
                    <a:pt x="626678" y="221473"/>
                    <a:pt x="630393" y="230203"/>
                    <a:pt x="631879" y="241719"/>
                  </a:cubicBezTo>
                  <a:cubicBezTo>
                    <a:pt x="633365" y="253234"/>
                    <a:pt x="634108" y="274966"/>
                    <a:pt x="634108" y="306912"/>
                  </a:cubicBezTo>
                  <a:cubicBezTo>
                    <a:pt x="634108" y="308398"/>
                    <a:pt x="634108" y="309884"/>
                    <a:pt x="634108" y="311370"/>
                  </a:cubicBezTo>
                  <a:cubicBezTo>
                    <a:pt x="634108" y="355204"/>
                    <a:pt x="638008" y="378236"/>
                    <a:pt x="645809" y="380464"/>
                  </a:cubicBezTo>
                  <a:cubicBezTo>
                    <a:pt x="653610" y="382693"/>
                    <a:pt x="681285" y="368206"/>
                    <a:pt x="728834" y="337002"/>
                  </a:cubicBezTo>
                  <a:cubicBezTo>
                    <a:pt x="731063" y="336259"/>
                    <a:pt x="732548" y="335516"/>
                    <a:pt x="733291" y="334773"/>
                  </a:cubicBezTo>
                  <a:lnTo>
                    <a:pt x="803500" y="287967"/>
                  </a:lnTo>
                  <a:lnTo>
                    <a:pt x="811301" y="192127"/>
                  </a:lnTo>
                  <a:cubicBezTo>
                    <a:pt x="817245" y="127490"/>
                    <a:pt x="816502" y="87742"/>
                    <a:pt x="809072" y="72883"/>
                  </a:cubicBezTo>
                  <a:cubicBezTo>
                    <a:pt x="801643" y="58024"/>
                    <a:pt x="797928" y="49852"/>
                    <a:pt x="797928" y="48366"/>
                  </a:cubicBezTo>
                  <a:cubicBezTo>
                    <a:pt x="799414" y="46137"/>
                    <a:pt x="802571" y="45023"/>
                    <a:pt x="807401" y="45023"/>
                  </a:cubicBezTo>
                  <a:close/>
                  <a:moveTo>
                    <a:pt x="216755" y="36664"/>
                  </a:moveTo>
                  <a:cubicBezTo>
                    <a:pt x="224556" y="37036"/>
                    <a:pt x="234958" y="39450"/>
                    <a:pt x="247959" y="43908"/>
                  </a:cubicBezTo>
                  <a:cubicBezTo>
                    <a:pt x="260961" y="48366"/>
                    <a:pt x="272662" y="53938"/>
                    <a:pt x="283064" y="60624"/>
                  </a:cubicBezTo>
                  <a:cubicBezTo>
                    <a:pt x="311296" y="76226"/>
                    <a:pt x="327641" y="87928"/>
                    <a:pt x="332098" y="95729"/>
                  </a:cubicBezTo>
                  <a:cubicBezTo>
                    <a:pt x="336556" y="103530"/>
                    <a:pt x="334327" y="116346"/>
                    <a:pt x="325412" y="134177"/>
                  </a:cubicBezTo>
                  <a:cubicBezTo>
                    <a:pt x="318725" y="148293"/>
                    <a:pt x="311667" y="158137"/>
                    <a:pt x="304238" y="163709"/>
                  </a:cubicBezTo>
                  <a:cubicBezTo>
                    <a:pt x="296808" y="169281"/>
                    <a:pt x="283807" y="175410"/>
                    <a:pt x="265233" y="182097"/>
                  </a:cubicBezTo>
                  <a:cubicBezTo>
                    <a:pt x="224371" y="196213"/>
                    <a:pt x="203940" y="199928"/>
                    <a:pt x="203940" y="193241"/>
                  </a:cubicBezTo>
                  <a:cubicBezTo>
                    <a:pt x="203940" y="191012"/>
                    <a:pt x="210069" y="177453"/>
                    <a:pt x="222328" y="152565"/>
                  </a:cubicBezTo>
                  <a:cubicBezTo>
                    <a:pt x="234586" y="127676"/>
                    <a:pt x="240716" y="112074"/>
                    <a:pt x="240716" y="105759"/>
                  </a:cubicBezTo>
                  <a:cubicBezTo>
                    <a:pt x="240716" y="99444"/>
                    <a:pt x="234586" y="87928"/>
                    <a:pt x="222328" y="71212"/>
                  </a:cubicBezTo>
                  <a:cubicBezTo>
                    <a:pt x="210069" y="54495"/>
                    <a:pt x="203940" y="44280"/>
                    <a:pt x="203940" y="40565"/>
                  </a:cubicBezTo>
                  <a:cubicBezTo>
                    <a:pt x="204682" y="37593"/>
                    <a:pt x="208954" y="36293"/>
                    <a:pt x="216755" y="36664"/>
                  </a:cubicBezTo>
                  <a:close/>
                  <a:moveTo>
                    <a:pt x="529770" y="28"/>
                  </a:moveTo>
                  <a:cubicBezTo>
                    <a:pt x="532648" y="-65"/>
                    <a:pt x="535852" y="74"/>
                    <a:pt x="539381" y="446"/>
                  </a:cubicBezTo>
                  <a:cubicBezTo>
                    <a:pt x="553497" y="1931"/>
                    <a:pt x="566499" y="6018"/>
                    <a:pt x="578386" y="12704"/>
                  </a:cubicBezTo>
                  <a:cubicBezTo>
                    <a:pt x="603647" y="28306"/>
                    <a:pt x="608847" y="49852"/>
                    <a:pt x="593988" y="77341"/>
                  </a:cubicBezTo>
                  <a:cubicBezTo>
                    <a:pt x="579129" y="104830"/>
                    <a:pt x="551269" y="125633"/>
                    <a:pt x="510406" y="139749"/>
                  </a:cubicBezTo>
                  <a:cubicBezTo>
                    <a:pt x="486632" y="147178"/>
                    <a:pt x="474002" y="150336"/>
                    <a:pt x="472516" y="149221"/>
                  </a:cubicBezTo>
                  <a:cubicBezTo>
                    <a:pt x="471030" y="148107"/>
                    <a:pt x="479202" y="131948"/>
                    <a:pt x="497033" y="100744"/>
                  </a:cubicBezTo>
                  <a:cubicBezTo>
                    <a:pt x="525265" y="54681"/>
                    <a:pt x="531580" y="27563"/>
                    <a:pt x="515978" y="19391"/>
                  </a:cubicBezTo>
                  <a:cubicBezTo>
                    <a:pt x="511521" y="15676"/>
                    <a:pt x="510406" y="11590"/>
                    <a:pt x="512635" y="7132"/>
                  </a:cubicBezTo>
                  <a:cubicBezTo>
                    <a:pt x="515421" y="2674"/>
                    <a:pt x="521133" y="306"/>
                    <a:pt x="529770" y="28"/>
                  </a:cubicBez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82550" h="6350" prst="angle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defTabSz="914400" eaLnBrk="0" fontAlgn="base" hangingPunct="0">
                <a:spcBef>
                  <a:spcPct val="0"/>
                </a:spcBef>
                <a:spcAft>
                  <a:spcPct val="0"/>
                </a:spcAft>
                <a:defRPr sz="1800">
                  <a:latin typeface="Arial" pitchFamily="34" charset="0"/>
                  <a:ea typeface="华文细黑" pitchFamily="2" charset="-122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14" name="TextBox 11">
              <a:extLst>
                <a:ext uri="{FF2B5EF4-FFF2-40B4-BE49-F238E27FC236}">
                  <a16:creationId xmlns:a16="http://schemas.microsoft.com/office/drawing/2014/main" id="{68AF1192-23D4-0516-77E3-FC5608E4442C}"/>
                </a:ext>
              </a:extLst>
            </p:cNvPr>
            <p:cNvSpPr txBox="1"/>
            <p:nvPr>
              <p:custDataLst>
                <p:tags r:id="rId4"/>
              </p:custDataLst>
            </p:nvPr>
          </p:nvSpPr>
          <p:spPr>
            <a:xfrm>
              <a:off x="5525620" y="1740729"/>
              <a:ext cx="795986" cy="768508"/>
            </a:xfrm>
            <a:custGeom>
              <a:avLst/>
              <a:gdLst/>
              <a:ahLst/>
              <a:cxnLst/>
              <a:rect l="l" t="t" r="r" b="b"/>
              <a:pathLst>
                <a:path w="853434" h="823974">
                  <a:moveTo>
                    <a:pt x="284148" y="635869"/>
                  </a:moveTo>
                  <a:cubicBezTo>
                    <a:pt x="279829" y="636287"/>
                    <a:pt x="272377" y="639839"/>
                    <a:pt x="261790" y="646526"/>
                  </a:cubicBezTo>
                  <a:cubicBezTo>
                    <a:pt x="252131" y="653212"/>
                    <a:pt x="246745" y="661756"/>
                    <a:pt x="245630" y="672157"/>
                  </a:cubicBezTo>
                  <a:cubicBezTo>
                    <a:pt x="244516" y="682559"/>
                    <a:pt x="248788" y="691474"/>
                    <a:pt x="258446" y="698904"/>
                  </a:cubicBezTo>
                  <a:cubicBezTo>
                    <a:pt x="271076" y="708562"/>
                    <a:pt x="279806" y="711534"/>
                    <a:pt x="284635" y="707819"/>
                  </a:cubicBezTo>
                  <a:cubicBezTo>
                    <a:pt x="289464" y="704104"/>
                    <a:pt x="291879" y="691846"/>
                    <a:pt x="291879" y="671043"/>
                  </a:cubicBezTo>
                  <a:cubicBezTo>
                    <a:pt x="291879" y="650240"/>
                    <a:pt x="290393" y="638725"/>
                    <a:pt x="287421" y="636496"/>
                  </a:cubicBezTo>
                  <a:cubicBezTo>
                    <a:pt x="286678" y="635939"/>
                    <a:pt x="285587" y="635730"/>
                    <a:pt x="284148" y="635869"/>
                  </a:cubicBezTo>
                  <a:close/>
                  <a:moveTo>
                    <a:pt x="279969" y="504889"/>
                  </a:moveTo>
                  <a:cubicBezTo>
                    <a:pt x="272864" y="504959"/>
                    <a:pt x="260118" y="507222"/>
                    <a:pt x="241730" y="511680"/>
                  </a:cubicBezTo>
                  <a:cubicBezTo>
                    <a:pt x="226871" y="516138"/>
                    <a:pt x="217398" y="520038"/>
                    <a:pt x="213312" y="523382"/>
                  </a:cubicBezTo>
                  <a:cubicBezTo>
                    <a:pt x="209226" y="526725"/>
                    <a:pt x="205697" y="535083"/>
                    <a:pt x="202725" y="548456"/>
                  </a:cubicBezTo>
                  <a:cubicBezTo>
                    <a:pt x="199753" y="567030"/>
                    <a:pt x="194181" y="583375"/>
                    <a:pt x="186009" y="597491"/>
                  </a:cubicBezTo>
                  <a:cubicBezTo>
                    <a:pt x="177836" y="611607"/>
                    <a:pt x="176722" y="621451"/>
                    <a:pt x="182665" y="627023"/>
                  </a:cubicBezTo>
                  <a:cubicBezTo>
                    <a:pt x="188609" y="632595"/>
                    <a:pt x="200868" y="628323"/>
                    <a:pt x="219441" y="614207"/>
                  </a:cubicBezTo>
                  <a:cubicBezTo>
                    <a:pt x="249902" y="594148"/>
                    <a:pt x="269591" y="578731"/>
                    <a:pt x="278506" y="567959"/>
                  </a:cubicBezTo>
                  <a:cubicBezTo>
                    <a:pt x="287421" y="557186"/>
                    <a:pt x="291879" y="544556"/>
                    <a:pt x="291879" y="530068"/>
                  </a:cubicBezTo>
                  <a:cubicBezTo>
                    <a:pt x="291879" y="515581"/>
                    <a:pt x="289650" y="507408"/>
                    <a:pt x="285192" y="505551"/>
                  </a:cubicBezTo>
                  <a:cubicBezTo>
                    <a:pt x="284078" y="505086"/>
                    <a:pt x="282337" y="504866"/>
                    <a:pt x="279969" y="504889"/>
                  </a:cubicBezTo>
                  <a:close/>
                  <a:moveTo>
                    <a:pt x="758266" y="444815"/>
                  </a:moveTo>
                  <a:cubicBezTo>
                    <a:pt x="762352" y="445558"/>
                    <a:pt x="774797" y="450387"/>
                    <a:pt x="795599" y="459302"/>
                  </a:cubicBezTo>
                  <a:lnTo>
                    <a:pt x="829032" y="477133"/>
                  </a:lnTo>
                  <a:lnTo>
                    <a:pt x="829032" y="530625"/>
                  </a:lnTo>
                  <a:cubicBezTo>
                    <a:pt x="829032" y="560343"/>
                    <a:pt x="825317" y="582818"/>
                    <a:pt x="817888" y="598048"/>
                  </a:cubicBezTo>
                  <a:cubicBezTo>
                    <a:pt x="810458" y="613279"/>
                    <a:pt x="791884" y="637239"/>
                    <a:pt x="762166" y="669928"/>
                  </a:cubicBezTo>
                  <a:cubicBezTo>
                    <a:pt x="744336" y="687759"/>
                    <a:pt x="729662" y="697789"/>
                    <a:pt x="718147" y="700018"/>
                  </a:cubicBezTo>
                  <a:cubicBezTo>
                    <a:pt x="706631" y="702247"/>
                    <a:pt x="691215" y="696303"/>
                    <a:pt x="671898" y="682187"/>
                  </a:cubicBezTo>
                  <a:cubicBezTo>
                    <a:pt x="643666" y="663613"/>
                    <a:pt x="628807" y="659899"/>
                    <a:pt x="627321" y="671043"/>
                  </a:cubicBezTo>
                  <a:cubicBezTo>
                    <a:pt x="627321" y="676244"/>
                    <a:pt x="631779" y="683487"/>
                    <a:pt x="640694" y="692774"/>
                  </a:cubicBezTo>
                  <a:cubicBezTo>
                    <a:pt x="649609" y="702061"/>
                    <a:pt x="658896" y="709676"/>
                    <a:pt x="668555" y="715620"/>
                  </a:cubicBezTo>
                  <a:cubicBezTo>
                    <a:pt x="678956" y="720821"/>
                    <a:pt x="685085" y="737165"/>
                    <a:pt x="686943" y="764654"/>
                  </a:cubicBezTo>
                  <a:cubicBezTo>
                    <a:pt x="688800" y="792144"/>
                    <a:pt x="685271" y="809231"/>
                    <a:pt x="676356" y="815918"/>
                  </a:cubicBezTo>
                  <a:cubicBezTo>
                    <a:pt x="671155" y="820376"/>
                    <a:pt x="666697" y="821862"/>
                    <a:pt x="662983" y="820376"/>
                  </a:cubicBezTo>
                  <a:cubicBezTo>
                    <a:pt x="659268" y="818890"/>
                    <a:pt x="652210" y="813689"/>
                    <a:pt x="641809" y="804774"/>
                  </a:cubicBezTo>
                  <a:cubicBezTo>
                    <a:pt x="626207" y="789915"/>
                    <a:pt x="616920" y="776170"/>
                    <a:pt x="613948" y="763540"/>
                  </a:cubicBezTo>
                  <a:cubicBezTo>
                    <a:pt x="610976" y="750910"/>
                    <a:pt x="603175" y="733451"/>
                    <a:pt x="590545" y="711162"/>
                  </a:cubicBezTo>
                  <a:cubicBezTo>
                    <a:pt x="580144" y="694074"/>
                    <a:pt x="576057" y="681816"/>
                    <a:pt x="578286" y="674386"/>
                  </a:cubicBezTo>
                  <a:cubicBezTo>
                    <a:pt x="580515" y="666957"/>
                    <a:pt x="589059" y="662499"/>
                    <a:pt x="603918" y="661013"/>
                  </a:cubicBezTo>
                  <a:cubicBezTo>
                    <a:pt x="656667" y="654327"/>
                    <a:pt x="690843" y="647640"/>
                    <a:pt x="706445" y="640953"/>
                  </a:cubicBezTo>
                  <a:cubicBezTo>
                    <a:pt x="722047" y="634267"/>
                    <a:pt x="736163" y="619779"/>
                    <a:pt x="748793" y="597491"/>
                  </a:cubicBezTo>
                  <a:cubicBezTo>
                    <a:pt x="759938" y="579660"/>
                    <a:pt x="767553" y="559229"/>
                    <a:pt x="771639" y="536197"/>
                  </a:cubicBezTo>
                  <a:cubicBezTo>
                    <a:pt x="775725" y="513166"/>
                    <a:pt x="774054" y="500536"/>
                    <a:pt x="766624" y="498307"/>
                  </a:cubicBezTo>
                  <a:cubicBezTo>
                    <a:pt x="752508" y="493106"/>
                    <a:pt x="716475" y="515766"/>
                    <a:pt x="658525" y="566287"/>
                  </a:cubicBezTo>
                  <a:cubicBezTo>
                    <a:pt x="636236" y="584861"/>
                    <a:pt x="611162" y="601763"/>
                    <a:pt x="583301" y="616993"/>
                  </a:cubicBezTo>
                  <a:cubicBezTo>
                    <a:pt x="555441" y="632224"/>
                    <a:pt x="532595" y="641696"/>
                    <a:pt x="514764" y="645411"/>
                  </a:cubicBezTo>
                  <a:cubicBezTo>
                    <a:pt x="503620" y="647640"/>
                    <a:pt x="495819" y="647083"/>
                    <a:pt x="491361" y="643740"/>
                  </a:cubicBezTo>
                  <a:cubicBezTo>
                    <a:pt x="486903" y="640396"/>
                    <a:pt x="480217" y="630552"/>
                    <a:pt x="471301" y="614207"/>
                  </a:cubicBezTo>
                  <a:cubicBezTo>
                    <a:pt x="459414" y="594891"/>
                    <a:pt x="454214" y="581889"/>
                    <a:pt x="455700" y="575202"/>
                  </a:cubicBezTo>
                  <a:cubicBezTo>
                    <a:pt x="457185" y="568516"/>
                    <a:pt x="465729" y="566658"/>
                    <a:pt x="481331" y="569630"/>
                  </a:cubicBezTo>
                  <a:cubicBezTo>
                    <a:pt x="496190" y="572602"/>
                    <a:pt x="521079" y="564615"/>
                    <a:pt x="555998" y="545670"/>
                  </a:cubicBezTo>
                  <a:cubicBezTo>
                    <a:pt x="590916" y="526725"/>
                    <a:pt x="626021" y="508337"/>
                    <a:pt x="661311" y="490506"/>
                  </a:cubicBezTo>
                  <a:cubicBezTo>
                    <a:pt x="696601" y="472675"/>
                    <a:pt x="720933" y="460417"/>
                    <a:pt x="734306" y="453730"/>
                  </a:cubicBezTo>
                  <a:cubicBezTo>
                    <a:pt x="746193" y="447044"/>
                    <a:pt x="754180" y="444072"/>
                    <a:pt x="758266" y="444815"/>
                  </a:cubicBezTo>
                  <a:close/>
                  <a:moveTo>
                    <a:pt x="236576" y="386586"/>
                  </a:moveTo>
                  <a:cubicBezTo>
                    <a:pt x="231282" y="386772"/>
                    <a:pt x="227985" y="387979"/>
                    <a:pt x="226685" y="390208"/>
                  </a:cubicBezTo>
                  <a:cubicBezTo>
                    <a:pt x="224085" y="394666"/>
                    <a:pt x="220927" y="409525"/>
                    <a:pt x="217213" y="434785"/>
                  </a:cubicBezTo>
                  <a:lnTo>
                    <a:pt x="213869" y="473790"/>
                  </a:lnTo>
                  <a:lnTo>
                    <a:pt x="235043" y="468218"/>
                  </a:lnTo>
                  <a:cubicBezTo>
                    <a:pt x="261790" y="462274"/>
                    <a:pt x="277949" y="456702"/>
                    <a:pt x="283521" y="451501"/>
                  </a:cubicBezTo>
                  <a:cubicBezTo>
                    <a:pt x="289093" y="446301"/>
                    <a:pt x="291508" y="436642"/>
                    <a:pt x="290765" y="422526"/>
                  </a:cubicBezTo>
                  <a:cubicBezTo>
                    <a:pt x="288536" y="409153"/>
                    <a:pt x="285935" y="400609"/>
                    <a:pt x="282964" y="396894"/>
                  </a:cubicBezTo>
                  <a:cubicBezTo>
                    <a:pt x="279992" y="393180"/>
                    <a:pt x="271819" y="390579"/>
                    <a:pt x="258446" y="389093"/>
                  </a:cubicBezTo>
                  <a:cubicBezTo>
                    <a:pt x="249159" y="387236"/>
                    <a:pt x="241869" y="386400"/>
                    <a:pt x="236576" y="386586"/>
                  </a:cubicBezTo>
                  <a:close/>
                  <a:moveTo>
                    <a:pt x="613948" y="345074"/>
                  </a:moveTo>
                  <a:cubicBezTo>
                    <a:pt x="618406" y="345445"/>
                    <a:pt x="633636" y="350460"/>
                    <a:pt x="659639" y="360118"/>
                  </a:cubicBezTo>
                  <a:cubicBezTo>
                    <a:pt x="689357" y="371263"/>
                    <a:pt x="707188" y="382778"/>
                    <a:pt x="713132" y="394666"/>
                  </a:cubicBezTo>
                  <a:cubicBezTo>
                    <a:pt x="717589" y="405810"/>
                    <a:pt x="718332" y="413054"/>
                    <a:pt x="715361" y="416397"/>
                  </a:cubicBezTo>
                  <a:cubicBezTo>
                    <a:pt x="712389" y="419740"/>
                    <a:pt x="703845" y="421412"/>
                    <a:pt x="689729" y="421412"/>
                  </a:cubicBezTo>
                  <a:cubicBezTo>
                    <a:pt x="662983" y="420669"/>
                    <a:pt x="639580" y="420669"/>
                    <a:pt x="619520" y="421412"/>
                  </a:cubicBezTo>
                  <a:cubicBezTo>
                    <a:pt x="608376" y="422155"/>
                    <a:pt x="601318" y="421783"/>
                    <a:pt x="598346" y="420297"/>
                  </a:cubicBezTo>
                  <a:cubicBezTo>
                    <a:pt x="595374" y="418811"/>
                    <a:pt x="594260" y="415097"/>
                    <a:pt x="595003" y="409153"/>
                  </a:cubicBezTo>
                  <a:cubicBezTo>
                    <a:pt x="597232" y="400238"/>
                    <a:pt x="593517" y="390951"/>
                    <a:pt x="583858" y="381292"/>
                  </a:cubicBezTo>
                  <a:cubicBezTo>
                    <a:pt x="577172" y="373120"/>
                    <a:pt x="574200" y="367919"/>
                    <a:pt x="574943" y="365690"/>
                  </a:cubicBezTo>
                  <a:cubicBezTo>
                    <a:pt x="575686" y="363462"/>
                    <a:pt x="581630" y="359004"/>
                    <a:pt x="592774" y="352317"/>
                  </a:cubicBezTo>
                  <a:cubicBezTo>
                    <a:pt x="602432" y="347117"/>
                    <a:pt x="609490" y="344702"/>
                    <a:pt x="613948" y="345074"/>
                  </a:cubicBezTo>
                  <a:close/>
                  <a:moveTo>
                    <a:pt x="269591" y="236417"/>
                  </a:moveTo>
                  <a:cubicBezTo>
                    <a:pt x="266619" y="236417"/>
                    <a:pt x="258818" y="249047"/>
                    <a:pt x="246188" y="274308"/>
                  </a:cubicBezTo>
                  <a:cubicBezTo>
                    <a:pt x="233557" y="299568"/>
                    <a:pt x="228728" y="313313"/>
                    <a:pt x="231700" y="315541"/>
                  </a:cubicBezTo>
                  <a:cubicBezTo>
                    <a:pt x="236901" y="319999"/>
                    <a:pt x="247116" y="322785"/>
                    <a:pt x="262347" y="323900"/>
                  </a:cubicBezTo>
                  <a:cubicBezTo>
                    <a:pt x="277577" y="325014"/>
                    <a:pt x="286678" y="323342"/>
                    <a:pt x="289650" y="318885"/>
                  </a:cubicBezTo>
                  <a:cubicBezTo>
                    <a:pt x="292622" y="312941"/>
                    <a:pt x="293551" y="302354"/>
                    <a:pt x="292436" y="287123"/>
                  </a:cubicBezTo>
                  <a:cubicBezTo>
                    <a:pt x="291322" y="271893"/>
                    <a:pt x="288164" y="259820"/>
                    <a:pt x="282964" y="250905"/>
                  </a:cubicBezTo>
                  <a:cubicBezTo>
                    <a:pt x="277763" y="241246"/>
                    <a:pt x="273305" y="236417"/>
                    <a:pt x="269591" y="236417"/>
                  </a:cubicBezTo>
                  <a:close/>
                  <a:moveTo>
                    <a:pt x="591102" y="20"/>
                  </a:moveTo>
                  <a:cubicBezTo>
                    <a:pt x="594260" y="113"/>
                    <a:pt x="597603" y="531"/>
                    <a:pt x="601132" y="1273"/>
                  </a:cubicBezTo>
                  <a:cubicBezTo>
                    <a:pt x="608190" y="2759"/>
                    <a:pt x="613948" y="4617"/>
                    <a:pt x="618406" y="6846"/>
                  </a:cubicBezTo>
                  <a:cubicBezTo>
                    <a:pt x="634008" y="15761"/>
                    <a:pt x="643852" y="38607"/>
                    <a:pt x="647938" y="75383"/>
                  </a:cubicBezTo>
                  <a:cubicBezTo>
                    <a:pt x="652024" y="112159"/>
                    <a:pt x="648867" y="145777"/>
                    <a:pt x="638465" y="176238"/>
                  </a:cubicBezTo>
                  <a:cubicBezTo>
                    <a:pt x="631036" y="198527"/>
                    <a:pt x="629178" y="211528"/>
                    <a:pt x="632893" y="215243"/>
                  </a:cubicBezTo>
                  <a:cubicBezTo>
                    <a:pt x="636608" y="218958"/>
                    <a:pt x="648867" y="217843"/>
                    <a:pt x="669669" y="211900"/>
                  </a:cubicBezTo>
                  <a:cubicBezTo>
                    <a:pt x="690472" y="206699"/>
                    <a:pt x="718704" y="205399"/>
                    <a:pt x="754365" y="207999"/>
                  </a:cubicBezTo>
                  <a:cubicBezTo>
                    <a:pt x="790027" y="210600"/>
                    <a:pt x="814544" y="216357"/>
                    <a:pt x="827917" y="225273"/>
                  </a:cubicBezTo>
                  <a:cubicBezTo>
                    <a:pt x="840548" y="233445"/>
                    <a:pt x="848534" y="244775"/>
                    <a:pt x="851878" y="259263"/>
                  </a:cubicBezTo>
                  <a:cubicBezTo>
                    <a:pt x="855221" y="273750"/>
                    <a:pt x="853178" y="288424"/>
                    <a:pt x="845748" y="303283"/>
                  </a:cubicBezTo>
                  <a:cubicBezTo>
                    <a:pt x="834604" y="324828"/>
                    <a:pt x="820116" y="335229"/>
                    <a:pt x="802286" y="334487"/>
                  </a:cubicBezTo>
                  <a:cubicBezTo>
                    <a:pt x="787427" y="332258"/>
                    <a:pt x="781855" y="322599"/>
                    <a:pt x="785569" y="305512"/>
                  </a:cubicBezTo>
                  <a:cubicBezTo>
                    <a:pt x="787798" y="292138"/>
                    <a:pt x="782226" y="280994"/>
                    <a:pt x="768853" y="272079"/>
                  </a:cubicBezTo>
                  <a:cubicBezTo>
                    <a:pt x="756966" y="263906"/>
                    <a:pt x="743593" y="259820"/>
                    <a:pt x="728734" y="259820"/>
                  </a:cubicBezTo>
                  <a:cubicBezTo>
                    <a:pt x="713875" y="259820"/>
                    <a:pt x="690472" y="263535"/>
                    <a:pt x="658525" y="270964"/>
                  </a:cubicBezTo>
                  <a:cubicBezTo>
                    <a:pt x="628064" y="277651"/>
                    <a:pt x="607076" y="285638"/>
                    <a:pt x="595560" y="294924"/>
                  </a:cubicBezTo>
                  <a:cubicBezTo>
                    <a:pt x="584044" y="304211"/>
                    <a:pt x="560455" y="330772"/>
                    <a:pt x="524794" y="374606"/>
                  </a:cubicBezTo>
                  <a:cubicBezTo>
                    <a:pt x="468330" y="442957"/>
                    <a:pt x="425239" y="477133"/>
                    <a:pt x="395521" y="477133"/>
                  </a:cubicBezTo>
                  <a:cubicBezTo>
                    <a:pt x="388091" y="477133"/>
                    <a:pt x="383262" y="484191"/>
                    <a:pt x="381033" y="498307"/>
                  </a:cubicBezTo>
                  <a:cubicBezTo>
                    <a:pt x="378804" y="512423"/>
                    <a:pt x="375461" y="560343"/>
                    <a:pt x="371003" y="642068"/>
                  </a:cubicBezTo>
                  <a:cubicBezTo>
                    <a:pt x="365803" y="750538"/>
                    <a:pt x="361716" y="808117"/>
                    <a:pt x="358745" y="814804"/>
                  </a:cubicBezTo>
                  <a:cubicBezTo>
                    <a:pt x="351315" y="823719"/>
                    <a:pt x="341099" y="826134"/>
                    <a:pt x="328098" y="822048"/>
                  </a:cubicBezTo>
                  <a:cubicBezTo>
                    <a:pt x="315096" y="817961"/>
                    <a:pt x="300794" y="807374"/>
                    <a:pt x="285192" y="790286"/>
                  </a:cubicBezTo>
                  <a:cubicBezTo>
                    <a:pt x="263647" y="767255"/>
                    <a:pt x="252874" y="752396"/>
                    <a:pt x="252874" y="745709"/>
                  </a:cubicBezTo>
                  <a:cubicBezTo>
                    <a:pt x="252874" y="739023"/>
                    <a:pt x="246931" y="730107"/>
                    <a:pt x="235043" y="718963"/>
                  </a:cubicBezTo>
                  <a:lnTo>
                    <a:pt x="216098" y="702247"/>
                  </a:lnTo>
                  <a:lnTo>
                    <a:pt x="149233" y="736794"/>
                  </a:lnTo>
                  <a:cubicBezTo>
                    <a:pt x="104656" y="759825"/>
                    <a:pt x="74938" y="770227"/>
                    <a:pt x="60079" y="767998"/>
                  </a:cubicBezTo>
                  <a:cubicBezTo>
                    <a:pt x="44477" y="767255"/>
                    <a:pt x="35747" y="763540"/>
                    <a:pt x="33890" y="756854"/>
                  </a:cubicBezTo>
                  <a:cubicBezTo>
                    <a:pt x="32032" y="750167"/>
                    <a:pt x="38162" y="744223"/>
                    <a:pt x="52278" y="739023"/>
                  </a:cubicBezTo>
                  <a:cubicBezTo>
                    <a:pt x="65651" y="733822"/>
                    <a:pt x="88682" y="719706"/>
                    <a:pt x="121372" y="696675"/>
                  </a:cubicBezTo>
                  <a:cubicBezTo>
                    <a:pt x="140689" y="681816"/>
                    <a:pt x="153690" y="670671"/>
                    <a:pt x="160377" y="663242"/>
                  </a:cubicBezTo>
                  <a:cubicBezTo>
                    <a:pt x="167063" y="655812"/>
                    <a:pt x="170407" y="648011"/>
                    <a:pt x="170407" y="639839"/>
                  </a:cubicBezTo>
                  <a:cubicBezTo>
                    <a:pt x="170407" y="625723"/>
                    <a:pt x="167806" y="617179"/>
                    <a:pt x="162606" y="614207"/>
                  </a:cubicBezTo>
                  <a:cubicBezTo>
                    <a:pt x="157405" y="611235"/>
                    <a:pt x="147747" y="595262"/>
                    <a:pt x="133631" y="566287"/>
                  </a:cubicBezTo>
                  <a:cubicBezTo>
                    <a:pt x="124715" y="546227"/>
                    <a:pt x="119515" y="532483"/>
                    <a:pt x="118029" y="525053"/>
                  </a:cubicBezTo>
                  <a:cubicBezTo>
                    <a:pt x="116543" y="517624"/>
                    <a:pt x="118029" y="506851"/>
                    <a:pt x="122486" y="492735"/>
                  </a:cubicBezTo>
                  <a:cubicBezTo>
                    <a:pt x="128430" y="472675"/>
                    <a:pt x="135117" y="445929"/>
                    <a:pt x="142546" y="412496"/>
                  </a:cubicBezTo>
                  <a:cubicBezTo>
                    <a:pt x="158891" y="343402"/>
                    <a:pt x="177836" y="283966"/>
                    <a:pt x="199382" y="234188"/>
                  </a:cubicBezTo>
                  <a:cubicBezTo>
                    <a:pt x="212012" y="201499"/>
                    <a:pt x="214984" y="184411"/>
                    <a:pt x="208297" y="182925"/>
                  </a:cubicBezTo>
                  <a:cubicBezTo>
                    <a:pt x="204582" y="182925"/>
                    <a:pt x="196410" y="189240"/>
                    <a:pt x="183780" y="201870"/>
                  </a:cubicBezTo>
                  <a:cubicBezTo>
                    <a:pt x="171150" y="214500"/>
                    <a:pt x="160377" y="226759"/>
                    <a:pt x="151461" y="238646"/>
                  </a:cubicBezTo>
                  <a:cubicBezTo>
                    <a:pt x="141803" y="253505"/>
                    <a:pt x="118400" y="261306"/>
                    <a:pt x="81253" y="262049"/>
                  </a:cubicBezTo>
                  <a:cubicBezTo>
                    <a:pt x="44105" y="262792"/>
                    <a:pt x="18102" y="256105"/>
                    <a:pt x="3243" y="241989"/>
                  </a:cubicBezTo>
                  <a:cubicBezTo>
                    <a:pt x="-2701" y="236046"/>
                    <a:pt x="-472" y="231588"/>
                    <a:pt x="9930" y="228616"/>
                  </a:cubicBezTo>
                  <a:cubicBezTo>
                    <a:pt x="15130" y="227130"/>
                    <a:pt x="24417" y="225273"/>
                    <a:pt x="37790" y="223044"/>
                  </a:cubicBezTo>
                  <a:cubicBezTo>
                    <a:pt x="68994" y="217843"/>
                    <a:pt x="94997" y="208557"/>
                    <a:pt x="115800" y="195183"/>
                  </a:cubicBezTo>
                  <a:cubicBezTo>
                    <a:pt x="136603" y="181810"/>
                    <a:pt x="149233" y="175124"/>
                    <a:pt x="153690" y="175124"/>
                  </a:cubicBezTo>
                  <a:cubicBezTo>
                    <a:pt x="160377" y="175124"/>
                    <a:pt x="186566" y="159336"/>
                    <a:pt x="232257" y="127761"/>
                  </a:cubicBezTo>
                  <a:cubicBezTo>
                    <a:pt x="277949" y="96185"/>
                    <a:pt x="303023" y="76683"/>
                    <a:pt x="307481" y="69253"/>
                  </a:cubicBezTo>
                  <a:cubicBezTo>
                    <a:pt x="310453" y="61824"/>
                    <a:pt x="314725" y="57366"/>
                    <a:pt x="320297" y="55880"/>
                  </a:cubicBezTo>
                  <a:cubicBezTo>
                    <a:pt x="325869" y="54394"/>
                    <a:pt x="336085" y="54023"/>
                    <a:pt x="350944" y="54766"/>
                  </a:cubicBezTo>
                  <a:cubicBezTo>
                    <a:pt x="365060" y="55509"/>
                    <a:pt x="374718" y="57181"/>
                    <a:pt x="379919" y="59781"/>
                  </a:cubicBezTo>
                  <a:cubicBezTo>
                    <a:pt x="385119" y="62381"/>
                    <a:pt x="388091" y="66653"/>
                    <a:pt x="388834" y="72597"/>
                  </a:cubicBezTo>
                  <a:cubicBezTo>
                    <a:pt x="389577" y="78540"/>
                    <a:pt x="387720" y="83369"/>
                    <a:pt x="383262" y="87084"/>
                  </a:cubicBezTo>
                  <a:cubicBezTo>
                    <a:pt x="378804" y="90799"/>
                    <a:pt x="369146" y="95257"/>
                    <a:pt x="354287" y="100457"/>
                  </a:cubicBezTo>
                  <a:cubicBezTo>
                    <a:pt x="302280" y="119774"/>
                    <a:pt x="276277" y="142434"/>
                    <a:pt x="276277" y="168437"/>
                  </a:cubicBezTo>
                  <a:cubicBezTo>
                    <a:pt x="276277" y="178838"/>
                    <a:pt x="277763" y="185154"/>
                    <a:pt x="280735" y="187382"/>
                  </a:cubicBezTo>
                  <a:cubicBezTo>
                    <a:pt x="283707" y="189611"/>
                    <a:pt x="291879" y="190726"/>
                    <a:pt x="305252" y="190726"/>
                  </a:cubicBezTo>
                  <a:cubicBezTo>
                    <a:pt x="320111" y="190726"/>
                    <a:pt x="334784" y="193698"/>
                    <a:pt x="349272" y="199641"/>
                  </a:cubicBezTo>
                  <a:cubicBezTo>
                    <a:pt x="363759" y="205585"/>
                    <a:pt x="371375" y="211528"/>
                    <a:pt x="372118" y="217472"/>
                  </a:cubicBezTo>
                  <a:cubicBezTo>
                    <a:pt x="374346" y="252391"/>
                    <a:pt x="377318" y="285823"/>
                    <a:pt x="381033" y="317770"/>
                  </a:cubicBezTo>
                  <a:cubicBezTo>
                    <a:pt x="384748" y="349717"/>
                    <a:pt x="387720" y="365690"/>
                    <a:pt x="389948" y="365690"/>
                  </a:cubicBezTo>
                  <a:cubicBezTo>
                    <a:pt x="395149" y="365690"/>
                    <a:pt x="400350" y="360861"/>
                    <a:pt x="405550" y="351203"/>
                  </a:cubicBezTo>
                  <a:cubicBezTo>
                    <a:pt x="410751" y="341545"/>
                    <a:pt x="425610" y="329657"/>
                    <a:pt x="450127" y="315541"/>
                  </a:cubicBezTo>
                  <a:cubicBezTo>
                    <a:pt x="493961" y="291024"/>
                    <a:pt x="532966" y="237532"/>
                    <a:pt x="567142" y="155064"/>
                  </a:cubicBezTo>
                  <a:cubicBezTo>
                    <a:pt x="582001" y="117174"/>
                    <a:pt x="590731" y="89313"/>
                    <a:pt x="593331" y="71482"/>
                  </a:cubicBezTo>
                  <a:cubicBezTo>
                    <a:pt x="595931" y="53651"/>
                    <a:pt x="593145" y="38792"/>
                    <a:pt x="584973" y="26905"/>
                  </a:cubicBezTo>
                  <a:cubicBezTo>
                    <a:pt x="577543" y="14275"/>
                    <a:pt x="573829" y="6846"/>
                    <a:pt x="573829" y="4617"/>
                  </a:cubicBezTo>
                  <a:cubicBezTo>
                    <a:pt x="573829" y="3131"/>
                    <a:pt x="576615" y="1831"/>
                    <a:pt x="582187" y="716"/>
                  </a:cubicBezTo>
                  <a:cubicBezTo>
                    <a:pt x="584973" y="159"/>
                    <a:pt x="587945" y="-73"/>
                    <a:pt x="591102" y="20"/>
                  </a:cubicBez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82550" h="6350" prst="angle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defTabSz="914400" eaLnBrk="0" fontAlgn="base" hangingPunct="0">
                <a:spcBef>
                  <a:spcPct val="0"/>
                </a:spcBef>
                <a:spcAft>
                  <a:spcPct val="0"/>
                </a:spcAft>
                <a:defRPr sz="1800">
                  <a:latin typeface="Arial" pitchFamily="34" charset="0"/>
                  <a:ea typeface="华文细黑" pitchFamily="2" charset="-122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11" name="TextBox 8">
              <a:extLst>
                <a:ext uri="{FF2B5EF4-FFF2-40B4-BE49-F238E27FC236}">
                  <a16:creationId xmlns:a16="http://schemas.microsoft.com/office/drawing/2014/main" id="{22063B8E-289B-EB8F-057C-3E6E4D90F5F4}"/>
                </a:ext>
              </a:extLst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6438262" y="1793269"/>
              <a:ext cx="468766" cy="663648"/>
            </a:xfrm>
            <a:custGeom>
              <a:avLst/>
              <a:gdLst/>
              <a:ahLst/>
              <a:cxnLst/>
              <a:rect l="l" t="t" r="r" b="b"/>
              <a:pathLst>
                <a:path w="629873" h="891732">
                  <a:moveTo>
                    <a:pt x="205054" y="216138"/>
                  </a:moveTo>
                  <a:cubicBezTo>
                    <a:pt x="215456" y="215023"/>
                    <a:pt x="228829" y="218552"/>
                    <a:pt x="245174" y="226725"/>
                  </a:cubicBezTo>
                  <a:cubicBezTo>
                    <a:pt x="257804" y="232668"/>
                    <a:pt x="264676" y="240469"/>
                    <a:pt x="265791" y="250127"/>
                  </a:cubicBezTo>
                  <a:cubicBezTo>
                    <a:pt x="266905" y="259786"/>
                    <a:pt x="263376" y="274273"/>
                    <a:pt x="255204" y="293590"/>
                  </a:cubicBezTo>
                  <a:cubicBezTo>
                    <a:pt x="244059" y="321079"/>
                    <a:pt x="240716" y="335195"/>
                    <a:pt x="245174" y="335938"/>
                  </a:cubicBezTo>
                  <a:cubicBezTo>
                    <a:pt x="248888" y="336681"/>
                    <a:pt x="258918" y="321822"/>
                    <a:pt x="275263" y="291361"/>
                  </a:cubicBezTo>
                  <a:cubicBezTo>
                    <a:pt x="290122" y="263872"/>
                    <a:pt x="299409" y="248456"/>
                    <a:pt x="303124" y="245113"/>
                  </a:cubicBezTo>
                  <a:cubicBezTo>
                    <a:pt x="306839" y="241769"/>
                    <a:pt x="314268" y="244555"/>
                    <a:pt x="325412" y="253471"/>
                  </a:cubicBezTo>
                  <a:cubicBezTo>
                    <a:pt x="338042" y="263129"/>
                    <a:pt x="348072" y="267958"/>
                    <a:pt x="355502" y="267958"/>
                  </a:cubicBezTo>
                  <a:cubicBezTo>
                    <a:pt x="359959" y="267958"/>
                    <a:pt x="369989" y="276317"/>
                    <a:pt x="385591" y="293033"/>
                  </a:cubicBezTo>
                  <a:cubicBezTo>
                    <a:pt x="401193" y="309749"/>
                    <a:pt x="410480" y="322194"/>
                    <a:pt x="413452" y="330366"/>
                  </a:cubicBezTo>
                  <a:cubicBezTo>
                    <a:pt x="414938" y="334081"/>
                    <a:pt x="420696" y="331852"/>
                    <a:pt x="430725" y="323680"/>
                  </a:cubicBezTo>
                  <a:cubicBezTo>
                    <a:pt x="440755" y="315507"/>
                    <a:pt x="451714" y="304363"/>
                    <a:pt x="463601" y="290247"/>
                  </a:cubicBezTo>
                  <a:cubicBezTo>
                    <a:pt x="475488" y="276131"/>
                    <a:pt x="484404" y="263501"/>
                    <a:pt x="490347" y="252356"/>
                  </a:cubicBezTo>
                  <a:cubicBezTo>
                    <a:pt x="498520" y="238240"/>
                    <a:pt x="507621" y="229882"/>
                    <a:pt x="517651" y="227282"/>
                  </a:cubicBezTo>
                  <a:cubicBezTo>
                    <a:pt x="527680" y="224682"/>
                    <a:pt x="546068" y="226353"/>
                    <a:pt x="572815" y="232297"/>
                  </a:cubicBezTo>
                  <a:cubicBezTo>
                    <a:pt x="596589" y="236754"/>
                    <a:pt x="612934" y="242884"/>
                    <a:pt x="621849" y="250685"/>
                  </a:cubicBezTo>
                  <a:cubicBezTo>
                    <a:pt x="630765" y="258486"/>
                    <a:pt x="632251" y="267958"/>
                    <a:pt x="626307" y="279103"/>
                  </a:cubicBezTo>
                  <a:cubicBezTo>
                    <a:pt x="622592" y="287275"/>
                    <a:pt x="621478" y="368999"/>
                    <a:pt x="622964" y="524276"/>
                  </a:cubicBezTo>
                  <a:cubicBezTo>
                    <a:pt x="623707" y="559938"/>
                    <a:pt x="624078" y="588541"/>
                    <a:pt x="624078" y="610087"/>
                  </a:cubicBezTo>
                  <a:cubicBezTo>
                    <a:pt x="624078" y="631632"/>
                    <a:pt x="623707" y="654664"/>
                    <a:pt x="622964" y="679181"/>
                  </a:cubicBezTo>
                  <a:cubicBezTo>
                    <a:pt x="622221" y="703698"/>
                    <a:pt x="621664" y="722458"/>
                    <a:pt x="621292" y="735460"/>
                  </a:cubicBezTo>
                  <a:cubicBezTo>
                    <a:pt x="620921" y="748461"/>
                    <a:pt x="619249" y="762577"/>
                    <a:pt x="616277" y="777808"/>
                  </a:cubicBezTo>
                  <a:cubicBezTo>
                    <a:pt x="613305" y="793038"/>
                    <a:pt x="610705" y="803997"/>
                    <a:pt x="608476" y="810683"/>
                  </a:cubicBezTo>
                  <a:cubicBezTo>
                    <a:pt x="606247" y="817370"/>
                    <a:pt x="602161" y="825171"/>
                    <a:pt x="596218" y="834086"/>
                  </a:cubicBezTo>
                  <a:cubicBezTo>
                    <a:pt x="590274" y="843001"/>
                    <a:pt x="584888" y="848945"/>
                    <a:pt x="580058" y="851917"/>
                  </a:cubicBezTo>
                  <a:cubicBezTo>
                    <a:pt x="575229" y="854889"/>
                    <a:pt x="567986" y="858603"/>
                    <a:pt x="558327" y="863061"/>
                  </a:cubicBezTo>
                  <a:cubicBezTo>
                    <a:pt x="548669" y="867519"/>
                    <a:pt x="539568" y="870862"/>
                    <a:pt x="531024" y="873091"/>
                  </a:cubicBezTo>
                  <a:cubicBezTo>
                    <a:pt x="522480" y="875320"/>
                    <a:pt x="510778" y="878292"/>
                    <a:pt x="495919" y="882007"/>
                  </a:cubicBezTo>
                  <a:cubicBezTo>
                    <a:pt x="454314" y="890922"/>
                    <a:pt x="432026" y="893708"/>
                    <a:pt x="429054" y="890365"/>
                  </a:cubicBezTo>
                  <a:cubicBezTo>
                    <a:pt x="426082" y="887021"/>
                    <a:pt x="439827" y="870862"/>
                    <a:pt x="470288" y="841887"/>
                  </a:cubicBezTo>
                  <a:cubicBezTo>
                    <a:pt x="471773" y="840401"/>
                    <a:pt x="474002" y="838172"/>
                    <a:pt x="476974" y="835201"/>
                  </a:cubicBezTo>
                  <a:cubicBezTo>
                    <a:pt x="488118" y="825542"/>
                    <a:pt x="495734" y="818670"/>
                    <a:pt x="499820" y="814584"/>
                  </a:cubicBezTo>
                  <a:cubicBezTo>
                    <a:pt x="503906" y="810498"/>
                    <a:pt x="509292" y="803811"/>
                    <a:pt x="515979" y="794524"/>
                  </a:cubicBezTo>
                  <a:cubicBezTo>
                    <a:pt x="522666" y="785237"/>
                    <a:pt x="526937" y="779108"/>
                    <a:pt x="528795" y="776136"/>
                  </a:cubicBezTo>
                  <a:cubicBezTo>
                    <a:pt x="530652" y="773164"/>
                    <a:pt x="533067" y="764806"/>
                    <a:pt x="536039" y="751062"/>
                  </a:cubicBezTo>
                  <a:cubicBezTo>
                    <a:pt x="539010" y="737317"/>
                    <a:pt x="540682" y="727101"/>
                    <a:pt x="541054" y="720415"/>
                  </a:cubicBezTo>
                  <a:cubicBezTo>
                    <a:pt x="541425" y="713728"/>
                    <a:pt x="541982" y="699241"/>
                    <a:pt x="542725" y="676952"/>
                  </a:cubicBezTo>
                  <a:cubicBezTo>
                    <a:pt x="543468" y="654664"/>
                    <a:pt x="543840" y="636090"/>
                    <a:pt x="543840" y="621231"/>
                  </a:cubicBezTo>
                  <a:cubicBezTo>
                    <a:pt x="543840" y="606372"/>
                    <a:pt x="543840" y="580740"/>
                    <a:pt x="543840" y="544336"/>
                  </a:cubicBezTo>
                  <a:cubicBezTo>
                    <a:pt x="542354" y="535420"/>
                    <a:pt x="541611" y="528362"/>
                    <a:pt x="541611" y="523162"/>
                  </a:cubicBezTo>
                  <a:cubicBezTo>
                    <a:pt x="540868" y="376058"/>
                    <a:pt x="539753" y="301763"/>
                    <a:pt x="538267" y="300277"/>
                  </a:cubicBezTo>
                  <a:cubicBezTo>
                    <a:pt x="533067" y="295819"/>
                    <a:pt x="524151" y="300462"/>
                    <a:pt x="511521" y="314207"/>
                  </a:cubicBezTo>
                  <a:cubicBezTo>
                    <a:pt x="498891" y="327952"/>
                    <a:pt x="486447" y="345597"/>
                    <a:pt x="474188" y="367142"/>
                  </a:cubicBezTo>
                  <a:cubicBezTo>
                    <a:pt x="461929" y="388688"/>
                    <a:pt x="454686" y="407261"/>
                    <a:pt x="452457" y="422863"/>
                  </a:cubicBezTo>
                  <a:cubicBezTo>
                    <a:pt x="448742" y="444409"/>
                    <a:pt x="439084" y="477656"/>
                    <a:pt x="423482" y="522604"/>
                  </a:cubicBezTo>
                  <a:cubicBezTo>
                    <a:pt x="407880" y="567553"/>
                    <a:pt x="397478" y="592627"/>
                    <a:pt x="392278" y="597828"/>
                  </a:cubicBezTo>
                  <a:cubicBezTo>
                    <a:pt x="384848" y="603772"/>
                    <a:pt x="375747" y="604329"/>
                    <a:pt x="364974" y="599500"/>
                  </a:cubicBezTo>
                  <a:cubicBezTo>
                    <a:pt x="354202" y="594671"/>
                    <a:pt x="345843" y="586312"/>
                    <a:pt x="339900" y="574425"/>
                  </a:cubicBezTo>
                  <a:cubicBezTo>
                    <a:pt x="331727" y="560309"/>
                    <a:pt x="323926" y="549908"/>
                    <a:pt x="316497" y="543221"/>
                  </a:cubicBezTo>
                  <a:cubicBezTo>
                    <a:pt x="309067" y="536535"/>
                    <a:pt x="305538" y="526133"/>
                    <a:pt x="305910" y="512017"/>
                  </a:cubicBezTo>
                  <a:cubicBezTo>
                    <a:pt x="306281" y="497901"/>
                    <a:pt x="310553" y="483785"/>
                    <a:pt x="318726" y="469669"/>
                  </a:cubicBezTo>
                  <a:cubicBezTo>
                    <a:pt x="328384" y="454067"/>
                    <a:pt x="336185" y="431407"/>
                    <a:pt x="342129" y="401689"/>
                  </a:cubicBezTo>
                  <a:cubicBezTo>
                    <a:pt x="348072" y="371971"/>
                    <a:pt x="349558" y="349683"/>
                    <a:pt x="346586" y="334824"/>
                  </a:cubicBezTo>
                  <a:cubicBezTo>
                    <a:pt x="341386" y="309564"/>
                    <a:pt x="329499" y="292476"/>
                    <a:pt x="310925" y="283560"/>
                  </a:cubicBezTo>
                  <a:cubicBezTo>
                    <a:pt x="298295" y="276874"/>
                    <a:pt x="288636" y="286532"/>
                    <a:pt x="281950" y="312535"/>
                  </a:cubicBezTo>
                  <a:cubicBezTo>
                    <a:pt x="277492" y="327394"/>
                    <a:pt x="274149" y="346340"/>
                    <a:pt x="271920" y="369371"/>
                  </a:cubicBezTo>
                  <a:cubicBezTo>
                    <a:pt x="268948" y="403547"/>
                    <a:pt x="262262" y="430664"/>
                    <a:pt x="251860" y="450724"/>
                  </a:cubicBezTo>
                  <a:cubicBezTo>
                    <a:pt x="241459" y="470784"/>
                    <a:pt x="236258" y="484714"/>
                    <a:pt x="236258" y="492515"/>
                  </a:cubicBezTo>
                  <a:cubicBezTo>
                    <a:pt x="236258" y="500316"/>
                    <a:pt x="227714" y="513132"/>
                    <a:pt x="210627" y="530963"/>
                  </a:cubicBezTo>
                  <a:cubicBezTo>
                    <a:pt x="195025" y="547308"/>
                    <a:pt x="183137" y="554551"/>
                    <a:pt x="174965" y="552694"/>
                  </a:cubicBezTo>
                  <a:cubicBezTo>
                    <a:pt x="166792" y="550837"/>
                    <a:pt x="154162" y="538021"/>
                    <a:pt x="137074" y="514246"/>
                  </a:cubicBezTo>
                  <a:cubicBezTo>
                    <a:pt x="123701" y="494187"/>
                    <a:pt x="116458" y="479513"/>
                    <a:pt x="115343" y="470226"/>
                  </a:cubicBezTo>
                  <a:cubicBezTo>
                    <a:pt x="114229" y="460940"/>
                    <a:pt x="119615" y="448495"/>
                    <a:pt x="131502" y="432893"/>
                  </a:cubicBezTo>
                  <a:cubicBezTo>
                    <a:pt x="141904" y="419520"/>
                    <a:pt x="154162" y="395374"/>
                    <a:pt x="168278" y="360456"/>
                  </a:cubicBezTo>
                  <a:cubicBezTo>
                    <a:pt x="182394" y="325537"/>
                    <a:pt x="189452" y="302506"/>
                    <a:pt x="189452" y="291361"/>
                  </a:cubicBezTo>
                  <a:cubicBezTo>
                    <a:pt x="189452" y="281703"/>
                    <a:pt x="187224" y="276688"/>
                    <a:pt x="182766" y="276317"/>
                  </a:cubicBezTo>
                  <a:cubicBezTo>
                    <a:pt x="178308" y="275945"/>
                    <a:pt x="167535" y="279474"/>
                    <a:pt x="150448" y="286904"/>
                  </a:cubicBezTo>
                  <a:cubicBezTo>
                    <a:pt x="114786" y="301763"/>
                    <a:pt x="93240" y="357112"/>
                    <a:pt x="85811" y="452953"/>
                  </a:cubicBezTo>
                  <a:cubicBezTo>
                    <a:pt x="82096" y="493072"/>
                    <a:pt x="78196" y="514432"/>
                    <a:pt x="74109" y="517032"/>
                  </a:cubicBezTo>
                  <a:cubicBezTo>
                    <a:pt x="70023" y="519633"/>
                    <a:pt x="56464" y="510160"/>
                    <a:pt x="33433" y="488615"/>
                  </a:cubicBezTo>
                  <a:cubicBezTo>
                    <a:pt x="18574" y="474498"/>
                    <a:pt x="9287" y="463911"/>
                    <a:pt x="5572" y="456853"/>
                  </a:cubicBezTo>
                  <a:cubicBezTo>
                    <a:pt x="1858" y="449795"/>
                    <a:pt x="0" y="440323"/>
                    <a:pt x="0" y="428436"/>
                  </a:cubicBezTo>
                  <a:cubicBezTo>
                    <a:pt x="0" y="408376"/>
                    <a:pt x="3901" y="389988"/>
                    <a:pt x="11702" y="373271"/>
                  </a:cubicBezTo>
                  <a:cubicBezTo>
                    <a:pt x="19503" y="356555"/>
                    <a:pt x="27118" y="333709"/>
                    <a:pt x="34547" y="304734"/>
                  </a:cubicBezTo>
                  <a:cubicBezTo>
                    <a:pt x="41977" y="275016"/>
                    <a:pt x="49406" y="260157"/>
                    <a:pt x="56836" y="260157"/>
                  </a:cubicBezTo>
                  <a:cubicBezTo>
                    <a:pt x="59065" y="260157"/>
                    <a:pt x="60179" y="264986"/>
                    <a:pt x="60179" y="274645"/>
                  </a:cubicBezTo>
                  <a:cubicBezTo>
                    <a:pt x="60179" y="299905"/>
                    <a:pt x="73181" y="301020"/>
                    <a:pt x="99184" y="277988"/>
                  </a:cubicBezTo>
                  <a:cubicBezTo>
                    <a:pt x="114043" y="263872"/>
                    <a:pt x="133360" y="249756"/>
                    <a:pt x="157134" y="235640"/>
                  </a:cubicBezTo>
                  <a:cubicBezTo>
                    <a:pt x="178680" y="223753"/>
                    <a:pt x="194653" y="217252"/>
                    <a:pt x="205054" y="216138"/>
                  </a:cubicBezTo>
                  <a:close/>
                  <a:moveTo>
                    <a:pt x="466526" y="78"/>
                  </a:moveTo>
                  <a:cubicBezTo>
                    <a:pt x="474420" y="543"/>
                    <a:pt x="484404" y="3097"/>
                    <a:pt x="496477" y="7740"/>
                  </a:cubicBezTo>
                  <a:cubicBezTo>
                    <a:pt x="520622" y="17027"/>
                    <a:pt x="532695" y="27242"/>
                    <a:pt x="532695" y="38387"/>
                  </a:cubicBezTo>
                  <a:cubicBezTo>
                    <a:pt x="532695" y="48045"/>
                    <a:pt x="523780" y="64019"/>
                    <a:pt x="505949" y="86307"/>
                  </a:cubicBezTo>
                  <a:cubicBezTo>
                    <a:pt x="488118" y="108596"/>
                    <a:pt x="473631" y="121969"/>
                    <a:pt x="462487" y="126426"/>
                  </a:cubicBezTo>
                  <a:lnTo>
                    <a:pt x="416795" y="147600"/>
                  </a:lnTo>
                  <a:cubicBezTo>
                    <a:pt x="396735" y="155773"/>
                    <a:pt x="387820" y="156887"/>
                    <a:pt x="390049" y="150944"/>
                  </a:cubicBezTo>
                  <a:cubicBezTo>
                    <a:pt x="390792" y="147972"/>
                    <a:pt x="395621" y="142028"/>
                    <a:pt x="404536" y="133113"/>
                  </a:cubicBezTo>
                  <a:cubicBezTo>
                    <a:pt x="417910" y="121226"/>
                    <a:pt x="429054" y="105252"/>
                    <a:pt x="437969" y="85193"/>
                  </a:cubicBezTo>
                  <a:cubicBezTo>
                    <a:pt x="446885" y="65133"/>
                    <a:pt x="449856" y="48417"/>
                    <a:pt x="446885" y="35043"/>
                  </a:cubicBezTo>
                  <a:cubicBezTo>
                    <a:pt x="444656" y="18699"/>
                    <a:pt x="445399" y="8669"/>
                    <a:pt x="449113" y="4954"/>
                  </a:cubicBezTo>
                  <a:cubicBezTo>
                    <a:pt x="452828" y="1239"/>
                    <a:pt x="458633" y="-386"/>
                    <a:pt x="466526" y="78"/>
                  </a:cubicBez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82550" h="6350" prst="angle"/>
            </a:sp3d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defTabSz="914400" eaLnBrk="0" fontAlgn="base" hangingPunct="0">
                <a:spcBef>
                  <a:spcPct val="0"/>
                </a:spcBef>
                <a:spcAft>
                  <a:spcPct val="0"/>
                </a:spcAft>
                <a:defRPr sz="1800">
                  <a:latin typeface="Arial" pitchFamily="34" charset="0"/>
                  <a:ea typeface="华文细黑" pitchFamily="2" charset="-122"/>
                </a:defRPr>
              </a:lvl1pPr>
            </a:lstStyle>
            <a:p>
              <a:endParaRPr lang="zh-CN" altLang="en-US" dirty="0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6173200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1DBBCD79-7DF5-F108-267C-5CAE359F2323}"/>
              </a:ext>
            </a:extLst>
          </p:cNvPr>
          <p:cNvSpPr txBox="1"/>
          <p:nvPr/>
        </p:nvSpPr>
        <p:spPr>
          <a:xfrm>
            <a:off x="971600" y="2499742"/>
            <a:ext cx="488627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 </a:t>
            </a:r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作品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仅供学习参考之用！</a:t>
            </a:r>
            <a:endParaRPr lang="en-US" altLang="zh-CN" dirty="0">
              <a:solidFill>
                <a:schemeClr val="bg1">
                  <a:lumMod val="50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禁止盗用贩卖！</a:t>
            </a:r>
          </a:p>
        </p:txBody>
      </p:sp>
    </p:spTree>
    <p:extLst>
      <p:ext uri="{BB962C8B-B14F-4D97-AF65-F5344CB8AC3E}">
        <p14:creationId xmlns:p14="http://schemas.microsoft.com/office/powerpoint/2010/main" val="39470554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6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0413" cy="6857106"/>
          </a:xfrm>
          <a:prstGeom prst="rect">
            <a:avLst/>
          </a:prstGeom>
        </p:spPr>
      </p:pic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08CA5A43-14F0-073C-32C4-49B83174D2FF}"/>
              </a:ext>
            </a:extLst>
          </p:cNvPr>
          <p:cNvSpPr/>
          <p:nvPr/>
        </p:nvSpPr>
        <p:spPr bwMode="auto">
          <a:xfrm>
            <a:off x="-1" y="808172"/>
            <a:ext cx="12192000" cy="1996206"/>
          </a:xfrm>
          <a:custGeom>
            <a:avLst/>
            <a:gdLst>
              <a:gd name="connsiteX0" fmla="*/ 4859373 w 12192000"/>
              <a:gd name="connsiteY0" fmla="*/ 0 h 1996206"/>
              <a:gd name="connsiteX1" fmla="*/ 4864935 w 12192000"/>
              <a:gd name="connsiteY1" fmla="*/ 167459 h 1996206"/>
              <a:gd name="connsiteX2" fmla="*/ 4915920 w 12192000"/>
              <a:gd name="connsiteY2" fmla="*/ 262169 h 1996206"/>
              <a:gd name="connsiteX3" fmla="*/ 4940949 w 12192000"/>
              <a:gd name="connsiteY3" fmla="*/ 262169 h 1996206"/>
              <a:gd name="connsiteX4" fmla="*/ 4940949 w 12192000"/>
              <a:gd name="connsiteY4" fmla="*/ 288249 h 1996206"/>
              <a:gd name="connsiteX5" fmla="*/ 4947438 w 12192000"/>
              <a:gd name="connsiteY5" fmla="*/ 290994 h 1996206"/>
              <a:gd name="connsiteX6" fmla="*/ 4947438 w 12192000"/>
              <a:gd name="connsiteY6" fmla="*/ 385705 h 1996206"/>
              <a:gd name="connsiteX7" fmla="*/ 4966905 w 12192000"/>
              <a:gd name="connsiteY7" fmla="*/ 385705 h 1996206"/>
              <a:gd name="connsiteX8" fmla="*/ 4966905 w 12192000"/>
              <a:gd name="connsiteY8" fmla="*/ 528457 h 1996206"/>
              <a:gd name="connsiteX9" fmla="*/ 4998424 w 12192000"/>
              <a:gd name="connsiteY9" fmla="*/ 528457 h 1996206"/>
              <a:gd name="connsiteX10" fmla="*/ 4998424 w 12192000"/>
              <a:gd name="connsiteY10" fmla="*/ 473552 h 1996206"/>
              <a:gd name="connsiteX11" fmla="*/ 5111518 w 12192000"/>
              <a:gd name="connsiteY11" fmla="*/ 473552 h 1996206"/>
              <a:gd name="connsiteX12" fmla="*/ 5111518 w 12192000"/>
              <a:gd name="connsiteY12" fmla="*/ 654737 h 1996206"/>
              <a:gd name="connsiteX13" fmla="*/ 5132840 w 12192000"/>
              <a:gd name="connsiteY13" fmla="*/ 654737 h 1996206"/>
              <a:gd name="connsiteX14" fmla="*/ 5132840 w 12192000"/>
              <a:gd name="connsiteY14" fmla="*/ 598460 h 1996206"/>
              <a:gd name="connsiteX15" fmla="*/ 5193096 w 12192000"/>
              <a:gd name="connsiteY15" fmla="*/ 599833 h 1996206"/>
              <a:gd name="connsiteX16" fmla="*/ 5193096 w 12192000"/>
              <a:gd name="connsiteY16" fmla="*/ 561399 h 1996206"/>
              <a:gd name="connsiteX17" fmla="*/ 5275599 w 12192000"/>
              <a:gd name="connsiteY17" fmla="*/ 561399 h 1996206"/>
              <a:gd name="connsiteX18" fmla="*/ 5275599 w 12192000"/>
              <a:gd name="connsiteY18" fmla="*/ 359625 h 1996206"/>
              <a:gd name="connsiteX19" fmla="*/ 5306190 w 12192000"/>
              <a:gd name="connsiteY19" fmla="*/ 343154 h 1996206"/>
              <a:gd name="connsiteX20" fmla="*/ 5306190 w 12192000"/>
              <a:gd name="connsiteY20" fmla="*/ 284131 h 1996206"/>
              <a:gd name="connsiteX21" fmla="*/ 5352540 w 12192000"/>
              <a:gd name="connsiteY21" fmla="*/ 263542 h 1996206"/>
              <a:gd name="connsiteX22" fmla="*/ 5354394 w 12192000"/>
              <a:gd name="connsiteY22" fmla="*/ 168831 h 1996206"/>
              <a:gd name="connsiteX23" fmla="*/ 5359957 w 12192000"/>
              <a:gd name="connsiteY23" fmla="*/ 263542 h 1996206"/>
              <a:gd name="connsiteX24" fmla="*/ 5408161 w 12192000"/>
              <a:gd name="connsiteY24" fmla="*/ 282759 h 1996206"/>
              <a:gd name="connsiteX25" fmla="*/ 5408161 w 12192000"/>
              <a:gd name="connsiteY25" fmla="*/ 343154 h 1996206"/>
              <a:gd name="connsiteX26" fmla="*/ 5439679 w 12192000"/>
              <a:gd name="connsiteY26" fmla="*/ 355507 h 1996206"/>
              <a:gd name="connsiteX27" fmla="*/ 5439679 w 12192000"/>
              <a:gd name="connsiteY27" fmla="*/ 616304 h 1996206"/>
              <a:gd name="connsiteX28" fmla="*/ 5511059 w 12192000"/>
              <a:gd name="connsiteY28" fmla="*/ 616304 h 1996206"/>
              <a:gd name="connsiteX29" fmla="*/ 5511059 w 12192000"/>
              <a:gd name="connsiteY29" fmla="*/ 487278 h 1996206"/>
              <a:gd name="connsiteX30" fmla="*/ 5562044 w 12192000"/>
              <a:gd name="connsiteY30" fmla="*/ 487278 h 1996206"/>
              <a:gd name="connsiteX31" fmla="*/ 5562044 w 12192000"/>
              <a:gd name="connsiteY31" fmla="*/ 432374 h 1996206"/>
              <a:gd name="connsiteX32" fmla="*/ 5608394 w 12192000"/>
              <a:gd name="connsiteY32" fmla="*/ 432374 h 1996206"/>
              <a:gd name="connsiteX33" fmla="*/ 5608394 w 12192000"/>
              <a:gd name="connsiteY33" fmla="*/ 317074 h 1996206"/>
              <a:gd name="connsiteX34" fmla="*/ 5720562 w 12192000"/>
              <a:gd name="connsiteY34" fmla="*/ 317074 h 1996206"/>
              <a:gd name="connsiteX35" fmla="*/ 5720562 w 12192000"/>
              <a:gd name="connsiteY35" fmla="*/ 499632 h 1996206"/>
              <a:gd name="connsiteX36" fmla="*/ 5777110 w 12192000"/>
              <a:gd name="connsiteY36" fmla="*/ 499632 h 1996206"/>
              <a:gd name="connsiteX37" fmla="*/ 5777110 w 12192000"/>
              <a:gd name="connsiteY37" fmla="*/ 392568 h 1996206"/>
              <a:gd name="connsiteX38" fmla="*/ 5905037 w 12192000"/>
              <a:gd name="connsiteY38" fmla="*/ 392568 h 1996206"/>
              <a:gd name="connsiteX39" fmla="*/ 6032964 w 12192000"/>
              <a:gd name="connsiteY39" fmla="*/ 355507 h 1996206"/>
              <a:gd name="connsiteX40" fmla="*/ 6032964 w 12192000"/>
              <a:gd name="connsiteY40" fmla="*/ 532575 h 1996206"/>
              <a:gd name="connsiteX41" fmla="*/ 6092292 w 12192000"/>
              <a:gd name="connsiteY41" fmla="*/ 576498 h 1996206"/>
              <a:gd name="connsiteX42" fmla="*/ 6092292 w 12192000"/>
              <a:gd name="connsiteY42" fmla="*/ 473552 h 1996206"/>
              <a:gd name="connsiteX43" fmla="*/ 6121956 w 12192000"/>
              <a:gd name="connsiteY43" fmla="*/ 459826 h 1996206"/>
              <a:gd name="connsiteX44" fmla="*/ 6121956 w 12192000"/>
              <a:gd name="connsiteY44" fmla="*/ 469434 h 1996206"/>
              <a:gd name="connsiteX45" fmla="*/ 6139570 w 12192000"/>
              <a:gd name="connsiteY45" fmla="*/ 469434 h 1996206"/>
              <a:gd name="connsiteX46" fmla="*/ 6139570 w 12192000"/>
              <a:gd name="connsiteY46" fmla="*/ 483160 h 1996206"/>
              <a:gd name="connsiteX47" fmla="*/ 6150694 w 12192000"/>
              <a:gd name="connsiteY47" fmla="*/ 483160 h 1996206"/>
              <a:gd name="connsiteX48" fmla="*/ 6150694 w 12192000"/>
              <a:gd name="connsiteY48" fmla="*/ 492769 h 1996206"/>
              <a:gd name="connsiteX49" fmla="*/ 6162745 w 12192000"/>
              <a:gd name="connsiteY49" fmla="*/ 492769 h 1996206"/>
              <a:gd name="connsiteX50" fmla="*/ 6162745 w 12192000"/>
              <a:gd name="connsiteY50" fmla="*/ 540810 h 1996206"/>
              <a:gd name="connsiteX51" fmla="*/ 6173869 w 12192000"/>
              <a:gd name="connsiteY51" fmla="*/ 540810 h 1996206"/>
              <a:gd name="connsiteX52" fmla="*/ 6173869 w 12192000"/>
              <a:gd name="connsiteY52" fmla="*/ 564145 h 1996206"/>
              <a:gd name="connsiteX53" fmla="*/ 6185920 w 12192000"/>
              <a:gd name="connsiteY53" fmla="*/ 564145 h 1996206"/>
              <a:gd name="connsiteX54" fmla="*/ 6185920 w 12192000"/>
              <a:gd name="connsiteY54" fmla="*/ 392568 h 1996206"/>
              <a:gd name="connsiteX55" fmla="*/ 6214657 w 12192000"/>
              <a:gd name="connsiteY55" fmla="*/ 392568 h 1996206"/>
              <a:gd name="connsiteX56" fmla="*/ 6214657 w 12192000"/>
              <a:gd name="connsiteY56" fmla="*/ 334918 h 1996206"/>
              <a:gd name="connsiteX57" fmla="*/ 6237832 w 12192000"/>
              <a:gd name="connsiteY57" fmla="*/ 334918 h 1996206"/>
              <a:gd name="connsiteX58" fmla="*/ 6237832 w 12192000"/>
              <a:gd name="connsiteY58" fmla="*/ 321192 h 1996206"/>
              <a:gd name="connsiteX59" fmla="*/ 6348146 w 12192000"/>
              <a:gd name="connsiteY59" fmla="*/ 278641 h 1996206"/>
              <a:gd name="connsiteX60" fmla="*/ 6457533 w 12192000"/>
              <a:gd name="connsiteY60" fmla="*/ 321192 h 1996206"/>
              <a:gd name="connsiteX61" fmla="*/ 6457533 w 12192000"/>
              <a:gd name="connsiteY61" fmla="*/ 334918 h 1996206"/>
              <a:gd name="connsiteX62" fmla="*/ 6475146 w 12192000"/>
              <a:gd name="connsiteY62" fmla="*/ 334918 h 1996206"/>
              <a:gd name="connsiteX63" fmla="*/ 6475146 w 12192000"/>
              <a:gd name="connsiteY63" fmla="*/ 392568 h 1996206"/>
              <a:gd name="connsiteX64" fmla="*/ 6491832 w 12192000"/>
              <a:gd name="connsiteY64" fmla="*/ 396686 h 1996206"/>
              <a:gd name="connsiteX65" fmla="*/ 6491832 w 12192000"/>
              <a:gd name="connsiteY65" fmla="*/ 511985 h 1996206"/>
              <a:gd name="connsiteX66" fmla="*/ 6509446 w 12192000"/>
              <a:gd name="connsiteY66" fmla="*/ 511985 h 1996206"/>
              <a:gd name="connsiteX67" fmla="*/ 6527059 w 12192000"/>
              <a:gd name="connsiteY67" fmla="*/ 554536 h 1996206"/>
              <a:gd name="connsiteX68" fmla="*/ 6527059 w 12192000"/>
              <a:gd name="connsiteY68" fmla="*/ 450218 h 1996206"/>
              <a:gd name="connsiteX69" fmla="*/ 6555796 w 12192000"/>
              <a:gd name="connsiteY69" fmla="*/ 450218 h 1996206"/>
              <a:gd name="connsiteX70" fmla="*/ 6555796 w 12192000"/>
              <a:gd name="connsiteY70" fmla="*/ 415902 h 1996206"/>
              <a:gd name="connsiteX71" fmla="*/ 6567847 w 12192000"/>
              <a:gd name="connsiteY71" fmla="*/ 415902 h 1996206"/>
              <a:gd name="connsiteX72" fmla="*/ 6567847 w 12192000"/>
              <a:gd name="connsiteY72" fmla="*/ 389823 h 1996206"/>
              <a:gd name="connsiteX73" fmla="*/ 6799599 w 12192000"/>
              <a:gd name="connsiteY73" fmla="*/ 388450 h 1996206"/>
              <a:gd name="connsiteX74" fmla="*/ 6799599 w 12192000"/>
              <a:gd name="connsiteY74" fmla="*/ 410412 h 1996206"/>
              <a:gd name="connsiteX75" fmla="*/ 6816285 w 12192000"/>
              <a:gd name="connsiteY75" fmla="*/ 410412 h 1996206"/>
              <a:gd name="connsiteX76" fmla="*/ 6816285 w 12192000"/>
              <a:gd name="connsiteY76" fmla="*/ 450218 h 1996206"/>
              <a:gd name="connsiteX77" fmla="*/ 6833898 w 12192000"/>
              <a:gd name="connsiteY77" fmla="*/ 450218 h 1996206"/>
              <a:gd name="connsiteX78" fmla="*/ 6833898 w 12192000"/>
              <a:gd name="connsiteY78" fmla="*/ 544928 h 1996206"/>
              <a:gd name="connsiteX79" fmla="*/ 6850584 w 12192000"/>
              <a:gd name="connsiteY79" fmla="*/ 544928 h 1996206"/>
              <a:gd name="connsiteX80" fmla="*/ 6850584 w 12192000"/>
              <a:gd name="connsiteY80" fmla="*/ 45296 h 1996206"/>
              <a:gd name="connsiteX81" fmla="*/ 7022081 w 12192000"/>
              <a:gd name="connsiteY81" fmla="*/ 8235 h 1996206"/>
              <a:gd name="connsiteX82" fmla="*/ 7157424 w 12192000"/>
              <a:gd name="connsiteY82" fmla="*/ 35688 h 1996206"/>
              <a:gd name="connsiteX83" fmla="*/ 7158351 w 12192000"/>
              <a:gd name="connsiteY83" fmla="*/ 432374 h 1996206"/>
              <a:gd name="connsiteX84" fmla="*/ 7164840 w 12192000"/>
              <a:gd name="connsiteY84" fmla="*/ 440609 h 1996206"/>
              <a:gd name="connsiteX85" fmla="*/ 7186161 w 12192000"/>
              <a:gd name="connsiteY85" fmla="*/ 382959 h 1996206"/>
              <a:gd name="connsiteX86" fmla="*/ 7209336 w 12192000"/>
              <a:gd name="connsiteY86" fmla="*/ 440609 h 1996206"/>
              <a:gd name="connsiteX87" fmla="*/ 7215825 w 12192000"/>
              <a:gd name="connsiteY87" fmla="*/ 425511 h 1996206"/>
              <a:gd name="connsiteX88" fmla="*/ 7221387 w 12192000"/>
              <a:gd name="connsiteY88" fmla="*/ 455708 h 1996206"/>
              <a:gd name="connsiteX89" fmla="*/ 7221387 w 12192000"/>
              <a:gd name="connsiteY89" fmla="*/ 525711 h 1996206"/>
              <a:gd name="connsiteX90" fmla="*/ 7226949 w 12192000"/>
              <a:gd name="connsiteY90" fmla="*/ 531202 h 1996206"/>
              <a:gd name="connsiteX91" fmla="*/ 7226949 w 12192000"/>
              <a:gd name="connsiteY91" fmla="*/ 630030 h 1996206"/>
              <a:gd name="connsiteX92" fmla="*/ 7238073 w 12192000"/>
              <a:gd name="connsiteY92" fmla="*/ 630030 h 1996206"/>
              <a:gd name="connsiteX93" fmla="*/ 7238073 w 12192000"/>
              <a:gd name="connsiteY93" fmla="*/ 507867 h 1996206"/>
              <a:gd name="connsiteX94" fmla="*/ 7250124 w 12192000"/>
              <a:gd name="connsiteY94" fmla="*/ 507867 h 1996206"/>
              <a:gd name="connsiteX95" fmla="*/ 7250124 w 12192000"/>
              <a:gd name="connsiteY95" fmla="*/ 222363 h 1996206"/>
              <a:gd name="connsiteX96" fmla="*/ 7434599 w 12192000"/>
              <a:gd name="connsiteY96" fmla="*/ 189421 h 1996206"/>
              <a:gd name="connsiteX97" fmla="*/ 7562526 w 12192000"/>
              <a:gd name="connsiteY97" fmla="*/ 218246 h 1996206"/>
              <a:gd name="connsiteX98" fmla="*/ 7562526 w 12192000"/>
              <a:gd name="connsiteY98" fmla="*/ 411784 h 1996206"/>
              <a:gd name="connsiteX99" fmla="*/ 7585701 w 12192000"/>
              <a:gd name="connsiteY99" fmla="*/ 429628 h 1996206"/>
              <a:gd name="connsiteX100" fmla="*/ 7585701 w 12192000"/>
              <a:gd name="connsiteY100" fmla="*/ 465316 h 1996206"/>
              <a:gd name="connsiteX101" fmla="*/ 7596825 w 12192000"/>
              <a:gd name="connsiteY101" fmla="*/ 465316 h 1996206"/>
              <a:gd name="connsiteX102" fmla="*/ 7596825 w 12192000"/>
              <a:gd name="connsiteY102" fmla="*/ 488651 h 1996206"/>
              <a:gd name="connsiteX103" fmla="*/ 7602387 w 12192000"/>
              <a:gd name="connsiteY103" fmla="*/ 488651 h 1996206"/>
              <a:gd name="connsiteX104" fmla="*/ 7602387 w 12192000"/>
              <a:gd name="connsiteY104" fmla="*/ 606696 h 1996206"/>
              <a:gd name="connsiteX105" fmla="*/ 7614438 w 12192000"/>
              <a:gd name="connsiteY105" fmla="*/ 606696 h 1996206"/>
              <a:gd name="connsiteX106" fmla="*/ 7614438 w 12192000"/>
              <a:gd name="connsiteY106" fmla="*/ 569635 h 1996206"/>
              <a:gd name="connsiteX107" fmla="*/ 7701577 w 12192000"/>
              <a:gd name="connsiteY107" fmla="*/ 569635 h 1996206"/>
              <a:gd name="connsiteX108" fmla="*/ 7701577 w 12192000"/>
              <a:gd name="connsiteY108" fmla="*/ 459826 h 1996206"/>
              <a:gd name="connsiteX109" fmla="*/ 7741438 w 12192000"/>
              <a:gd name="connsiteY109" fmla="*/ 459826 h 1996206"/>
              <a:gd name="connsiteX110" fmla="*/ 7741438 w 12192000"/>
              <a:gd name="connsiteY110" fmla="*/ 406294 h 1996206"/>
              <a:gd name="connsiteX111" fmla="*/ 7747927 w 12192000"/>
              <a:gd name="connsiteY111" fmla="*/ 406294 h 1996206"/>
              <a:gd name="connsiteX112" fmla="*/ 7747927 w 12192000"/>
              <a:gd name="connsiteY112" fmla="*/ 387077 h 1996206"/>
              <a:gd name="connsiteX113" fmla="*/ 7753489 w 12192000"/>
              <a:gd name="connsiteY113" fmla="*/ 387077 h 1996206"/>
              <a:gd name="connsiteX114" fmla="*/ 7753489 w 12192000"/>
              <a:gd name="connsiteY114" fmla="*/ 373351 h 1996206"/>
              <a:gd name="connsiteX115" fmla="*/ 7932402 w 12192000"/>
              <a:gd name="connsiteY115" fmla="*/ 367861 h 1996206"/>
              <a:gd name="connsiteX116" fmla="*/ 7932402 w 12192000"/>
              <a:gd name="connsiteY116" fmla="*/ 532575 h 1996206"/>
              <a:gd name="connsiteX117" fmla="*/ 8013051 w 12192000"/>
              <a:gd name="connsiteY117" fmla="*/ 532575 h 1996206"/>
              <a:gd name="connsiteX118" fmla="*/ 8013051 w 12192000"/>
              <a:gd name="connsiteY118" fmla="*/ 551791 h 1996206"/>
              <a:gd name="connsiteX119" fmla="*/ 8077942 w 12192000"/>
              <a:gd name="connsiteY119" fmla="*/ 525711 h 1996206"/>
              <a:gd name="connsiteX120" fmla="*/ 8094628 w 12192000"/>
              <a:gd name="connsiteY120" fmla="*/ 525711 h 1996206"/>
              <a:gd name="connsiteX121" fmla="*/ 8094628 w 12192000"/>
              <a:gd name="connsiteY121" fmla="*/ 446100 h 1996206"/>
              <a:gd name="connsiteX122" fmla="*/ 8280029 w 12192000"/>
              <a:gd name="connsiteY122" fmla="*/ 446100 h 1996206"/>
              <a:gd name="connsiteX123" fmla="*/ 8280029 w 12192000"/>
              <a:gd name="connsiteY123" fmla="*/ 492769 h 1996206"/>
              <a:gd name="connsiteX124" fmla="*/ 8285591 w 12192000"/>
              <a:gd name="connsiteY124" fmla="*/ 492769 h 1996206"/>
              <a:gd name="connsiteX125" fmla="*/ 8285591 w 12192000"/>
              <a:gd name="connsiteY125" fmla="*/ 517476 h 1996206"/>
              <a:gd name="connsiteX126" fmla="*/ 8303205 w 12192000"/>
              <a:gd name="connsiteY126" fmla="*/ 517476 h 1996206"/>
              <a:gd name="connsiteX127" fmla="*/ 8303205 w 12192000"/>
              <a:gd name="connsiteY127" fmla="*/ 531202 h 1996206"/>
              <a:gd name="connsiteX128" fmla="*/ 8314329 w 12192000"/>
              <a:gd name="connsiteY128" fmla="*/ 531202 h 1996206"/>
              <a:gd name="connsiteX129" fmla="*/ 8315256 w 12192000"/>
              <a:gd name="connsiteY129" fmla="*/ 396686 h 1996206"/>
              <a:gd name="connsiteX130" fmla="*/ 8539591 w 12192000"/>
              <a:gd name="connsiteY130" fmla="*/ 396686 h 1996206"/>
              <a:gd name="connsiteX131" fmla="*/ 8539591 w 12192000"/>
              <a:gd name="connsiteY131" fmla="*/ 573753 h 1996206"/>
              <a:gd name="connsiteX132" fmla="*/ 8573891 w 12192000"/>
              <a:gd name="connsiteY132" fmla="*/ 573753 h 1996206"/>
              <a:gd name="connsiteX133" fmla="*/ 8572964 w 12192000"/>
              <a:gd name="connsiteY133" fmla="*/ 429628 h 1996206"/>
              <a:gd name="connsiteX134" fmla="*/ 8649905 w 12192000"/>
              <a:gd name="connsiteY134" fmla="*/ 429628 h 1996206"/>
              <a:gd name="connsiteX135" fmla="*/ 8649905 w 12192000"/>
              <a:gd name="connsiteY135" fmla="*/ 483160 h 1996206"/>
              <a:gd name="connsiteX136" fmla="*/ 8661029 w 12192000"/>
              <a:gd name="connsiteY136" fmla="*/ 483160 h 1996206"/>
              <a:gd name="connsiteX137" fmla="*/ 8661029 w 12192000"/>
              <a:gd name="connsiteY137" fmla="*/ 459826 h 1996206"/>
              <a:gd name="connsiteX138" fmla="*/ 8667518 w 12192000"/>
              <a:gd name="connsiteY138" fmla="*/ 459826 h 1996206"/>
              <a:gd name="connsiteX139" fmla="*/ 8667518 w 12192000"/>
              <a:gd name="connsiteY139" fmla="*/ 414530 h 1996206"/>
              <a:gd name="connsiteX140" fmla="*/ 8673080 w 12192000"/>
              <a:gd name="connsiteY140" fmla="*/ 414530 h 1996206"/>
              <a:gd name="connsiteX141" fmla="*/ 8701818 w 12192000"/>
              <a:gd name="connsiteY141" fmla="*/ 350017 h 1996206"/>
              <a:gd name="connsiteX142" fmla="*/ 8712942 w 12192000"/>
              <a:gd name="connsiteY142" fmla="*/ 282759 h 1996206"/>
              <a:gd name="connsiteX143" fmla="*/ 8725920 w 12192000"/>
              <a:gd name="connsiteY143" fmla="*/ 350017 h 1996206"/>
              <a:gd name="connsiteX144" fmla="*/ 8756511 w 12192000"/>
              <a:gd name="connsiteY144" fmla="*/ 415902 h 1996206"/>
              <a:gd name="connsiteX145" fmla="*/ 8764854 w 12192000"/>
              <a:gd name="connsiteY145" fmla="*/ 415902 h 1996206"/>
              <a:gd name="connsiteX146" fmla="*/ 8764854 w 12192000"/>
              <a:gd name="connsiteY146" fmla="*/ 440609 h 1996206"/>
              <a:gd name="connsiteX147" fmla="*/ 8771343 w 12192000"/>
              <a:gd name="connsiteY147" fmla="*/ 440609 h 1996206"/>
              <a:gd name="connsiteX148" fmla="*/ 8771343 w 12192000"/>
              <a:gd name="connsiteY148" fmla="*/ 479043 h 1996206"/>
              <a:gd name="connsiteX149" fmla="*/ 8775978 w 12192000"/>
              <a:gd name="connsiteY149" fmla="*/ 479043 h 1996206"/>
              <a:gd name="connsiteX150" fmla="*/ 8781540 w 12192000"/>
              <a:gd name="connsiteY150" fmla="*/ 473552 h 1996206"/>
              <a:gd name="connsiteX151" fmla="*/ 8799153 w 12192000"/>
              <a:gd name="connsiteY151" fmla="*/ 473552 h 1996206"/>
              <a:gd name="connsiteX152" fmla="*/ 8799153 w 12192000"/>
              <a:gd name="connsiteY152" fmla="*/ 465316 h 1996206"/>
              <a:gd name="connsiteX153" fmla="*/ 8805642 w 12192000"/>
              <a:gd name="connsiteY153" fmla="*/ 465316 h 1996206"/>
              <a:gd name="connsiteX154" fmla="*/ 8805642 w 12192000"/>
              <a:gd name="connsiteY154" fmla="*/ 425511 h 1996206"/>
              <a:gd name="connsiteX155" fmla="*/ 8811204 w 12192000"/>
              <a:gd name="connsiteY155" fmla="*/ 425511 h 1996206"/>
              <a:gd name="connsiteX156" fmla="*/ 8831599 w 12192000"/>
              <a:gd name="connsiteY156" fmla="*/ 244325 h 1996206"/>
              <a:gd name="connsiteX157" fmla="*/ 8851993 w 12192000"/>
              <a:gd name="connsiteY157" fmla="*/ 421393 h 1996206"/>
              <a:gd name="connsiteX158" fmla="*/ 8864044 w 12192000"/>
              <a:gd name="connsiteY158" fmla="*/ 425511 h 1996206"/>
              <a:gd name="connsiteX159" fmla="*/ 8864044 w 12192000"/>
              <a:gd name="connsiteY159" fmla="*/ 440609 h 1996206"/>
              <a:gd name="connsiteX160" fmla="*/ 8892781 w 12192000"/>
              <a:gd name="connsiteY160" fmla="*/ 440609 h 1996206"/>
              <a:gd name="connsiteX161" fmla="*/ 8892781 w 12192000"/>
              <a:gd name="connsiteY161" fmla="*/ 459826 h 1996206"/>
              <a:gd name="connsiteX162" fmla="*/ 8962307 w 12192000"/>
              <a:gd name="connsiteY162" fmla="*/ 459826 h 1996206"/>
              <a:gd name="connsiteX163" fmla="*/ 8962307 w 12192000"/>
              <a:gd name="connsiteY163" fmla="*/ 473552 h 1996206"/>
              <a:gd name="connsiteX164" fmla="*/ 9060569 w 12192000"/>
              <a:gd name="connsiteY164" fmla="*/ 498259 h 1996206"/>
              <a:gd name="connsiteX165" fmla="*/ 9060569 w 12192000"/>
              <a:gd name="connsiteY165" fmla="*/ 560027 h 1996206"/>
              <a:gd name="connsiteX166" fmla="*/ 9089307 w 12192000"/>
              <a:gd name="connsiteY166" fmla="*/ 560027 h 1996206"/>
              <a:gd name="connsiteX167" fmla="*/ 9089307 w 12192000"/>
              <a:gd name="connsiteY167" fmla="*/ 573753 h 1996206"/>
              <a:gd name="connsiteX168" fmla="*/ 9120825 w 12192000"/>
              <a:gd name="connsiteY168" fmla="*/ 573753 h 1996206"/>
              <a:gd name="connsiteX169" fmla="*/ 9120825 w 12192000"/>
              <a:gd name="connsiteY169" fmla="*/ 557282 h 1996206"/>
              <a:gd name="connsiteX170" fmla="*/ 9186642 w 12192000"/>
              <a:gd name="connsiteY170" fmla="*/ 557282 h 1996206"/>
              <a:gd name="connsiteX171" fmla="*/ 9186642 w 12192000"/>
              <a:gd name="connsiteY171" fmla="*/ 448845 h 1996206"/>
              <a:gd name="connsiteX172" fmla="*/ 9334964 w 12192000"/>
              <a:gd name="connsiteY172" fmla="*/ 448845 h 1996206"/>
              <a:gd name="connsiteX173" fmla="*/ 9334964 w 12192000"/>
              <a:gd name="connsiteY173" fmla="*/ 511985 h 1996206"/>
              <a:gd name="connsiteX174" fmla="*/ 9341453 w 12192000"/>
              <a:gd name="connsiteY174" fmla="*/ 510613 h 1996206"/>
              <a:gd name="connsiteX175" fmla="*/ 9341453 w 12192000"/>
              <a:gd name="connsiteY175" fmla="*/ 490023 h 1996206"/>
              <a:gd name="connsiteX176" fmla="*/ 9351650 w 12192000"/>
              <a:gd name="connsiteY176" fmla="*/ 490023 h 1996206"/>
              <a:gd name="connsiteX177" fmla="*/ 9355358 w 12192000"/>
              <a:gd name="connsiteY177" fmla="*/ 388450 h 1996206"/>
              <a:gd name="connsiteX178" fmla="*/ 9422102 w 12192000"/>
              <a:gd name="connsiteY178" fmla="*/ 341781 h 1996206"/>
              <a:gd name="connsiteX179" fmla="*/ 9486066 w 12192000"/>
              <a:gd name="connsiteY179" fmla="*/ 391195 h 1996206"/>
              <a:gd name="connsiteX180" fmla="*/ 9486066 w 12192000"/>
              <a:gd name="connsiteY180" fmla="*/ 557282 h 1996206"/>
              <a:gd name="connsiteX181" fmla="*/ 9565788 w 12192000"/>
              <a:gd name="connsiteY181" fmla="*/ 595715 h 1996206"/>
              <a:gd name="connsiteX182" fmla="*/ 9565788 w 12192000"/>
              <a:gd name="connsiteY182" fmla="*/ 404921 h 1996206"/>
              <a:gd name="connsiteX183" fmla="*/ 9611212 w 12192000"/>
              <a:gd name="connsiteY183" fmla="*/ 404921 h 1996206"/>
              <a:gd name="connsiteX184" fmla="*/ 9611212 w 12192000"/>
              <a:gd name="connsiteY184" fmla="*/ 43923 h 1996206"/>
              <a:gd name="connsiteX185" fmla="*/ 9816080 w 12192000"/>
              <a:gd name="connsiteY185" fmla="*/ 43923 h 1996206"/>
              <a:gd name="connsiteX186" fmla="*/ 9816080 w 12192000"/>
              <a:gd name="connsiteY186" fmla="*/ 646502 h 1996206"/>
              <a:gd name="connsiteX187" fmla="*/ 9883752 w 12192000"/>
              <a:gd name="connsiteY187" fmla="*/ 646502 h 1996206"/>
              <a:gd name="connsiteX188" fmla="*/ 9883752 w 12192000"/>
              <a:gd name="connsiteY188" fmla="*/ 43923 h 1996206"/>
              <a:gd name="connsiteX189" fmla="*/ 10072861 w 12192000"/>
              <a:gd name="connsiteY189" fmla="*/ 43923 h 1996206"/>
              <a:gd name="connsiteX190" fmla="*/ 10072861 w 12192000"/>
              <a:gd name="connsiteY190" fmla="*/ 603951 h 1996206"/>
              <a:gd name="connsiteX191" fmla="*/ 10097891 w 12192000"/>
              <a:gd name="connsiteY191" fmla="*/ 603951 h 1996206"/>
              <a:gd name="connsiteX192" fmla="*/ 10097891 w 12192000"/>
              <a:gd name="connsiteY192" fmla="*/ 503750 h 1996206"/>
              <a:gd name="connsiteX193" fmla="*/ 10211912 w 12192000"/>
              <a:gd name="connsiteY193" fmla="*/ 503750 h 1996206"/>
              <a:gd name="connsiteX194" fmla="*/ 10211912 w 12192000"/>
              <a:gd name="connsiteY194" fmla="*/ 506495 h 1996206"/>
              <a:gd name="connsiteX195" fmla="*/ 10225818 w 12192000"/>
              <a:gd name="connsiteY195" fmla="*/ 506495 h 1996206"/>
              <a:gd name="connsiteX196" fmla="*/ 10226745 w 12192000"/>
              <a:gd name="connsiteY196" fmla="*/ 595715 h 1996206"/>
              <a:gd name="connsiteX197" fmla="*/ 10277730 w 12192000"/>
              <a:gd name="connsiteY197" fmla="*/ 595715 h 1996206"/>
              <a:gd name="connsiteX198" fmla="*/ 10277730 w 12192000"/>
              <a:gd name="connsiteY198" fmla="*/ 624540 h 1996206"/>
              <a:gd name="connsiteX199" fmla="*/ 10328715 w 12192000"/>
              <a:gd name="connsiteY199" fmla="*/ 624540 h 1996206"/>
              <a:gd name="connsiteX200" fmla="*/ 10328715 w 12192000"/>
              <a:gd name="connsiteY200" fmla="*/ 638266 h 1996206"/>
              <a:gd name="connsiteX201" fmla="*/ 10426051 w 12192000"/>
              <a:gd name="connsiteY201" fmla="*/ 638266 h 1996206"/>
              <a:gd name="connsiteX202" fmla="*/ 10426051 w 12192000"/>
              <a:gd name="connsiteY202" fmla="*/ 616304 h 1996206"/>
              <a:gd name="connsiteX203" fmla="*/ 10426978 w 12192000"/>
              <a:gd name="connsiteY203" fmla="*/ 616304 h 1996206"/>
              <a:gd name="connsiteX204" fmla="*/ 10426978 w 12192000"/>
              <a:gd name="connsiteY204" fmla="*/ 389823 h 1996206"/>
              <a:gd name="connsiteX205" fmla="*/ 10541000 w 12192000"/>
              <a:gd name="connsiteY205" fmla="*/ 389823 h 1996206"/>
              <a:gd name="connsiteX206" fmla="*/ 10540073 w 12192000"/>
              <a:gd name="connsiteY206" fmla="*/ 627285 h 1996206"/>
              <a:gd name="connsiteX207" fmla="*/ 10616088 w 12192000"/>
              <a:gd name="connsiteY207" fmla="*/ 627285 h 1996206"/>
              <a:gd name="connsiteX208" fmla="*/ 10616088 w 12192000"/>
              <a:gd name="connsiteY208" fmla="*/ 495514 h 1996206"/>
              <a:gd name="connsiteX209" fmla="*/ 10733818 w 12192000"/>
              <a:gd name="connsiteY209" fmla="*/ 495514 h 1996206"/>
              <a:gd name="connsiteX210" fmla="*/ 10733818 w 12192000"/>
              <a:gd name="connsiteY210" fmla="*/ 597087 h 1996206"/>
              <a:gd name="connsiteX211" fmla="*/ 10770898 w 12192000"/>
              <a:gd name="connsiteY211" fmla="*/ 597087 h 1996206"/>
              <a:gd name="connsiteX212" fmla="*/ 10770898 w 12192000"/>
              <a:gd name="connsiteY212" fmla="*/ 579243 h 1996206"/>
              <a:gd name="connsiteX213" fmla="*/ 10780168 w 12192000"/>
              <a:gd name="connsiteY213" fmla="*/ 579243 h 1996206"/>
              <a:gd name="connsiteX214" fmla="*/ 10780168 w 12192000"/>
              <a:gd name="connsiteY214" fmla="*/ 380214 h 1996206"/>
              <a:gd name="connsiteX215" fmla="*/ 10835788 w 12192000"/>
              <a:gd name="connsiteY215" fmla="*/ 395313 h 1996206"/>
              <a:gd name="connsiteX216" fmla="*/ 10835788 w 12192000"/>
              <a:gd name="connsiteY216" fmla="*/ 385705 h 1996206"/>
              <a:gd name="connsiteX217" fmla="*/ 10861745 w 12192000"/>
              <a:gd name="connsiteY217" fmla="*/ 385705 h 1996206"/>
              <a:gd name="connsiteX218" fmla="*/ 10861745 w 12192000"/>
              <a:gd name="connsiteY218" fmla="*/ 290994 h 1996206"/>
              <a:gd name="connsiteX219" fmla="*/ 10868234 w 12192000"/>
              <a:gd name="connsiteY219" fmla="*/ 286876 h 1996206"/>
              <a:gd name="connsiteX220" fmla="*/ 10868234 w 12192000"/>
              <a:gd name="connsiteY220" fmla="*/ 259424 h 1996206"/>
              <a:gd name="connsiteX221" fmla="*/ 10891409 w 12192000"/>
              <a:gd name="connsiteY221" fmla="*/ 258051 h 1996206"/>
              <a:gd name="connsiteX222" fmla="*/ 10947956 w 12192000"/>
              <a:gd name="connsiteY222" fmla="*/ 168831 h 1996206"/>
              <a:gd name="connsiteX223" fmla="*/ 10952591 w 12192000"/>
              <a:gd name="connsiteY223" fmla="*/ 0 h 1996206"/>
              <a:gd name="connsiteX224" fmla="*/ 10957226 w 12192000"/>
              <a:gd name="connsiteY224" fmla="*/ 167459 h 1996206"/>
              <a:gd name="connsiteX225" fmla="*/ 11009139 w 12192000"/>
              <a:gd name="connsiteY225" fmla="*/ 262169 h 1996206"/>
              <a:gd name="connsiteX226" fmla="*/ 11034168 w 12192000"/>
              <a:gd name="connsiteY226" fmla="*/ 262169 h 1996206"/>
              <a:gd name="connsiteX227" fmla="*/ 11034168 w 12192000"/>
              <a:gd name="connsiteY227" fmla="*/ 288249 h 1996206"/>
              <a:gd name="connsiteX228" fmla="*/ 11039730 w 12192000"/>
              <a:gd name="connsiteY228" fmla="*/ 290994 h 1996206"/>
              <a:gd name="connsiteX229" fmla="*/ 11039730 w 12192000"/>
              <a:gd name="connsiteY229" fmla="*/ 385705 h 1996206"/>
              <a:gd name="connsiteX230" fmla="*/ 11060124 w 12192000"/>
              <a:gd name="connsiteY230" fmla="*/ 385705 h 1996206"/>
              <a:gd name="connsiteX231" fmla="*/ 11060124 w 12192000"/>
              <a:gd name="connsiteY231" fmla="*/ 528457 h 1996206"/>
              <a:gd name="connsiteX232" fmla="*/ 11092569 w 12192000"/>
              <a:gd name="connsiteY232" fmla="*/ 528457 h 1996206"/>
              <a:gd name="connsiteX233" fmla="*/ 11092569 w 12192000"/>
              <a:gd name="connsiteY233" fmla="*/ 473552 h 1996206"/>
              <a:gd name="connsiteX234" fmla="*/ 11203810 w 12192000"/>
              <a:gd name="connsiteY234" fmla="*/ 473552 h 1996206"/>
              <a:gd name="connsiteX235" fmla="*/ 11203810 w 12192000"/>
              <a:gd name="connsiteY235" fmla="*/ 654737 h 1996206"/>
              <a:gd name="connsiteX236" fmla="*/ 11225131 w 12192000"/>
              <a:gd name="connsiteY236" fmla="*/ 654737 h 1996206"/>
              <a:gd name="connsiteX237" fmla="*/ 11225131 w 12192000"/>
              <a:gd name="connsiteY237" fmla="*/ 598460 h 1996206"/>
              <a:gd name="connsiteX238" fmla="*/ 11287241 w 12192000"/>
              <a:gd name="connsiteY238" fmla="*/ 599833 h 1996206"/>
              <a:gd name="connsiteX239" fmla="*/ 11287241 w 12192000"/>
              <a:gd name="connsiteY239" fmla="*/ 561399 h 1996206"/>
              <a:gd name="connsiteX240" fmla="*/ 11368818 w 12192000"/>
              <a:gd name="connsiteY240" fmla="*/ 561399 h 1996206"/>
              <a:gd name="connsiteX241" fmla="*/ 11368818 w 12192000"/>
              <a:gd name="connsiteY241" fmla="*/ 359625 h 1996206"/>
              <a:gd name="connsiteX242" fmla="*/ 11398482 w 12192000"/>
              <a:gd name="connsiteY242" fmla="*/ 343154 h 1996206"/>
              <a:gd name="connsiteX243" fmla="*/ 11398482 w 12192000"/>
              <a:gd name="connsiteY243" fmla="*/ 284131 h 1996206"/>
              <a:gd name="connsiteX244" fmla="*/ 11444832 w 12192000"/>
              <a:gd name="connsiteY244" fmla="*/ 263542 h 1996206"/>
              <a:gd name="connsiteX245" fmla="*/ 11447613 w 12192000"/>
              <a:gd name="connsiteY245" fmla="*/ 168831 h 1996206"/>
              <a:gd name="connsiteX246" fmla="*/ 11452248 w 12192000"/>
              <a:gd name="connsiteY246" fmla="*/ 263542 h 1996206"/>
              <a:gd name="connsiteX247" fmla="*/ 11501380 w 12192000"/>
              <a:gd name="connsiteY247" fmla="*/ 282759 h 1996206"/>
              <a:gd name="connsiteX248" fmla="*/ 11502307 w 12192000"/>
              <a:gd name="connsiteY248" fmla="*/ 343154 h 1996206"/>
              <a:gd name="connsiteX249" fmla="*/ 11531971 w 12192000"/>
              <a:gd name="connsiteY249" fmla="*/ 355507 h 1996206"/>
              <a:gd name="connsiteX250" fmla="*/ 11531971 w 12192000"/>
              <a:gd name="connsiteY250" fmla="*/ 616304 h 1996206"/>
              <a:gd name="connsiteX251" fmla="*/ 11603350 w 12192000"/>
              <a:gd name="connsiteY251" fmla="*/ 616304 h 1996206"/>
              <a:gd name="connsiteX252" fmla="*/ 11603350 w 12192000"/>
              <a:gd name="connsiteY252" fmla="*/ 487278 h 1996206"/>
              <a:gd name="connsiteX253" fmla="*/ 11655263 w 12192000"/>
              <a:gd name="connsiteY253" fmla="*/ 487278 h 1996206"/>
              <a:gd name="connsiteX254" fmla="*/ 11655263 w 12192000"/>
              <a:gd name="connsiteY254" fmla="*/ 432374 h 1996206"/>
              <a:gd name="connsiteX255" fmla="*/ 11701613 w 12192000"/>
              <a:gd name="connsiteY255" fmla="*/ 432374 h 1996206"/>
              <a:gd name="connsiteX256" fmla="*/ 11701613 w 12192000"/>
              <a:gd name="connsiteY256" fmla="*/ 317074 h 1996206"/>
              <a:gd name="connsiteX257" fmla="*/ 11813781 w 12192000"/>
              <a:gd name="connsiteY257" fmla="*/ 317074 h 1996206"/>
              <a:gd name="connsiteX258" fmla="*/ 11813781 w 12192000"/>
              <a:gd name="connsiteY258" fmla="*/ 499632 h 1996206"/>
              <a:gd name="connsiteX259" fmla="*/ 11870328 w 12192000"/>
              <a:gd name="connsiteY259" fmla="*/ 499632 h 1996206"/>
              <a:gd name="connsiteX260" fmla="*/ 11870328 w 12192000"/>
              <a:gd name="connsiteY260" fmla="*/ 392568 h 1996206"/>
              <a:gd name="connsiteX261" fmla="*/ 11998255 w 12192000"/>
              <a:gd name="connsiteY261" fmla="*/ 392568 h 1996206"/>
              <a:gd name="connsiteX262" fmla="*/ 12126182 w 12192000"/>
              <a:gd name="connsiteY262" fmla="*/ 355507 h 1996206"/>
              <a:gd name="connsiteX263" fmla="*/ 12126182 w 12192000"/>
              <a:gd name="connsiteY263" fmla="*/ 532575 h 1996206"/>
              <a:gd name="connsiteX264" fmla="*/ 12192000 w 12192000"/>
              <a:gd name="connsiteY264" fmla="*/ 580616 h 1996206"/>
              <a:gd name="connsiteX265" fmla="*/ 12192000 w 12192000"/>
              <a:gd name="connsiteY265" fmla="*/ 785136 h 1996206"/>
              <a:gd name="connsiteX266" fmla="*/ 12190413 w 12192000"/>
              <a:gd name="connsiteY266" fmla="*/ 785136 h 1996206"/>
              <a:gd name="connsiteX267" fmla="*/ 12190413 w 12192000"/>
              <a:gd name="connsiteY267" fmla="*/ 1996206 h 1996206"/>
              <a:gd name="connsiteX268" fmla="*/ 0 w 12192000"/>
              <a:gd name="connsiteY268" fmla="*/ 1996206 h 1996206"/>
              <a:gd name="connsiteX269" fmla="*/ 0 w 12192000"/>
              <a:gd name="connsiteY269" fmla="*/ 785136 h 1996206"/>
              <a:gd name="connsiteX270" fmla="*/ 0 w 12192000"/>
              <a:gd name="connsiteY270" fmla="*/ 785135 h 1996206"/>
              <a:gd name="connsiteX271" fmla="*/ 0 w 12192000"/>
              <a:gd name="connsiteY271" fmla="*/ 473552 h 1996206"/>
              <a:gd name="connsiteX272" fmla="*/ 29664 w 12192000"/>
              <a:gd name="connsiteY272" fmla="*/ 459826 h 1996206"/>
              <a:gd name="connsiteX273" fmla="*/ 29664 w 12192000"/>
              <a:gd name="connsiteY273" fmla="*/ 469434 h 1996206"/>
              <a:gd name="connsiteX274" fmla="*/ 47278 w 12192000"/>
              <a:gd name="connsiteY274" fmla="*/ 469434 h 1996206"/>
              <a:gd name="connsiteX275" fmla="*/ 47278 w 12192000"/>
              <a:gd name="connsiteY275" fmla="*/ 483160 h 1996206"/>
              <a:gd name="connsiteX276" fmla="*/ 58402 w 12192000"/>
              <a:gd name="connsiteY276" fmla="*/ 483160 h 1996206"/>
              <a:gd name="connsiteX277" fmla="*/ 58402 w 12192000"/>
              <a:gd name="connsiteY277" fmla="*/ 492769 h 1996206"/>
              <a:gd name="connsiteX278" fmla="*/ 69526 w 12192000"/>
              <a:gd name="connsiteY278" fmla="*/ 492769 h 1996206"/>
              <a:gd name="connsiteX279" fmla="*/ 69526 w 12192000"/>
              <a:gd name="connsiteY279" fmla="*/ 540810 h 1996206"/>
              <a:gd name="connsiteX280" fmla="*/ 80650 w 12192000"/>
              <a:gd name="connsiteY280" fmla="*/ 540810 h 1996206"/>
              <a:gd name="connsiteX281" fmla="*/ 80650 w 12192000"/>
              <a:gd name="connsiteY281" fmla="*/ 564145 h 1996206"/>
              <a:gd name="connsiteX282" fmla="*/ 92701 w 12192000"/>
              <a:gd name="connsiteY282" fmla="*/ 564145 h 1996206"/>
              <a:gd name="connsiteX283" fmla="*/ 92701 w 12192000"/>
              <a:gd name="connsiteY283" fmla="*/ 392568 h 1996206"/>
              <a:gd name="connsiteX284" fmla="*/ 121438 w 12192000"/>
              <a:gd name="connsiteY284" fmla="*/ 392568 h 1996206"/>
              <a:gd name="connsiteX285" fmla="*/ 121438 w 12192000"/>
              <a:gd name="connsiteY285" fmla="*/ 334918 h 1996206"/>
              <a:gd name="connsiteX286" fmla="*/ 145540 w 12192000"/>
              <a:gd name="connsiteY286" fmla="*/ 334918 h 1996206"/>
              <a:gd name="connsiteX287" fmla="*/ 145540 w 12192000"/>
              <a:gd name="connsiteY287" fmla="*/ 321192 h 1996206"/>
              <a:gd name="connsiteX288" fmla="*/ 254927 w 12192000"/>
              <a:gd name="connsiteY288" fmla="*/ 278641 h 1996206"/>
              <a:gd name="connsiteX289" fmla="*/ 365241 w 12192000"/>
              <a:gd name="connsiteY289" fmla="*/ 321192 h 1996206"/>
              <a:gd name="connsiteX290" fmla="*/ 365241 w 12192000"/>
              <a:gd name="connsiteY290" fmla="*/ 334918 h 1996206"/>
              <a:gd name="connsiteX291" fmla="*/ 381927 w 12192000"/>
              <a:gd name="connsiteY291" fmla="*/ 334918 h 1996206"/>
              <a:gd name="connsiteX292" fmla="*/ 381927 w 12192000"/>
              <a:gd name="connsiteY292" fmla="*/ 392568 h 1996206"/>
              <a:gd name="connsiteX293" fmla="*/ 399540 w 12192000"/>
              <a:gd name="connsiteY293" fmla="*/ 396686 h 1996206"/>
              <a:gd name="connsiteX294" fmla="*/ 399540 w 12192000"/>
              <a:gd name="connsiteY294" fmla="*/ 511985 h 1996206"/>
              <a:gd name="connsiteX295" fmla="*/ 417154 w 12192000"/>
              <a:gd name="connsiteY295" fmla="*/ 511985 h 1996206"/>
              <a:gd name="connsiteX296" fmla="*/ 433840 w 12192000"/>
              <a:gd name="connsiteY296" fmla="*/ 554536 h 1996206"/>
              <a:gd name="connsiteX297" fmla="*/ 433840 w 12192000"/>
              <a:gd name="connsiteY297" fmla="*/ 450218 h 1996206"/>
              <a:gd name="connsiteX298" fmla="*/ 462577 w 12192000"/>
              <a:gd name="connsiteY298" fmla="*/ 450218 h 1996206"/>
              <a:gd name="connsiteX299" fmla="*/ 462577 w 12192000"/>
              <a:gd name="connsiteY299" fmla="*/ 415902 h 1996206"/>
              <a:gd name="connsiteX300" fmla="*/ 473701 w 12192000"/>
              <a:gd name="connsiteY300" fmla="*/ 415902 h 1996206"/>
              <a:gd name="connsiteX301" fmla="*/ 473701 w 12192000"/>
              <a:gd name="connsiteY301" fmla="*/ 389823 h 1996206"/>
              <a:gd name="connsiteX302" fmla="*/ 706380 w 12192000"/>
              <a:gd name="connsiteY302" fmla="*/ 388450 h 1996206"/>
              <a:gd name="connsiteX303" fmla="*/ 706380 w 12192000"/>
              <a:gd name="connsiteY303" fmla="*/ 410412 h 1996206"/>
              <a:gd name="connsiteX304" fmla="*/ 723993 w 12192000"/>
              <a:gd name="connsiteY304" fmla="*/ 410412 h 1996206"/>
              <a:gd name="connsiteX305" fmla="*/ 723993 w 12192000"/>
              <a:gd name="connsiteY305" fmla="*/ 450218 h 1996206"/>
              <a:gd name="connsiteX306" fmla="*/ 741606 w 12192000"/>
              <a:gd name="connsiteY306" fmla="*/ 450218 h 1996206"/>
              <a:gd name="connsiteX307" fmla="*/ 741606 w 12192000"/>
              <a:gd name="connsiteY307" fmla="*/ 544928 h 1996206"/>
              <a:gd name="connsiteX308" fmla="*/ 758292 w 12192000"/>
              <a:gd name="connsiteY308" fmla="*/ 544928 h 1996206"/>
              <a:gd name="connsiteX309" fmla="*/ 758292 w 12192000"/>
              <a:gd name="connsiteY309" fmla="*/ 45296 h 1996206"/>
              <a:gd name="connsiteX310" fmla="*/ 929788 w 12192000"/>
              <a:gd name="connsiteY310" fmla="*/ 8235 h 1996206"/>
              <a:gd name="connsiteX311" fmla="*/ 1064205 w 12192000"/>
              <a:gd name="connsiteY311" fmla="*/ 35688 h 1996206"/>
              <a:gd name="connsiteX312" fmla="*/ 1064205 w 12192000"/>
              <a:gd name="connsiteY312" fmla="*/ 432374 h 1996206"/>
              <a:gd name="connsiteX313" fmla="*/ 1070694 w 12192000"/>
              <a:gd name="connsiteY313" fmla="*/ 440609 h 1996206"/>
              <a:gd name="connsiteX314" fmla="*/ 1093869 w 12192000"/>
              <a:gd name="connsiteY314" fmla="*/ 382959 h 1996206"/>
              <a:gd name="connsiteX315" fmla="*/ 1117044 w 12192000"/>
              <a:gd name="connsiteY315" fmla="*/ 440609 h 1996206"/>
              <a:gd name="connsiteX316" fmla="*/ 1122606 w 12192000"/>
              <a:gd name="connsiteY316" fmla="*/ 425511 h 1996206"/>
              <a:gd name="connsiteX317" fmla="*/ 1128168 w 12192000"/>
              <a:gd name="connsiteY317" fmla="*/ 455708 h 1996206"/>
              <a:gd name="connsiteX318" fmla="*/ 1128168 w 12192000"/>
              <a:gd name="connsiteY318" fmla="*/ 525711 h 1996206"/>
              <a:gd name="connsiteX319" fmla="*/ 1133730 w 12192000"/>
              <a:gd name="connsiteY319" fmla="*/ 531202 h 1996206"/>
              <a:gd name="connsiteX320" fmla="*/ 1133730 w 12192000"/>
              <a:gd name="connsiteY320" fmla="*/ 630030 h 1996206"/>
              <a:gd name="connsiteX321" fmla="*/ 1145781 w 12192000"/>
              <a:gd name="connsiteY321" fmla="*/ 630030 h 1996206"/>
              <a:gd name="connsiteX322" fmla="*/ 1145781 w 12192000"/>
              <a:gd name="connsiteY322" fmla="*/ 507867 h 1996206"/>
              <a:gd name="connsiteX323" fmla="*/ 1157832 w 12192000"/>
              <a:gd name="connsiteY323" fmla="*/ 507867 h 1996206"/>
              <a:gd name="connsiteX324" fmla="*/ 1157832 w 12192000"/>
              <a:gd name="connsiteY324" fmla="*/ 222363 h 1996206"/>
              <a:gd name="connsiteX325" fmla="*/ 1342307 w 12192000"/>
              <a:gd name="connsiteY325" fmla="*/ 189421 h 1996206"/>
              <a:gd name="connsiteX326" fmla="*/ 1470234 w 12192000"/>
              <a:gd name="connsiteY326" fmla="*/ 218246 h 1996206"/>
              <a:gd name="connsiteX327" fmla="*/ 1470234 w 12192000"/>
              <a:gd name="connsiteY327" fmla="*/ 411784 h 1996206"/>
              <a:gd name="connsiteX328" fmla="*/ 1492482 w 12192000"/>
              <a:gd name="connsiteY328" fmla="*/ 429628 h 1996206"/>
              <a:gd name="connsiteX329" fmla="*/ 1492482 w 12192000"/>
              <a:gd name="connsiteY329" fmla="*/ 465316 h 1996206"/>
              <a:gd name="connsiteX330" fmla="*/ 1504533 w 12192000"/>
              <a:gd name="connsiteY330" fmla="*/ 465316 h 1996206"/>
              <a:gd name="connsiteX331" fmla="*/ 1504533 w 12192000"/>
              <a:gd name="connsiteY331" fmla="*/ 488651 h 1996206"/>
              <a:gd name="connsiteX332" fmla="*/ 1510095 w 12192000"/>
              <a:gd name="connsiteY332" fmla="*/ 488651 h 1996206"/>
              <a:gd name="connsiteX333" fmla="*/ 1510095 w 12192000"/>
              <a:gd name="connsiteY333" fmla="*/ 606696 h 1996206"/>
              <a:gd name="connsiteX334" fmla="*/ 1521219 w 12192000"/>
              <a:gd name="connsiteY334" fmla="*/ 606696 h 1996206"/>
              <a:gd name="connsiteX335" fmla="*/ 1521219 w 12192000"/>
              <a:gd name="connsiteY335" fmla="*/ 569635 h 1996206"/>
              <a:gd name="connsiteX336" fmla="*/ 1608358 w 12192000"/>
              <a:gd name="connsiteY336" fmla="*/ 569635 h 1996206"/>
              <a:gd name="connsiteX337" fmla="*/ 1608358 w 12192000"/>
              <a:gd name="connsiteY337" fmla="*/ 459826 h 1996206"/>
              <a:gd name="connsiteX338" fmla="*/ 1648219 w 12192000"/>
              <a:gd name="connsiteY338" fmla="*/ 459826 h 1996206"/>
              <a:gd name="connsiteX339" fmla="*/ 1648219 w 12192000"/>
              <a:gd name="connsiteY339" fmla="*/ 406294 h 1996206"/>
              <a:gd name="connsiteX340" fmla="*/ 1655635 w 12192000"/>
              <a:gd name="connsiteY340" fmla="*/ 406294 h 1996206"/>
              <a:gd name="connsiteX341" fmla="*/ 1655635 w 12192000"/>
              <a:gd name="connsiteY341" fmla="*/ 387077 h 1996206"/>
              <a:gd name="connsiteX342" fmla="*/ 1661197 w 12192000"/>
              <a:gd name="connsiteY342" fmla="*/ 387077 h 1996206"/>
              <a:gd name="connsiteX343" fmla="*/ 1661197 w 12192000"/>
              <a:gd name="connsiteY343" fmla="*/ 373351 h 1996206"/>
              <a:gd name="connsiteX344" fmla="*/ 1839183 w 12192000"/>
              <a:gd name="connsiteY344" fmla="*/ 367861 h 1996206"/>
              <a:gd name="connsiteX345" fmla="*/ 1839183 w 12192000"/>
              <a:gd name="connsiteY345" fmla="*/ 532575 h 1996206"/>
              <a:gd name="connsiteX346" fmla="*/ 1920759 w 12192000"/>
              <a:gd name="connsiteY346" fmla="*/ 532575 h 1996206"/>
              <a:gd name="connsiteX347" fmla="*/ 1920759 w 12192000"/>
              <a:gd name="connsiteY347" fmla="*/ 551791 h 1996206"/>
              <a:gd name="connsiteX348" fmla="*/ 1983796 w 12192000"/>
              <a:gd name="connsiteY348" fmla="*/ 525711 h 1996206"/>
              <a:gd name="connsiteX349" fmla="*/ 2000482 w 12192000"/>
              <a:gd name="connsiteY349" fmla="*/ 525711 h 1996206"/>
              <a:gd name="connsiteX350" fmla="*/ 2000482 w 12192000"/>
              <a:gd name="connsiteY350" fmla="*/ 446100 h 1996206"/>
              <a:gd name="connsiteX351" fmla="*/ 2186811 w 12192000"/>
              <a:gd name="connsiteY351" fmla="*/ 446100 h 1996206"/>
              <a:gd name="connsiteX352" fmla="*/ 2185884 w 12192000"/>
              <a:gd name="connsiteY352" fmla="*/ 492769 h 1996206"/>
              <a:gd name="connsiteX353" fmla="*/ 2191446 w 12192000"/>
              <a:gd name="connsiteY353" fmla="*/ 492769 h 1996206"/>
              <a:gd name="connsiteX354" fmla="*/ 2191446 w 12192000"/>
              <a:gd name="connsiteY354" fmla="*/ 517476 h 1996206"/>
              <a:gd name="connsiteX355" fmla="*/ 2209059 w 12192000"/>
              <a:gd name="connsiteY355" fmla="*/ 517476 h 1996206"/>
              <a:gd name="connsiteX356" fmla="*/ 2209059 w 12192000"/>
              <a:gd name="connsiteY356" fmla="*/ 531202 h 1996206"/>
              <a:gd name="connsiteX357" fmla="*/ 2222037 w 12192000"/>
              <a:gd name="connsiteY357" fmla="*/ 531202 h 1996206"/>
              <a:gd name="connsiteX358" fmla="*/ 2222037 w 12192000"/>
              <a:gd name="connsiteY358" fmla="*/ 396686 h 1996206"/>
              <a:gd name="connsiteX359" fmla="*/ 2447300 w 12192000"/>
              <a:gd name="connsiteY359" fmla="*/ 396686 h 1996206"/>
              <a:gd name="connsiteX360" fmla="*/ 2447300 w 12192000"/>
              <a:gd name="connsiteY360" fmla="*/ 573753 h 1996206"/>
              <a:gd name="connsiteX361" fmla="*/ 2480672 w 12192000"/>
              <a:gd name="connsiteY361" fmla="*/ 573753 h 1996206"/>
              <a:gd name="connsiteX362" fmla="*/ 2480672 w 12192000"/>
              <a:gd name="connsiteY362" fmla="*/ 429628 h 1996206"/>
              <a:gd name="connsiteX363" fmla="*/ 2556687 w 12192000"/>
              <a:gd name="connsiteY363" fmla="*/ 429628 h 1996206"/>
              <a:gd name="connsiteX364" fmla="*/ 2556687 w 12192000"/>
              <a:gd name="connsiteY364" fmla="*/ 483160 h 1996206"/>
              <a:gd name="connsiteX365" fmla="*/ 2567811 w 12192000"/>
              <a:gd name="connsiteY365" fmla="*/ 483160 h 1996206"/>
              <a:gd name="connsiteX366" fmla="*/ 2567811 w 12192000"/>
              <a:gd name="connsiteY366" fmla="*/ 459826 h 1996206"/>
              <a:gd name="connsiteX367" fmla="*/ 2573372 w 12192000"/>
              <a:gd name="connsiteY367" fmla="*/ 459826 h 1996206"/>
              <a:gd name="connsiteX368" fmla="*/ 2573372 w 12192000"/>
              <a:gd name="connsiteY368" fmla="*/ 414530 h 1996206"/>
              <a:gd name="connsiteX369" fmla="*/ 2579862 w 12192000"/>
              <a:gd name="connsiteY369" fmla="*/ 414530 h 1996206"/>
              <a:gd name="connsiteX370" fmla="*/ 2609526 w 12192000"/>
              <a:gd name="connsiteY370" fmla="*/ 350017 h 1996206"/>
              <a:gd name="connsiteX371" fmla="*/ 2620650 w 12192000"/>
              <a:gd name="connsiteY371" fmla="*/ 282759 h 1996206"/>
              <a:gd name="connsiteX372" fmla="*/ 2633628 w 12192000"/>
              <a:gd name="connsiteY372" fmla="*/ 350017 h 1996206"/>
              <a:gd name="connsiteX373" fmla="*/ 2664219 w 12192000"/>
              <a:gd name="connsiteY373" fmla="*/ 415902 h 1996206"/>
              <a:gd name="connsiteX374" fmla="*/ 2672562 w 12192000"/>
              <a:gd name="connsiteY374" fmla="*/ 415902 h 1996206"/>
              <a:gd name="connsiteX375" fmla="*/ 2672562 w 12192000"/>
              <a:gd name="connsiteY375" fmla="*/ 440609 h 1996206"/>
              <a:gd name="connsiteX376" fmla="*/ 2678124 w 12192000"/>
              <a:gd name="connsiteY376" fmla="*/ 440609 h 1996206"/>
              <a:gd name="connsiteX377" fmla="*/ 2678124 w 12192000"/>
              <a:gd name="connsiteY377" fmla="*/ 479043 h 1996206"/>
              <a:gd name="connsiteX378" fmla="*/ 2682759 w 12192000"/>
              <a:gd name="connsiteY378" fmla="*/ 479043 h 1996206"/>
              <a:gd name="connsiteX379" fmla="*/ 2689249 w 12192000"/>
              <a:gd name="connsiteY379" fmla="*/ 473552 h 1996206"/>
              <a:gd name="connsiteX380" fmla="*/ 2706862 w 12192000"/>
              <a:gd name="connsiteY380" fmla="*/ 473552 h 1996206"/>
              <a:gd name="connsiteX381" fmla="*/ 2706862 w 12192000"/>
              <a:gd name="connsiteY381" fmla="*/ 465316 h 1996206"/>
              <a:gd name="connsiteX382" fmla="*/ 2712424 w 12192000"/>
              <a:gd name="connsiteY382" fmla="*/ 465316 h 1996206"/>
              <a:gd name="connsiteX383" fmla="*/ 2712424 w 12192000"/>
              <a:gd name="connsiteY383" fmla="*/ 425511 h 1996206"/>
              <a:gd name="connsiteX384" fmla="*/ 2718913 w 12192000"/>
              <a:gd name="connsiteY384" fmla="*/ 425511 h 1996206"/>
              <a:gd name="connsiteX385" fmla="*/ 2738380 w 12192000"/>
              <a:gd name="connsiteY385" fmla="*/ 244325 h 1996206"/>
              <a:gd name="connsiteX386" fmla="*/ 2758774 w 12192000"/>
              <a:gd name="connsiteY386" fmla="*/ 421393 h 1996206"/>
              <a:gd name="connsiteX387" fmla="*/ 2770825 w 12192000"/>
              <a:gd name="connsiteY387" fmla="*/ 425511 h 1996206"/>
              <a:gd name="connsiteX388" fmla="*/ 2770825 w 12192000"/>
              <a:gd name="connsiteY388" fmla="*/ 440609 h 1996206"/>
              <a:gd name="connsiteX389" fmla="*/ 2800489 w 12192000"/>
              <a:gd name="connsiteY389" fmla="*/ 440609 h 1996206"/>
              <a:gd name="connsiteX390" fmla="*/ 2800489 w 12192000"/>
              <a:gd name="connsiteY390" fmla="*/ 459826 h 1996206"/>
              <a:gd name="connsiteX391" fmla="*/ 2869088 w 12192000"/>
              <a:gd name="connsiteY391" fmla="*/ 459826 h 1996206"/>
              <a:gd name="connsiteX392" fmla="*/ 2869088 w 12192000"/>
              <a:gd name="connsiteY392" fmla="*/ 473552 h 1996206"/>
              <a:gd name="connsiteX393" fmla="*/ 2966424 w 12192000"/>
              <a:gd name="connsiteY393" fmla="*/ 498259 h 1996206"/>
              <a:gd name="connsiteX394" fmla="*/ 2966424 w 12192000"/>
              <a:gd name="connsiteY394" fmla="*/ 560027 h 1996206"/>
              <a:gd name="connsiteX395" fmla="*/ 2997015 w 12192000"/>
              <a:gd name="connsiteY395" fmla="*/ 560027 h 1996206"/>
              <a:gd name="connsiteX396" fmla="*/ 2997015 w 12192000"/>
              <a:gd name="connsiteY396" fmla="*/ 573753 h 1996206"/>
              <a:gd name="connsiteX397" fmla="*/ 3027606 w 12192000"/>
              <a:gd name="connsiteY397" fmla="*/ 573753 h 1996206"/>
              <a:gd name="connsiteX398" fmla="*/ 3027606 w 12192000"/>
              <a:gd name="connsiteY398" fmla="*/ 557282 h 1996206"/>
              <a:gd name="connsiteX399" fmla="*/ 3094350 w 12192000"/>
              <a:gd name="connsiteY399" fmla="*/ 557282 h 1996206"/>
              <a:gd name="connsiteX400" fmla="*/ 3094350 w 12192000"/>
              <a:gd name="connsiteY400" fmla="*/ 448845 h 1996206"/>
              <a:gd name="connsiteX401" fmla="*/ 3242672 w 12192000"/>
              <a:gd name="connsiteY401" fmla="*/ 448845 h 1996206"/>
              <a:gd name="connsiteX402" fmla="*/ 3242672 w 12192000"/>
              <a:gd name="connsiteY402" fmla="*/ 511985 h 1996206"/>
              <a:gd name="connsiteX403" fmla="*/ 3249161 w 12192000"/>
              <a:gd name="connsiteY403" fmla="*/ 510613 h 1996206"/>
              <a:gd name="connsiteX404" fmla="*/ 3249161 w 12192000"/>
              <a:gd name="connsiteY404" fmla="*/ 490023 h 1996206"/>
              <a:gd name="connsiteX405" fmla="*/ 3259358 w 12192000"/>
              <a:gd name="connsiteY405" fmla="*/ 490023 h 1996206"/>
              <a:gd name="connsiteX406" fmla="*/ 3262139 w 12192000"/>
              <a:gd name="connsiteY406" fmla="*/ 388450 h 1996206"/>
              <a:gd name="connsiteX407" fmla="*/ 3328884 w 12192000"/>
              <a:gd name="connsiteY407" fmla="*/ 341781 h 1996206"/>
              <a:gd name="connsiteX408" fmla="*/ 3392847 w 12192000"/>
              <a:gd name="connsiteY408" fmla="*/ 391195 h 1996206"/>
              <a:gd name="connsiteX409" fmla="*/ 3392847 w 12192000"/>
              <a:gd name="connsiteY409" fmla="*/ 557282 h 1996206"/>
              <a:gd name="connsiteX410" fmla="*/ 3472570 w 12192000"/>
              <a:gd name="connsiteY410" fmla="*/ 595715 h 1996206"/>
              <a:gd name="connsiteX411" fmla="*/ 3472570 w 12192000"/>
              <a:gd name="connsiteY411" fmla="*/ 404921 h 1996206"/>
              <a:gd name="connsiteX412" fmla="*/ 3517993 w 12192000"/>
              <a:gd name="connsiteY412" fmla="*/ 404921 h 1996206"/>
              <a:gd name="connsiteX413" fmla="*/ 3517993 w 12192000"/>
              <a:gd name="connsiteY413" fmla="*/ 43923 h 1996206"/>
              <a:gd name="connsiteX414" fmla="*/ 3722862 w 12192000"/>
              <a:gd name="connsiteY414" fmla="*/ 43923 h 1996206"/>
              <a:gd name="connsiteX415" fmla="*/ 3722862 w 12192000"/>
              <a:gd name="connsiteY415" fmla="*/ 646502 h 1996206"/>
              <a:gd name="connsiteX416" fmla="*/ 3790533 w 12192000"/>
              <a:gd name="connsiteY416" fmla="*/ 646502 h 1996206"/>
              <a:gd name="connsiteX417" fmla="*/ 3790533 w 12192000"/>
              <a:gd name="connsiteY417" fmla="*/ 43923 h 1996206"/>
              <a:gd name="connsiteX418" fmla="*/ 3979643 w 12192000"/>
              <a:gd name="connsiteY418" fmla="*/ 43923 h 1996206"/>
              <a:gd name="connsiteX419" fmla="*/ 3979643 w 12192000"/>
              <a:gd name="connsiteY419" fmla="*/ 603951 h 1996206"/>
              <a:gd name="connsiteX420" fmla="*/ 4005599 w 12192000"/>
              <a:gd name="connsiteY420" fmla="*/ 603951 h 1996206"/>
              <a:gd name="connsiteX421" fmla="*/ 4005599 w 12192000"/>
              <a:gd name="connsiteY421" fmla="*/ 503750 h 1996206"/>
              <a:gd name="connsiteX422" fmla="*/ 4118694 w 12192000"/>
              <a:gd name="connsiteY422" fmla="*/ 503750 h 1996206"/>
              <a:gd name="connsiteX423" fmla="*/ 4118694 w 12192000"/>
              <a:gd name="connsiteY423" fmla="*/ 506495 h 1996206"/>
              <a:gd name="connsiteX424" fmla="*/ 4133526 w 12192000"/>
              <a:gd name="connsiteY424" fmla="*/ 506495 h 1996206"/>
              <a:gd name="connsiteX425" fmla="*/ 4133526 w 12192000"/>
              <a:gd name="connsiteY425" fmla="*/ 595715 h 1996206"/>
              <a:gd name="connsiteX426" fmla="*/ 4184511 w 12192000"/>
              <a:gd name="connsiteY426" fmla="*/ 595715 h 1996206"/>
              <a:gd name="connsiteX427" fmla="*/ 4184511 w 12192000"/>
              <a:gd name="connsiteY427" fmla="*/ 624540 h 1996206"/>
              <a:gd name="connsiteX428" fmla="*/ 4235497 w 12192000"/>
              <a:gd name="connsiteY428" fmla="*/ 624540 h 1996206"/>
              <a:gd name="connsiteX429" fmla="*/ 4235497 w 12192000"/>
              <a:gd name="connsiteY429" fmla="*/ 638266 h 1996206"/>
              <a:gd name="connsiteX430" fmla="*/ 4333759 w 12192000"/>
              <a:gd name="connsiteY430" fmla="*/ 638266 h 1996206"/>
              <a:gd name="connsiteX431" fmla="*/ 4333759 w 12192000"/>
              <a:gd name="connsiteY431" fmla="*/ 616304 h 1996206"/>
              <a:gd name="connsiteX432" fmla="*/ 4333759 w 12192000"/>
              <a:gd name="connsiteY432" fmla="*/ 389823 h 1996206"/>
              <a:gd name="connsiteX433" fmla="*/ 4446854 w 12192000"/>
              <a:gd name="connsiteY433" fmla="*/ 389823 h 1996206"/>
              <a:gd name="connsiteX434" fmla="*/ 4446854 w 12192000"/>
              <a:gd name="connsiteY434" fmla="*/ 627285 h 1996206"/>
              <a:gd name="connsiteX435" fmla="*/ 4522869 w 12192000"/>
              <a:gd name="connsiteY435" fmla="*/ 627285 h 1996206"/>
              <a:gd name="connsiteX436" fmla="*/ 4522869 w 12192000"/>
              <a:gd name="connsiteY436" fmla="*/ 495514 h 1996206"/>
              <a:gd name="connsiteX437" fmla="*/ 4640599 w 12192000"/>
              <a:gd name="connsiteY437" fmla="*/ 495514 h 1996206"/>
              <a:gd name="connsiteX438" fmla="*/ 4640599 w 12192000"/>
              <a:gd name="connsiteY438" fmla="*/ 597087 h 1996206"/>
              <a:gd name="connsiteX439" fmla="*/ 4678606 w 12192000"/>
              <a:gd name="connsiteY439" fmla="*/ 597087 h 1996206"/>
              <a:gd name="connsiteX440" fmla="*/ 4678606 w 12192000"/>
              <a:gd name="connsiteY440" fmla="*/ 579243 h 1996206"/>
              <a:gd name="connsiteX441" fmla="*/ 4686949 w 12192000"/>
              <a:gd name="connsiteY441" fmla="*/ 579243 h 1996206"/>
              <a:gd name="connsiteX442" fmla="*/ 4686949 w 12192000"/>
              <a:gd name="connsiteY442" fmla="*/ 380214 h 1996206"/>
              <a:gd name="connsiteX443" fmla="*/ 4743497 w 12192000"/>
              <a:gd name="connsiteY443" fmla="*/ 395313 h 1996206"/>
              <a:gd name="connsiteX444" fmla="*/ 4743497 w 12192000"/>
              <a:gd name="connsiteY444" fmla="*/ 385705 h 1996206"/>
              <a:gd name="connsiteX445" fmla="*/ 4768526 w 12192000"/>
              <a:gd name="connsiteY445" fmla="*/ 385705 h 1996206"/>
              <a:gd name="connsiteX446" fmla="*/ 4768526 w 12192000"/>
              <a:gd name="connsiteY446" fmla="*/ 290994 h 1996206"/>
              <a:gd name="connsiteX447" fmla="*/ 4775942 w 12192000"/>
              <a:gd name="connsiteY447" fmla="*/ 286876 h 1996206"/>
              <a:gd name="connsiteX448" fmla="*/ 4775942 w 12192000"/>
              <a:gd name="connsiteY448" fmla="*/ 259424 h 1996206"/>
              <a:gd name="connsiteX449" fmla="*/ 4798190 w 12192000"/>
              <a:gd name="connsiteY449" fmla="*/ 258051 h 1996206"/>
              <a:gd name="connsiteX450" fmla="*/ 4854737 w 12192000"/>
              <a:gd name="connsiteY450" fmla="*/ 168831 h 1996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</a:cxnLst>
            <a:rect l="l" t="t" r="r" b="b"/>
            <a:pathLst>
              <a:path w="12192000" h="1996206">
                <a:moveTo>
                  <a:pt x="4859373" y="0"/>
                </a:moveTo>
                <a:lnTo>
                  <a:pt x="4864935" y="167459"/>
                </a:lnTo>
                <a:lnTo>
                  <a:pt x="4915920" y="262169"/>
                </a:lnTo>
                <a:lnTo>
                  <a:pt x="4940949" y="262169"/>
                </a:lnTo>
                <a:lnTo>
                  <a:pt x="4940949" y="288249"/>
                </a:lnTo>
                <a:lnTo>
                  <a:pt x="4947438" y="290994"/>
                </a:lnTo>
                <a:lnTo>
                  <a:pt x="4947438" y="385705"/>
                </a:lnTo>
                <a:lnTo>
                  <a:pt x="4966905" y="385705"/>
                </a:lnTo>
                <a:lnTo>
                  <a:pt x="4966905" y="528457"/>
                </a:lnTo>
                <a:lnTo>
                  <a:pt x="4998424" y="528457"/>
                </a:lnTo>
                <a:lnTo>
                  <a:pt x="4998424" y="473552"/>
                </a:lnTo>
                <a:lnTo>
                  <a:pt x="5111518" y="473552"/>
                </a:lnTo>
                <a:lnTo>
                  <a:pt x="5111518" y="654737"/>
                </a:lnTo>
                <a:lnTo>
                  <a:pt x="5132840" y="654737"/>
                </a:lnTo>
                <a:lnTo>
                  <a:pt x="5132840" y="598460"/>
                </a:lnTo>
                <a:lnTo>
                  <a:pt x="5193096" y="599833"/>
                </a:lnTo>
                <a:lnTo>
                  <a:pt x="5193096" y="561399"/>
                </a:lnTo>
                <a:lnTo>
                  <a:pt x="5275599" y="561399"/>
                </a:lnTo>
                <a:lnTo>
                  <a:pt x="5275599" y="359625"/>
                </a:lnTo>
                <a:lnTo>
                  <a:pt x="5306190" y="343154"/>
                </a:lnTo>
                <a:lnTo>
                  <a:pt x="5306190" y="284131"/>
                </a:lnTo>
                <a:lnTo>
                  <a:pt x="5352540" y="263542"/>
                </a:lnTo>
                <a:lnTo>
                  <a:pt x="5354394" y="168831"/>
                </a:lnTo>
                <a:lnTo>
                  <a:pt x="5359957" y="263542"/>
                </a:lnTo>
                <a:lnTo>
                  <a:pt x="5408161" y="282759"/>
                </a:lnTo>
                <a:lnTo>
                  <a:pt x="5408161" y="343154"/>
                </a:lnTo>
                <a:lnTo>
                  <a:pt x="5439679" y="355507"/>
                </a:lnTo>
                <a:lnTo>
                  <a:pt x="5439679" y="616304"/>
                </a:lnTo>
                <a:lnTo>
                  <a:pt x="5511059" y="616304"/>
                </a:lnTo>
                <a:lnTo>
                  <a:pt x="5511059" y="487278"/>
                </a:lnTo>
                <a:lnTo>
                  <a:pt x="5562044" y="487278"/>
                </a:lnTo>
                <a:lnTo>
                  <a:pt x="5562044" y="432374"/>
                </a:lnTo>
                <a:lnTo>
                  <a:pt x="5608394" y="432374"/>
                </a:lnTo>
                <a:lnTo>
                  <a:pt x="5608394" y="317074"/>
                </a:lnTo>
                <a:lnTo>
                  <a:pt x="5720562" y="317074"/>
                </a:lnTo>
                <a:lnTo>
                  <a:pt x="5720562" y="499632"/>
                </a:lnTo>
                <a:lnTo>
                  <a:pt x="5777110" y="499632"/>
                </a:lnTo>
                <a:lnTo>
                  <a:pt x="5777110" y="392568"/>
                </a:lnTo>
                <a:lnTo>
                  <a:pt x="5905037" y="392568"/>
                </a:lnTo>
                <a:lnTo>
                  <a:pt x="6032964" y="355507"/>
                </a:lnTo>
                <a:lnTo>
                  <a:pt x="6032964" y="532575"/>
                </a:lnTo>
                <a:lnTo>
                  <a:pt x="6092292" y="576498"/>
                </a:lnTo>
                <a:lnTo>
                  <a:pt x="6092292" y="473552"/>
                </a:lnTo>
                <a:lnTo>
                  <a:pt x="6121956" y="459826"/>
                </a:lnTo>
                <a:lnTo>
                  <a:pt x="6121956" y="469434"/>
                </a:lnTo>
                <a:lnTo>
                  <a:pt x="6139570" y="469434"/>
                </a:lnTo>
                <a:lnTo>
                  <a:pt x="6139570" y="483160"/>
                </a:lnTo>
                <a:lnTo>
                  <a:pt x="6150694" y="483160"/>
                </a:lnTo>
                <a:lnTo>
                  <a:pt x="6150694" y="492769"/>
                </a:lnTo>
                <a:lnTo>
                  <a:pt x="6162745" y="492769"/>
                </a:lnTo>
                <a:lnTo>
                  <a:pt x="6162745" y="540810"/>
                </a:lnTo>
                <a:lnTo>
                  <a:pt x="6173869" y="540810"/>
                </a:lnTo>
                <a:lnTo>
                  <a:pt x="6173869" y="564145"/>
                </a:lnTo>
                <a:lnTo>
                  <a:pt x="6185920" y="564145"/>
                </a:lnTo>
                <a:lnTo>
                  <a:pt x="6185920" y="392568"/>
                </a:lnTo>
                <a:lnTo>
                  <a:pt x="6214657" y="392568"/>
                </a:lnTo>
                <a:lnTo>
                  <a:pt x="6214657" y="334918"/>
                </a:lnTo>
                <a:lnTo>
                  <a:pt x="6237832" y="334918"/>
                </a:lnTo>
                <a:lnTo>
                  <a:pt x="6237832" y="321192"/>
                </a:lnTo>
                <a:lnTo>
                  <a:pt x="6348146" y="278641"/>
                </a:lnTo>
                <a:lnTo>
                  <a:pt x="6457533" y="321192"/>
                </a:lnTo>
                <a:lnTo>
                  <a:pt x="6457533" y="334918"/>
                </a:lnTo>
                <a:lnTo>
                  <a:pt x="6475146" y="334918"/>
                </a:lnTo>
                <a:lnTo>
                  <a:pt x="6475146" y="392568"/>
                </a:lnTo>
                <a:lnTo>
                  <a:pt x="6491832" y="396686"/>
                </a:lnTo>
                <a:lnTo>
                  <a:pt x="6491832" y="511985"/>
                </a:lnTo>
                <a:lnTo>
                  <a:pt x="6509446" y="511985"/>
                </a:lnTo>
                <a:lnTo>
                  <a:pt x="6527059" y="554536"/>
                </a:lnTo>
                <a:lnTo>
                  <a:pt x="6527059" y="450218"/>
                </a:lnTo>
                <a:lnTo>
                  <a:pt x="6555796" y="450218"/>
                </a:lnTo>
                <a:lnTo>
                  <a:pt x="6555796" y="415902"/>
                </a:lnTo>
                <a:lnTo>
                  <a:pt x="6567847" y="415902"/>
                </a:lnTo>
                <a:lnTo>
                  <a:pt x="6567847" y="389823"/>
                </a:lnTo>
                <a:lnTo>
                  <a:pt x="6799599" y="388450"/>
                </a:lnTo>
                <a:lnTo>
                  <a:pt x="6799599" y="410412"/>
                </a:lnTo>
                <a:lnTo>
                  <a:pt x="6816285" y="410412"/>
                </a:lnTo>
                <a:lnTo>
                  <a:pt x="6816285" y="450218"/>
                </a:lnTo>
                <a:lnTo>
                  <a:pt x="6833898" y="450218"/>
                </a:lnTo>
                <a:lnTo>
                  <a:pt x="6833898" y="544928"/>
                </a:lnTo>
                <a:lnTo>
                  <a:pt x="6850584" y="544928"/>
                </a:lnTo>
                <a:lnTo>
                  <a:pt x="6850584" y="45296"/>
                </a:lnTo>
                <a:lnTo>
                  <a:pt x="7022081" y="8235"/>
                </a:lnTo>
                <a:lnTo>
                  <a:pt x="7157424" y="35688"/>
                </a:lnTo>
                <a:lnTo>
                  <a:pt x="7158351" y="432374"/>
                </a:lnTo>
                <a:lnTo>
                  <a:pt x="7164840" y="440609"/>
                </a:lnTo>
                <a:lnTo>
                  <a:pt x="7186161" y="382959"/>
                </a:lnTo>
                <a:lnTo>
                  <a:pt x="7209336" y="440609"/>
                </a:lnTo>
                <a:lnTo>
                  <a:pt x="7215825" y="425511"/>
                </a:lnTo>
                <a:lnTo>
                  <a:pt x="7221387" y="455708"/>
                </a:lnTo>
                <a:lnTo>
                  <a:pt x="7221387" y="525711"/>
                </a:lnTo>
                <a:lnTo>
                  <a:pt x="7226949" y="531202"/>
                </a:lnTo>
                <a:lnTo>
                  <a:pt x="7226949" y="630030"/>
                </a:lnTo>
                <a:lnTo>
                  <a:pt x="7238073" y="630030"/>
                </a:lnTo>
                <a:lnTo>
                  <a:pt x="7238073" y="507867"/>
                </a:lnTo>
                <a:lnTo>
                  <a:pt x="7250124" y="507867"/>
                </a:lnTo>
                <a:lnTo>
                  <a:pt x="7250124" y="222363"/>
                </a:lnTo>
                <a:lnTo>
                  <a:pt x="7434599" y="189421"/>
                </a:lnTo>
                <a:lnTo>
                  <a:pt x="7562526" y="218246"/>
                </a:lnTo>
                <a:lnTo>
                  <a:pt x="7562526" y="411784"/>
                </a:lnTo>
                <a:lnTo>
                  <a:pt x="7585701" y="429628"/>
                </a:lnTo>
                <a:lnTo>
                  <a:pt x="7585701" y="465316"/>
                </a:lnTo>
                <a:lnTo>
                  <a:pt x="7596825" y="465316"/>
                </a:lnTo>
                <a:lnTo>
                  <a:pt x="7596825" y="488651"/>
                </a:lnTo>
                <a:lnTo>
                  <a:pt x="7602387" y="488651"/>
                </a:lnTo>
                <a:lnTo>
                  <a:pt x="7602387" y="606696"/>
                </a:lnTo>
                <a:lnTo>
                  <a:pt x="7614438" y="606696"/>
                </a:lnTo>
                <a:lnTo>
                  <a:pt x="7614438" y="569635"/>
                </a:lnTo>
                <a:lnTo>
                  <a:pt x="7701577" y="569635"/>
                </a:lnTo>
                <a:lnTo>
                  <a:pt x="7701577" y="459826"/>
                </a:lnTo>
                <a:lnTo>
                  <a:pt x="7741438" y="459826"/>
                </a:lnTo>
                <a:lnTo>
                  <a:pt x="7741438" y="406294"/>
                </a:lnTo>
                <a:lnTo>
                  <a:pt x="7747927" y="406294"/>
                </a:lnTo>
                <a:lnTo>
                  <a:pt x="7747927" y="387077"/>
                </a:lnTo>
                <a:lnTo>
                  <a:pt x="7753489" y="387077"/>
                </a:lnTo>
                <a:lnTo>
                  <a:pt x="7753489" y="373351"/>
                </a:lnTo>
                <a:lnTo>
                  <a:pt x="7932402" y="367861"/>
                </a:lnTo>
                <a:lnTo>
                  <a:pt x="7932402" y="532575"/>
                </a:lnTo>
                <a:lnTo>
                  <a:pt x="8013051" y="532575"/>
                </a:lnTo>
                <a:lnTo>
                  <a:pt x="8013051" y="551791"/>
                </a:lnTo>
                <a:lnTo>
                  <a:pt x="8077942" y="525711"/>
                </a:lnTo>
                <a:lnTo>
                  <a:pt x="8094628" y="525711"/>
                </a:lnTo>
                <a:lnTo>
                  <a:pt x="8094628" y="446100"/>
                </a:lnTo>
                <a:lnTo>
                  <a:pt x="8280029" y="446100"/>
                </a:lnTo>
                <a:lnTo>
                  <a:pt x="8280029" y="492769"/>
                </a:lnTo>
                <a:lnTo>
                  <a:pt x="8285591" y="492769"/>
                </a:lnTo>
                <a:lnTo>
                  <a:pt x="8285591" y="517476"/>
                </a:lnTo>
                <a:lnTo>
                  <a:pt x="8303205" y="517476"/>
                </a:lnTo>
                <a:lnTo>
                  <a:pt x="8303205" y="531202"/>
                </a:lnTo>
                <a:lnTo>
                  <a:pt x="8314329" y="531202"/>
                </a:lnTo>
                <a:lnTo>
                  <a:pt x="8315256" y="396686"/>
                </a:lnTo>
                <a:lnTo>
                  <a:pt x="8539591" y="396686"/>
                </a:lnTo>
                <a:lnTo>
                  <a:pt x="8539591" y="573753"/>
                </a:lnTo>
                <a:lnTo>
                  <a:pt x="8573891" y="573753"/>
                </a:lnTo>
                <a:lnTo>
                  <a:pt x="8572964" y="429628"/>
                </a:lnTo>
                <a:lnTo>
                  <a:pt x="8649905" y="429628"/>
                </a:lnTo>
                <a:lnTo>
                  <a:pt x="8649905" y="483160"/>
                </a:lnTo>
                <a:lnTo>
                  <a:pt x="8661029" y="483160"/>
                </a:lnTo>
                <a:lnTo>
                  <a:pt x="8661029" y="459826"/>
                </a:lnTo>
                <a:lnTo>
                  <a:pt x="8667518" y="459826"/>
                </a:lnTo>
                <a:lnTo>
                  <a:pt x="8667518" y="414530"/>
                </a:lnTo>
                <a:lnTo>
                  <a:pt x="8673080" y="414530"/>
                </a:lnTo>
                <a:lnTo>
                  <a:pt x="8701818" y="350017"/>
                </a:lnTo>
                <a:lnTo>
                  <a:pt x="8712942" y="282759"/>
                </a:lnTo>
                <a:lnTo>
                  <a:pt x="8725920" y="350017"/>
                </a:lnTo>
                <a:lnTo>
                  <a:pt x="8756511" y="415902"/>
                </a:lnTo>
                <a:lnTo>
                  <a:pt x="8764854" y="415902"/>
                </a:lnTo>
                <a:lnTo>
                  <a:pt x="8764854" y="440609"/>
                </a:lnTo>
                <a:lnTo>
                  <a:pt x="8771343" y="440609"/>
                </a:lnTo>
                <a:lnTo>
                  <a:pt x="8771343" y="479043"/>
                </a:lnTo>
                <a:lnTo>
                  <a:pt x="8775978" y="479043"/>
                </a:lnTo>
                <a:lnTo>
                  <a:pt x="8781540" y="473552"/>
                </a:lnTo>
                <a:lnTo>
                  <a:pt x="8799153" y="473552"/>
                </a:lnTo>
                <a:lnTo>
                  <a:pt x="8799153" y="465316"/>
                </a:lnTo>
                <a:lnTo>
                  <a:pt x="8805642" y="465316"/>
                </a:lnTo>
                <a:lnTo>
                  <a:pt x="8805642" y="425511"/>
                </a:lnTo>
                <a:lnTo>
                  <a:pt x="8811204" y="425511"/>
                </a:lnTo>
                <a:lnTo>
                  <a:pt x="8831599" y="244325"/>
                </a:lnTo>
                <a:lnTo>
                  <a:pt x="8851993" y="421393"/>
                </a:lnTo>
                <a:lnTo>
                  <a:pt x="8864044" y="425511"/>
                </a:lnTo>
                <a:lnTo>
                  <a:pt x="8864044" y="440609"/>
                </a:lnTo>
                <a:lnTo>
                  <a:pt x="8892781" y="440609"/>
                </a:lnTo>
                <a:lnTo>
                  <a:pt x="8892781" y="459826"/>
                </a:lnTo>
                <a:lnTo>
                  <a:pt x="8962307" y="459826"/>
                </a:lnTo>
                <a:lnTo>
                  <a:pt x="8962307" y="473552"/>
                </a:lnTo>
                <a:lnTo>
                  <a:pt x="9060569" y="498259"/>
                </a:lnTo>
                <a:lnTo>
                  <a:pt x="9060569" y="560027"/>
                </a:lnTo>
                <a:lnTo>
                  <a:pt x="9089307" y="560027"/>
                </a:lnTo>
                <a:lnTo>
                  <a:pt x="9089307" y="573753"/>
                </a:lnTo>
                <a:lnTo>
                  <a:pt x="9120825" y="573753"/>
                </a:lnTo>
                <a:lnTo>
                  <a:pt x="9120825" y="557282"/>
                </a:lnTo>
                <a:lnTo>
                  <a:pt x="9186642" y="557282"/>
                </a:lnTo>
                <a:lnTo>
                  <a:pt x="9186642" y="448845"/>
                </a:lnTo>
                <a:lnTo>
                  <a:pt x="9334964" y="448845"/>
                </a:lnTo>
                <a:lnTo>
                  <a:pt x="9334964" y="511985"/>
                </a:lnTo>
                <a:lnTo>
                  <a:pt x="9341453" y="510613"/>
                </a:lnTo>
                <a:lnTo>
                  <a:pt x="9341453" y="490023"/>
                </a:lnTo>
                <a:lnTo>
                  <a:pt x="9351650" y="490023"/>
                </a:lnTo>
                <a:lnTo>
                  <a:pt x="9355358" y="388450"/>
                </a:lnTo>
                <a:lnTo>
                  <a:pt x="9422102" y="341781"/>
                </a:lnTo>
                <a:lnTo>
                  <a:pt x="9486066" y="391195"/>
                </a:lnTo>
                <a:lnTo>
                  <a:pt x="9486066" y="557282"/>
                </a:lnTo>
                <a:lnTo>
                  <a:pt x="9565788" y="595715"/>
                </a:lnTo>
                <a:lnTo>
                  <a:pt x="9565788" y="404921"/>
                </a:lnTo>
                <a:lnTo>
                  <a:pt x="9611212" y="404921"/>
                </a:lnTo>
                <a:lnTo>
                  <a:pt x="9611212" y="43923"/>
                </a:lnTo>
                <a:lnTo>
                  <a:pt x="9816080" y="43923"/>
                </a:lnTo>
                <a:lnTo>
                  <a:pt x="9816080" y="646502"/>
                </a:lnTo>
                <a:lnTo>
                  <a:pt x="9883752" y="646502"/>
                </a:lnTo>
                <a:lnTo>
                  <a:pt x="9883752" y="43923"/>
                </a:lnTo>
                <a:lnTo>
                  <a:pt x="10072861" y="43923"/>
                </a:lnTo>
                <a:lnTo>
                  <a:pt x="10072861" y="603951"/>
                </a:lnTo>
                <a:lnTo>
                  <a:pt x="10097891" y="603951"/>
                </a:lnTo>
                <a:lnTo>
                  <a:pt x="10097891" y="503750"/>
                </a:lnTo>
                <a:lnTo>
                  <a:pt x="10211912" y="503750"/>
                </a:lnTo>
                <a:lnTo>
                  <a:pt x="10211912" y="506495"/>
                </a:lnTo>
                <a:lnTo>
                  <a:pt x="10225818" y="506495"/>
                </a:lnTo>
                <a:lnTo>
                  <a:pt x="10226745" y="595715"/>
                </a:lnTo>
                <a:lnTo>
                  <a:pt x="10277730" y="595715"/>
                </a:lnTo>
                <a:lnTo>
                  <a:pt x="10277730" y="624540"/>
                </a:lnTo>
                <a:lnTo>
                  <a:pt x="10328715" y="624540"/>
                </a:lnTo>
                <a:lnTo>
                  <a:pt x="10328715" y="638266"/>
                </a:lnTo>
                <a:lnTo>
                  <a:pt x="10426051" y="638266"/>
                </a:lnTo>
                <a:lnTo>
                  <a:pt x="10426051" y="616304"/>
                </a:lnTo>
                <a:lnTo>
                  <a:pt x="10426978" y="616304"/>
                </a:lnTo>
                <a:lnTo>
                  <a:pt x="10426978" y="389823"/>
                </a:lnTo>
                <a:lnTo>
                  <a:pt x="10541000" y="389823"/>
                </a:lnTo>
                <a:lnTo>
                  <a:pt x="10540073" y="627285"/>
                </a:lnTo>
                <a:lnTo>
                  <a:pt x="10616088" y="627285"/>
                </a:lnTo>
                <a:lnTo>
                  <a:pt x="10616088" y="495514"/>
                </a:lnTo>
                <a:lnTo>
                  <a:pt x="10733818" y="495514"/>
                </a:lnTo>
                <a:lnTo>
                  <a:pt x="10733818" y="597087"/>
                </a:lnTo>
                <a:lnTo>
                  <a:pt x="10770898" y="597087"/>
                </a:lnTo>
                <a:lnTo>
                  <a:pt x="10770898" y="579243"/>
                </a:lnTo>
                <a:lnTo>
                  <a:pt x="10780168" y="579243"/>
                </a:lnTo>
                <a:lnTo>
                  <a:pt x="10780168" y="380214"/>
                </a:lnTo>
                <a:lnTo>
                  <a:pt x="10835788" y="395313"/>
                </a:lnTo>
                <a:lnTo>
                  <a:pt x="10835788" y="385705"/>
                </a:lnTo>
                <a:lnTo>
                  <a:pt x="10861745" y="385705"/>
                </a:lnTo>
                <a:lnTo>
                  <a:pt x="10861745" y="290994"/>
                </a:lnTo>
                <a:lnTo>
                  <a:pt x="10868234" y="286876"/>
                </a:lnTo>
                <a:lnTo>
                  <a:pt x="10868234" y="259424"/>
                </a:lnTo>
                <a:lnTo>
                  <a:pt x="10891409" y="258051"/>
                </a:lnTo>
                <a:lnTo>
                  <a:pt x="10947956" y="168831"/>
                </a:lnTo>
                <a:lnTo>
                  <a:pt x="10952591" y="0"/>
                </a:lnTo>
                <a:lnTo>
                  <a:pt x="10957226" y="167459"/>
                </a:lnTo>
                <a:lnTo>
                  <a:pt x="11009139" y="262169"/>
                </a:lnTo>
                <a:lnTo>
                  <a:pt x="11034168" y="262169"/>
                </a:lnTo>
                <a:lnTo>
                  <a:pt x="11034168" y="288249"/>
                </a:lnTo>
                <a:lnTo>
                  <a:pt x="11039730" y="290994"/>
                </a:lnTo>
                <a:lnTo>
                  <a:pt x="11039730" y="385705"/>
                </a:lnTo>
                <a:lnTo>
                  <a:pt x="11060124" y="385705"/>
                </a:lnTo>
                <a:lnTo>
                  <a:pt x="11060124" y="528457"/>
                </a:lnTo>
                <a:lnTo>
                  <a:pt x="11092569" y="528457"/>
                </a:lnTo>
                <a:lnTo>
                  <a:pt x="11092569" y="473552"/>
                </a:lnTo>
                <a:lnTo>
                  <a:pt x="11203810" y="473552"/>
                </a:lnTo>
                <a:lnTo>
                  <a:pt x="11203810" y="654737"/>
                </a:lnTo>
                <a:lnTo>
                  <a:pt x="11225131" y="654737"/>
                </a:lnTo>
                <a:lnTo>
                  <a:pt x="11225131" y="598460"/>
                </a:lnTo>
                <a:lnTo>
                  <a:pt x="11287241" y="599833"/>
                </a:lnTo>
                <a:lnTo>
                  <a:pt x="11287241" y="561399"/>
                </a:lnTo>
                <a:lnTo>
                  <a:pt x="11368818" y="561399"/>
                </a:lnTo>
                <a:lnTo>
                  <a:pt x="11368818" y="359625"/>
                </a:lnTo>
                <a:lnTo>
                  <a:pt x="11398482" y="343154"/>
                </a:lnTo>
                <a:lnTo>
                  <a:pt x="11398482" y="284131"/>
                </a:lnTo>
                <a:lnTo>
                  <a:pt x="11444832" y="263542"/>
                </a:lnTo>
                <a:lnTo>
                  <a:pt x="11447613" y="168831"/>
                </a:lnTo>
                <a:lnTo>
                  <a:pt x="11452248" y="263542"/>
                </a:lnTo>
                <a:lnTo>
                  <a:pt x="11501380" y="282759"/>
                </a:lnTo>
                <a:lnTo>
                  <a:pt x="11502307" y="343154"/>
                </a:lnTo>
                <a:lnTo>
                  <a:pt x="11531971" y="355507"/>
                </a:lnTo>
                <a:lnTo>
                  <a:pt x="11531971" y="616304"/>
                </a:lnTo>
                <a:lnTo>
                  <a:pt x="11603350" y="616304"/>
                </a:lnTo>
                <a:lnTo>
                  <a:pt x="11603350" y="487278"/>
                </a:lnTo>
                <a:lnTo>
                  <a:pt x="11655263" y="487278"/>
                </a:lnTo>
                <a:lnTo>
                  <a:pt x="11655263" y="432374"/>
                </a:lnTo>
                <a:lnTo>
                  <a:pt x="11701613" y="432374"/>
                </a:lnTo>
                <a:lnTo>
                  <a:pt x="11701613" y="317074"/>
                </a:lnTo>
                <a:lnTo>
                  <a:pt x="11813781" y="317074"/>
                </a:lnTo>
                <a:lnTo>
                  <a:pt x="11813781" y="499632"/>
                </a:lnTo>
                <a:lnTo>
                  <a:pt x="11870328" y="499632"/>
                </a:lnTo>
                <a:lnTo>
                  <a:pt x="11870328" y="392568"/>
                </a:lnTo>
                <a:lnTo>
                  <a:pt x="11998255" y="392568"/>
                </a:lnTo>
                <a:lnTo>
                  <a:pt x="12126182" y="355507"/>
                </a:lnTo>
                <a:lnTo>
                  <a:pt x="12126182" y="532575"/>
                </a:lnTo>
                <a:lnTo>
                  <a:pt x="12192000" y="580616"/>
                </a:lnTo>
                <a:lnTo>
                  <a:pt x="12192000" y="785136"/>
                </a:lnTo>
                <a:lnTo>
                  <a:pt x="12190413" y="785136"/>
                </a:lnTo>
                <a:lnTo>
                  <a:pt x="12190413" y="1996206"/>
                </a:lnTo>
                <a:lnTo>
                  <a:pt x="0" y="1996206"/>
                </a:lnTo>
                <a:lnTo>
                  <a:pt x="0" y="785136"/>
                </a:lnTo>
                <a:lnTo>
                  <a:pt x="0" y="785135"/>
                </a:lnTo>
                <a:lnTo>
                  <a:pt x="0" y="473552"/>
                </a:lnTo>
                <a:lnTo>
                  <a:pt x="29664" y="459826"/>
                </a:lnTo>
                <a:lnTo>
                  <a:pt x="29664" y="469434"/>
                </a:lnTo>
                <a:lnTo>
                  <a:pt x="47278" y="469434"/>
                </a:lnTo>
                <a:lnTo>
                  <a:pt x="47278" y="483160"/>
                </a:lnTo>
                <a:lnTo>
                  <a:pt x="58402" y="483160"/>
                </a:lnTo>
                <a:lnTo>
                  <a:pt x="58402" y="492769"/>
                </a:lnTo>
                <a:lnTo>
                  <a:pt x="69526" y="492769"/>
                </a:lnTo>
                <a:lnTo>
                  <a:pt x="69526" y="540810"/>
                </a:lnTo>
                <a:lnTo>
                  <a:pt x="80650" y="540810"/>
                </a:lnTo>
                <a:lnTo>
                  <a:pt x="80650" y="564145"/>
                </a:lnTo>
                <a:lnTo>
                  <a:pt x="92701" y="564145"/>
                </a:lnTo>
                <a:lnTo>
                  <a:pt x="92701" y="392568"/>
                </a:lnTo>
                <a:lnTo>
                  <a:pt x="121438" y="392568"/>
                </a:lnTo>
                <a:lnTo>
                  <a:pt x="121438" y="334918"/>
                </a:lnTo>
                <a:lnTo>
                  <a:pt x="145540" y="334918"/>
                </a:lnTo>
                <a:lnTo>
                  <a:pt x="145540" y="321192"/>
                </a:lnTo>
                <a:lnTo>
                  <a:pt x="254927" y="278641"/>
                </a:lnTo>
                <a:lnTo>
                  <a:pt x="365241" y="321192"/>
                </a:lnTo>
                <a:lnTo>
                  <a:pt x="365241" y="334918"/>
                </a:lnTo>
                <a:lnTo>
                  <a:pt x="381927" y="334918"/>
                </a:lnTo>
                <a:lnTo>
                  <a:pt x="381927" y="392568"/>
                </a:lnTo>
                <a:lnTo>
                  <a:pt x="399540" y="396686"/>
                </a:lnTo>
                <a:lnTo>
                  <a:pt x="399540" y="511985"/>
                </a:lnTo>
                <a:lnTo>
                  <a:pt x="417154" y="511985"/>
                </a:lnTo>
                <a:lnTo>
                  <a:pt x="433840" y="554536"/>
                </a:lnTo>
                <a:lnTo>
                  <a:pt x="433840" y="450218"/>
                </a:lnTo>
                <a:lnTo>
                  <a:pt x="462577" y="450218"/>
                </a:lnTo>
                <a:lnTo>
                  <a:pt x="462577" y="415902"/>
                </a:lnTo>
                <a:lnTo>
                  <a:pt x="473701" y="415902"/>
                </a:lnTo>
                <a:lnTo>
                  <a:pt x="473701" y="389823"/>
                </a:lnTo>
                <a:lnTo>
                  <a:pt x="706380" y="388450"/>
                </a:lnTo>
                <a:lnTo>
                  <a:pt x="706380" y="410412"/>
                </a:lnTo>
                <a:lnTo>
                  <a:pt x="723993" y="410412"/>
                </a:lnTo>
                <a:lnTo>
                  <a:pt x="723993" y="450218"/>
                </a:lnTo>
                <a:lnTo>
                  <a:pt x="741606" y="450218"/>
                </a:lnTo>
                <a:lnTo>
                  <a:pt x="741606" y="544928"/>
                </a:lnTo>
                <a:lnTo>
                  <a:pt x="758292" y="544928"/>
                </a:lnTo>
                <a:lnTo>
                  <a:pt x="758292" y="45296"/>
                </a:lnTo>
                <a:lnTo>
                  <a:pt x="929788" y="8235"/>
                </a:lnTo>
                <a:lnTo>
                  <a:pt x="1064205" y="35688"/>
                </a:lnTo>
                <a:lnTo>
                  <a:pt x="1064205" y="432374"/>
                </a:lnTo>
                <a:lnTo>
                  <a:pt x="1070694" y="440609"/>
                </a:lnTo>
                <a:lnTo>
                  <a:pt x="1093869" y="382959"/>
                </a:lnTo>
                <a:lnTo>
                  <a:pt x="1117044" y="440609"/>
                </a:lnTo>
                <a:lnTo>
                  <a:pt x="1122606" y="425511"/>
                </a:lnTo>
                <a:lnTo>
                  <a:pt x="1128168" y="455708"/>
                </a:lnTo>
                <a:lnTo>
                  <a:pt x="1128168" y="525711"/>
                </a:lnTo>
                <a:lnTo>
                  <a:pt x="1133730" y="531202"/>
                </a:lnTo>
                <a:lnTo>
                  <a:pt x="1133730" y="630030"/>
                </a:lnTo>
                <a:lnTo>
                  <a:pt x="1145781" y="630030"/>
                </a:lnTo>
                <a:lnTo>
                  <a:pt x="1145781" y="507867"/>
                </a:lnTo>
                <a:lnTo>
                  <a:pt x="1157832" y="507867"/>
                </a:lnTo>
                <a:lnTo>
                  <a:pt x="1157832" y="222363"/>
                </a:lnTo>
                <a:lnTo>
                  <a:pt x="1342307" y="189421"/>
                </a:lnTo>
                <a:lnTo>
                  <a:pt x="1470234" y="218246"/>
                </a:lnTo>
                <a:lnTo>
                  <a:pt x="1470234" y="411784"/>
                </a:lnTo>
                <a:lnTo>
                  <a:pt x="1492482" y="429628"/>
                </a:lnTo>
                <a:lnTo>
                  <a:pt x="1492482" y="465316"/>
                </a:lnTo>
                <a:lnTo>
                  <a:pt x="1504533" y="465316"/>
                </a:lnTo>
                <a:lnTo>
                  <a:pt x="1504533" y="488651"/>
                </a:lnTo>
                <a:lnTo>
                  <a:pt x="1510095" y="488651"/>
                </a:lnTo>
                <a:lnTo>
                  <a:pt x="1510095" y="606696"/>
                </a:lnTo>
                <a:lnTo>
                  <a:pt x="1521219" y="606696"/>
                </a:lnTo>
                <a:lnTo>
                  <a:pt x="1521219" y="569635"/>
                </a:lnTo>
                <a:lnTo>
                  <a:pt x="1608358" y="569635"/>
                </a:lnTo>
                <a:lnTo>
                  <a:pt x="1608358" y="459826"/>
                </a:lnTo>
                <a:lnTo>
                  <a:pt x="1648219" y="459826"/>
                </a:lnTo>
                <a:lnTo>
                  <a:pt x="1648219" y="406294"/>
                </a:lnTo>
                <a:lnTo>
                  <a:pt x="1655635" y="406294"/>
                </a:lnTo>
                <a:lnTo>
                  <a:pt x="1655635" y="387077"/>
                </a:lnTo>
                <a:lnTo>
                  <a:pt x="1661197" y="387077"/>
                </a:lnTo>
                <a:lnTo>
                  <a:pt x="1661197" y="373351"/>
                </a:lnTo>
                <a:lnTo>
                  <a:pt x="1839183" y="367861"/>
                </a:lnTo>
                <a:lnTo>
                  <a:pt x="1839183" y="532575"/>
                </a:lnTo>
                <a:lnTo>
                  <a:pt x="1920759" y="532575"/>
                </a:lnTo>
                <a:lnTo>
                  <a:pt x="1920759" y="551791"/>
                </a:lnTo>
                <a:lnTo>
                  <a:pt x="1983796" y="525711"/>
                </a:lnTo>
                <a:lnTo>
                  <a:pt x="2000482" y="525711"/>
                </a:lnTo>
                <a:lnTo>
                  <a:pt x="2000482" y="446100"/>
                </a:lnTo>
                <a:lnTo>
                  <a:pt x="2186811" y="446100"/>
                </a:lnTo>
                <a:lnTo>
                  <a:pt x="2185884" y="492769"/>
                </a:lnTo>
                <a:lnTo>
                  <a:pt x="2191446" y="492769"/>
                </a:lnTo>
                <a:lnTo>
                  <a:pt x="2191446" y="517476"/>
                </a:lnTo>
                <a:lnTo>
                  <a:pt x="2209059" y="517476"/>
                </a:lnTo>
                <a:lnTo>
                  <a:pt x="2209059" y="531202"/>
                </a:lnTo>
                <a:lnTo>
                  <a:pt x="2222037" y="531202"/>
                </a:lnTo>
                <a:lnTo>
                  <a:pt x="2222037" y="396686"/>
                </a:lnTo>
                <a:lnTo>
                  <a:pt x="2447300" y="396686"/>
                </a:lnTo>
                <a:lnTo>
                  <a:pt x="2447300" y="573753"/>
                </a:lnTo>
                <a:lnTo>
                  <a:pt x="2480672" y="573753"/>
                </a:lnTo>
                <a:lnTo>
                  <a:pt x="2480672" y="429628"/>
                </a:lnTo>
                <a:lnTo>
                  <a:pt x="2556687" y="429628"/>
                </a:lnTo>
                <a:lnTo>
                  <a:pt x="2556687" y="483160"/>
                </a:lnTo>
                <a:lnTo>
                  <a:pt x="2567811" y="483160"/>
                </a:lnTo>
                <a:lnTo>
                  <a:pt x="2567811" y="459826"/>
                </a:lnTo>
                <a:lnTo>
                  <a:pt x="2573372" y="459826"/>
                </a:lnTo>
                <a:lnTo>
                  <a:pt x="2573372" y="414530"/>
                </a:lnTo>
                <a:lnTo>
                  <a:pt x="2579862" y="414530"/>
                </a:lnTo>
                <a:lnTo>
                  <a:pt x="2609526" y="350017"/>
                </a:lnTo>
                <a:lnTo>
                  <a:pt x="2620650" y="282759"/>
                </a:lnTo>
                <a:lnTo>
                  <a:pt x="2633628" y="350017"/>
                </a:lnTo>
                <a:lnTo>
                  <a:pt x="2664219" y="415902"/>
                </a:lnTo>
                <a:lnTo>
                  <a:pt x="2672562" y="415902"/>
                </a:lnTo>
                <a:lnTo>
                  <a:pt x="2672562" y="440609"/>
                </a:lnTo>
                <a:lnTo>
                  <a:pt x="2678124" y="440609"/>
                </a:lnTo>
                <a:lnTo>
                  <a:pt x="2678124" y="479043"/>
                </a:lnTo>
                <a:lnTo>
                  <a:pt x="2682759" y="479043"/>
                </a:lnTo>
                <a:lnTo>
                  <a:pt x="2689249" y="473552"/>
                </a:lnTo>
                <a:lnTo>
                  <a:pt x="2706862" y="473552"/>
                </a:lnTo>
                <a:lnTo>
                  <a:pt x="2706862" y="465316"/>
                </a:lnTo>
                <a:lnTo>
                  <a:pt x="2712424" y="465316"/>
                </a:lnTo>
                <a:lnTo>
                  <a:pt x="2712424" y="425511"/>
                </a:lnTo>
                <a:lnTo>
                  <a:pt x="2718913" y="425511"/>
                </a:lnTo>
                <a:lnTo>
                  <a:pt x="2738380" y="244325"/>
                </a:lnTo>
                <a:lnTo>
                  <a:pt x="2758774" y="421393"/>
                </a:lnTo>
                <a:lnTo>
                  <a:pt x="2770825" y="425511"/>
                </a:lnTo>
                <a:lnTo>
                  <a:pt x="2770825" y="440609"/>
                </a:lnTo>
                <a:lnTo>
                  <a:pt x="2800489" y="440609"/>
                </a:lnTo>
                <a:lnTo>
                  <a:pt x="2800489" y="459826"/>
                </a:lnTo>
                <a:lnTo>
                  <a:pt x="2869088" y="459826"/>
                </a:lnTo>
                <a:lnTo>
                  <a:pt x="2869088" y="473552"/>
                </a:lnTo>
                <a:lnTo>
                  <a:pt x="2966424" y="498259"/>
                </a:lnTo>
                <a:lnTo>
                  <a:pt x="2966424" y="560027"/>
                </a:lnTo>
                <a:lnTo>
                  <a:pt x="2997015" y="560027"/>
                </a:lnTo>
                <a:lnTo>
                  <a:pt x="2997015" y="573753"/>
                </a:lnTo>
                <a:lnTo>
                  <a:pt x="3027606" y="573753"/>
                </a:lnTo>
                <a:lnTo>
                  <a:pt x="3027606" y="557282"/>
                </a:lnTo>
                <a:lnTo>
                  <a:pt x="3094350" y="557282"/>
                </a:lnTo>
                <a:lnTo>
                  <a:pt x="3094350" y="448845"/>
                </a:lnTo>
                <a:lnTo>
                  <a:pt x="3242672" y="448845"/>
                </a:lnTo>
                <a:lnTo>
                  <a:pt x="3242672" y="511985"/>
                </a:lnTo>
                <a:lnTo>
                  <a:pt x="3249161" y="510613"/>
                </a:lnTo>
                <a:lnTo>
                  <a:pt x="3249161" y="490023"/>
                </a:lnTo>
                <a:lnTo>
                  <a:pt x="3259358" y="490023"/>
                </a:lnTo>
                <a:lnTo>
                  <a:pt x="3262139" y="388450"/>
                </a:lnTo>
                <a:lnTo>
                  <a:pt x="3328884" y="341781"/>
                </a:lnTo>
                <a:lnTo>
                  <a:pt x="3392847" y="391195"/>
                </a:lnTo>
                <a:lnTo>
                  <a:pt x="3392847" y="557282"/>
                </a:lnTo>
                <a:lnTo>
                  <a:pt x="3472570" y="595715"/>
                </a:lnTo>
                <a:lnTo>
                  <a:pt x="3472570" y="404921"/>
                </a:lnTo>
                <a:lnTo>
                  <a:pt x="3517993" y="404921"/>
                </a:lnTo>
                <a:lnTo>
                  <a:pt x="3517993" y="43923"/>
                </a:lnTo>
                <a:lnTo>
                  <a:pt x="3722862" y="43923"/>
                </a:lnTo>
                <a:lnTo>
                  <a:pt x="3722862" y="646502"/>
                </a:lnTo>
                <a:lnTo>
                  <a:pt x="3790533" y="646502"/>
                </a:lnTo>
                <a:lnTo>
                  <a:pt x="3790533" y="43923"/>
                </a:lnTo>
                <a:lnTo>
                  <a:pt x="3979643" y="43923"/>
                </a:lnTo>
                <a:lnTo>
                  <a:pt x="3979643" y="603951"/>
                </a:lnTo>
                <a:lnTo>
                  <a:pt x="4005599" y="603951"/>
                </a:lnTo>
                <a:lnTo>
                  <a:pt x="4005599" y="503750"/>
                </a:lnTo>
                <a:lnTo>
                  <a:pt x="4118694" y="503750"/>
                </a:lnTo>
                <a:lnTo>
                  <a:pt x="4118694" y="506495"/>
                </a:lnTo>
                <a:lnTo>
                  <a:pt x="4133526" y="506495"/>
                </a:lnTo>
                <a:lnTo>
                  <a:pt x="4133526" y="595715"/>
                </a:lnTo>
                <a:lnTo>
                  <a:pt x="4184511" y="595715"/>
                </a:lnTo>
                <a:lnTo>
                  <a:pt x="4184511" y="624540"/>
                </a:lnTo>
                <a:lnTo>
                  <a:pt x="4235497" y="624540"/>
                </a:lnTo>
                <a:lnTo>
                  <a:pt x="4235497" y="638266"/>
                </a:lnTo>
                <a:lnTo>
                  <a:pt x="4333759" y="638266"/>
                </a:lnTo>
                <a:lnTo>
                  <a:pt x="4333759" y="616304"/>
                </a:lnTo>
                <a:lnTo>
                  <a:pt x="4333759" y="389823"/>
                </a:lnTo>
                <a:lnTo>
                  <a:pt x="4446854" y="389823"/>
                </a:lnTo>
                <a:lnTo>
                  <a:pt x="4446854" y="627285"/>
                </a:lnTo>
                <a:lnTo>
                  <a:pt x="4522869" y="627285"/>
                </a:lnTo>
                <a:lnTo>
                  <a:pt x="4522869" y="495514"/>
                </a:lnTo>
                <a:lnTo>
                  <a:pt x="4640599" y="495514"/>
                </a:lnTo>
                <a:lnTo>
                  <a:pt x="4640599" y="597087"/>
                </a:lnTo>
                <a:lnTo>
                  <a:pt x="4678606" y="597087"/>
                </a:lnTo>
                <a:lnTo>
                  <a:pt x="4678606" y="579243"/>
                </a:lnTo>
                <a:lnTo>
                  <a:pt x="4686949" y="579243"/>
                </a:lnTo>
                <a:lnTo>
                  <a:pt x="4686949" y="380214"/>
                </a:lnTo>
                <a:lnTo>
                  <a:pt x="4743497" y="395313"/>
                </a:lnTo>
                <a:lnTo>
                  <a:pt x="4743497" y="385705"/>
                </a:lnTo>
                <a:lnTo>
                  <a:pt x="4768526" y="385705"/>
                </a:lnTo>
                <a:lnTo>
                  <a:pt x="4768526" y="290994"/>
                </a:lnTo>
                <a:lnTo>
                  <a:pt x="4775942" y="286876"/>
                </a:lnTo>
                <a:lnTo>
                  <a:pt x="4775942" y="259424"/>
                </a:lnTo>
                <a:lnTo>
                  <a:pt x="4798190" y="258051"/>
                </a:lnTo>
                <a:lnTo>
                  <a:pt x="4854737" y="168831"/>
                </a:lnTo>
                <a:close/>
              </a:path>
            </a:pathLst>
          </a:custGeom>
          <a:gradFill>
            <a:gsLst>
              <a:gs pos="0">
                <a:srgbClr val="FF0000">
                  <a:alpha val="17000"/>
                </a:srgbClr>
              </a:gs>
              <a:gs pos="100000">
                <a:srgbClr val="C00000">
                  <a:alpha val="0"/>
                </a:srgb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华文细黑" pitchFamily="2" charset="-122"/>
            </a:endParaRPr>
          </a:p>
        </p:txBody>
      </p:sp>
      <p:pic>
        <p:nvPicPr>
          <p:cNvPr id="61" name="图片 60">
            <a:extLst>
              <a:ext uri="{FF2B5EF4-FFF2-40B4-BE49-F238E27FC236}">
                <a16:creationId xmlns:a16="http://schemas.microsoft.com/office/drawing/2014/main" id="{7F8DAC7A-E455-403C-3874-7504625114DC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7741" y="3612550"/>
            <a:ext cx="2976292" cy="2842481"/>
          </a:xfrm>
          <a:prstGeom prst="rect">
            <a:avLst/>
          </a:prstGeom>
        </p:spPr>
      </p:pic>
      <p:sp>
        <p:nvSpPr>
          <p:cNvPr id="97" name="图形 4">
            <a:extLst>
              <a:ext uri="{FF2B5EF4-FFF2-40B4-BE49-F238E27FC236}">
                <a16:creationId xmlns:a16="http://schemas.microsoft.com/office/drawing/2014/main" id="{ABDF6872-8392-46E5-E1B5-8D8FF7A1F91C}"/>
              </a:ext>
            </a:extLst>
          </p:cNvPr>
          <p:cNvSpPr/>
          <p:nvPr/>
        </p:nvSpPr>
        <p:spPr>
          <a:xfrm>
            <a:off x="8830413" y="2215070"/>
            <a:ext cx="3345873" cy="2431036"/>
          </a:xfrm>
          <a:custGeom>
            <a:avLst/>
            <a:gdLst>
              <a:gd name="connsiteX0" fmla="*/ 337705 w 4528704"/>
              <a:gd name="connsiteY0" fmla="*/ 3203864 h 3290454"/>
              <a:gd name="connsiteX1" fmla="*/ 355023 w 4528704"/>
              <a:gd name="connsiteY1" fmla="*/ 3195205 h 3290454"/>
              <a:gd name="connsiteX2" fmla="*/ 337705 w 4528704"/>
              <a:gd name="connsiteY2" fmla="*/ 3203864 h 3290454"/>
              <a:gd name="connsiteX3" fmla="*/ 1099705 w 4528704"/>
              <a:gd name="connsiteY3" fmla="*/ 3177886 h 3290454"/>
              <a:gd name="connsiteX4" fmla="*/ 1065068 w 4528704"/>
              <a:gd name="connsiteY4" fmla="*/ 3203864 h 3290454"/>
              <a:gd name="connsiteX5" fmla="*/ 1073727 w 4528704"/>
              <a:gd name="connsiteY5" fmla="*/ 3177886 h 3290454"/>
              <a:gd name="connsiteX6" fmla="*/ 1099705 w 4528704"/>
              <a:gd name="connsiteY6" fmla="*/ 3177886 h 3290454"/>
              <a:gd name="connsiteX7" fmla="*/ 987136 w 4528704"/>
              <a:gd name="connsiteY7" fmla="*/ 3212523 h 3290454"/>
              <a:gd name="connsiteX8" fmla="*/ 1039091 w 4528704"/>
              <a:gd name="connsiteY8" fmla="*/ 3186546 h 3290454"/>
              <a:gd name="connsiteX9" fmla="*/ 987136 w 4528704"/>
              <a:gd name="connsiteY9" fmla="*/ 3212523 h 3290454"/>
              <a:gd name="connsiteX10" fmla="*/ 1177637 w 4528704"/>
              <a:gd name="connsiteY10" fmla="*/ 3099955 h 3290454"/>
              <a:gd name="connsiteX11" fmla="*/ 1117023 w 4528704"/>
              <a:gd name="connsiteY11" fmla="*/ 3125932 h 3290454"/>
              <a:gd name="connsiteX12" fmla="*/ 1151659 w 4528704"/>
              <a:gd name="connsiteY12" fmla="*/ 3099955 h 3290454"/>
              <a:gd name="connsiteX13" fmla="*/ 1177637 w 4528704"/>
              <a:gd name="connsiteY13" fmla="*/ 3099955 h 3290454"/>
              <a:gd name="connsiteX14" fmla="*/ 1212273 w 4528704"/>
              <a:gd name="connsiteY14" fmla="*/ 3108614 h 3290454"/>
              <a:gd name="connsiteX15" fmla="*/ 1229591 w 4528704"/>
              <a:gd name="connsiteY15" fmla="*/ 3091296 h 3290454"/>
              <a:gd name="connsiteX16" fmla="*/ 1212273 w 4528704"/>
              <a:gd name="connsiteY16" fmla="*/ 3108614 h 3290454"/>
              <a:gd name="connsiteX17" fmla="*/ 666750 w 4528704"/>
              <a:gd name="connsiteY17" fmla="*/ 3082636 h 3290454"/>
              <a:gd name="connsiteX18" fmla="*/ 1134341 w 4528704"/>
              <a:gd name="connsiteY18" fmla="*/ 3082636 h 3290454"/>
              <a:gd name="connsiteX19" fmla="*/ 1099705 w 4528704"/>
              <a:gd name="connsiteY19" fmla="*/ 3108614 h 3290454"/>
              <a:gd name="connsiteX20" fmla="*/ 528205 w 4528704"/>
              <a:gd name="connsiteY20" fmla="*/ 3108614 h 3290454"/>
              <a:gd name="connsiteX21" fmla="*/ 640773 w 4528704"/>
              <a:gd name="connsiteY21" fmla="*/ 3065318 h 3290454"/>
              <a:gd name="connsiteX22" fmla="*/ 666750 w 4528704"/>
              <a:gd name="connsiteY22" fmla="*/ 3082636 h 3290454"/>
              <a:gd name="connsiteX23" fmla="*/ 1246909 w 4528704"/>
              <a:gd name="connsiteY23" fmla="*/ 3048000 h 3290454"/>
              <a:gd name="connsiteX24" fmla="*/ 1290205 w 4528704"/>
              <a:gd name="connsiteY24" fmla="*/ 3022023 h 3290454"/>
              <a:gd name="connsiteX25" fmla="*/ 1246909 w 4528704"/>
              <a:gd name="connsiteY25" fmla="*/ 3048000 h 3290454"/>
              <a:gd name="connsiteX26" fmla="*/ 1333500 w 4528704"/>
              <a:gd name="connsiteY26" fmla="*/ 3030682 h 3290454"/>
              <a:gd name="connsiteX27" fmla="*/ 1350818 w 4528704"/>
              <a:gd name="connsiteY27" fmla="*/ 3022023 h 3290454"/>
              <a:gd name="connsiteX28" fmla="*/ 1333500 w 4528704"/>
              <a:gd name="connsiteY28" fmla="*/ 3030682 h 3290454"/>
              <a:gd name="connsiteX29" fmla="*/ 831273 w 4528704"/>
              <a:gd name="connsiteY29" fmla="*/ 3022023 h 3290454"/>
              <a:gd name="connsiteX30" fmla="*/ 1238250 w 4528704"/>
              <a:gd name="connsiteY30" fmla="*/ 3022023 h 3290454"/>
              <a:gd name="connsiteX31" fmla="*/ 1194955 w 4528704"/>
              <a:gd name="connsiteY31" fmla="*/ 3022023 h 3290454"/>
              <a:gd name="connsiteX32" fmla="*/ 1160318 w 4528704"/>
              <a:gd name="connsiteY32" fmla="*/ 3048000 h 3290454"/>
              <a:gd name="connsiteX33" fmla="*/ 692727 w 4528704"/>
              <a:gd name="connsiteY33" fmla="*/ 3048000 h 3290454"/>
              <a:gd name="connsiteX34" fmla="*/ 813955 w 4528704"/>
              <a:gd name="connsiteY34" fmla="*/ 3004705 h 3290454"/>
              <a:gd name="connsiteX35" fmla="*/ 831273 w 4528704"/>
              <a:gd name="connsiteY35" fmla="*/ 3022023 h 3290454"/>
              <a:gd name="connsiteX36" fmla="*/ 1359477 w 4528704"/>
              <a:gd name="connsiteY36" fmla="*/ 2970068 h 3290454"/>
              <a:gd name="connsiteX37" fmla="*/ 1402773 w 4528704"/>
              <a:gd name="connsiteY37" fmla="*/ 2944091 h 3290454"/>
              <a:gd name="connsiteX38" fmla="*/ 1359477 w 4528704"/>
              <a:gd name="connsiteY38" fmla="*/ 2970068 h 3290454"/>
              <a:gd name="connsiteX39" fmla="*/ 1281546 w 4528704"/>
              <a:gd name="connsiteY39" fmla="*/ 2952750 h 3290454"/>
              <a:gd name="connsiteX40" fmla="*/ 1255568 w 4528704"/>
              <a:gd name="connsiteY40" fmla="*/ 2987386 h 3290454"/>
              <a:gd name="connsiteX41" fmla="*/ 857250 w 4528704"/>
              <a:gd name="connsiteY41" fmla="*/ 2987386 h 3290454"/>
              <a:gd name="connsiteX42" fmla="*/ 943841 w 4528704"/>
              <a:gd name="connsiteY42" fmla="*/ 2944091 h 3290454"/>
              <a:gd name="connsiteX43" fmla="*/ 1281546 w 4528704"/>
              <a:gd name="connsiteY43" fmla="*/ 2952750 h 3290454"/>
              <a:gd name="connsiteX44" fmla="*/ 1454727 w 4528704"/>
              <a:gd name="connsiteY44" fmla="*/ 2952750 h 3290454"/>
              <a:gd name="connsiteX45" fmla="*/ 1463387 w 4528704"/>
              <a:gd name="connsiteY45" fmla="*/ 2935432 h 3290454"/>
              <a:gd name="connsiteX46" fmla="*/ 1454727 w 4528704"/>
              <a:gd name="connsiteY46" fmla="*/ 2952750 h 3290454"/>
              <a:gd name="connsiteX47" fmla="*/ 1359477 w 4528704"/>
              <a:gd name="connsiteY47" fmla="*/ 2883477 h 3290454"/>
              <a:gd name="connsiteX48" fmla="*/ 1342159 w 4528704"/>
              <a:gd name="connsiteY48" fmla="*/ 2900796 h 3290454"/>
              <a:gd name="connsiteX49" fmla="*/ 1368137 w 4528704"/>
              <a:gd name="connsiteY49" fmla="*/ 2909455 h 3290454"/>
              <a:gd name="connsiteX50" fmla="*/ 1342159 w 4528704"/>
              <a:gd name="connsiteY50" fmla="*/ 2926773 h 3290454"/>
              <a:gd name="connsiteX51" fmla="*/ 969818 w 4528704"/>
              <a:gd name="connsiteY51" fmla="*/ 2926773 h 3290454"/>
              <a:gd name="connsiteX52" fmla="*/ 1013114 w 4528704"/>
              <a:gd name="connsiteY52" fmla="*/ 2883477 h 3290454"/>
              <a:gd name="connsiteX53" fmla="*/ 1359477 w 4528704"/>
              <a:gd name="connsiteY53" fmla="*/ 2883477 h 3290454"/>
              <a:gd name="connsiteX54" fmla="*/ 1472046 w 4528704"/>
              <a:gd name="connsiteY54" fmla="*/ 2883477 h 3290454"/>
              <a:gd name="connsiteX55" fmla="*/ 1524000 w 4528704"/>
              <a:gd name="connsiteY55" fmla="*/ 2848841 h 3290454"/>
              <a:gd name="connsiteX56" fmla="*/ 1472046 w 4528704"/>
              <a:gd name="connsiteY56" fmla="*/ 2883477 h 3290454"/>
              <a:gd name="connsiteX57" fmla="*/ 1558637 w 4528704"/>
              <a:gd name="connsiteY57" fmla="*/ 2840182 h 3290454"/>
              <a:gd name="connsiteX58" fmla="*/ 1567296 w 4528704"/>
              <a:gd name="connsiteY58" fmla="*/ 2857500 h 3290454"/>
              <a:gd name="connsiteX59" fmla="*/ 1558637 w 4528704"/>
              <a:gd name="connsiteY59" fmla="*/ 2840182 h 3290454"/>
              <a:gd name="connsiteX60" fmla="*/ 1420091 w 4528704"/>
              <a:gd name="connsiteY60" fmla="*/ 2831523 h 3290454"/>
              <a:gd name="connsiteX61" fmla="*/ 1446068 w 4528704"/>
              <a:gd name="connsiteY61" fmla="*/ 2840182 h 3290454"/>
              <a:gd name="connsiteX62" fmla="*/ 1420091 w 4528704"/>
              <a:gd name="connsiteY62" fmla="*/ 2857500 h 3290454"/>
              <a:gd name="connsiteX63" fmla="*/ 1039091 w 4528704"/>
              <a:gd name="connsiteY63" fmla="*/ 2857500 h 3290454"/>
              <a:gd name="connsiteX64" fmla="*/ 1065068 w 4528704"/>
              <a:gd name="connsiteY64" fmla="*/ 2822864 h 3290454"/>
              <a:gd name="connsiteX65" fmla="*/ 1420091 w 4528704"/>
              <a:gd name="connsiteY65" fmla="*/ 2831523 h 3290454"/>
              <a:gd name="connsiteX66" fmla="*/ 1584614 w 4528704"/>
              <a:gd name="connsiteY66" fmla="*/ 2788227 h 3290454"/>
              <a:gd name="connsiteX67" fmla="*/ 1619250 w 4528704"/>
              <a:gd name="connsiteY67" fmla="*/ 2779568 h 3290454"/>
              <a:gd name="connsiteX68" fmla="*/ 1584614 w 4528704"/>
              <a:gd name="connsiteY68" fmla="*/ 2788227 h 3290454"/>
              <a:gd name="connsiteX69" fmla="*/ 1653887 w 4528704"/>
              <a:gd name="connsiteY69" fmla="*/ 2736273 h 3290454"/>
              <a:gd name="connsiteX70" fmla="*/ 1645227 w 4528704"/>
              <a:gd name="connsiteY70" fmla="*/ 2736273 h 3290454"/>
              <a:gd name="connsiteX71" fmla="*/ 1653887 w 4528704"/>
              <a:gd name="connsiteY71" fmla="*/ 2736273 h 3290454"/>
              <a:gd name="connsiteX72" fmla="*/ 1662546 w 4528704"/>
              <a:gd name="connsiteY72" fmla="*/ 2692977 h 3290454"/>
              <a:gd name="connsiteX73" fmla="*/ 1688523 w 4528704"/>
              <a:gd name="connsiteY73" fmla="*/ 2658341 h 3290454"/>
              <a:gd name="connsiteX74" fmla="*/ 1662546 w 4528704"/>
              <a:gd name="connsiteY74" fmla="*/ 2692977 h 3290454"/>
              <a:gd name="connsiteX75" fmla="*/ 1601932 w 4528704"/>
              <a:gd name="connsiteY75" fmla="*/ 2692977 h 3290454"/>
              <a:gd name="connsiteX76" fmla="*/ 1584614 w 4528704"/>
              <a:gd name="connsiteY76" fmla="*/ 2658341 h 3290454"/>
              <a:gd name="connsiteX77" fmla="*/ 1601932 w 4528704"/>
              <a:gd name="connsiteY77" fmla="*/ 2692977 h 3290454"/>
              <a:gd name="connsiteX78" fmla="*/ 692727 w 4528704"/>
              <a:gd name="connsiteY78" fmla="*/ 2658341 h 3290454"/>
              <a:gd name="connsiteX79" fmla="*/ 727364 w 4528704"/>
              <a:gd name="connsiteY79" fmla="*/ 2597727 h 3290454"/>
              <a:gd name="connsiteX80" fmla="*/ 692727 w 4528704"/>
              <a:gd name="connsiteY80" fmla="*/ 2658341 h 3290454"/>
              <a:gd name="connsiteX81" fmla="*/ 2926773 w 4528704"/>
              <a:gd name="connsiteY81" fmla="*/ 2589068 h 3290454"/>
              <a:gd name="connsiteX82" fmla="*/ 2935432 w 4528704"/>
              <a:gd name="connsiteY82" fmla="*/ 2563091 h 3290454"/>
              <a:gd name="connsiteX83" fmla="*/ 2944091 w 4528704"/>
              <a:gd name="connsiteY83" fmla="*/ 2597727 h 3290454"/>
              <a:gd name="connsiteX84" fmla="*/ 2918114 w 4528704"/>
              <a:gd name="connsiteY84" fmla="*/ 2606386 h 3290454"/>
              <a:gd name="connsiteX85" fmla="*/ 2892137 w 4528704"/>
              <a:gd name="connsiteY85" fmla="*/ 2563091 h 3290454"/>
              <a:gd name="connsiteX86" fmla="*/ 2926773 w 4528704"/>
              <a:gd name="connsiteY86" fmla="*/ 2589068 h 3290454"/>
              <a:gd name="connsiteX87" fmla="*/ 1688523 w 4528704"/>
              <a:gd name="connsiteY87" fmla="*/ 2597727 h 3290454"/>
              <a:gd name="connsiteX88" fmla="*/ 1688523 w 4528704"/>
              <a:gd name="connsiteY88" fmla="*/ 2563091 h 3290454"/>
              <a:gd name="connsiteX89" fmla="*/ 1688523 w 4528704"/>
              <a:gd name="connsiteY89" fmla="*/ 2597727 h 3290454"/>
              <a:gd name="connsiteX90" fmla="*/ 2796887 w 4528704"/>
              <a:gd name="connsiteY90" fmla="*/ 2589068 h 3290454"/>
              <a:gd name="connsiteX91" fmla="*/ 2796887 w 4528704"/>
              <a:gd name="connsiteY91" fmla="*/ 2554432 h 3290454"/>
              <a:gd name="connsiteX92" fmla="*/ 2796887 w 4528704"/>
              <a:gd name="connsiteY92" fmla="*/ 2589068 h 3290454"/>
              <a:gd name="connsiteX93" fmla="*/ 2892137 w 4528704"/>
              <a:gd name="connsiteY93" fmla="*/ 2537114 h 3290454"/>
              <a:gd name="connsiteX94" fmla="*/ 2866159 w 4528704"/>
              <a:gd name="connsiteY94" fmla="*/ 2554432 h 3290454"/>
              <a:gd name="connsiteX95" fmla="*/ 2883478 w 4528704"/>
              <a:gd name="connsiteY95" fmla="*/ 2571750 h 3290454"/>
              <a:gd name="connsiteX96" fmla="*/ 2857500 w 4528704"/>
              <a:gd name="connsiteY96" fmla="*/ 2563091 h 3290454"/>
              <a:gd name="connsiteX97" fmla="*/ 2866159 w 4528704"/>
              <a:gd name="connsiteY97" fmla="*/ 2537114 h 3290454"/>
              <a:gd name="connsiteX98" fmla="*/ 2892137 w 4528704"/>
              <a:gd name="connsiteY98" fmla="*/ 2537114 h 3290454"/>
              <a:gd name="connsiteX99" fmla="*/ 1420091 w 4528704"/>
              <a:gd name="connsiteY99" fmla="*/ 2563091 h 3290454"/>
              <a:gd name="connsiteX100" fmla="*/ 1342159 w 4528704"/>
              <a:gd name="connsiteY100" fmla="*/ 2537114 h 3290454"/>
              <a:gd name="connsiteX101" fmla="*/ 1420091 w 4528704"/>
              <a:gd name="connsiteY101" fmla="*/ 2563091 h 3290454"/>
              <a:gd name="connsiteX102" fmla="*/ 1212273 w 4528704"/>
              <a:gd name="connsiteY102" fmla="*/ 2537114 h 3290454"/>
              <a:gd name="connsiteX103" fmla="*/ 1272887 w 4528704"/>
              <a:gd name="connsiteY103" fmla="*/ 2563091 h 3290454"/>
              <a:gd name="connsiteX104" fmla="*/ 1125682 w 4528704"/>
              <a:gd name="connsiteY104" fmla="*/ 2580409 h 3290454"/>
              <a:gd name="connsiteX105" fmla="*/ 1272887 w 4528704"/>
              <a:gd name="connsiteY105" fmla="*/ 2589068 h 3290454"/>
              <a:gd name="connsiteX106" fmla="*/ 1307523 w 4528704"/>
              <a:gd name="connsiteY106" fmla="*/ 2606386 h 3290454"/>
              <a:gd name="connsiteX107" fmla="*/ 1333500 w 4528704"/>
              <a:gd name="connsiteY107" fmla="*/ 2589068 h 3290454"/>
              <a:gd name="connsiteX108" fmla="*/ 1359477 w 4528704"/>
              <a:gd name="connsiteY108" fmla="*/ 2606386 h 3290454"/>
              <a:gd name="connsiteX109" fmla="*/ 1342159 w 4528704"/>
              <a:gd name="connsiteY109" fmla="*/ 2615046 h 3290454"/>
              <a:gd name="connsiteX110" fmla="*/ 1437409 w 4528704"/>
              <a:gd name="connsiteY110" fmla="*/ 2641023 h 3290454"/>
              <a:gd name="connsiteX111" fmla="*/ 1428750 w 4528704"/>
              <a:gd name="connsiteY111" fmla="*/ 2658341 h 3290454"/>
              <a:gd name="connsiteX112" fmla="*/ 1480705 w 4528704"/>
              <a:gd name="connsiteY112" fmla="*/ 2701636 h 3290454"/>
              <a:gd name="connsiteX113" fmla="*/ 1463387 w 4528704"/>
              <a:gd name="connsiteY113" fmla="*/ 2736273 h 3290454"/>
              <a:gd name="connsiteX114" fmla="*/ 1125682 w 4528704"/>
              <a:gd name="connsiteY114" fmla="*/ 2744932 h 3290454"/>
              <a:gd name="connsiteX115" fmla="*/ 1125682 w 4528704"/>
              <a:gd name="connsiteY115" fmla="*/ 2762250 h 3290454"/>
              <a:gd name="connsiteX116" fmla="*/ 1480705 w 4528704"/>
              <a:gd name="connsiteY116" fmla="*/ 2762250 h 3290454"/>
              <a:gd name="connsiteX117" fmla="*/ 1463387 w 4528704"/>
              <a:gd name="connsiteY117" fmla="*/ 2796886 h 3290454"/>
              <a:gd name="connsiteX118" fmla="*/ 1091046 w 4528704"/>
              <a:gd name="connsiteY118" fmla="*/ 2796886 h 3290454"/>
              <a:gd name="connsiteX119" fmla="*/ 1099705 w 4528704"/>
              <a:gd name="connsiteY119" fmla="*/ 2701636 h 3290454"/>
              <a:gd name="connsiteX120" fmla="*/ 1402773 w 4528704"/>
              <a:gd name="connsiteY120" fmla="*/ 2684318 h 3290454"/>
              <a:gd name="connsiteX121" fmla="*/ 1099705 w 4528704"/>
              <a:gd name="connsiteY121" fmla="*/ 2675659 h 3290454"/>
              <a:gd name="connsiteX122" fmla="*/ 1099705 w 4528704"/>
              <a:gd name="connsiteY122" fmla="*/ 2632364 h 3290454"/>
              <a:gd name="connsiteX123" fmla="*/ 1298864 w 4528704"/>
              <a:gd name="connsiteY123" fmla="*/ 2641023 h 3290454"/>
              <a:gd name="connsiteX124" fmla="*/ 1333500 w 4528704"/>
              <a:gd name="connsiteY124" fmla="*/ 2623705 h 3290454"/>
              <a:gd name="connsiteX125" fmla="*/ 1099705 w 4528704"/>
              <a:gd name="connsiteY125" fmla="*/ 2615046 h 3290454"/>
              <a:gd name="connsiteX126" fmla="*/ 1091046 w 4528704"/>
              <a:gd name="connsiteY126" fmla="*/ 2537114 h 3290454"/>
              <a:gd name="connsiteX127" fmla="*/ 1212273 w 4528704"/>
              <a:gd name="connsiteY127" fmla="*/ 2537114 h 3290454"/>
              <a:gd name="connsiteX128" fmla="*/ 1333500 w 4528704"/>
              <a:gd name="connsiteY128" fmla="*/ 2528455 h 3290454"/>
              <a:gd name="connsiteX129" fmla="*/ 1298864 w 4528704"/>
              <a:gd name="connsiteY129" fmla="*/ 2519796 h 3290454"/>
              <a:gd name="connsiteX130" fmla="*/ 1333500 w 4528704"/>
              <a:gd name="connsiteY130" fmla="*/ 2528455 h 3290454"/>
              <a:gd name="connsiteX131" fmla="*/ 2978728 w 4528704"/>
              <a:gd name="connsiteY131" fmla="*/ 2528455 h 3290454"/>
              <a:gd name="connsiteX132" fmla="*/ 2978728 w 4528704"/>
              <a:gd name="connsiteY132" fmla="*/ 2554432 h 3290454"/>
              <a:gd name="connsiteX133" fmla="*/ 2944091 w 4528704"/>
              <a:gd name="connsiteY133" fmla="*/ 2554432 h 3290454"/>
              <a:gd name="connsiteX134" fmla="*/ 2952750 w 4528704"/>
              <a:gd name="connsiteY134" fmla="*/ 2545773 h 3290454"/>
              <a:gd name="connsiteX135" fmla="*/ 2952750 w 4528704"/>
              <a:gd name="connsiteY135" fmla="*/ 2502477 h 3290454"/>
              <a:gd name="connsiteX136" fmla="*/ 2978728 w 4528704"/>
              <a:gd name="connsiteY136" fmla="*/ 2528455 h 3290454"/>
              <a:gd name="connsiteX137" fmla="*/ 1151659 w 4528704"/>
              <a:gd name="connsiteY137" fmla="*/ 2493818 h 3290454"/>
              <a:gd name="connsiteX138" fmla="*/ 1186296 w 4528704"/>
              <a:gd name="connsiteY138" fmla="*/ 2519796 h 3290454"/>
              <a:gd name="connsiteX139" fmla="*/ 1065068 w 4528704"/>
              <a:gd name="connsiteY139" fmla="*/ 2493818 h 3290454"/>
              <a:gd name="connsiteX140" fmla="*/ 1151659 w 4528704"/>
              <a:gd name="connsiteY140" fmla="*/ 2493818 h 3290454"/>
              <a:gd name="connsiteX141" fmla="*/ 2909455 w 4528704"/>
              <a:gd name="connsiteY141" fmla="*/ 2485159 h 3290454"/>
              <a:gd name="connsiteX142" fmla="*/ 2900796 w 4528704"/>
              <a:gd name="connsiteY142" fmla="*/ 2485159 h 3290454"/>
              <a:gd name="connsiteX143" fmla="*/ 2909455 w 4528704"/>
              <a:gd name="connsiteY143" fmla="*/ 2485159 h 3290454"/>
              <a:gd name="connsiteX144" fmla="*/ 2814205 w 4528704"/>
              <a:gd name="connsiteY144" fmla="*/ 2519796 h 3290454"/>
              <a:gd name="connsiteX145" fmla="*/ 2779568 w 4528704"/>
              <a:gd name="connsiteY145" fmla="*/ 2528455 h 3290454"/>
              <a:gd name="connsiteX146" fmla="*/ 2796887 w 4528704"/>
              <a:gd name="connsiteY146" fmla="*/ 2511136 h 3290454"/>
              <a:gd name="connsiteX147" fmla="*/ 2770909 w 4528704"/>
              <a:gd name="connsiteY147" fmla="*/ 2485159 h 3290454"/>
              <a:gd name="connsiteX148" fmla="*/ 2814205 w 4528704"/>
              <a:gd name="connsiteY148" fmla="*/ 2519796 h 3290454"/>
              <a:gd name="connsiteX149" fmla="*/ 787977 w 4528704"/>
              <a:gd name="connsiteY149" fmla="*/ 2511136 h 3290454"/>
              <a:gd name="connsiteX150" fmla="*/ 796636 w 4528704"/>
              <a:gd name="connsiteY150" fmla="*/ 2485159 h 3290454"/>
              <a:gd name="connsiteX151" fmla="*/ 787977 w 4528704"/>
              <a:gd name="connsiteY151" fmla="*/ 2511136 h 3290454"/>
              <a:gd name="connsiteX152" fmla="*/ 753341 w 4528704"/>
              <a:gd name="connsiteY152" fmla="*/ 2511136 h 3290454"/>
              <a:gd name="connsiteX153" fmla="*/ 762000 w 4528704"/>
              <a:gd name="connsiteY153" fmla="*/ 2485159 h 3290454"/>
              <a:gd name="connsiteX154" fmla="*/ 753341 w 4528704"/>
              <a:gd name="connsiteY154" fmla="*/ 2511136 h 3290454"/>
              <a:gd name="connsiteX155" fmla="*/ 736023 w 4528704"/>
              <a:gd name="connsiteY155" fmla="*/ 2511136 h 3290454"/>
              <a:gd name="connsiteX156" fmla="*/ 692727 w 4528704"/>
              <a:gd name="connsiteY156" fmla="*/ 2485159 h 3290454"/>
              <a:gd name="connsiteX157" fmla="*/ 736023 w 4528704"/>
              <a:gd name="connsiteY157" fmla="*/ 2511136 h 3290454"/>
              <a:gd name="connsiteX158" fmla="*/ 2597728 w 4528704"/>
              <a:gd name="connsiteY158" fmla="*/ 2467841 h 3290454"/>
              <a:gd name="connsiteX159" fmla="*/ 2571750 w 4528704"/>
              <a:gd name="connsiteY159" fmla="*/ 2450523 h 3290454"/>
              <a:gd name="connsiteX160" fmla="*/ 2597728 w 4528704"/>
              <a:gd name="connsiteY160" fmla="*/ 2467841 h 3290454"/>
              <a:gd name="connsiteX161" fmla="*/ 1593273 w 4528704"/>
              <a:gd name="connsiteY161" fmla="*/ 2467841 h 3290454"/>
              <a:gd name="connsiteX162" fmla="*/ 1549977 w 4528704"/>
              <a:gd name="connsiteY162" fmla="*/ 2450523 h 3290454"/>
              <a:gd name="connsiteX163" fmla="*/ 1593273 w 4528704"/>
              <a:gd name="connsiteY163" fmla="*/ 2467841 h 3290454"/>
              <a:gd name="connsiteX164" fmla="*/ 2788228 w 4528704"/>
              <a:gd name="connsiteY164" fmla="*/ 2467841 h 3290454"/>
              <a:gd name="connsiteX165" fmla="*/ 2788228 w 4528704"/>
              <a:gd name="connsiteY165" fmla="*/ 2441864 h 3290454"/>
              <a:gd name="connsiteX166" fmla="*/ 2788228 w 4528704"/>
              <a:gd name="connsiteY166" fmla="*/ 2467841 h 3290454"/>
              <a:gd name="connsiteX167" fmla="*/ 1108364 w 4528704"/>
              <a:gd name="connsiteY167" fmla="*/ 2441864 h 3290454"/>
              <a:gd name="connsiteX168" fmla="*/ 1108364 w 4528704"/>
              <a:gd name="connsiteY168" fmla="*/ 2467841 h 3290454"/>
              <a:gd name="connsiteX169" fmla="*/ 1021773 w 4528704"/>
              <a:gd name="connsiteY169" fmla="*/ 2441864 h 3290454"/>
              <a:gd name="connsiteX170" fmla="*/ 1108364 w 4528704"/>
              <a:gd name="connsiteY170" fmla="*/ 2441864 h 3290454"/>
              <a:gd name="connsiteX171" fmla="*/ 736023 w 4528704"/>
              <a:gd name="connsiteY171" fmla="*/ 2467841 h 3290454"/>
              <a:gd name="connsiteX172" fmla="*/ 718705 w 4528704"/>
              <a:gd name="connsiteY172" fmla="*/ 2441864 h 3290454"/>
              <a:gd name="connsiteX173" fmla="*/ 736023 w 4528704"/>
              <a:gd name="connsiteY173" fmla="*/ 2467841 h 3290454"/>
              <a:gd name="connsiteX174" fmla="*/ 3377046 w 4528704"/>
              <a:gd name="connsiteY174" fmla="*/ 2433205 h 3290454"/>
              <a:gd name="connsiteX175" fmla="*/ 3463637 w 4528704"/>
              <a:gd name="connsiteY175" fmla="*/ 2467841 h 3290454"/>
              <a:gd name="connsiteX176" fmla="*/ 3403023 w 4528704"/>
              <a:gd name="connsiteY176" fmla="*/ 2493818 h 3290454"/>
              <a:gd name="connsiteX177" fmla="*/ 3342409 w 4528704"/>
              <a:gd name="connsiteY177" fmla="*/ 2459182 h 3290454"/>
              <a:gd name="connsiteX178" fmla="*/ 3333750 w 4528704"/>
              <a:gd name="connsiteY178" fmla="*/ 2485159 h 3290454"/>
              <a:gd name="connsiteX179" fmla="*/ 3325091 w 4528704"/>
              <a:gd name="connsiteY179" fmla="*/ 2459182 h 3290454"/>
              <a:gd name="connsiteX180" fmla="*/ 3281796 w 4528704"/>
              <a:gd name="connsiteY180" fmla="*/ 2433205 h 3290454"/>
              <a:gd name="connsiteX181" fmla="*/ 3377046 w 4528704"/>
              <a:gd name="connsiteY181" fmla="*/ 2433205 h 3290454"/>
              <a:gd name="connsiteX182" fmla="*/ 2900796 w 4528704"/>
              <a:gd name="connsiteY182" fmla="*/ 2450523 h 3290454"/>
              <a:gd name="connsiteX183" fmla="*/ 2892137 w 4528704"/>
              <a:gd name="connsiteY183" fmla="*/ 2476500 h 3290454"/>
              <a:gd name="connsiteX184" fmla="*/ 2822864 w 4528704"/>
              <a:gd name="connsiteY184" fmla="*/ 2424546 h 3290454"/>
              <a:gd name="connsiteX185" fmla="*/ 2857500 w 4528704"/>
              <a:gd name="connsiteY185" fmla="*/ 2415886 h 3290454"/>
              <a:gd name="connsiteX186" fmla="*/ 2900796 w 4528704"/>
              <a:gd name="connsiteY186" fmla="*/ 2450523 h 3290454"/>
              <a:gd name="connsiteX187" fmla="*/ 2563091 w 4528704"/>
              <a:gd name="connsiteY187" fmla="*/ 2441864 h 3290454"/>
              <a:gd name="connsiteX188" fmla="*/ 2502478 w 4528704"/>
              <a:gd name="connsiteY188" fmla="*/ 2415886 h 3290454"/>
              <a:gd name="connsiteX189" fmla="*/ 2563091 w 4528704"/>
              <a:gd name="connsiteY189" fmla="*/ 2441864 h 3290454"/>
              <a:gd name="connsiteX190" fmla="*/ 1082387 w 4528704"/>
              <a:gd name="connsiteY190" fmla="*/ 2415886 h 3290454"/>
              <a:gd name="connsiteX191" fmla="*/ 1039091 w 4528704"/>
              <a:gd name="connsiteY191" fmla="*/ 2424546 h 3290454"/>
              <a:gd name="connsiteX192" fmla="*/ 987136 w 4528704"/>
              <a:gd name="connsiteY192" fmla="*/ 2407227 h 3290454"/>
              <a:gd name="connsiteX193" fmla="*/ 1082387 w 4528704"/>
              <a:gd name="connsiteY193" fmla="*/ 2415886 h 3290454"/>
              <a:gd name="connsiteX194" fmla="*/ 2493818 w 4528704"/>
              <a:gd name="connsiteY194" fmla="*/ 2407227 h 3290454"/>
              <a:gd name="connsiteX195" fmla="*/ 2476500 w 4528704"/>
              <a:gd name="connsiteY195" fmla="*/ 2389909 h 3290454"/>
              <a:gd name="connsiteX196" fmla="*/ 2493818 w 4528704"/>
              <a:gd name="connsiteY196" fmla="*/ 2407227 h 3290454"/>
              <a:gd name="connsiteX197" fmla="*/ 1853046 w 4528704"/>
              <a:gd name="connsiteY197" fmla="*/ 2580409 h 3290454"/>
              <a:gd name="connsiteX198" fmla="*/ 2000250 w 4528704"/>
              <a:gd name="connsiteY198" fmla="*/ 2675659 h 3290454"/>
              <a:gd name="connsiteX199" fmla="*/ 2000250 w 4528704"/>
              <a:gd name="connsiteY199" fmla="*/ 2701636 h 3290454"/>
              <a:gd name="connsiteX200" fmla="*/ 1844387 w 4528704"/>
              <a:gd name="connsiteY200" fmla="*/ 2580409 h 3290454"/>
              <a:gd name="connsiteX201" fmla="*/ 1723159 w 4528704"/>
              <a:gd name="connsiteY201" fmla="*/ 2459182 h 3290454"/>
              <a:gd name="connsiteX202" fmla="*/ 1740477 w 4528704"/>
              <a:gd name="connsiteY202" fmla="*/ 2441864 h 3290454"/>
              <a:gd name="connsiteX203" fmla="*/ 1688523 w 4528704"/>
              <a:gd name="connsiteY203" fmla="*/ 2372591 h 3290454"/>
              <a:gd name="connsiteX204" fmla="*/ 1853046 w 4528704"/>
              <a:gd name="connsiteY204" fmla="*/ 2580409 h 3290454"/>
              <a:gd name="connsiteX205" fmla="*/ 2502478 w 4528704"/>
              <a:gd name="connsiteY205" fmla="*/ 2389909 h 3290454"/>
              <a:gd name="connsiteX206" fmla="*/ 2511137 w 4528704"/>
              <a:gd name="connsiteY206" fmla="*/ 2363932 h 3290454"/>
              <a:gd name="connsiteX207" fmla="*/ 2502478 w 4528704"/>
              <a:gd name="connsiteY207" fmla="*/ 2389909 h 3290454"/>
              <a:gd name="connsiteX208" fmla="*/ 2251364 w 4528704"/>
              <a:gd name="connsiteY208" fmla="*/ 2398568 h 3290454"/>
              <a:gd name="connsiteX209" fmla="*/ 2216728 w 4528704"/>
              <a:gd name="connsiteY209" fmla="*/ 2363932 h 3290454"/>
              <a:gd name="connsiteX210" fmla="*/ 2372591 w 4528704"/>
              <a:gd name="connsiteY210" fmla="*/ 2537114 h 3290454"/>
              <a:gd name="connsiteX211" fmla="*/ 2337955 w 4528704"/>
              <a:gd name="connsiteY211" fmla="*/ 2528455 h 3290454"/>
              <a:gd name="connsiteX212" fmla="*/ 2363932 w 4528704"/>
              <a:gd name="connsiteY212" fmla="*/ 2563091 h 3290454"/>
              <a:gd name="connsiteX213" fmla="*/ 2182091 w 4528704"/>
              <a:gd name="connsiteY213" fmla="*/ 2363932 h 3290454"/>
              <a:gd name="connsiteX214" fmla="*/ 2251364 w 4528704"/>
              <a:gd name="connsiteY214" fmla="*/ 2398568 h 3290454"/>
              <a:gd name="connsiteX215" fmla="*/ 831273 w 4528704"/>
              <a:gd name="connsiteY215" fmla="*/ 2415886 h 3290454"/>
              <a:gd name="connsiteX216" fmla="*/ 796636 w 4528704"/>
              <a:gd name="connsiteY216" fmla="*/ 2398568 h 3290454"/>
              <a:gd name="connsiteX217" fmla="*/ 762000 w 4528704"/>
              <a:gd name="connsiteY217" fmla="*/ 2433205 h 3290454"/>
              <a:gd name="connsiteX218" fmla="*/ 779318 w 4528704"/>
              <a:gd name="connsiteY218" fmla="*/ 2441864 h 3290454"/>
              <a:gd name="connsiteX219" fmla="*/ 796636 w 4528704"/>
              <a:gd name="connsiteY219" fmla="*/ 2415886 h 3290454"/>
              <a:gd name="connsiteX220" fmla="*/ 831273 w 4528704"/>
              <a:gd name="connsiteY220" fmla="*/ 2450523 h 3290454"/>
              <a:gd name="connsiteX221" fmla="*/ 805296 w 4528704"/>
              <a:gd name="connsiteY221" fmla="*/ 2441864 h 3290454"/>
              <a:gd name="connsiteX222" fmla="*/ 779318 w 4528704"/>
              <a:gd name="connsiteY222" fmla="*/ 2467841 h 3290454"/>
              <a:gd name="connsiteX223" fmla="*/ 831273 w 4528704"/>
              <a:gd name="connsiteY223" fmla="*/ 2467841 h 3290454"/>
              <a:gd name="connsiteX224" fmla="*/ 857250 w 4528704"/>
              <a:gd name="connsiteY224" fmla="*/ 2571750 h 3290454"/>
              <a:gd name="connsiteX225" fmla="*/ 805296 w 4528704"/>
              <a:gd name="connsiteY225" fmla="*/ 2571750 h 3290454"/>
              <a:gd name="connsiteX226" fmla="*/ 891886 w 4528704"/>
              <a:gd name="connsiteY226" fmla="*/ 2649682 h 3290454"/>
              <a:gd name="connsiteX227" fmla="*/ 865909 w 4528704"/>
              <a:gd name="connsiteY227" fmla="*/ 2658341 h 3290454"/>
              <a:gd name="connsiteX228" fmla="*/ 787977 w 4528704"/>
              <a:gd name="connsiteY228" fmla="*/ 2597727 h 3290454"/>
              <a:gd name="connsiteX229" fmla="*/ 632114 w 4528704"/>
              <a:gd name="connsiteY229" fmla="*/ 2727614 h 3290454"/>
              <a:gd name="connsiteX230" fmla="*/ 649432 w 4528704"/>
              <a:gd name="connsiteY230" fmla="*/ 2667000 h 3290454"/>
              <a:gd name="connsiteX231" fmla="*/ 727364 w 4528704"/>
              <a:gd name="connsiteY231" fmla="*/ 2545773 h 3290454"/>
              <a:gd name="connsiteX232" fmla="*/ 701386 w 4528704"/>
              <a:gd name="connsiteY232" fmla="*/ 2537114 h 3290454"/>
              <a:gd name="connsiteX233" fmla="*/ 484909 w 4528704"/>
              <a:gd name="connsiteY233" fmla="*/ 2736273 h 3290454"/>
              <a:gd name="connsiteX234" fmla="*/ 632114 w 4528704"/>
              <a:gd name="connsiteY234" fmla="*/ 2571750 h 3290454"/>
              <a:gd name="connsiteX235" fmla="*/ 597477 w 4528704"/>
              <a:gd name="connsiteY235" fmla="*/ 2563091 h 3290454"/>
              <a:gd name="connsiteX236" fmla="*/ 562841 w 4528704"/>
              <a:gd name="connsiteY236" fmla="*/ 2571750 h 3290454"/>
              <a:gd name="connsiteX237" fmla="*/ 432955 w 4528704"/>
              <a:gd name="connsiteY237" fmla="*/ 2727614 h 3290454"/>
              <a:gd name="connsiteX238" fmla="*/ 389659 w 4528704"/>
              <a:gd name="connsiteY238" fmla="*/ 2727614 h 3290454"/>
              <a:gd name="connsiteX239" fmla="*/ 554182 w 4528704"/>
              <a:gd name="connsiteY239" fmla="*/ 2563091 h 3290454"/>
              <a:gd name="connsiteX240" fmla="*/ 588818 w 4528704"/>
              <a:gd name="connsiteY240" fmla="*/ 2545773 h 3290454"/>
              <a:gd name="connsiteX241" fmla="*/ 632114 w 4528704"/>
              <a:gd name="connsiteY241" fmla="*/ 2571750 h 3290454"/>
              <a:gd name="connsiteX242" fmla="*/ 658091 w 4528704"/>
              <a:gd name="connsiteY242" fmla="*/ 2545773 h 3290454"/>
              <a:gd name="connsiteX243" fmla="*/ 640773 w 4528704"/>
              <a:gd name="connsiteY243" fmla="*/ 2519796 h 3290454"/>
              <a:gd name="connsiteX244" fmla="*/ 623455 w 4528704"/>
              <a:gd name="connsiteY244" fmla="*/ 2537114 h 3290454"/>
              <a:gd name="connsiteX245" fmla="*/ 692727 w 4528704"/>
              <a:gd name="connsiteY245" fmla="*/ 2433205 h 3290454"/>
              <a:gd name="connsiteX246" fmla="*/ 718705 w 4528704"/>
              <a:gd name="connsiteY246" fmla="*/ 2441864 h 3290454"/>
              <a:gd name="connsiteX247" fmla="*/ 727364 w 4528704"/>
              <a:gd name="connsiteY247" fmla="*/ 2381250 h 3290454"/>
              <a:gd name="connsiteX248" fmla="*/ 736023 w 4528704"/>
              <a:gd name="connsiteY248" fmla="*/ 2381250 h 3290454"/>
              <a:gd name="connsiteX249" fmla="*/ 762000 w 4528704"/>
              <a:gd name="connsiteY249" fmla="*/ 2424546 h 3290454"/>
              <a:gd name="connsiteX250" fmla="*/ 779318 w 4528704"/>
              <a:gd name="connsiteY250" fmla="*/ 2407227 h 3290454"/>
              <a:gd name="connsiteX251" fmla="*/ 762000 w 4528704"/>
              <a:gd name="connsiteY251" fmla="*/ 2389909 h 3290454"/>
              <a:gd name="connsiteX252" fmla="*/ 805296 w 4528704"/>
              <a:gd name="connsiteY252" fmla="*/ 2381250 h 3290454"/>
              <a:gd name="connsiteX253" fmla="*/ 805296 w 4528704"/>
              <a:gd name="connsiteY253" fmla="*/ 2355273 h 3290454"/>
              <a:gd name="connsiteX254" fmla="*/ 831273 w 4528704"/>
              <a:gd name="connsiteY254" fmla="*/ 2415886 h 3290454"/>
              <a:gd name="connsiteX255" fmla="*/ 3325091 w 4528704"/>
              <a:gd name="connsiteY255" fmla="*/ 2346614 h 3290454"/>
              <a:gd name="connsiteX256" fmla="*/ 3420341 w 4528704"/>
              <a:gd name="connsiteY256" fmla="*/ 2381250 h 3290454"/>
              <a:gd name="connsiteX257" fmla="*/ 3385705 w 4528704"/>
              <a:gd name="connsiteY257" fmla="*/ 2372591 h 3290454"/>
              <a:gd name="connsiteX258" fmla="*/ 3403023 w 4528704"/>
              <a:gd name="connsiteY258" fmla="*/ 2337955 h 3290454"/>
              <a:gd name="connsiteX259" fmla="*/ 3429000 w 4528704"/>
              <a:gd name="connsiteY259" fmla="*/ 2363932 h 3290454"/>
              <a:gd name="connsiteX260" fmla="*/ 3446319 w 4528704"/>
              <a:gd name="connsiteY260" fmla="*/ 2346614 h 3290454"/>
              <a:gd name="connsiteX261" fmla="*/ 3498273 w 4528704"/>
              <a:gd name="connsiteY261" fmla="*/ 2363932 h 3290454"/>
              <a:gd name="connsiteX262" fmla="*/ 3498273 w 4528704"/>
              <a:gd name="connsiteY262" fmla="*/ 2398568 h 3290454"/>
              <a:gd name="connsiteX263" fmla="*/ 3532909 w 4528704"/>
              <a:gd name="connsiteY263" fmla="*/ 2398568 h 3290454"/>
              <a:gd name="connsiteX264" fmla="*/ 3515591 w 4528704"/>
              <a:gd name="connsiteY264" fmla="*/ 2389909 h 3290454"/>
              <a:gd name="connsiteX265" fmla="*/ 3550228 w 4528704"/>
              <a:gd name="connsiteY265" fmla="*/ 2363932 h 3290454"/>
              <a:gd name="connsiteX266" fmla="*/ 3610841 w 4528704"/>
              <a:gd name="connsiteY266" fmla="*/ 2424546 h 3290454"/>
              <a:gd name="connsiteX267" fmla="*/ 3576205 w 4528704"/>
              <a:gd name="connsiteY267" fmla="*/ 2424546 h 3290454"/>
              <a:gd name="connsiteX268" fmla="*/ 3558887 w 4528704"/>
              <a:gd name="connsiteY268" fmla="*/ 2389909 h 3290454"/>
              <a:gd name="connsiteX269" fmla="*/ 3515591 w 4528704"/>
              <a:gd name="connsiteY269" fmla="*/ 2424546 h 3290454"/>
              <a:gd name="connsiteX270" fmla="*/ 3463637 w 4528704"/>
              <a:gd name="connsiteY270" fmla="*/ 2389909 h 3290454"/>
              <a:gd name="connsiteX271" fmla="*/ 3437659 w 4528704"/>
              <a:gd name="connsiteY271" fmla="*/ 2424546 h 3290454"/>
              <a:gd name="connsiteX272" fmla="*/ 3420341 w 4528704"/>
              <a:gd name="connsiteY272" fmla="*/ 2407227 h 3290454"/>
              <a:gd name="connsiteX273" fmla="*/ 3420341 w 4528704"/>
              <a:gd name="connsiteY273" fmla="*/ 2398568 h 3290454"/>
              <a:gd name="connsiteX274" fmla="*/ 3420341 w 4528704"/>
              <a:gd name="connsiteY274" fmla="*/ 2389909 h 3290454"/>
              <a:gd name="connsiteX275" fmla="*/ 3368387 w 4528704"/>
              <a:gd name="connsiteY275" fmla="*/ 2415886 h 3290454"/>
              <a:gd name="connsiteX276" fmla="*/ 3325091 w 4528704"/>
              <a:gd name="connsiteY276" fmla="*/ 2398568 h 3290454"/>
              <a:gd name="connsiteX277" fmla="*/ 3299114 w 4528704"/>
              <a:gd name="connsiteY277" fmla="*/ 2415886 h 3290454"/>
              <a:gd name="connsiteX278" fmla="*/ 3281796 w 4528704"/>
              <a:gd name="connsiteY278" fmla="*/ 2389909 h 3290454"/>
              <a:gd name="connsiteX279" fmla="*/ 3264478 w 4528704"/>
              <a:gd name="connsiteY279" fmla="*/ 2415886 h 3290454"/>
              <a:gd name="connsiteX280" fmla="*/ 3238500 w 4528704"/>
              <a:gd name="connsiteY280" fmla="*/ 2398568 h 3290454"/>
              <a:gd name="connsiteX281" fmla="*/ 3203864 w 4528704"/>
              <a:gd name="connsiteY281" fmla="*/ 2424546 h 3290454"/>
              <a:gd name="connsiteX282" fmla="*/ 3177887 w 4528704"/>
              <a:gd name="connsiteY282" fmla="*/ 2415886 h 3290454"/>
              <a:gd name="connsiteX283" fmla="*/ 3203864 w 4528704"/>
              <a:gd name="connsiteY283" fmla="*/ 2389909 h 3290454"/>
              <a:gd name="connsiteX284" fmla="*/ 3169228 w 4528704"/>
              <a:gd name="connsiteY284" fmla="*/ 2363932 h 3290454"/>
              <a:gd name="connsiteX285" fmla="*/ 3186546 w 4528704"/>
              <a:gd name="connsiteY285" fmla="*/ 2346614 h 3290454"/>
              <a:gd name="connsiteX286" fmla="*/ 3238500 w 4528704"/>
              <a:gd name="connsiteY286" fmla="*/ 2372591 h 3290454"/>
              <a:gd name="connsiteX287" fmla="*/ 3281796 w 4528704"/>
              <a:gd name="connsiteY287" fmla="*/ 2337955 h 3290454"/>
              <a:gd name="connsiteX288" fmla="*/ 3325091 w 4528704"/>
              <a:gd name="connsiteY288" fmla="*/ 2346614 h 3290454"/>
              <a:gd name="connsiteX289" fmla="*/ 2260023 w 4528704"/>
              <a:gd name="connsiteY289" fmla="*/ 2311977 h 3290454"/>
              <a:gd name="connsiteX290" fmla="*/ 2346614 w 4528704"/>
              <a:gd name="connsiteY290" fmla="*/ 2398568 h 3290454"/>
              <a:gd name="connsiteX291" fmla="*/ 2260023 w 4528704"/>
              <a:gd name="connsiteY291" fmla="*/ 2311977 h 3290454"/>
              <a:gd name="connsiteX292" fmla="*/ 1056409 w 4528704"/>
              <a:gd name="connsiteY292" fmla="*/ 2303318 h 3290454"/>
              <a:gd name="connsiteX293" fmla="*/ 952500 w 4528704"/>
              <a:gd name="connsiteY293" fmla="*/ 2303318 h 3290454"/>
              <a:gd name="connsiteX294" fmla="*/ 1056409 w 4528704"/>
              <a:gd name="connsiteY294" fmla="*/ 2303318 h 3290454"/>
              <a:gd name="connsiteX295" fmla="*/ 3212523 w 4528704"/>
              <a:gd name="connsiteY295" fmla="*/ 2294659 h 3290454"/>
              <a:gd name="connsiteX296" fmla="*/ 3203864 w 4528704"/>
              <a:gd name="connsiteY296" fmla="*/ 2294659 h 3290454"/>
              <a:gd name="connsiteX297" fmla="*/ 3212523 w 4528704"/>
              <a:gd name="connsiteY297" fmla="*/ 2294659 h 3290454"/>
              <a:gd name="connsiteX298" fmla="*/ 3186546 w 4528704"/>
              <a:gd name="connsiteY298" fmla="*/ 2294659 h 3290454"/>
              <a:gd name="connsiteX299" fmla="*/ 3169228 w 4528704"/>
              <a:gd name="connsiteY299" fmla="*/ 2311977 h 3290454"/>
              <a:gd name="connsiteX300" fmla="*/ 3125932 w 4528704"/>
              <a:gd name="connsiteY300" fmla="*/ 2294659 h 3290454"/>
              <a:gd name="connsiteX301" fmla="*/ 3186546 w 4528704"/>
              <a:gd name="connsiteY301" fmla="*/ 2294659 h 3290454"/>
              <a:gd name="connsiteX302" fmla="*/ 2459182 w 4528704"/>
              <a:gd name="connsiteY302" fmla="*/ 2372591 h 3290454"/>
              <a:gd name="connsiteX303" fmla="*/ 2381250 w 4528704"/>
              <a:gd name="connsiteY303" fmla="*/ 2268682 h 3290454"/>
              <a:gd name="connsiteX304" fmla="*/ 2459182 w 4528704"/>
              <a:gd name="connsiteY304" fmla="*/ 2372591 h 3290454"/>
              <a:gd name="connsiteX305" fmla="*/ 3177887 w 4528704"/>
              <a:gd name="connsiteY305" fmla="*/ 2260023 h 3290454"/>
              <a:gd name="connsiteX306" fmla="*/ 3108614 w 4528704"/>
              <a:gd name="connsiteY306" fmla="*/ 2268682 h 3290454"/>
              <a:gd name="connsiteX307" fmla="*/ 3056659 w 4528704"/>
              <a:gd name="connsiteY307" fmla="*/ 2251364 h 3290454"/>
              <a:gd name="connsiteX308" fmla="*/ 3177887 w 4528704"/>
              <a:gd name="connsiteY308" fmla="*/ 2260023 h 3290454"/>
              <a:gd name="connsiteX309" fmla="*/ 865909 w 4528704"/>
              <a:gd name="connsiteY309" fmla="*/ 2303318 h 3290454"/>
              <a:gd name="connsiteX310" fmla="*/ 865909 w 4528704"/>
              <a:gd name="connsiteY310" fmla="*/ 2234046 h 3290454"/>
              <a:gd name="connsiteX311" fmla="*/ 865909 w 4528704"/>
              <a:gd name="connsiteY311" fmla="*/ 2303318 h 3290454"/>
              <a:gd name="connsiteX312" fmla="*/ 3151909 w 4528704"/>
              <a:gd name="connsiteY312" fmla="*/ 2234046 h 3290454"/>
              <a:gd name="connsiteX313" fmla="*/ 3004705 w 4528704"/>
              <a:gd name="connsiteY313" fmla="*/ 2216727 h 3290454"/>
              <a:gd name="connsiteX314" fmla="*/ 3151909 w 4528704"/>
              <a:gd name="connsiteY314" fmla="*/ 2234046 h 3290454"/>
              <a:gd name="connsiteX315" fmla="*/ 2355273 w 4528704"/>
              <a:gd name="connsiteY315" fmla="*/ 2234046 h 3290454"/>
              <a:gd name="connsiteX316" fmla="*/ 2329296 w 4528704"/>
              <a:gd name="connsiteY316" fmla="*/ 2216727 h 3290454"/>
              <a:gd name="connsiteX317" fmla="*/ 2355273 w 4528704"/>
              <a:gd name="connsiteY317" fmla="*/ 2234046 h 3290454"/>
              <a:gd name="connsiteX318" fmla="*/ 2398568 w 4528704"/>
              <a:gd name="connsiteY318" fmla="*/ 2225386 h 3290454"/>
              <a:gd name="connsiteX319" fmla="*/ 2363932 w 4528704"/>
              <a:gd name="connsiteY319" fmla="*/ 2251364 h 3290454"/>
              <a:gd name="connsiteX320" fmla="*/ 2389909 w 4528704"/>
              <a:gd name="connsiteY320" fmla="*/ 2208068 h 3290454"/>
              <a:gd name="connsiteX321" fmla="*/ 2398568 w 4528704"/>
              <a:gd name="connsiteY321" fmla="*/ 2225386 h 3290454"/>
              <a:gd name="connsiteX322" fmla="*/ 2874819 w 4528704"/>
              <a:gd name="connsiteY322" fmla="*/ 2216727 h 3290454"/>
              <a:gd name="connsiteX323" fmla="*/ 2840182 w 4528704"/>
              <a:gd name="connsiteY323" fmla="*/ 2225386 h 3290454"/>
              <a:gd name="connsiteX324" fmla="*/ 2840182 w 4528704"/>
              <a:gd name="connsiteY324" fmla="*/ 2234046 h 3290454"/>
              <a:gd name="connsiteX325" fmla="*/ 2840182 w 4528704"/>
              <a:gd name="connsiteY325" fmla="*/ 2199409 h 3290454"/>
              <a:gd name="connsiteX326" fmla="*/ 2874819 w 4528704"/>
              <a:gd name="connsiteY326" fmla="*/ 2216727 h 3290454"/>
              <a:gd name="connsiteX327" fmla="*/ 2848841 w 4528704"/>
              <a:gd name="connsiteY327" fmla="*/ 2190750 h 3290454"/>
              <a:gd name="connsiteX328" fmla="*/ 2857500 w 4528704"/>
              <a:gd name="connsiteY328" fmla="*/ 2173432 h 3290454"/>
              <a:gd name="connsiteX329" fmla="*/ 2848841 w 4528704"/>
              <a:gd name="connsiteY329" fmla="*/ 2190750 h 3290454"/>
              <a:gd name="connsiteX330" fmla="*/ 2260023 w 4528704"/>
              <a:gd name="connsiteY330" fmla="*/ 2234046 h 3290454"/>
              <a:gd name="connsiteX331" fmla="*/ 2216728 w 4528704"/>
              <a:gd name="connsiteY331" fmla="*/ 2147455 h 3290454"/>
              <a:gd name="connsiteX332" fmla="*/ 2251364 w 4528704"/>
              <a:gd name="connsiteY332" fmla="*/ 2199409 h 3290454"/>
              <a:gd name="connsiteX333" fmla="*/ 2381250 w 4528704"/>
              <a:gd name="connsiteY333" fmla="*/ 2329296 h 3290454"/>
              <a:gd name="connsiteX334" fmla="*/ 2502478 w 4528704"/>
              <a:gd name="connsiteY334" fmla="*/ 2441864 h 3290454"/>
              <a:gd name="connsiteX335" fmla="*/ 2580409 w 4528704"/>
              <a:gd name="connsiteY335" fmla="*/ 2493818 h 3290454"/>
              <a:gd name="connsiteX336" fmla="*/ 2623705 w 4528704"/>
              <a:gd name="connsiteY336" fmla="*/ 2589068 h 3290454"/>
              <a:gd name="connsiteX337" fmla="*/ 2260023 w 4528704"/>
              <a:gd name="connsiteY337" fmla="*/ 2234046 h 3290454"/>
              <a:gd name="connsiteX338" fmla="*/ 2043546 w 4528704"/>
              <a:gd name="connsiteY338" fmla="*/ 2138796 h 3290454"/>
              <a:gd name="connsiteX339" fmla="*/ 2000250 w 4528704"/>
              <a:gd name="connsiteY339" fmla="*/ 2138796 h 3290454"/>
              <a:gd name="connsiteX340" fmla="*/ 2043546 w 4528704"/>
              <a:gd name="connsiteY340" fmla="*/ 2138796 h 3290454"/>
              <a:gd name="connsiteX341" fmla="*/ 2857500 w 4528704"/>
              <a:gd name="connsiteY341" fmla="*/ 2121477 h 3290454"/>
              <a:gd name="connsiteX342" fmla="*/ 2848841 w 4528704"/>
              <a:gd name="connsiteY342" fmla="*/ 2121477 h 3290454"/>
              <a:gd name="connsiteX343" fmla="*/ 2857500 w 4528704"/>
              <a:gd name="connsiteY343" fmla="*/ 2121477 h 3290454"/>
              <a:gd name="connsiteX344" fmla="*/ 1913659 w 4528704"/>
              <a:gd name="connsiteY344" fmla="*/ 2130136 h 3290454"/>
              <a:gd name="connsiteX345" fmla="*/ 1887682 w 4528704"/>
              <a:gd name="connsiteY345" fmla="*/ 2086841 h 3290454"/>
              <a:gd name="connsiteX346" fmla="*/ 1982932 w 4528704"/>
              <a:gd name="connsiteY346" fmla="*/ 2156114 h 3290454"/>
              <a:gd name="connsiteX347" fmla="*/ 1939637 w 4528704"/>
              <a:gd name="connsiteY347" fmla="*/ 2199409 h 3290454"/>
              <a:gd name="connsiteX348" fmla="*/ 1835727 w 4528704"/>
              <a:gd name="connsiteY348" fmla="*/ 2156114 h 3290454"/>
              <a:gd name="connsiteX349" fmla="*/ 1775114 w 4528704"/>
              <a:gd name="connsiteY349" fmla="*/ 2173432 h 3290454"/>
              <a:gd name="connsiteX350" fmla="*/ 1723159 w 4528704"/>
              <a:gd name="connsiteY350" fmla="*/ 2138796 h 3290454"/>
              <a:gd name="connsiteX351" fmla="*/ 1731818 w 4528704"/>
              <a:gd name="connsiteY351" fmla="*/ 2130136 h 3290454"/>
              <a:gd name="connsiteX352" fmla="*/ 1766455 w 4528704"/>
              <a:gd name="connsiteY352" fmla="*/ 2121477 h 3290454"/>
              <a:gd name="connsiteX353" fmla="*/ 1835727 w 4528704"/>
              <a:gd name="connsiteY353" fmla="*/ 2138796 h 3290454"/>
              <a:gd name="connsiteX354" fmla="*/ 1809750 w 4528704"/>
              <a:gd name="connsiteY354" fmla="*/ 2069523 h 3290454"/>
              <a:gd name="connsiteX355" fmla="*/ 1913659 w 4528704"/>
              <a:gd name="connsiteY355" fmla="*/ 2130136 h 3290454"/>
              <a:gd name="connsiteX356" fmla="*/ 1541318 w 4528704"/>
              <a:gd name="connsiteY356" fmla="*/ 2147455 h 3290454"/>
              <a:gd name="connsiteX357" fmla="*/ 1428750 w 4528704"/>
              <a:gd name="connsiteY357" fmla="*/ 2147455 h 3290454"/>
              <a:gd name="connsiteX358" fmla="*/ 1584614 w 4528704"/>
              <a:gd name="connsiteY358" fmla="*/ 2069523 h 3290454"/>
              <a:gd name="connsiteX359" fmla="*/ 1541318 w 4528704"/>
              <a:gd name="connsiteY359" fmla="*/ 2147455 h 3290454"/>
              <a:gd name="connsiteX360" fmla="*/ 1723159 w 4528704"/>
              <a:gd name="connsiteY360" fmla="*/ 2095500 h 3290454"/>
              <a:gd name="connsiteX361" fmla="*/ 1740477 w 4528704"/>
              <a:gd name="connsiteY361" fmla="*/ 2060864 h 3290454"/>
              <a:gd name="connsiteX362" fmla="*/ 1723159 w 4528704"/>
              <a:gd name="connsiteY362" fmla="*/ 2095500 h 3290454"/>
              <a:gd name="connsiteX363" fmla="*/ 1368137 w 4528704"/>
              <a:gd name="connsiteY363" fmla="*/ 2156114 h 3290454"/>
              <a:gd name="connsiteX364" fmla="*/ 1220932 w 4528704"/>
              <a:gd name="connsiteY364" fmla="*/ 2286000 h 3290454"/>
              <a:gd name="connsiteX365" fmla="*/ 1584614 w 4528704"/>
              <a:gd name="connsiteY365" fmla="*/ 2034886 h 3290454"/>
              <a:gd name="connsiteX366" fmla="*/ 1368137 w 4528704"/>
              <a:gd name="connsiteY366" fmla="*/ 2156114 h 3290454"/>
              <a:gd name="connsiteX367" fmla="*/ 3091296 w 4528704"/>
              <a:gd name="connsiteY367" fmla="*/ 2017568 h 3290454"/>
              <a:gd name="connsiteX368" fmla="*/ 3082637 w 4528704"/>
              <a:gd name="connsiteY368" fmla="*/ 2086841 h 3290454"/>
              <a:gd name="connsiteX369" fmla="*/ 3117273 w 4528704"/>
              <a:gd name="connsiteY369" fmla="*/ 2190750 h 3290454"/>
              <a:gd name="connsiteX370" fmla="*/ 2978728 w 4528704"/>
              <a:gd name="connsiteY370" fmla="*/ 2182091 h 3290454"/>
              <a:gd name="connsiteX371" fmla="*/ 3099955 w 4528704"/>
              <a:gd name="connsiteY371" fmla="*/ 2156114 h 3290454"/>
              <a:gd name="connsiteX372" fmla="*/ 2961409 w 4528704"/>
              <a:gd name="connsiteY372" fmla="*/ 2156114 h 3290454"/>
              <a:gd name="connsiteX373" fmla="*/ 3082637 w 4528704"/>
              <a:gd name="connsiteY373" fmla="*/ 2112818 h 3290454"/>
              <a:gd name="connsiteX374" fmla="*/ 2970069 w 4528704"/>
              <a:gd name="connsiteY374" fmla="*/ 2112818 h 3290454"/>
              <a:gd name="connsiteX375" fmla="*/ 3082637 w 4528704"/>
              <a:gd name="connsiteY375" fmla="*/ 2078182 h 3290454"/>
              <a:gd name="connsiteX376" fmla="*/ 2987387 w 4528704"/>
              <a:gd name="connsiteY376" fmla="*/ 2078182 h 3290454"/>
              <a:gd name="connsiteX377" fmla="*/ 3082637 w 4528704"/>
              <a:gd name="connsiteY377" fmla="*/ 2052205 h 3290454"/>
              <a:gd name="connsiteX378" fmla="*/ 3013364 w 4528704"/>
              <a:gd name="connsiteY378" fmla="*/ 2052205 h 3290454"/>
              <a:gd name="connsiteX379" fmla="*/ 3082637 w 4528704"/>
              <a:gd name="connsiteY379" fmla="*/ 2017568 h 3290454"/>
              <a:gd name="connsiteX380" fmla="*/ 3048000 w 4528704"/>
              <a:gd name="connsiteY380" fmla="*/ 2017568 h 3290454"/>
              <a:gd name="connsiteX381" fmla="*/ 3091296 w 4528704"/>
              <a:gd name="connsiteY381" fmla="*/ 2017568 h 3290454"/>
              <a:gd name="connsiteX382" fmla="*/ 1948296 w 4528704"/>
              <a:gd name="connsiteY382" fmla="*/ 2034886 h 3290454"/>
              <a:gd name="connsiteX383" fmla="*/ 1905000 w 4528704"/>
              <a:gd name="connsiteY383" fmla="*/ 2017568 h 3290454"/>
              <a:gd name="connsiteX384" fmla="*/ 1887682 w 4528704"/>
              <a:gd name="connsiteY384" fmla="*/ 2034886 h 3290454"/>
              <a:gd name="connsiteX385" fmla="*/ 1870364 w 4528704"/>
              <a:gd name="connsiteY385" fmla="*/ 2026227 h 3290454"/>
              <a:gd name="connsiteX386" fmla="*/ 1905000 w 4528704"/>
              <a:gd name="connsiteY386" fmla="*/ 2017568 h 3290454"/>
              <a:gd name="connsiteX387" fmla="*/ 1948296 w 4528704"/>
              <a:gd name="connsiteY387" fmla="*/ 2034886 h 3290454"/>
              <a:gd name="connsiteX388" fmla="*/ 3480955 w 4528704"/>
              <a:gd name="connsiteY388" fmla="*/ 2052205 h 3290454"/>
              <a:gd name="connsiteX389" fmla="*/ 3411682 w 4528704"/>
              <a:gd name="connsiteY389" fmla="*/ 2008909 h 3290454"/>
              <a:gd name="connsiteX390" fmla="*/ 3429000 w 4528704"/>
              <a:gd name="connsiteY390" fmla="*/ 1991591 h 3290454"/>
              <a:gd name="connsiteX391" fmla="*/ 3480955 w 4528704"/>
              <a:gd name="connsiteY391" fmla="*/ 2052205 h 3290454"/>
              <a:gd name="connsiteX392" fmla="*/ 3099955 w 4528704"/>
              <a:gd name="connsiteY392" fmla="*/ 1991591 h 3290454"/>
              <a:gd name="connsiteX393" fmla="*/ 3073978 w 4528704"/>
              <a:gd name="connsiteY393" fmla="*/ 1991591 h 3290454"/>
              <a:gd name="connsiteX394" fmla="*/ 3099955 w 4528704"/>
              <a:gd name="connsiteY394" fmla="*/ 1991591 h 3290454"/>
              <a:gd name="connsiteX395" fmla="*/ 1861705 w 4528704"/>
              <a:gd name="connsiteY395" fmla="*/ 2017568 h 3290454"/>
              <a:gd name="connsiteX396" fmla="*/ 1835727 w 4528704"/>
              <a:gd name="connsiteY396" fmla="*/ 1991591 h 3290454"/>
              <a:gd name="connsiteX397" fmla="*/ 1861705 w 4528704"/>
              <a:gd name="connsiteY397" fmla="*/ 2017568 h 3290454"/>
              <a:gd name="connsiteX398" fmla="*/ 1827068 w 4528704"/>
              <a:gd name="connsiteY398" fmla="*/ 2000250 h 3290454"/>
              <a:gd name="connsiteX399" fmla="*/ 1801091 w 4528704"/>
              <a:gd name="connsiteY399" fmla="*/ 1982932 h 3290454"/>
              <a:gd name="connsiteX400" fmla="*/ 1827068 w 4528704"/>
              <a:gd name="connsiteY400" fmla="*/ 2000250 h 3290454"/>
              <a:gd name="connsiteX401" fmla="*/ 1982932 w 4528704"/>
              <a:gd name="connsiteY401" fmla="*/ 2000250 h 3290454"/>
              <a:gd name="connsiteX402" fmla="*/ 1956955 w 4528704"/>
              <a:gd name="connsiteY402" fmla="*/ 1974273 h 3290454"/>
              <a:gd name="connsiteX403" fmla="*/ 1982932 w 4528704"/>
              <a:gd name="connsiteY403" fmla="*/ 1965614 h 3290454"/>
              <a:gd name="connsiteX404" fmla="*/ 1982932 w 4528704"/>
              <a:gd name="connsiteY404" fmla="*/ 2000250 h 3290454"/>
              <a:gd name="connsiteX405" fmla="*/ 3827319 w 4528704"/>
              <a:gd name="connsiteY405" fmla="*/ 1956955 h 3290454"/>
              <a:gd name="connsiteX406" fmla="*/ 3905250 w 4528704"/>
              <a:gd name="connsiteY406" fmla="*/ 2000250 h 3290454"/>
              <a:gd name="connsiteX407" fmla="*/ 3827319 w 4528704"/>
              <a:gd name="connsiteY407" fmla="*/ 1956955 h 3290454"/>
              <a:gd name="connsiteX408" fmla="*/ 3801341 w 4528704"/>
              <a:gd name="connsiteY408" fmla="*/ 1939636 h 3290454"/>
              <a:gd name="connsiteX409" fmla="*/ 3792682 w 4528704"/>
              <a:gd name="connsiteY409" fmla="*/ 1939636 h 3290454"/>
              <a:gd name="connsiteX410" fmla="*/ 3801341 w 4528704"/>
              <a:gd name="connsiteY410" fmla="*/ 1939636 h 3290454"/>
              <a:gd name="connsiteX411" fmla="*/ 3775364 w 4528704"/>
              <a:gd name="connsiteY411" fmla="*/ 1956955 h 3290454"/>
              <a:gd name="connsiteX412" fmla="*/ 3714750 w 4528704"/>
              <a:gd name="connsiteY412" fmla="*/ 1991591 h 3290454"/>
              <a:gd name="connsiteX413" fmla="*/ 3619500 w 4528704"/>
              <a:gd name="connsiteY413" fmla="*/ 1948296 h 3290454"/>
              <a:gd name="connsiteX414" fmla="*/ 3671455 w 4528704"/>
              <a:gd name="connsiteY414" fmla="*/ 1965614 h 3290454"/>
              <a:gd name="connsiteX415" fmla="*/ 3697432 w 4528704"/>
              <a:gd name="connsiteY415" fmla="*/ 1939636 h 3290454"/>
              <a:gd name="connsiteX416" fmla="*/ 3714750 w 4528704"/>
              <a:gd name="connsiteY416" fmla="*/ 1974273 h 3290454"/>
              <a:gd name="connsiteX417" fmla="*/ 3732069 w 4528704"/>
              <a:gd name="connsiteY417" fmla="*/ 1930977 h 3290454"/>
              <a:gd name="connsiteX418" fmla="*/ 3775364 w 4528704"/>
              <a:gd name="connsiteY418" fmla="*/ 1956955 h 3290454"/>
              <a:gd name="connsiteX419" fmla="*/ 1342159 w 4528704"/>
              <a:gd name="connsiteY419" fmla="*/ 1974273 h 3290454"/>
              <a:gd name="connsiteX420" fmla="*/ 1324841 w 4528704"/>
              <a:gd name="connsiteY420" fmla="*/ 2000250 h 3290454"/>
              <a:gd name="connsiteX421" fmla="*/ 1290205 w 4528704"/>
              <a:gd name="connsiteY421" fmla="*/ 2034886 h 3290454"/>
              <a:gd name="connsiteX422" fmla="*/ 1117023 w 4528704"/>
              <a:gd name="connsiteY422" fmla="*/ 2190750 h 3290454"/>
              <a:gd name="connsiteX423" fmla="*/ 1039091 w 4528704"/>
              <a:gd name="connsiteY423" fmla="*/ 2216727 h 3290454"/>
              <a:gd name="connsiteX424" fmla="*/ 1125682 w 4528704"/>
              <a:gd name="connsiteY424" fmla="*/ 2234046 h 3290454"/>
              <a:gd name="connsiteX425" fmla="*/ 1125682 w 4528704"/>
              <a:gd name="connsiteY425" fmla="*/ 2260023 h 3290454"/>
              <a:gd name="connsiteX426" fmla="*/ 995796 w 4528704"/>
              <a:gd name="connsiteY426" fmla="*/ 2268682 h 3290454"/>
              <a:gd name="connsiteX427" fmla="*/ 1125682 w 4528704"/>
              <a:gd name="connsiteY427" fmla="*/ 2277341 h 3290454"/>
              <a:gd name="connsiteX428" fmla="*/ 1099705 w 4528704"/>
              <a:gd name="connsiteY428" fmla="*/ 2329296 h 3290454"/>
              <a:gd name="connsiteX429" fmla="*/ 969818 w 4528704"/>
              <a:gd name="connsiteY429" fmla="*/ 2337955 h 3290454"/>
              <a:gd name="connsiteX430" fmla="*/ 961159 w 4528704"/>
              <a:gd name="connsiteY430" fmla="*/ 2355273 h 3290454"/>
              <a:gd name="connsiteX431" fmla="*/ 1091046 w 4528704"/>
              <a:gd name="connsiteY431" fmla="*/ 2381250 h 3290454"/>
              <a:gd name="connsiteX432" fmla="*/ 969818 w 4528704"/>
              <a:gd name="connsiteY432" fmla="*/ 2381250 h 3290454"/>
              <a:gd name="connsiteX433" fmla="*/ 883227 w 4528704"/>
              <a:gd name="connsiteY433" fmla="*/ 2268682 h 3290454"/>
              <a:gd name="connsiteX434" fmla="*/ 1333500 w 4528704"/>
              <a:gd name="connsiteY434" fmla="*/ 1930977 h 3290454"/>
              <a:gd name="connsiteX435" fmla="*/ 1342159 w 4528704"/>
              <a:gd name="connsiteY435" fmla="*/ 1974273 h 3290454"/>
              <a:gd name="connsiteX436" fmla="*/ 1593273 w 4528704"/>
              <a:gd name="connsiteY436" fmla="*/ 1974273 h 3290454"/>
              <a:gd name="connsiteX437" fmla="*/ 1584614 w 4528704"/>
              <a:gd name="connsiteY437" fmla="*/ 2000250 h 3290454"/>
              <a:gd name="connsiteX438" fmla="*/ 1203614 w 4528704"/>
              <a:gd name="connsiteY438" fmla="*/ 2268682 h 3290454"/>
              <a:gd name="connsiteX439" fmla="*/ 1177637 w 4528704"/>
              <a:gd name="connsiteY439" fmla="*/ 2199409 h 3290454"/>
              <a:gd name="connsiteX440" fmla="*/ 1220932 w 4528704"/>
              <a:gd name="connsiteY440" fmla="*/ 2130136 h 3290454"/>
              <a:gd name="connsiteX441" fmla="*/ 1281546 w 4528704"/>
              <a:gd name="connsiteY441" fmla="*/ 2078182 h 3290454"/>
              <a:gd name="connsiteX442" fmla="*/ 1342159 w 4528704"/>
              <a:gd name="connsiteY442" fmla="*/ 2043546 h 3290454"/>
              <a:gd name="connsiteX443" fmla="*/ 1394114 w 4528704"/>
              <a:gd name="connsiteY443" fmla="*/ 2026227 h 3290454"/>
              <a:gd name="connsiteX444" fmla="*/ 1411432 w 4528704"/>
              <a:gd name="connsiteY444" fmla="*/ 2000250 h 3290454"/>
              <a:gd name="connsiteX445" fmla="*/ 1472046 w 4528704"/>
              <a:gd name="connsiteY445" fmla="*/ 1965614 h 3290454"/>
              <a:gd name="connsiteX446" fmla="*/ 1489364 w 4528704"/>
              <a:gd name="connsiteY446" fmla="*/ 1982932 h 3290454"/>
              <a:gd name="connsiteX447" fmla="*/ 1584614 w 4528704"/>
              <a:gd name="connsiteY447" fmla="*/ 1922318 h 3290454"/>
              <a:gd name="connsiteX448" fmla="*/ 1593273 w 4528704"/>
              <a:gd name="connsiteY448" fmla="*/ 1974273 h 3290454"/>
              <a:gd name="connsiteX449" fmla="*/ 1316182 w 4528704"/>
              <a:gd name="connsiteY449" fmla="*/ 1922318 h 3290454"/>
              <a:gd name="connsiteX450" fmla="*/ 1316182 w 4528704"/>
              <a:gd name="connsiteY450" fmla="*/ 1913659 h 3290454"/>
              <a:gd name="connsiteX451" fmla="*/ 1316182 w 4528704"/>
              <a:gd name="connsiteY451" fmla="*/ 1922318 h 3290454"/>
              <a:gd name="connsiteX452" fmla="*/ 3593523 w 4528704"/>
              <a:gd name="connsiteY452" fmla="*/ 1896341 h 3290454"/>
              <a:gd name="connsiteX453" fmla="*/ 3584864 w 4528704"/>
              <a:gd name="connsiteY453" fmla="*/ 1913659 h 3290454"/>
              <a:gd name="connsiteX454" fmla="*/ 3558887 w 4528704"/>
              <a:gd name="connsiteY454" fmla="*/ 1887682 h 3290454"/>
              <a:gd name="connsiteX455" fmla="*/ 3593523 w 4528704"/>
              <a:gd name="connsiteY455" fmla="*/ 1896341 h 3290454"/>
              <a:gd name="connsiteX456" fmla="*/ 3342409 w 4528704"/>
              <a:gd name="connsiteY456" fmla="*/ 1905000 h 3290454"/>
              <a:gd name="connsiteX457" fmla="*/ 3368387 w 4528704"/>
              <a:gd name="connsiteY457" fmla="*/ 1930977 h 3290454"/>
              <a:gd name="connsiteX458" fmla="*/ 3325091 w 4528704"/>
              <a:gd name="connsiteY458" fmla="*/ 1930977 h 3290454"/>
              <a:gd name="connsiteX459" fmla="*/ 3307773 w 4528704"/>
              <a:gd name="connsiteY459" fmla="*/ 1913659 h 3290454"/>
              <a:gd name="connsiteX460" fmla="*/ 3368387 w 4528704"/>
              <a:gd name="connsiteY460" fmla="*/ 1887682 h 3290454"/>
              <a:gd name="connsiteX461" fmla="*/ 3342409 w 4528704"/>
              <a:gd name="connsiteY461" fmla="*/ 1905000 h 3290454"/>
              <a:gd name="connsiteX462" fmla="*/ 3515591 w 4528704"/>
              <a:gd name="connsiteY462" fmla="*/ 1887682 h 3290454"/>
              <a:gd name="connsiteX463" fmla="*/ 3472296 w 4528704"/>
              <a:gd name="connsiteY463" fmla="*/ 1922318 h 3290454"/>
              <a:gd name="connsiteX464" fmla="*/ 3411682 w 4528704"/>
              <a:gd name="connsiteY464" fmla="*/ 1879023 h 3290454"/>
              <a:gd name="connsiteX465" fmla="*/ 3515591 w 4528704"/>
              <a:gd name="connsiteY465" fmla="*/ 1887682 h 3290454"/>
              <a:gd name="connsiteX466" fmla="*/ 1402773 w 4528704"/>
              <a:gd name="connsiteY466" fmla="*/ 1965614 h 3290454"/>
              <a:gd name="connsiteX467" fmla="*/ 1402773 w 4528704"/>
              <a:gd name="connsiteY467" fmla="*/ 1870364 h 3290454"/>
              <a:gd name="connsiteX468" fmla="*/ 1402773 w 4528704"/>
              <a:gd name="connsiteY468" fmla="*/ 1965614 h 3290454"/>
              <a:gd name="connsiteX469" fmla="*/ 3723409 w 4528704"/>
              <a:gd name="connsiteY469" fmla="*/ 1870364 h 3290454"/>
              <a:gd name="connsiteX470" fmla="*/ 3723409 w 4528704"/>
              <a:gd name="connsiteY470" fmla="*/ 1922318 h 3290454"/>
              <a:gd name="connsiteX471" fmla="*/ 3697432 w 4528704"/>
              <a:gd name="connsiteY471" fmla="*/ 1879023 h 3290454"/>
              <a:gd name="connsiteX472" fmla="*/ 3688773 w 4528704"/>
              <a:gd name="connsiteY472" fmla="*/ 1896341 h 3290454"/>
              <a:gd name="connsiteX473" fmla="*/ 3662796 w 4528704"/>
              <a:gd name="connsiteY473" fmla="*/ 1870364 h 3290454"/>
              <a:gd name="connsiteX474" fmla="*/ 3654137 w 4528704"/>
              <a:gd name="connsiteY474" fmla="*/ 1887682 h 3290454"/>
              <a:gd name="connsiteX475" fmla="*/ 3610841 w 4528704"/>
              <a:gd name="connsiteY475" fmla="*/ 1861705 h 3290454"/>
              <a:gd name="connsiteX476" fmla="*/ 3723409 w 4528704"/>
              <a:gd name="connsiteY476" fmla="*/ 1870364 h 3290454"/>
              <a:gd name="connsiteX477" fmla="*/ 2978728 w 4528704"/>
              <a:gd name="connsiteY477" fmla="*/ 2043546 h 3290454"/>
              <a:gd name="connsiteX478" fmla="*/ 2944091 w 4528704"/>
              <a:gd name="connsiteY478" fmla="*/ 2121477 h 3290454"/>
              <a:gd name="connsiteX479" fmla="*/ 3186546 w 4528704"/>
              <a:gd name="connsiteY479" fmla="*/ 1835727 h 3290454"/>
              <a:gd name="connsiteX480" fmla="*/ 2978728 w 4528704"/>
              <a:gd name="connsiteY480" fmla="*/ 2043546 h 3290454"/>
              <a:gd name="connsiteX481" fmla="*/ 1446068 w 4528704"/>
              <a:gd name="connsiteY481" fmla="*/ 1939636 h 3290454"/>
              <a:gd name="connsiteX482" fmla="*/ 1472046 w 4528704"/>
              <a:gd name="connsiteY482" fmla="*/ 1827068 h 3290454"/>
              <a:gd name="connsiteX483" fmla="*/ 1472046 w 4528704"/>
              <a:gd name="connsiteY483" fmla="*/ 1939636 h 3290454"/>
              <a:gd name="connsiteX484" fmla="*/ 1446068 w 4528704"/>
              <a:gd name="connsiteY484" fmla="*/ 1939636 h 3290454"/>
              <a:gd name="connsiteX485" fmla="*/ 1420091 w 4528704"/>
              <a:gd name="connsiteY485" fmla="*/ 1827068 h 3290454"/>
              <a:gd name="connsiteX486" fmla="*/ 1420091 w 4528704"/>
              <a:gd name="connsiteY486" fmla="*/ 1965614 h 3290454"/>
              <a:gd name="connsiteX487" fmla="*/ 1420091 w 4528704"/>
              <a:gd name="connsiteY487" fmla="*/ 1827068 h 3290454"/>
              <a:gd name="connsiteX488" fmla="*/ 3368387 w 4528704"/>
              <a:gd name="connsiteY488" fmla="*/ 1861705 h 3290454"/>
              <a:gd name="connsiteX489" fmla="*/ 3125932 w 4528704"/>
              <a:gd name="connsiteY489" fmla="*/ 2060864 h 3290454"/>
              <a:gd name="connsiteX490" fmla="*/ 3117273 w 4528704"/>
              <a:gd name="connsiteY490" fmla="*/ 2034886 h 3290454"/>
              <a:gd name="connsiteX491" fmla="*/ 3169228 w 4528704"/>
              <a:gd name="connsiteY491" fmla="*/ 1939636 h 3290454"/>
              <a:gd name="connsiteX492" fmla="*/ 3368387 w 4528704"/>
              <a:gd name="connsiteY492" fmla="*/ 1801091 h 3290454"/>
              <a:gd name="connsiteX493" fmla="*/ 3368387 w 4528704"/>
              <a:gd name="connsiteY493" fmla="*/ 1861705 h 3290454"/>
              <a:gd name="connsiteX494" fmla="*/ 3255819 w 4528704"/>
              <a:gd name="connsiteY494" fmla="*/ 1844386 h 3290454"/>
              <a:gd name="connsiteX495" fmla="*/ 3255819 w 4528704"/>
              <a:gd name="connsiteY495" fmla="*/ 1801091 h 3290454"/>
              <a:gd name="connsiteX496" fmla="*/ 3255819 w 4528704"/>
              <a:gd name="connsiteY496" fmla="*/ 1844386 h 3290454"/>
              <a:gd name="connsiteX497" fmla="*/ 1480705 w 4528704"/>
              <a:gd name="connsiteY497" fmla="*/ 1792432 h 3290454"/>
              <a:gd name="connsiteX498" fmla="*/ 1506682 w 4528704"/>
              <a:gd name="connsiteY498" fmla="*/ 1827068 h 3290454"/>
              <a:gd name="connsiteX499" fmla="*/ 1524000 w 4528704"/>
              <a:gd name="connsiteY499" fmla="*/ 1896341 h 3290454"/>
              <a:gd name="connsiteX500" fmla="*/ 1506682 w 4528704"/>
              <a:gd name="connsiteY500" fmla="*/ 1922318 h 3290454"/>
              <a:gd name="connsiteX501" fmla="*/ 1446068 w 4528704"/>
              <a:gd name="connsiteY501" fmla="*/ 1792432 h 3290454"/>
              <a:gd name="connsiteX502" fmla="*/ 1480705 w 4528704"/>
              <a:gd name="connsiteY502" fmla="*/ 1792432 h 3290454"/>
              <a:gd name="connsiteX503" fmla="*/ 1853046 w 4528704"/>
              <a:gd name="connsiteY503" fmla="*/ 1844386 h 3290454"/>
              <a:gd name="connsiteX504" fmla="*/ 1827068 w 4528704"/>
              <a:gd name="connsiteY504" fmla="*/ 1844386 h 3290454"/>
              <a:gd name="connsiteX505" fmla="*/ 1827068 w 4528704"/>
              <a:gd name="connsiteY505" fmla="*/ 1766455 h 3290454"/>
              <a:gd name="connsiteX506" fmla="*/ 1853046 w 4528704"/>
              <a:gd name="connsiteY506" fmla="*/ 1766455 h 3290454"/>
              <a:gd name="connsiteX507" fmla="*/ 1853046 w 4528704"/>
              <a:gd name="connsiteY507" fmla="*/ 1844386 h 3290454"/>
              <a:gd name="connsiteX508" fmla="*/ 1801091 w 4528704"/>
              <a:gd name="connsiteY508" fmla="*/ 1766455 h 3290454"/>
              <a:gd name="connsiteX509" fmla="*/ 1801091 w 4528704"/>
              <a:gd name="connsiteY509" fmla="*/ 1835727 h 3290454"/>
              <a:gd name="connsiteX510" fmla="*/ 1775114 w 4528704"/>
              <a:gd name="connsiteY510" fmla="*/ 1835727 h 3290454"/>
              <a:gd name="connsiteX511" fmla="*/ 1775114 w 4528704"/>
              <a:gd name="connsiteY511" fmla="*/ 1766455 h 3290454"/>
              <a:gd name="connsiteX512" fmla="*/ 1801091 w 4528704"/>
              <a:gd name="connsiteY512" fmla="*/ 1766455 h 3290454"/>
              <a:gd name="connsiteX513" fmla="*/ 1368137 w 4528704"/>
              <a:gd name="connsiteY513" fmla="*/ 1757796 h 3290454"/>
              <a:gd name="connsiteX514" fmla="*/ 1359477 w 4528704"/>
              <a:gd name="connsiteY514" fmla="*/ 1827068 h 3290454"/>
              <a:gd name="connsiteX515" fmla="*/ 1333500 w 4528704"/>
              <a:gd name="connsiteY515" fmla="*/ 1827068 h 3290454"/>
              <a:gd name="connsiteX516" fmla="*/ 1342159 w 4528704"/>
              <a:gd name="connsiteY516" fmla="*/ 1757796 h 3290454"/>
              <a:gd name="connsiteX517" fmla="*/ 1368137 w 4528704"/>
              <a:gd name="connsiteY517" fmla="*/ 1757796 h 3290454"/>
              <a:gd name="connsiteX518" fmla="*/ 3299114 w 4528704"/>
              <a:gd name="connsiteY518" fmla="*/ 1792432 h 3290454"/>
              <a:gd name="connsiteX519" fmla="*/ 3273137 w 4528704"/>
              <a:gd name="connsiteY519" fmla="*/ 1818409 h 3290454"/>
              <a:gd name="connsiteX520" fmla="*/ 3273137 w 4528704"/>
              <a:gd name="connsiteY520" fmla="*/ 1749136 h 3290454"/>
              <a:gd name="connsiteX521" fmla="*/ 3299114 w 4528704"/>
              <a:gd name="connsiteY521" fmla="*/ 1792432 h 3290454"/>
              <a:gd name="connsiteX522" fmla="*/ 1757796 w 4528704"/>
              <a:gd name="connsiteY522" fmla="*/ 1757796 h 3290454"/>
              <a:gd name="connsiteX523" fmla="*/ 1757796 w 4528704"/>
              <a:gd name="connsiteY523" fmla="*/ 1827068 h 3290454"/>
              <a:gd name="connsiteX524" fmla="*/ 1731818 w 4528704"/>
              <a:gd name="connsiteY524" fmla="*/ 1827068 h 3290454"/>
              <a:gd name="connsiteX525" fmla="*/ 1731818 w 4528704"/>
              <a:gd name="connsiteY525" fmla="*/ 1749136 h 3290454"/>
              <a:gd name="connsiteX526" fmla="*/ 1757796 w 4528704"/>
              <a:gd name="connsiteY526" fmla="*/ 1757796 h 3290454"/>
              <a:gd name="connsiteX527" fmla="*/ 1697182 w 4528704"/>
              <a:gd name="connsiteY527" fmla="*/ 1818409 h 3290454"/>
              <a:gd name="connsiteX528" fmla="*/ 1671205 w 4528704"/>
              <a:gd name="connsiteY528" fmla="*/ 1818409 h 3290454"/>
              <a:gd name="connsiteX529" fmla="*/ 1679864 w 4528704"/>
              <a:gd name="connsiteY529" fmla="*/ 1740477 h 3290454"/>
              <a:gd name="connsiteX530" fmla="*/ 1697182 w 4528704"/>
              <a:gd name="connsiteY530" fmla="*/ 1818409 h 3290454"/>
              <a:gd name="connsiteX531" fmla="*/ 1584614 w 4528704"/>
              <a:gd name="connsiteY531" fmla="*/ 1731818 h 3290454"/>
              <a:gd name="connsiteX532" fmla="*/ 1584614 w 4528704"/>
              <a:gd name="connsiteY532" fmla="*/ 1801091 h 3290454"/>
              <a:gd name="connsiteX533" fmla="*/ 1541318 w 4528704"/>
              <a:gd name="connsiteY533" fmla="*/ 1801091 h 3290454"/>
              <a:gd name="connsiteX534" fmla="*/ 1541318 w 4528704"/>
              <a:gd name="connsiteY534" fmla="*/ 1731818 h 3290454"/>
              <a:gd name="connsiteX535" fmla="*/ 1584614 w 4528704"/>
              <a:gd name="connsiteY535" fmla="*/ 1731818 h 3290454"/>
              <a:gd name="connsiteX536" fmla="*/ 1350818 w 4528704"/>
              <a:gd name="connsiteY536" fmla="*/ 1723159 h 3290454"/>
              <a:gd name="connsiteX537" fmla="*/ 1316182 w 4528704"/>
              <a:gd name="connsiteY537" fmla="*/ 1723159 h 3290454"/>
              <a:gd name="connsiteX538" fmla="*/ 1350818 w 4528704"/>
              <a:gd name="connsiteY538" fmla="*/ 1723159 h 3290454"/>
              <a:gd name="connsiteX539" fmla="*/ 3325091 w 4528704"/>
              <a:gd name="connsiteY539" fmla="*/ 1757796 h 3290454"/>
              <a:gd name="connsiteX540" fmla="*/ 3316432 w 4528704"/>
              <a:gd name="connsiteY540" fmla="*/ 1792432 h 3290454"/>
              <a:gd name="connsiteX541" fmla="*/ 3264478 w 4528704"/>
              <a:gd name="connsiteY541" fmla="*/ 1723159 h 3290454"/>
              <a:gd name="connsiteX542" fmla="*/ 3299114 w 4528704"/>
              <a:gd name="connsiteY542" fmla="*/ 1714500 h 3290454"/>
              <a:gd name="connsiteX543" fmla="*/ 3325091 w 4528704"/>
              <a:gd name="connsiteY543" fmla="*/ 1757796 h 3290454"/>
              <a:gd name="connsiteX544" fmla="*/ 3576205 w 4528704"/>
              <a:gd name="connsiteY544" fmla="*/ 1757796 h 3290454"/>
              <a:gd name="connsiteX545" fmla="*/ 3576205 w 4528704"/>
              <a:gd name="connsiteY545" fmla="*/ 1705841 h 3290454"/>
              <a:gd name="connsiteX546" fmla="*/ 3576205 w 4528704"/>
              <a:gd name="connsiteY546" fmla="*/ 1757796 h 3290454"/>
              <a:gd name="connsiteX547" fmla="*/ 1359477 w 4528704"/>
              <a:gd name="connsiteY547" fmla="*/ 1714500 h 3290454"/>
              <a:gd name="connsiteX548" fmla="*/ 1472046 w 4528704"/>
              <a:gd name="connsiteY548" fmla="*/ 1705841 h 3290454"/>
              <a:gd name="connsiteX549" fmla="*/ 1359477 w 4528704"/>
              <a:gd name="connsiteY549" fmla="*/ 1714500 h 3290454"/>
              <a:gd name="connsiteX550" fmla="*/ 3541569 w 4528704"/>
              <a:gd name="connsiteY550" fmla="*/ 1697182 h 3290454"/>
              <a:gd name="connsiteX551" fmla="*/ 3541569 w 4528704"/>
              <a:gd name="connsiteY551" fmla="*/ 1749136 h 3290454"/>
              <a:gd name="connsiteX552" fmla="*/ 3515591 w 4528704"/>
              <a:gd name="connsiteY552" fmla="*/ 1749136 h 3290454"/>
              <a:gd name="connsiteX553" fmla="*/ 3515591 w 4528704"/>
              <a:gd name="connsiteY553" fmla="*/ 1697182 h 3290454"/>
              <a:gd name="connsiteX554" fmla="*/ 3541569 w 4528704"/>
              <a:gd name="connsiteY554" fmla="*/ 1697182 h 3290454"/>
              <a:gd name="connsiteX555" fmla="*/ 3212523 w 4528704"/>
              <a:gd name="connsiteY555" fmla="*/ 1697182 h 3290454"/>
              <a:gd name="connsiteX556" fmla="*/ 3212523 w 4528704"/>
              <a:gd name="connsiteY556" fmla="*/ 1740477 h 3290454"/>
              <a:gd name="connsiteX557" fmla="*/ 3195205 w 4528704"/>
              <a:gd name="connsiteY557" fmla="*/ 1740477 h 3290454"/>
              <a:gd name="connsiteX558" fmla="*/ 3195205 w 4528704"/>
              <a:gd name="connsiteY558" fmla="*/ 1697182 h 3290454"/>
              <a:gd name="connsiteX559" fmla="*/ 3212523 w 4528704"/>
              <a:gd name="connsiteY559" fmla="*/ 1697182 h 3290454"/>
              <a:gd name="connsiteX560" fmla="*/ 1870364 w 4528704"/>
              <a:gd name="connsiteY560" fmla="*/ 1740477 h 3290454"/>
              <a:gd name="connsiteX561" fmla="*/ 1861705 w 4528704"/>
              <a:gd name="connsiteY561" fmla="*/ 1922318 h 3290454"/>
              <a:gd name="connsiteX562" fmla="*/ 1887682 w 4528704"/>
              <a:gd name="connsiteY562" fmla="*/ 1956955 h 3290454"/>
              <a:gd name="connsiteX563" fmla="*/ 1844387 w 4528704"/>
              <a:gd name="connsiteY563" fmla="*/ 1930977 h 3290454"/>
              <a:gd name="connsiteX564" fmla="*/ 1818409 w 4528704"/>
              <a:gd name="connsiteY564" fmla="*/ 1930977 h 3290454"/>
              <a:gd name="connsiteX565" fmla="*/ 1827068 w 4528704"/>
              <a:gd name="connsiteY565" fmla="*/ 1965614 h 3290454"/>
              <a:gd name="connsiteX566" fmla="*/ 1792432 w 4528704"/>
              <a:gd name="connsiteY566" fmla="*/ 1956955 h 3290454"/>
              <a:gd name="connsiteX567" fmla="*/ 1775114 w 4528704"/>
              <a:gd name="connsiteY567" fmla="*/ 1974273 h 3290454"/>
              <a:gd name="connsiteX568" fmla="*/ 1792432 w 4528704"/>
              <a:gd name="connsiteY568" fmla="*/ 1991591 h 3290454"/>
              <a:gd name="connsiteX569" fmla="*/ 1783773 w 4528704"/>
              <a:gd name="connsiteY569" fmla="*/ 2017568 h 3290454"/>
              <a:gd name="connsiteX570" fmla="*/ 1749137 w 4528704"/>
              <a:gd name="connsiteY570" fmla="*/ 1991591 h 3290454"/>
              <a:gd name="connsiteX571" fmla="*/ 1697182 w 4528704"/>
              <a:gd name="connsiteY571" fmla="*/ 2026227 h 3290454"/>
              <a:gd name="connsiteX572" fmla="*/ 1723159 w 4528704"/>
              <a:gd name="connsiteY572" fmla="*/ 2052205 h 3290454"/>
              <a:gd name="connsiteX573" fmla="*/ 1671205 w 4528704"/>
              <a:gd name="connsiteY573" fmla="*/ 2052205 h 3290454"/>
              <a:gd name="connsiteX574" fmla="*/ 1636568 w 4528704"/>
              <a:gd name="connsiteY574" fmla="*/ 2078182 h 3290454"/>
              <a:gd name="connsiteX575" fmla="*/ 1645227 w 4528704"/>
              <a:gd name="connsiteY575" fmla="*/ 1697182 h 3290454"/>
              <a:gd name="connsiteX576" fmla="*/ 1870364 w 4528704"/>
              <a:gd name="connsiteY576" fmla="*/ 1740477 h 3290454"/>
              <a:gd name="connsiteX577" fmla="*/ 3498273 w 4528704"/>
              <a:gd name="connsiteY577" fmla="*/ 1688523 h 3290454"/>
              <a:gd name="connsiteX578" fmla="*/ 3498273 w 4528704"/>
              <a:gd name="connsiteY578" fmla="*/ 1749136 h 3290454"/>
              <a:gd name="connsiteX579" fmla="*/ 3480955 w 4528704"/>
              <a:gd name="connsiteY579" fmla="*/ 1749136 h 3290454"/>
              <a:gd name="connsiteX580" fmla="*/ 3480955 w 4528704"/>
              <a:gd name="connsiteY580" fmla="*/ 1688523 h 3290454"/>
              <a:gd name="connsiteX581" fmla="*/ 3498273 w 4528704"/>
              <a:gd name="connsiteY581" fmla="*/ 1688523 h 3290454"/>
              <a:gd name="connsiteX582" fmla="*/ 1480705 w 4528704"/>
              <a:gd name="connsiteY582" fmla="*/ 1697182 h 3290454"/>
              <a:gd name="connsiteX583" fmla="*/ 1593273 w 4528704"/>
              <a:gd name="connsiteY583" fmla="*/ 1688523 h 3290454"/>
              <a:gd name="connsiteX584" fmla="*/ 1480705 w 4528704"/>
              <a:gd name="connsiteY584" fmla="*/ 1697182 h 3290454"/>
              <a:gd name="connsiteX585" fmla="*/ 1324841 w 4528704"/>
              <a:gd name="connsiteY585" fmla="*/ 1697182 h 3290454"/>
              <a:gd name="connsiteX586" fmla="*/ 1359477 w 4528704"/>
              <a:gd name="connsiteY586" fmla="*/ 1688523 h 3290454"/>
              <a:gd name="connsiteX587" fmla="*/ 1324841 w 4528704"/>
              <a:gd name="connsiteY587" fmla="*/ 1697182 h 3290454"/>
              <a:gd name="connsiteX588" fmla="*/ 3463637 w 4528704"/>
              <a:gd name="connsiteY588" fmla="*/ 1688523 h 3290454"/>
              <a:gd name="connsiteX589" fmla="*/ 3463637 w 4528704"/>
              <a:gd name="connsiteY589" fmla="*/ 1740477 h 3290454"/>
              <a:gd name="connsiteX590" fmla="*/ 3437659 w 4528704"/>
              <a:gd name="connsiteY590" fmla="*/ 1740477 h 3290454"/>
              <a:gd name="connsiteX591" fmla="*/ 3446319 w 4528704"/>
              <a:gd name="connsiteY591" fmla="*/ 1679864 h 3290454"/>
              <a:gd name="connsiteX592" fmla="*/ 3463637 w 4528704"/>
              <a:gd name="connsiteY592" fmla="*/ 1688523 h 3290454"/>
              <a:gd name="connsiteX593" fmla="*/ 3359728 w 4528704"/>
              <a:gd name="connsiteY593" fmla="*/ 1731818 h 3290454"/>
              <a:gd name="connsiteX594" fmla="*/ 3342409 w 4528704"/>
              <a:gd name="connsiteY594" fmla="*/ 1731818 h 3290454"/>
              <a:gd name="connsiteX595" fmla="*/ 3342409 w 4528704"/>
              <a:gd name="connsiteY595" fmla="*/ 1679864 h 3290454"/>
              <a:gd name="connsiteX596" fmla="*/ 3359728 w 4528704"/>
              <a:gd name="connsiteY596" fmla="*/ 1671205 h 3290454"/>
              <a:gd name="connsiteX597" fmla="*/ 3359728 w 4528704"/>
              <a:gd name="connsiteY597" fmla="*/ 1731818 h 3290454"/>
              <a:gd name="connsiteX598" fmla="*/ 1385455 w 4528704"/>
              <a:gd name="connsiteY598" fmla="*/ 1688523 h 3290454"/>
              <a:gd name="connsiteX599" fmla="*/ 1411432 w 4528704"/>
              <a:gd name="connsiteY599" fmla="*/ 1688523 h 3290454"/>
              <a:gd name="connsiteX600" fmla="*/ 1385455 w 4528704"/>
              <a:gd name="connsiteY600" fmla="*/ 1688523 h 3290454"/>
              <a:gd name="connsiteX601" fmla="*/ 3238500 w 4528704"/>
              <a:gd name="connsiteY601" fmla="*/ 1662546 h 3290454"/>
              <a:gd name="connsiteX602" fmla="*/ 3203864 w 4528704"/>
              <a:gd name="connsiteY602" fmla="*/ 1662546 h 3290454"/>
              <a:gd name="connsiteX603" fmla="*/ 3238500 w 4528704"/>
              <a:gd name="connsiteY603" fmla="*/ 1662546 h 3290454"/>
              <a:gd name="connsiteX604" fmla="*/ 1524000 w 4528704"/>
              <a:gd name="connsiteY604" fmla="*/ 1662546 h 3290454"/>
              <a:gd name="connsiteX605" fmla="*/ 1498023 w 4528704"/>
              <a:gd name="connsiteY605" fmla="*/ 1662546 h 3290454"/>
              <a:gd name="connsiteX606" fmla="*/ 1524000 w 4528704"/>
              <a:gd name="connsiteY606" fmla="*/ 1662546 h 3290454"/>
              <a:gd name="connsiteX607" fmla="*/ 3584864 w 4528704"/>
              <a:gd name="connsiteY607" fmla="*/ 1688523 h 3290454"/>
              <a:gd name="connsiteX608" fmla="*/ 3593523 w 4528704"/>
              <a:gd name="connsiteY608" fmla="*/ 1861705 h 3290454"/>
              <a:gd name="connsiteX609" fmla="*/ 3411682 w 4528704"/>
              <a:gd name="connsiteY609" fmla="*/ 1861705 h 3290454"/>
              <a:gd name="connsiteX610" fmla="*/ 3411682 w 4528704"/>
              <a:gd name="connsiteY610" fmla="*/ 1653886 h 3290454"/>
              <a:gd name="connsiteX611" fmla="*/ 3584864 w 4528704"/>
              <a:gd name="connsiteY611" fmla="*/ 1688523 h 3290454"/>
              <a:gd name="connsiteX612" fmla="*/ 3316432 w 4528704"/>
              <a:gd name="connsiteY612" fmla="*/ 1653886 h 3290454"/>
              <a:gd name="connsiteX613" fmla="*/ 3273137 w 4528704"/>
              <a:gd name="connsiteY613" fmla="*/ 1653886 h 3290454"/>
              <a:gd name="connsiteX614" fmla="*/ 3316432 w 4528704"/>
              <a:gd name="connsiteY614" fmla="*/ 1653886 h 3290454"/>
              <a:gd name="connsiteX615" fmla="*/ 1549977 w 4528704"/>
              <a:gd name="connsiteY615" fmla="*/ 1662546 h 3290454"/>
              <a:gd name="connsiteX616" fmla="*/ 1575955 w 4528704"/>
              <a:gd name="connsiteY616" fmla="*/ 1662546 h 3290454"/>
              <a:gd name="connsiteX617" fmla="*/ 1549977 w 4528704"/>
              <a:gd name="connsiteY617" fmla="*/ 1662546 h 3290454"/>
              <a:gd name="connsiteX618" fmla="*/ 3368387 w 4528704"/>
              <a:gd name="connsiteY618" fmla="*/ 1645227 h 3290454"/>
              <a:gd name="connsiteX619" fmla="*/ 3333750 w 4528704"/>
              <a:gd name="connsiteY619" fmla="*/ 1645227 h 3290454"/>
              <a:gd name="connsiteX620" fmla="*/ 3368387 w 4528704"/>
              <a:gd name="connsiteY620" fmla="*/ 1645227 h 3290454"/>
              <a:gd name="connsiteX621" fmla="*/ 3203864 w 4528704"/>
              <a:gd name="connsiteY621" fmla="*/ 1645227 h 3290454"/>
              <a:gd name="connsiteX622" fmla="*/ 3203864 w 4528704"/>
              <a:gd name="connsiteY622" fmla="*/ 1636568 h 3290454"/>
              <a:gd name="connsiteX623" fmla="*/ 3203864 w 4528704"/>
              <a:gd name="connsiteY623" fmla="*/ 1645227 h 3290454"/>
              <a:gd name="connsiteX624" fmla="*/ 3325091 w 4528704"/>
              <a:gd name="connsiteY624" fmla="*/ 1627909 h 3290454"/>
              <a:gd name="connsiteX625" fmla="*/ 3325091 w 4528704"/>
              <a:gd name="connsiteY625" fmla="*/ 1619250 h 3290454"/>
              <a:gd name="connsiteX626" fmla="*/ 3325091 w 4528704"/>
              <a:gd name="connsiteY626" fmla="*/ 1627909 h 3290454"/>
              <a:gd name="connsiteX627" fmla="*/ 1723159 w 4528704"/>
              <a:gd name="connsiteY627" fmla="*/ 1627909 h 3290454"/>
              <a:gd name="connsiteX628" fmla="*/ 1801091 w 4528704"/>
              <a:gd name="connsiteY628" fmla="*/ 1653886 h 3290454"/>
              <a:gd name="connsiteX629" fmla="*/ 1861705 w 4528704"/>
              <a:gd name="connsiteY629" fmla="*/ 1671205 h 3290454"/>
              <a:gd name="connsiteX630" fmla="*/ 1861705 w 4528704"/>
              <a:gd name="connsiteY630" fmla="*/ 1723159 h 3290454"/>
              <a:gd name="connsiteX631" fmla="*/ 1861705 w 4528704"/>
              <a:gd name="connsiteY631" fmla="*/ 1688523 h 3290454"/>
              <a:gd name="connsiteX632" fmla="*/ 1827068 w 4528704"/>
              <a:gd name="connsiteY632" fmla="*/ 1679864 h 3290454"/>
              <a:gd name="connsiteX633" fmla="*/ 1783773 w 4528704"/>
              <a:gd name="connsiteY633" fmla="*/ 1705841 h 3290454"/>
              <a:gd name="connsiteX634" fmla="*/ 1818409 w 4528704"/>
              <a:gd name="connsiteY634" fmla="*/ 1679864 h 3290454"/>
              <a:gd name="connsiteX635" fmla="*/ 1792432 w 4528704"/>
              <a:gd name="connsiteY635" fmla="*/ 1671205 h 3290454"/>
              <a:gd name="connsiteX636" fmla="*/ 1749137 w 4528704"/>
              <a:gd name="connsiteY636" fmla="*/ 1697182 h 3290454"/>
              <a:gd name="connsiteX637" fmla="*/ 1775114 w 4528704"/>
              <a:gd name="connsiteY637" fmla="*/ 1688523 h 3290454"/>
              <a:gd name="connsiteX638" fmla="*/ 1757796 w 4528704"/>
              <a:gd name="connsiteY638" fmla="*/ 1662546 h 3290454"/>
              <a:gd name="connsiteX639" fmla="*/ 1705841 w 4528704"/>
              <a:gd name="connsiteY639" fmla="*/ 1688523 h 3290454"/>
              <a:gd name="connsiteX640" fmla="*/ 1740477 w 4528704"/>
              <a:gd name="connsiteY640" fmla="*/ 1679864 h 3290454"/>
              <a:gd name="connsiteX641" fmla="*/ 1714500 w 4528704"/>
              <a:gd name="connsiteY641" fmla="*/ 1653886 h 3290454"/>
              <a:gd name="connsiteX642" fmla="*/ 1671205 w 4528704"/>
              <a:gd name="connsiteY642" fmla="*/ 1679864 h 3290454"/>
              <a:gd name="connsiteX643" fmla="*/ 1697182 w 4528704"/>
              <a:gd name="connsiteY643" fmla="*/ 1671205 h 3290454"/>
              <a:gd name="connsiteX644" fmla="*/ 1697182 w 4528704"/>
              <a:gd name="connsiteY644" fmla="*/ 1645227 h 3290454"/>
              <a:gd name="connsiteX645" fmla="*/ 1662546 w 4528704"/>
              <a:gd name="connsiteY645" fmla="*/ 1636568 h 3290454"/>
              <a:gd name="connsiteX646" fmla="*/ 1645227 w 4528704"/>
              <a:gd name="connsiteY646" fmla="*/ 1653886 h 3290454"/>
              <a:gd name="connsiteX647" fmla="*/ 1662546 w 4528704"/>
              <a:gd name="connsiteY647" fmla="*/ 1671205 h 3290454"/>
              <a:gd name="connsiteX648" fmla="*/ 1636568 w 4528704"/>
              <a:gd name="connsiteY648" fmla="*/ 1610591 h 3290454"/>
              <a:gd name="connsiteX649" fmla="*/ 1688523 w 4528704"/>
              <a:gd name="connsiteY649" fmla="*/ 1645227 h 3290454"/>
              <a:gd name="connsiteX650" fmla="*/ 1723159 w 4528704"/>
              <a:gd name="connsiteY650" fmla="*/ 1627909 h 3290454"/>
              <a:gd name="connsiteX651" fmla="*/ 3758046 w 4528704"/>
              <a:gd name="connsiteY651" fmla="*/ 1619250 h 3290454"/>
              <a:gd name="connsiteX652" fmla="*/ 3801341 w 4528704"/>
              <a:gd name="connsiteY652" fmla="*/ 1584614 h 3290454"/>
              <a:gd name="connsiteX653" fmla="*/ 3758046 w 4528704"/>
              <a:gd name="connsiteY653" fmla="*/ 1619250 h 3290454"/>
              <a:gd name="connsiteX654" fmla="*/ 3446319 w 4528704"/>
              <a:gd name="connsiteY654" fmla="*/ 1610591 h 3290454"/>
              <a:gd name="connsiteX655" fmla="*/ 3472296 w 4528704"/>
              <a:gd name="connsiteY655" fmla="*/ 1593273 h 3290454"/>
              <a:gd name="connsiteX656" fmla="*/ 3506932 w 4528704"/>
              <a:gd name="connsiteY656" fmla="*/ 1627909 h 3290454"/>
              <a:gd name="connsiteX657" fmla="*/ 3532909 w 4528704"/>
              <a:gd name="connsiteY657" fmla="*/ 1610591 h 3290454"/>
              <a:gd name="connsiteX658" fmla="*/ 3576205 w 4528704"/>
              <a:gd name="connsiteY658" fmla="*/ 1627909 h 3290454"/>
              <a:gd name="connsiteX659" fmla="*/ 3584864 w 4528704"/>
              <a:gd name="connsiteY659" fmla="*/ 1627909 h 3290454"/>
              <a:gd name="connsiteX660" fmla="*/ 3584864 w 4528704"/>
              <a:gd name="connsiteY660" fmla="*/ 1653886 h 3290454"/>
              <a:gd name="connsiteX661" fmla="*/ 3532909 w 4528704"/>
              <a:gd name="connsiteY661" fmla="*/ 1627909 h 3290454"/>
              <a:gd name="connsiteX662" fmla="*/ 3515591 w 4528704"/>
              <a:gd name="connsiteY662" fmla="*/ 1645227 h 3290454"/>
              <a:gd name="connsiteX663" fmla="*/ 3532909 w 4528704"/>
              <a:gd name="connsiteY663" fmla="*/ 1653886 h 3290454"/>
              <a:gd name="connsiteX664" fmla="*/ 3506932 w 4528704"/>
              <a:gd name="connsiteY664" fmla="*/ 1627909 h 3290454"/>
              <a:gd name="connsiteX665" fmla="*/ 3472296 w 4528704"/>
              <a:gd name="connsiteY665" fmla="*/ 1645227 h 3290454"/>
              <a:gd name="connsiteX666" fmla="*/ 3489614 w 4528704"/>
              <a:gd name="connsiteY666" fmla="*/ 1627909 h 3290454"/>
              <a:gd name="connsiteX667" fmla="*/ 3472296 w 4528704"/>
              <a:gd name="connsiteY667" fmla="*/ 1619250 h 3290454"/>
              <a:gd name="connsiteX668" fmla="*/ 3463637 w 4528704"/>
              <a:gd name="connsiteY668" fmla="*/ 1636568 h 3290454"/>
              <a:gd name="connsiteX669" fmla="*/ 3437659 w 4528704"/>
              <a:gd name="connsiteY669" fmla="*/ 1636568 h 3290454"/>
              <a:gd name="connsiteX670" fmla="*/ 3454978 w 4528704"/>
              <a:gd name="connsiteY670" fmla="*/ 1619250 h 3290454"/>
              <a:gd name="connsiteX671" fmla="*/ 3429000 w 4528704"/>
              <a:gd name="connsiteY671" fmla="*/ 1610591 h 3290454"/>
              <a:gd name="connsiteX672" fmla="*/ 3411682 w 4528704"/>
              <a:gd name="connsiteY672" fmla="*/ 1627909 h 3290454"/>
              <a:gd name="connsiteX673" fmla="*/ 3411682 w 4528704"/>
              <a:gd name="connsiteY673" fmla="*/ 1584614 h 3290454"/>
              <a:gd name="connsiteX674" fmla="*/ 3446319 w 4528704"/>
              <a:gd name="connsiteY674" fmla="*/ 1610591 h 3290454"/>
              <a:gd name="connsiteX675" fmla="*/ 3835978 w 4528704"/>
              <a:gd name="connsiteY675" fmla="*/ 1601932 h 3290454"/>
              <a:gd name="connsiteX676" fmla="*/ 3870614 w 4528704"/>
              <a:gd name="connsiteY676" fmla="*/ 1584614 h 3290454"/>
              <a:gd name="connsiteX677" fmla="*/ 3835978 w 4528704"/>
              <a:gd name="connsiteY677" fmla="*/ 1601932 h 3290454"/>
              <a:gd name="connsiteX678" fmla="*/ 3463637 w 4528704"/>
              <a:gd name="connsiteY678" fmla="*/ 1575955 h 3290454"/>
              <a:gd name="connsiteX679" fmla="*/ 3498273 w 4528704"/>
              <a:gd name="connsiteY679" fmla="*/ 1610591 h 3290454"/>
              <a:gd name="connsiteX680" fmla="*/ 3524250 w 4528704"/>
              <a:gd name="connsiteY680" fmla="*/ 1593273 h 3290454"/>
              <a:gd name="connsiteX681" fmla="*/ 3593523 w 4528704"/>
              <a:gd name="connsiteY681" fmla="*/ 1627909 h 3290454"/>
              <a:gd name="connsiteX682" fmla="*/ 3636819 w 4528704"/>
              <a:gd name="connsiteY682" fmla="*/ 1749136 h 3290454"/>
              <a:gd name="connsiteX683" fmla="*/ 3792682 w 4528704"/>
              <a:gd name="connsiteY683" fmla="*/ 1792432 h 3290454"/>
              <a:gd name="connsiteX684" fmla="*/ 3957205 w 4528704"/>
              <a:gd name="connsiteY684" fmla="*/ 1835727 h 3290454"/>
              <a:gd name="connsiteX685" fmla="*/ 4009159 w 4528704"/>
              <a:gd name="connsiteY685" fmla="*/ 1861705 h 3290454"/>
              <a:gd name="connsiteX686" fmla="*/ 4026478 w 4528704"/>
              <a:gd name="connsiteY686" fmla="*/ 1844386 h 3290454"/>
              <a:gd name="connsiteX687" fmla="*/ 4069773 w 4528704"/>
              <a:gd name="connsiteY687" fmla="*/ 1870364 h 3290454"/>
              <a:gd name="connsiteX688" fmla="*/ 4173682 w 4528704"/>
              <a:gd name="connsiteY688" fmla="*/ 1905000 h 3290454"/>
              <a:gd name="connsiteX689" fmla="*/ 4208319 w 4528704"/>
              <a:gd name="connsiteY689" fmla="*/ 1905000 h 3290454"/>
              <a:gd name="connsiteX690" fmla="*/ 4147705 w 4528704"/>
              <a:gd name="connsiteY690" fmla="*/ 1930977 h 3290454"/>
              <a:gd name="connsiteX691" fmla="*/ 4165023 w 4528704"/>
              <a:gd name="connsiteY691" fmla="*/ 1913659 h 3290454"/>
              <a:gd name="connsiteX692" fmla="*/ 4035137 w 4528704"/>
              <a:gd name="connsiteY692" fmla="*/ 1853046 h 3290454"/>
              <a:gd name="connsiteX693" fmla="*/ 3835978 w 4528704"/>
              <a:gd name="connsiteY693" fmla="*/ 1809750 h 3290454"/>
              <a:gd name="connsiteX694" fmla="*/ 3818659 w 4528704"/>
              <a:gd name="connsiteY694" fmla="*/ 1792432 h 3290454"/>
              <a:gd name="connsiteX695" fmla="*/ 3628159 w 4528704"/>
              <a:gd name="connsiteY695" fmla="*/ 1757796 h 3290454"/>
              <a:gd name="connsiteX696" fmla="*/ 3602182 w 4528704"/>
              <a:gd name="connsiteY696" fmla="*/ 1740477 h 3290454"/>
              <a:gd name="connsiteX697" fmla="*/ 3602182 w 4528704"/>
              <a:gd name="connsiteY697" fmla="*/ 1827068 h 3290454"/>
              <a:gd name="connsiteX698" fmla="*/ 3619500 w 4528704"/>
              <a:gd name="connsiteY698" fmla="*/ 1835727 h 3290454"/>
              <a:gd name="connsiteX699" fmla="*/ 4173682 w 4528704"/>
              <a:gd name="connsiteY699" fmla="*/ 1982932 h 3290454"/>
              <a:gd name="connsiteX700" fmla="*/ 3775364 w 4528704"/>
              <a:gd name="connsiteY700" fmla="*/ 1887682 h 3290454"/>
              <a:gd name="connsiteX701" fmla="*/ 3810000 w 4528704"/>
              <a:gd name="connsiteY701" fmla="*/ 1930977 h 3290454"/>
              <a:gd name="connsiteX702" fmla="*/ 3835978 w 4528704"/>
              <a:gd name="connsiteY702" fmla="*/ 1905000 h 3290454"/>
              <a:gd name="connsiteX703" fmla="*/ 3861955 w 4528704"/>
              <a:gd name="connsiteY703" fmla="*/ 1922318 h 3290454"/>
              <a:gd name="connsiteX704" fmla="*/ 3939887 w 4528704"/>
              <a:gd name="connsiteY704" fmla="*/ 2008909 h 3290454"/>
              <a:gd name="connsiteX705" fmla="*/ 3913909 w 4528704"/>
              <a:gd name="connsiteY705" fmla="*/ 2000250 h 3290454"/>
              <a:gd name="connsiteX706" fmla="*/ 3913909 w 4528704"/>
              <a:gd name="connsiteY706" fmla="*/ 2017568 h 3290454"/>
              <a:gd name="connsiteX707" fmla="*/ 3801341 w 4528704"/>
              <a:gd name="connsiteY707" fmla="*/ 1956955 h 3290454"/>
              <a:gd name="connsiteX708" fmla="*/ 3723409 w 4528704"/>
              <a:gd name="connsiteY708" fmla="*/ 2017568 h 3290454"/>
              <a:gd name="connsiteX709" fmla="*/ 3680114 w 4528704"/>
              <a:gd name="connsiteY709" fmla="*/ 1982932 h 3290454"/>
              <a:gd name="connsiteX710" fmla="*/ 3654137 w 4528704"/>
              <a:gd name="connsiteY710" fmla="*/ 2008909 h 3290454"/>
              <a:gd name="connsiteX711" fmla="*/ 3680114 w 4528704"/>
              <a:gd name="connsiteY711" fmla="*/ 2034886 h 3290454"/>
              <a:gd name="connsiteX712" fmla="*/ 3662796 w 4528704"/>
              <a:gd name="connsiteY712" fmla="*/ 2060864 h 3290454"/>
              <a:gd name="connsiteX713" fmla="*/ 3602182 w 4528704"/>
              <a:gd name="connsiteY713" fmla="*/ 1948296 h 3290454"/>
              <a:gd name="connsiteX714" fmla="*/ 3541569 w 4528704"/>
              <a:gd name="connsiteY714" fmla="*/ 1896341 h 3290454"/>
              <a:gd name="connsiteX715" fmla="*/ 3524250 w 4528704"/>
              <a:gd name="connsiteY715" fmla="*/ 1905000 h 3290454"/>
              <a:gd name="connsiteX716" fmla="*/ 3558887 w 4528704"/>
              <a:gd name="connsiteY716" fmla="*/ 1948296 h 3290454"/>
              <a:gd name="connsiteX717" fmla="*/ 3524250 w 4528704"/>
              <a:gd name="connsiteY717" fmla="*/ 1930977 h 3290454"/>
              <a:gd name="connsiteX718" fmla="*/ 3506932 w 4528704"/>
              <a:gd name="connsiteY718" fmla="*/ 1948296 h 3290454"/>
              <a:gd name="connsiteX719" fmla="*/ 3636819 w 4528704"/>
              <a:gd name="connsiteY719" fmla="*/ 2060864 h 3290454"/>
              <a:gd name="connsiteX720" fmla="*/ 3584864 w 4528704"/>
              <a:gd name="connsiteY720" fmla="*/ 2017568 h 3290454"/>
              <a:gd name="connsiteX721" fmla="*/ 3576205 w 4528704"/>
              <a:gd name="connsiteY721" fmla="*/ 2034886 h 3290454"/>
              <a:gd name="connsiteX722" fmla="*/ 3550228 w 4528704"/>
              <a:gd name="connsiteY722" fmla="*/ 2034886 h 3290454"/>
              <a:gd name="connsiteX723" fmla="*/ 3454978 w 4528704"/>
              <a:gd name="connsiteY723" fmla="*/ 1930977 h 3290454"/>
              <a:gd name="connsiteX724" fmla="*/ 3377046 w 4528704"/>
              <a:gd name="connsiteY724" fmla="*/ 1991591 h 3290454"/>
              <a:gd name="connsiteX725" fmla="*/ 3420341 w 4528704"/>
              <a:gd name="connsiteY725" fmla="*/ 2043546 h 3290454"/>
              <a:gd name="connsiteX726" fmla="*/ 3359728 w 4528704"/>
              <a:gd name="connsiteY726" fmla="*/ 2017568 h 3290454"/>
              <a:gd name="connsiteX727" fmla="*/ 3472296 w 4528704"/>
              <a:gd name="connsiteY727" fmla="*/ 2156114 h 3290454"/>
              <a:gd name="connsiteX728" fmla="*/ 3377046 w 4528704"/>
              <a:gd name="connsiteY728" fmla="*/ 2069523 h 3290454"/>
              <a:gd name="connsiteX729" fmla="*/ 3351069 w 4528704"/>
              <a:gd name="connsiteY729" fmla="*/ 2017568 h 3290454"/>
              <a:gd name="connsiteX730" fmla="*/ 3394364 w 4528704"/>
              <a:gd name="connsiteY730" fmla="*/ 1965614 h 3290454"/>
              <a:gd name="connsiteX731" fmla="*/ 3351069 w 4528704"/>
              <a:gd name="connsiteY731" fmla="*/ 1930977 h 3290454"/>
              <a:gd name="connsiteX732" fmla="*/ 3299114 w 4528704"/>
              <a:gd name="connsiteY732" fmla="*/ 2000250 h 3290454"/>
              <a:gd name="connsiteX733" fmla="*/ 3403023 w 4528704"/>
              <a:gd name="connsiteY733" fmla="*/ 2173432 h 3290454"/>
              <a:gd name="connsiteX734" fmla="*/ 3273137 w 4528704"/>
              <a:gd name="connsiteY734" fmla="*/ 2060864 h 3290454"/>
              <a:gd name="connsiteX735" fmla="*/ 3316432 w 4528704"/>
              <a:gd name="connsiteY735" fmla="*/ 2078182 h 3290454"/>
              <a:gd name="connsiteX736" fmla="*/ 3299114 w 4528704"/>
              <a:gd name="connsiteY736" fmla="*/ 2017568 h 3290454"/>
              <a:gd name="connsiteX737" fmla="*/ 3281796 w 4528704"/>
              <a:gd name="connsiteY737" fmla="*/ 2000250 h 3290454"/>
              <a:gd name="connsiteX738" fmla="*/ 3203864 w 4528704"/>
              <a:gd name="connsiteY738" fmla="*/ 2086841 h 3290454"/>
              <a:gd name="connsiteX739" fmla="*/ 3195205 w 4528704"/>
              <a:gd name="connsiteY739" fmla="*/ 2069523 h 3290454"/>
              <a:gd name="connsiteX740" fmla="*/ 3160569 w 4528704"/>
              <a:gd name="connsiteY740" fmla="*/ 2078182 h 3290454"/>
              <a:gd name="connsiteX741" fmla="*/ 3203864 w 4528704"/>
              <a:gd name="connsiteY741" fmla="*/ 2017568 h 3290454"/>
              <a:gd name="connsiteX742" fmla="*/ 3238500 w 4528704"/>
              <a:gd name="connsiteY742" fmla="*/ 2008909 h 3290454"/>
              <a:gd name="connsiteX743" fmla="*/ 3255819 w 4528704"/>
              <a:gd name="connsiteY743" fmla="*/ 2026227 h 3290454"/>
              <a:gd name="connsiteX744" fmla="*/ 3273137 w 4528704"/>
              <a:gd name="connsiteY744" fmla="*/ 2000250 h 3290454"/>
              <a:gd name="connsiteX745" fmla="*/ 3255819 w 4528704"/>
              <a:gd name="connsiteY745" fmla="*/ 1982932 h 3290454"/>
              <a:gd name="connsiteX746" fmla="*/ 3299114 w 4528704"/>
              <a:gd name="connsiteY746" fmla="*/ 1948296 h 3290454"/>
              <a:gd name="connsiteX747" fmla="*/ 3290455 w 4528704"/>
              <a:gd name="connsiteY747" fmla="*/ 1913659 h 3290454"/>
              <a:gd name="connsiteX748" fmla="*/ 3134591 w 4528704"/>
              <a:gd name="connsiteY748" fmla="*/ 2078182 h 3290454"/>
              <a:gd name="connsiteX749" fmla="*/ 3195205 w 4528704"/>
              <a:gd name="connsiteY749" fmla="*/ 2182091 h 3290454"/>
              <a:gd name="connsiteX750" fmla="*/ 3221182 w 4528704"/>
              <a:gd name="connsiteY750" fmla="*/ 2190750 h 3290454"/>
              <a:gd name="connsiteX751" fmla="*/ 3385705 w 4528704"/>
              <a:gd name="connsiteY751" fmla="*/ 2286000 h 3290454"/>
              <a:gd name="connsiteX752" fmla="*/ 3420341 w 4528704"/>
              <a:gd name="connsiteY752" fmla="*/ 2268682 h 3290454"/>
              <a:gd name="connsiteX753" fmla="*/ 3446319 w 4528704"/>
              <a:gd name="connsiteY753" fmla="*/ 2286000 h 3290454"/>
              <a:gd name="connsiteX754" fmla="*/ 3472296 w 4528704"/>
              <a:gd name="connsiteY754" fmla="*/ 2260023 h 3290454"/>
              <a:gd name="connsiteX755" fmla="*/ 3506932 w 4528704"/>
              <a:gd name="connsiteY755" fmla="*/ 2277341 h 3290454"/>
              <a:gd name="connsiteX756" fmla="*/ 3532909 w 4528704"/>
              <a:gd name="connsiteY756" fmla="*/ 2251364 h 3290454"/>
              <a:gd name="connsiteX757" fmla="*/ 3480955 w 4528704"/>
              <a:gd name="connsiteY757" fmla="*/ 2208068 h 3290454"/>
              <a:gd name="connsiteX758" fmla="*/ 3420341 w 4528704"/>
              <a:gd name="connsiteY758" fmla="*/ 2190750 h 3290454"/>
              <a:gd name="connsiteX759" fmla="*/ 3515591 w 4528704"/>
              <a:gd name="connsiteY759" fmla="*/ 2164773 h 3290454"/>
              <a:gd name="connsiteX760" fmla="*/ 3480955 w 4528704"/>
              <a:gd name="connsiteY760" fmla="*/ 2112818 h 3290454"/>
              <a:gd name="connsiteX761" fmla="*/ 3489614 w 4528704"/>
              <a:gd name="connsiteY761" fmla="*/ 2078182 h 3290454"/>
              <a:gd name="connsiteX762" fmla="*/ 3524250 w 4528704"/>
              <a:gd name="connsiteY762" fmla="*/ 2086841 h 3290454"/>
              <a:gd name="connsiteX763" fmla="*/ 3532909 w 4528704"/>
              <a:gd name="connsiteY763" fmla="*/ 2104159 h 3290454"/>
              <a:gd name="connsiteX764" fmla="*/ 3515591 w 4528704"/>
              <a:gd name="connsiteY764" fmla="*/ 2112818 h 3290454"/>
              <a:gd name="connsiteX765" fmla="*/ 3532909 w 4528704"/>
              <a:gd name="connsiteY765" fmla="*/ 2147455 h 3290454"/>
              <a:gd name="connsiteX766" fmla="*/ 3602182 w 4528704"/>
              <a:gd name="connsiteY766" fmla="*/ 2147455 h 3290454"/>
              <a:gd name="connsiteX767" fmla="*/ 3584864 w 4528704"/>
              <a:gd name="connsiteY767" fmla="*/ 2104159 h 3290454"/>
              <a:gd name="connsiteX768" fmla="*/ 3636819 w 4528704"/>
              <a:gd name="connsiteY768" fmla="*/ 2112818 h 3290454"/>
              <a:gd name="connsiteX769" fmla="*/ 3576205 w 4528704"/>
              <a:gd name="connsiteY769" fmla="*/ 2164773 h 3290454"/>
              <a:gd name="connsiteX770" fmla="*/ 3532909 w 4528704"/>
              <a:gd name="connsiteY770" fmla="*/ 2147455 h 3290454"/>
              <a:gd name="connsiteX771" fmla="*/ 3584864 w 4528704"/>
              <a:gd name="connsiteY771" fmla="*/ 2208068 h 3290454"/>
              <a:gd name="connsiteX772" fmla="*/ 3558887 w 4528704"/>
              <a:gd name="connsiteY772" fmla="*/ 2199409 h 3290454"/>
              <a:gd name="connsiteX773" fmla="*/ 3541569 w 4528704"/>
              <a:gd name="connsiteY773" fmla="*/ 2216727 h 3290454"/>
              <a:gd name="connsiteX774" fmla="*/ 3506932 w 4528704"/>
              <a:gd name="connsiteY774" fmla="*/ 2208068 h 3290454"/>
              <a:gd name="connsiteX775" fmla="*/ 3532909 w 4528704"/>
              <a:gd name="connsiteY775" fmla="*/ 2260023 h 3290454"/>
              <a:gd name="connsiteX776" fmla="*/ 3714750 w 4528704"/>
              <a:gd name="connsiteY776" fmla="*/ 2337955 h 3290454"/>
              <a:gd name="connsiteX777" fmla="*/ 3706091 w 4528704"/>
              <a:gd name="connsiteY777" fmla="*/ 2441864 h 3290454"/>
              <a:gd name="connsiteX778" fmla="*/ 3680114 w 4528704"/>
              <a:gd name="connsiteY778" fmla="*/ 2311977 h 3290454"/>
              <a:gd name="connsiteX779" fmla="*/ 3558887 w 4528704"/>
              <a:gd name="connsiteY779" fmla="*/ 2286000 h 3290454"/>
              <a:gd name="connsiteX780" fmla="*/ 3524250 w 4528704"/>
              <a:gd name="connsiteY780" fmla="*/ 2268682 h 3290454"/>
              <a:gd name="connsiteX781" fmla="*/ 3498273 w 4528704"/>
              <a:gd name="connsiteY781" fmla="*/ 2286000 h 3290454"/>
              <a:gd name="connsiteX782" fmla="*/ 3472296 w 4528704"/>
              <a:gd name="connsiteY782" fmla="*/ 2268682 h 3290454"/>
              <a:gd name="connsiteX783" fmla="*/ 3446319 w 4528704"/>
              <a:gd name="connsiteY783" fmla="*/ 2294659 h 3290454"/>
              <a:gd name="connsiteX784" fmla="*/ 3411682 w 4528704"/>
              <a:gd name="connsiteY784" fmla="*/ 2277341 h 3290454"/>
              <a:gd name="connsiteX785" fmla="*/ 3325091 w 4528704"/>
              <a:gd name="connsiteY785" fmla="*/ 2303318 h 3290454"/>
              <a:gd name="connsiteX786" fmla="*/ 3299114 w 4528704"/>
              <a:gd name="connsiteY786" fmla="*/ 2286000 h 3290454"/>
              <a:gd name="connsiteX787" fmla="*/ 3221182 w 4528704"/>
              <a:gd name="connsiteY787" fmla="*/ 2311977 h 3290454"/>
              <a:gd name="connsiteX788" fmla="*/ 3048000 w 4528704"/>
              <a:gd name="connsiteY788" fmla="*/ 2346614 h 3290454"/>
              <a:gd name="connsiteX789" fmla="*/ 3022023 w 4528704"/>
              <a:gd name="connsiteY789" fmla="*/ 2329296 h 3290454"/>
              <a:gd name="connsiteX790" fmla="*/ 2848841 w 4528704"/>
              <a:gd name="connsiteY790" fmla="*/ 2294659 h 3290454"/>
              <a:gd name="connsiteX791" fmla="*/ 2770909 w 4528704"/>
              <a:gd name="connsiteY791" fmla="*/ 2286000 h 3290454"/>
              <a:gd name="connsiteX792" fmla="*/ 2753591 w 4528704"/>
              <a:gd name="connsiteY792" fmla="*/ 2268682 h 3290454"/>
              <a:gd name="connsiteX793" fmla="*/ 2667000 w 4528704"/>
              <a:gd name="connsiteY793" fmla="*/ 2208068 h 3290454"/>
              <a:gd name="connsiteX794" fmla="*/ 2632364 w 4528704"/>
              <a:gd name="connsiteY794" fmla="*/ 2199409 h 3290454"/>
              <a:gd name="connsiteX795" fmla="*/ 2606387 w 4528704"/>
              <a:gd name="connsiteY795" fmla="*/ 2164773 h 3290454"/>
              <a:gd name="connsiteX796" fmla="*/ 2493818 w 4528704"/>
              <a:gd name="connsiteY796" fmla="*/ 2104159 h 3290454"/>
              <a:gd name="connsiteX797" fmla="*/ 2363932 w 4528704"/>
              <a:gd name="connsiteY797" fmla="*/ 2000250 h 3290454"/>
              <a:gd name="connsiteX798" fmla="*/ 2294659 w 4528704"/>
              <a:gd name="connsiteY798" fmla="*/ 1939636 h 3290454"/>
              <a:gd name="connsiteX799" fmla="*/ 2190750 w 4528704"/>
              <a:gd name="connsiteY799" fmla="*/ 1896341 h 3290454"/>
              <a:gd name="connsiteX800" fmla="*/ 1974273 w 4528704"/>
              <a:gd name="connsiteY800" fmla="*/ 1844386 h 3290454"/>
              <a:gd name="connsiteX801" fmla="*/ 1948296 w 4528704"/>
              <a:gd name="connsiteY801" fmla="*/ 1861705 h 3290454"/>
              <a:gd name="connsiteX802" fmla="*/ 1922318 w 4528704"/>
              <a:gd name="connsiteY802" fmla="*/ 1835727 h 3290454"/>
              <a:gd name="connsiteX803" fmla="*/ 1887682 w 4528704"/>
              <a:gd name="connsiteY803" fmla="*/ 1861705 h 3290454"/>
              <a:gd name="connsiteX804" fmla="*/ 1887682 w 4528704"/>
              <a:gd name="connsiteY804" fmla="*/ 1913659 h 3290454"/>
              <a:gd name="connsiteX805" fmla="*/ 1930977 w 4528704"/>
              <a:gd name="connsiteY805" fmla="*/ 1913659 h 3290454"/>
              <a:gd name="connsiteX806" fmla="*/ 1913659 w 4528704"/>
              <a:gd name="connsiteY806" fmla="*/ 1896341 h 3290454"/>
              <a:gd name="connsiteX807" fmla="*/ 1956955 w 4528704"/>
              <a:gd name="connsiteY807" fmla="*/ 1887682 h 3290454"/>
              <a:gd name="connsiteX808" fmla="*/ 2052205 w 4528704"/>
              <a:gd name="connsiteY808" fmla="*/ 1974273 h 3290454"/>
              <a:gd name="connsiteX809" fmla="*/ 2147455 w 4528704"/>
              <a:gd name="connsiteY809" fmla="*/ 1922318 h 3290454"/>
              <a:gd name="connsiteX810" fmla="*/ 2173432 w 4528704"/>
              <a:gd name="connsiteY810" fmla="*/ 1956955 h 3290454"/>
              <a:gd name="connsiteX811" fmla="*/ 2208068 w 4528704"/>
              <a:gd name="connsiteY811" fmla="*/ 1965614 h 3290454"/>
              <a:gd name="connsiteX812" fmla="*/ 2208068 w 4528704"/>
              <a:gd name="connsiteY812" fmla="*/ 1991591 h 3290454"/>
              <a:gd name="connsiteX813" fmla="*/ 2190750 w 4528704"/>
              <a:gd name="connsiteY813" fmla="*/ 2000250 h 3290454"/>
              <a:gd name="connsiteX814" fmla="*/ 2156114 w 4528704"/>
              <a:gd name="connsiteY814" fmla="*/ 1982932 h 3290454"/>
              <a:gd name="connsiteX815" fmla="*/ 2147455 w 4528704"/>
              <a:gd name="connsiteY815" fmla="*/ 2043546 h 3290454"/>
              <a:gd name="connsiteX816" fmla="*/ 2104159 w 4528704"/>
              <a:gd name="connsiteY816" fmla="*/ 2043546 h 3290454"/>
              <a:gd name="connsiteX817" fmla="*/ 2121478 w 4528704"/>
              <a:gd name="connsiteY817" fmla="*/ 2069523 h 3290454"/>
              <a:gd name="connsiteX818" fmla="*/ 2086841 w 4528704"/>
              <a:gd name="connsiteY818" fmla="*/ 2086841 h 3290454"/>
              <a:gd name="connsiteX819" fmla="*/ 2112818 w 4528704"/>
              <a:gd name="connsiteY819" fmla="*/ 2104159 h 3290454"/>
              <a:gd name="connsiteX820" fmla="*/ 2164773 w 4528704"/>
              <a:gd name="connsiteY820" fmla="*/ 2052205 h 3290454"/>
              <a:gd name="connsiteX821" fmla="*/ 2234046 w 4528704"/>
              <a:gd name="connsiteY821" fmla="*/ 2078182 h 3290454"/>
              <a:gd name="connsiteX822" fmla="*/ 2268682 w 4528704"/>
              <a:gd name="connsiteY822" fmla="*/ 2034886 h 3290454"/>
              <a:gd name="connsiteX823" fmla="*/ 2303318 w 4528704"/>
              <a:gd name="connsiteY823" fmla="*/ 2095500 h 3290454"/>
              <a:gd name="connsiteX824" fmla="*/ 2329296 w 4528704"/>
              <a:gd name="connsiteY824" fmla="*/ 2078182 h 3290454"/>
              <a:gd name="connsiteX825" fmla="*/ 2389909 w 4528704"/>
              <a:gd name="connsiteY825" fmla="*/ 2104159 h 3290454"/>
              <a:gd name="connsiteX826" fmla="*/ 2311978 w 4528704"/>
              <a:gd name="connsiteY826" fmla="*/ 2147455 h 3290454"/>
              <a:gd name="connsiteX827" fmla="*/ 2286000 w 4528704"/>
              <a:gd name="connsiteY827" fmla="*/ 2121477 h 3290454"/>
              <a:gd name="connsiteX828" fmla="*/ 2268682 w 4528704"/>
              <a:gd name="connsiteY828" fmla="*/ 2138796 h 3290454"/>
              <a:gd name="connsiteX829" fmla="*/ 2242705 w 4528704"/>
              <a:gd name="connsiteY829" fmla="*/ 2078182 h 3290454"/>
              <a:gd name="connsiteX830" fmla="*/ 2121478 w 4528704"/>
              <a:gd name="connsiteY830" fmla="*/ 2130136 h 3290454"/>
              <a:gd name="connsiteX831" fmla="*/ 2078182 w 4528704"/>
              <a:gd name="connsiteY831" fmla="*/ 2130136 h 3290454"/>
              <a:gd name="connsiteX832" fmla="*/ 2069523 w 4528704"/>
              <a:gd name="connsiteY832" fmla="*/ 2095500 h 3290454"/>
              <a:gd name="connsiteX833" fmla="*/ 2086841 w 4528704"/>
              <a:gd name="connsiteY833" fmla="*/ 2078182 h 3290454"/>
              <a:gd name="connsiteX834" fmla="*/ 2017568 w 4528704"/>
              <a:gd name="connsiteY834" fmla="*/ 2026227 h 3290454"/>
              <a:gd name="connsiteX835" fmla="*/ 2086841 w 4528704"/>
              <a:gd name="connsiteY835" fmla="*/ 2008909 h 3290454"/>
              <a:gd name="connsiteX836" fmla="*/ 2052205 w 4528704"/>
              <a:gd name="connsiteY836" fmla="*/ 1991591 h 3290454"/>
              <a:gd name="connsiteX837" fmla="*/ 1982932 w 4528704"/>
              <a:gd name="connsiteY837" fmla="*/ 2017568 h 3290454"/>
              <a:gd name="connsiteX838" fmla="*/ 1922318 w 4528704"/>
              <a:gd name="connsiteY838" fmla="*/ 1991591 h 3290454"/>
              <a:gd name="connsiteX839" fmla="*/ 2000250 w 4528704"/>
              <a:gd name="connsiteY839" fmla="*/ 2034886 h 3290454"/>
              <a:gd name="connsiteX840" fmla="*/ 2017568 w 4528704"/>
              <a:gd name="connsiteY840" fmla="*/ 2052205 h 3290454"/>
              <a:gd name="connsiteX841" fmla="*/ 2052205 w 4528704"/>
              <a:gd name="connsiteY841" fmla="*/ 2138796 h 3290454"/>
              <a:gd name="connsiteX842" fmla="*/ 2095500 w 4528704"/>
              <a:gd name="connsiteY842" fmla="*/ 2156114 h 3290454"/>
              <a:gd name="connsiteX843" fmla="*/ 2242705 w 4528704"/>
              <a:gd name="connsiteY843" fmla="*/ 2121477 h 3290454"/>
              <a:gd name="connsiteX844" fmla="*/ 2329296 w 4528704"/>
              <a:gd name="connsiteY844" fmla="*/ 2216727 h 3290454"/>
              <a:gd name="connsiteX845" fmla="*/ 2337955 w 4528704"/>
              <a:gd name="connsiteY845" fmla="*/ 2182091 h 3290454"/>
              <a:gd name="connsiteX846" fmla="*/ 2320637 w 4528704"/>
              <a:gd name="connsiteY846" fmla="*/ 2164773 h 3290454"/>
              <a:gd name="connsiteX847" fmla="*/ 2381250 w 4528704"/>
              <a:gd name="connsiteY847" fmla="*/ 2138796 h 3290454"/>
              <a:gd name="connsiteX848" fmla="*/ 2407228 w 4528704"/>
              <a:gd name="connsiteY848" fmla="*/ 2173432 h 3290454"/>
              <a:gd name="connsiteX849" fmla="*/ 2433205 w 4528704"/>
              <a:gd name="connsiteY849" fmla="*/ 2147455 h 3290454"/>
              <a:gd name="connsiteX850" fmla="*/ 2476500 w 4528704"/>
              <a:gd name="connsiteY850" fmla="*/ 2190750 h 3290454"/>
              <a:gd name="connsiteX851" fmla="*/ 2424546 w 4528704"/>
              <a:gd name="connsiteY851" fmla="*/ 2216727 h 3290454"/>
              <a:gd name="connsiteX852" fmla="*/ 2450523 w 4528704"/>
              <a:gd name="connsiteY852" fmla="*/ 2225386 h 3290454"/>
              <a:gd name="connsiteX853" fmla="*/ 2493818 w 4528704"/>
              <a:gd name="connsiteY853" fmla="*/ 2208068 h 3290454"/>
              <a:gd name="connsiteX854" fmla="*/ 2502478 w 4528704"/>
              <a:gd name="connsiteY854" fmla="*/ 2286000 h 3290454"/>
              <a:gd name="connsiteX855" fmla="*/ 2476500 w 4528704"/>
              <a:gd name="connsiteY855" fmla="*/ 2216727 h 3290454"/>
              <a:gd name="connsiteX856" fmla="*/ 2459182 w 4528704"/>
              <a:gd name="connsiteY856" fmla="*/ 2234046 h 3290454"/>
              <a:gd name="connsiteX857" fmla="*/ 2519796 w 4528704"/>
              <a:gd name="connsiteY857" fmla="*/ 2311977 h 3290454"/>
              <a:gd name="connsiteX858" fmla="*/ 2485159 w 4528704"/>
              <a:gd name="connsiteY858" fmla="*/ 2337955 h 3290454"/>
              <a:gd name="connsiteX859" fmla="*/ 2511137 w 4528704"/>
              <a:gd name="connsiteY859" fmla="*/ 2355273 h 3290454"/>
              <a:gd name="connsiteX860" fmla="*/ 2545773 w 4528704"/>
              <a:gd name="connsiteY860" fmla="*/ 2311977 h 3290454"/>
              <a:gd name="connsiteX861" fmla="*/ 2528455 w 4528704"/>
              <a:gd name="connsiteY861" fmla="*/ 2268682 h 3290454"/>
              <a:gd name="connsiteX862" fmla="*/ 2545773 w 4528704"/>
              <a:gd name="connsiteY862" fmla="*/ 2225386 h 3290454"/>
              <a:gd name="connsiteX863" fmla="*/ 2597728 w 4528704"/>
              <a:gd name="connsiteY863" fmla="*/ 2260023 h 3290454"/>
              <a:gd name="connsiteX864" fmla="*/ 2571750 w 4528704"/>
              <a:gd name="connsiteY864" fmla="*/ 2286000 h 3290454"/>
              <a:gd name="connsiteX865" fmla="*/ 2589068 w 4528704"/>
              <a:gd name="connsiteY865" fmla="*/ 2303318 h 3290454"/>
              <a:gd name="connsiteX866" fmla="*/ 2563091 w 4528704"/>
              <a:gd name="connsiteY866" fmla="*/ 2329296 h 3290454"/>
              <a:gd name="connsiteX867" fmla="*/ 2571750 w 4528704"/>
              <a:gd name="connsiteY867" fmla="*/ 2363932 h 3290454"/>
              <a:gd name="connsiteX868" fmla="*/ 2632364 w 4528704"/>
              <a:gd name="connsiteY868" fmla="*/ 2294659 h 3290454"/>
              <a:gd name="connsiteX869" fmla="*/ 2675659 w 4528704"/>
              <a:gd name="connsiteY869" fmla="*/ 2363932 h 3290454"/>
              <a:gd name="connsiteX870" fmla="*/ 2632364 w 4528704"/>
              <a:gd name="connsiteY870" fmla="*/ 2476500 h 3290454"/>
              <a:gd name="connsiteX871" fmla="*/ 2667000 w 4528704"/>
              <a:gd name="connsiteY871" fmla="*/ 2407227 h 3290454"/>
              <a:gd name="connsiteX872" fmla="*/ 2684318 w 4528704"/>
              <a:gd name="connsiteY872" fmla="*/ 2398568 h 3290454"/>
              <a:gd name="connsiteX873" fmla="*/ 2701637 w 4528704"/>
              <a:gd name="connsiteY873" fmla="*/ 2415886 h 3290454"/>
              <a:gd name="connsiteX874" fmla="*/ 2718955 w 4528704"/>
              <a:gd name="connsiteY874" fmla="*/ 2372591 h 3290454"/>
              <a:gd name="connsiteX875" fmla="*/ 2744932 w 4528704"/>
              <a:gd name="connsiteY875" fmla="*/ 2372591 h 3290454"/>
              <a:gd name="connsiteX876" fmla="*/ 2753591 w 4528704"/>
              <a:gd name="connsiteY876" fmla="*/ 2415886 h 3290454"/>
              <a:gd name="connsiteX877" fmla="*/ 2779568 w 4528704"/>
              <a:gd name="connsiteY877" fmla="*/ 2372591 h 3290454"/>
              <a:gd name="connsiteX878" fmla="*/ 2796887 w 4528704"/>
              <a:gd name="connsiteY878" fmla="*/ 2407227 h 3290454"/>
              <a:gd name="connsiteX879" fmla="*/ 2814205 w 4528704"/>
              <a:gd name="connsiteY879" fmla="*/ 2363932 h 3290454"/>
              <a:gd name="connsiteX880" fmla="*/ 2840182 w 4528704"/>
              <a:gd name="connsiteY880" fmla="*/ 2355273 h 3290454"/>
              <a:gd name="connsiteX881" fmla="*/ 2909455 w 4528704"/>
              <a:gd name="connsiteY881" fmla="*/ 2381250 h 3290454"/>
              <a:gd name="connsiteX882" fmla="*/ 2883478 w 4528704"/>
              <a:gd name="connsiteY882" fmla="*/ 2407227 h 3290454"/>
              <a:gd name="connsiteX883" fmla="*/ 2892137 w 4528704"/>
              <a:gd name="connsiteY883" fmla="*/ 2433205 h 3290454"/>
              <a:gd name="connsiteX884" fmla="*/ 2944091 w 4528704"/>
              <a:gd name="connsiteY884" fmla="*/ 2372591 h 3290454"/>
              <a:gd name="connsiteX885" fmla="*/ 2987387 w 4528704"/>
              <a:gd name="connsiteY885" fmla="*/ 2389909 h 3290454"/>
              <a:gd name="connsiteX886" fmla="*/ 2970069 w 4528704"/>
              <a:gd name="connsiteY886" fmla="*/ 2415886 h 3290454"/>
              <a:gd name="connsiteX887" fmla="*/ 3022023 w 4528704"/>
              <a:gd name="connsiteY887" fmla="*/ 2415886 h 3290454"/>
              <a:gd name="connsiteX888" fmla="*/ 3004705 w 4528704"/>
              <a:gd name="connsiteY888" fmla="*/ 2407227 h 3290454"/>
              <a:gd name="connsiteX889" fmla="*/ 3013364 w 4528704"/>
              <a:gd name="connsiteY889" fmla="*/ 2372591 h 3290454"/>
              <a:gd name="connsiteX890" fmla="*/ 3056659 w 4528704"/>
              <a:gd name="connsiteY890" fmla="*/ 2407227 h 3290454"/>
              <a:gd name="connsiteX891" fmla="*/ 3125932 w 4528704"/>
              <a:gd name="connsiteY891" fmla="*/ 2355273 h 3290454"/>
              <a:gd name="connsiteX892" fmla="*/ 3186546 w 4528704"/>
              <a:gd name="connsiteY892" fmla="*/ 2389909 h 3290454"/>
              <a:gd name="connsiteX893" fmla="*/ 3160569 w 4528704"/>
              <a:gd name="connsiteY893" fmla="*/ 2433205 h 3290454"/>
              <a:gd name="connsiteX894" fmla="*/ 3091296 w 4528704"/>
              <a:gd name="connsiteY894" fmla="*/ 2415886 h 3290454"/>
              <a:gd name="connsiteX895" fmla="*/ 3030682 w 4528704"/>
              <a:gd name="connsiteY895" fmla="*/ 2424546 h 3290454"/>
              <a:gd name="connsiteX896" fmla="*/ 3013364 w 4528704"/>
              <a:gd name="connsiteY896" fmla="*/ 2433205 h 3290454"/>
              <a:gd name="connsiteX897" fmla="*/ 3048000 w 4528704"/>
              <a:gd name="connsiteY897" fmla="*/ 2441864 h 3290454"/>
              <a:gd name="connsiteX898" fmla="*/ 3056659 w 4528704"/>
              <a:gd name="connsiteY898" fmla="*/ 2459182 h 3290454"/>
              <a:gd name="connsiteX899" fmla="*/ 3022023 w 4528704"/>
              <a:gd name="connsiteY899" fmla="*/ 2502477 h 3290454"/>
              <a:gd name="connsiteX900" fmla="*/ 3030682 w 4528704"/>
              <a:gd name="connsiteY900" fmla="*/ 2459182 h 3290454"/>
              <a:gd name="connsiteX901" fmla="*/ 2987387 w 4528704"/>
              <a:gd name="connsiteY901" fmla="*/ 2519796 h 3290454"/>
              <a:gd name="connsiteX902" fmla="*/ 3039341 w 4528704"/>
              <a:gd name="connsiteY902" fmla="*/ 2519796 h 3290454"/>
              <a:gd name="connsiteX903" fmla="*/ 3091296 w 4528704"/>
              <a:gd name="connsiteY903" fmla="*/ 2441864 h 3290454"/>
              <a:gd name="connsiteX904" fmla="*/ 3221182 w 4528704"/>
              <a:gd name="connsiteY904" fmla="*/ 2502477 h 3290454"/>
              <a:gd name="connsiteX905" fmla="*/ 3238500 w 4528704"/>
              <a:gd name="connsiteY905" fmla="*/ 2424546 h 3290454"/>
              <a:gd name="connsiteX906" fmla="*/ 3316432 w 4528704"/>
              <a:gd name="connsiteY906" fmla="*/ 2493818 h 3290454"/>
              <a:gd name="connsiteX907" fmla="*/ 3377046 w 4528704"/>
              <a:gd name="connsiteY907" fmla="*/ 2528455 h 3290454"/>
              <a:gd name="connsiteX908" fmla="*/ 3351069 w 4528704"/>
              <a:gd name="connsiteY908" fmla="*/ 2537114 h 3290454"/>
              <a:gd name="connsiteX909" fmla="*/ 3368387 w 4528704"/>
              <a:gd name="connsiteY909" fmla="*/ 2554432 h 3290454"/>
              <a:gd name="connsiteX910" fmla="*/ 3325091 w 4528704"/>
              <a:gd name="connsiteY910" fmla="*/ 2519796 h 3290454"/>
              <a:gd name="connsiteX911" fmla="*/ 3316432 w 4528704"/>
              <a:gd name="connsiteY911" fmla="*/ 2537114 h 3290454"/>
              <a:gd name="connsiteX912" fmla="*/ 3333750 w 4528704"/>
              <a:gd name="connsiteY912" fmla="*/ 2571750 h 3290454"/>
              <a:gd name="connsiteX913" fmla="*/ 3134591 w 4528704"/>
              <a:gd name="connsiteY913" fmla="*/ 2467841 h 3290454"/>
              <a:gd name="connsiteX914" fmla="*/ 3134591 w 4528704"/>
              <a:gd name="connsiteY914" fmla="*/ 2485159 h 3290454"/>
              <a:gd name="connsiteX915" fmla="*/ 3091296 w 4528704"/>
              <a:gd name="connsiteY915" fmla="*/ 2476500 h 3290454"/>
              <a:gd name="connsiteX916" fmla="*/ 3238500 w 4528704"/>
              <a:gd name="connsiteY916" fmla="*/ 2580409 h 3290454"/>
              <a:gd name="connsiteX917" fmla="*/ 3221182 w 4528704"/>
              <a:gd name="connsiteY917" fmla="*/ 2597727 h 3290454"/>
              <a:gd name="connsiteX918" fmla="*/ 3255819 w 4528704"/>
              <a:gd name="connsiteY918" fmla="*/ 2632364 h 3290454"/>
              <a:gd name="connsiteX919" fmla="*/ 3212523 w 4528704"/>
              <a:gd name="connsiteY919" fmla="*/ 2571750 h 3290454"/>
              <a:gd name="connsiteX920" fmla="*/ 3117273 w 4528704"/>
              <a:gd name="connsiteY920" fmla="*/ 2528455 h 3290454"/>
              <a:gd name="connsiteX921" fmla="*/ 3151909 w 4528704"/>
              <a:gd name="connsiteY921" fmla="*/ 2563091 h 3290454"/>
              <a:gd name="connsiteX922" fmla="*/ 3091296 w 4528704"/>
              <a:gd name="connsiteY922" fmla="*/ 2537114 h 3290454"/>
              <a:gd name="connsiteX923" fmla="*/ 3082637 w 4528704"/>
              <a:gd name="connsiteY923" fmla="*/ 2580409 h 3290454"/>
              <a:gd name="connsiteX924" fmla="*/ 3039341 w 4528704"/>
              <a:gd name="connsiteY924" fmla="*/ 2580409 h 3290454"/>
              <a:gd name="connsiteX925" fmla="*/ 3082637 w 4528704"/>
              <a:gd name="connsiteY925" fmla="*/ 2632364 h 3290454"/>
              <a:gd name="connsiteX926" fmla="*/ 3030682 w 4528704"/>
              <a:gd name="connsiteY926" fmla="*/ 2597727 h 3290454"/>
              <a:gd name="connsiteX927" fmla="*/ 2987387 w 4528704"/>
              <a:gd name="connsiteY927" fmla="*/ 2597727 h 3290454"/>
              <a:gd name="connsiteX928" fmla="*/ 2978728 w 4528704"/>
              <a:gd name="connsiteY928" fmla="*/ 2623705 h 3290454"/>
              <a:gd name="connsiteX929" fmla="*/ 3004705 w 4528704"/>
              <a:gd name="connsiteY929" fmla="*/ 2649682 h 3290454"/>
              <a:gd name="connsiteX930" fmla="*/ 2857500 w 4528704"/>
              <a:gd name="connsiteY930" fmla="*/ 2615046 h 3290454"/>
              <a:gd name="connsiteX931" fmla="*/ 2840182 w 4528704"/>
              <a:gd name="connsiteY931" fmla="*/ 2589068 h 3290454"/>
              <a:gd name="connsiteX932" fmla="*/ 2822864 w 4528704"/>
              <a:gd name="connsiteY932" fmla="*/ 2615046 h 3290454"/>
              <a:gd name="connsiteX933" fmla="*/ 2753591 w 4528704"/>
              <a:gd name="connsiteY933" fmla="*/ 2597727 h 3290454"/>
              <a:gd name="connsiteX934" fmla="*/ 2753591 w 4528704"/>
              <a:gd name="connsiteY934" fmla="*/ 2545773 h 3290454"/>
              <a:gd name="connsiteX935" fmla="*/ 2718955 w 4528704"/>
              <a:gd name="connsiteY935" fmla="*/ 2563091 h 3290454"/>
              <a:gd name="connsiteX936" fmla="*/ 2718955 w 4528704"/>
              <a:gd name="connsiteY936" fmla="*/ 2537114 h 3290454"/>
              <a:gd name="connsiteX937" fmla="*/ 2744932 w 4528704"/>
              <a:gd name="connsiteY937" fmla="*/ 2519796 h 3290454"/>
              <a:gd name="connsiteX938" fmla="*/ 2744932 w 4528704"/>
              <a:gd name="connsiteY938" fmla="*/ 2493818 h 3290454"/>
              <a:gd name="connsiteX939" fmla="*/ 2718955 w 4528704"/>
              <a:gd name="connsiteY939" fmla="*/ 2485159 h 3290454"/>
              <a:gd name="connsiteX940" fmla="*/ 2692978 w 4528704"/>
              <a:gd name="connsiteY940" fmla="*/ 2528455 h 3290454"/>
              <a:gd name="connsiteX941" fmla="*/ 2667000 w 4528704"/>
              <a:gd name="connsiteY941" fmla="*/ 2493818 h 3290454"/>
              <a:gd name="connsiteX942" fmla="*/ 2623705 w 4528704"/>
              <a:gd name="connsiteY942" fmla="*/ 2467841 h 3290454"/>
              <a:gd name="connsiteX943" fmla="*/ 2597728 w 4528704"/>
              <a:gd name="connsiteY943" fmla="*/ 2476500 h 3290454"/>
              <a:gd name="connsiteX944" fmla="*/ 2701637 w 4528704"/>
              <a:gd name="connsiteY944" fmla="*/ 2597727 h 3290454"/>
              <a:gd name="connsiteX945" fmla="*/ 2796887 w 4528704"/>
              <a:gd name="connsiteY945" fmla="*/ 2623705 h 3290454"/>
              <a:gd name="connsiteX946" fmla="*/ 2883478 w 4528704"/>
              <a:gd name="connsiteY946" fmla="*/ 2701636 h 3290454"/>
              <a:gd name="connsiteX947" fmla="*/ 2623705 w 4528704"/>
              <a:gd name="connsiteY947" fmla="*/ 2545773 h 3290454"/>
              <a:gd name="connsiteX948" fmla="*/ 2615046 w 4528704"/>
              <a:gd name="connsiteY948" fmla="*/ 2545773 h 3290454"/>
              <a:gd name="connsiteX949" fmla="*/ 2675659 w 4528704"/>
              <a:gd name="connsiteY949" fmla="*/ 2641023 h 3290454"/>
              <a:gd name="connsiteX950" fmla="*/ 2545773 w 4528704"/>
              <a:gd name="connsiteY950" fmla="*/ 2554432 h 3290454"/>
              <a:gd name="connsiteX951" fmla="*/ 2363932 w 4528704"/>
              <a:gd name="connsiteY951" fmla="*/ 2398568 h 3290454"/>
              <a:gd name="connsiteX952" fmla="*/ 2528455 w 4528704"/>
              <a:gd name="connsiteY952" fmla="*/ 2589068 h 3290454"/>
              <a:gd name="connsiteX953" fmla="*/ 2225387 w 4528704"/>
              <a:gd name="connsiteY953" fmla="*/ 2311977 h 3290454"/>
              <a:gd name="connsiteX954" fmla="*/ 2251364 w 4528704"/>
              <a:gd name="connsiteY954" fmla="*/ 2277341 h 3290454"/>
              <a:gd name="connsiteX955" fmla="*/ 2286000 w 4528704"/>
              <a:gd name="connsiteY955" fmla="*/ 2294659 h 3290454"/>
              <a:gd name="connsiteX956" fmla="*/ 2303318 w 4528704"/>
              <a:gd name="connsiteY956" fmla="*/ 2286000 h 3290454"/>
              <a:gd name="connsiteX957" fmla="*/ 2199409 w 4528704"/>
              <a:gd name="connsiteY957" fmla="*/ 2216727 h 3290454"/>
              <a:gd name="connsiteX958" fmla="*/ 2234046 w 4528704"/>
              <a:gd name="connsiteY958" fmla="*/ 2234046 h 3290454"/>
              <a:gd name="connsiteX959" fmla="*/ 2242705 w 4528704"/>
              <a:gd name="connsiteY959" fmla="*/ 2216727 h 3290454"/>
              <a:gd name="connsiteX960" fmla="*/ 2199409 w 4528704"/>
              <a:gd name="connsiteY960" fmla="*/ 2164773 h 3290454"/>
              <a:gd name="connsiteX961" fmla="*/ 2164773 w 4528704"/>
              <a:gd name="connsiteY961" fmla="*/ 2164773 h 3290454"/>
              <a:gd name="connsiteX962" fmla="*/ 2164773 w 4528704"/>
              <a:gd name="connsiteY962" fmla="*/ 2225386 h 3290454"/>
              <a:gd name="connsiteX963" fmla="*/ 2138796 w 4528704"/>
              <a:gd name="connsiteY963" fmla="*/ 2234046 h 3290454"/>
              <a:gd name="connsiteX964" fmla="*/ 2078182 w 4528704"/>
              <a:gd name="connsiteY964" fmla="*/ 2190750 h 3290454"/>
              <a:gd name="connsiteX965" fmla="*/ 2052205 w 4528704"/>
              <a:gd name="connsiteY965" fmla="*/ 2199409 h 3290454"/>
              <a:gd name="connsiteX966" fmla="*/ 2164773 w 4528704"/>
              <a:gd name="connsiteY966" fmla="*/ 2303318 h 3290454"/>
              <a:gd name="connsiteX967" fmla="*/ 2164773 w 4528704"/>
              <a:gd name="connsiteY967" fmla="*/ 2329296 h 3290454"/>
              <a:gd name="connsiteX968" fmla="*/ 2000250 w 4528704"/>
              <a:gd name="connsiteY968" fmla="*/ 2190750 h 3290454"/>
              <a:gd name="connsiteX969" fmla="*/ 1965614 w 4528704"/>
              <a:gd name="connsiteY969" fmla="*/ 2216727 h 3290454"/>
              <a:gd name="connsiteX970" fmla="*/ 2000250 w 4528704"/>
              <a:gd name="connsiteY970" fmla="*/ 2277341 h 3290454"/>
              <a:gd name="connsiteX971" fmla="*/ 1974273 w 4528704"/>
              <a:gd name="connsiteY971" fmla="*/ 2286000 h 3290454"/>
              <a:gd name="connsiteX972" fmla="*/ 1827068 w 4528704"/>
              <a:gd name="connsiteY972" fmla="*/ 2190750 h 3290454"/>
              <a:gd name="connsiteX973" fmla="*/ 1792432 w 4528704"/>
              <a:gd name="connsiteY973" fmla="*/ 2199409 h 3290454"/>
              <a:gd name="connsiteX974" fmla="*/ 1956955 w 4528704"/>
              <a:gd name="connsiteY974" fmla="*/ 2389909 h 3290454"/>
              <a:gd name="connsiteX975" fmla="*/ 2095500 w 4528704"/>
              <a:gd name="connsiteY975" fmla="*/ 2433205 h 3290454"/>
              <a:gd name="connsiteX976" fmla="*/ 2407228 w 4528704"/>
              <a:gd name="connsiteY976" fmla="*/ 2692977 h 3290454"/>
              <a:gd name="connsiteX977" fmla="*/ 2008909 w 4528704"/>
              <a:gd name="connsiteY977" fmla="*/ 2398568 h 3290454"/>
              <a:gd name="connsiteX978" fmla="*/ 1974273 w 4528704"/>
              <a:gd name="connsiteY978" fmla="*/ 2407227 h 3290454"/>
              <a:gd name="connsiteX979" fmla="*/ 2034887 w 4528704"/>
              <a:gd name="connsiteY979" fmla="*/ 2511136 h 3290454"/>
              <a:gd name="connsiteX980" fmla="*/ 2138796 w 4528704"/>
              <a:gd name="connsiteY980" fmla="*/ 2597727 h 3290454"/>
              <a:gd name="connsiteX981" fmla="*/ 1982932 w 4528704"/>
              <a:gd name="connsiteY981" fmla="*/ 2459182 h 3290454"/>
              <a:gd name="connsiteX982" fmla="*/ 1827068 w 4528704"/>
              <a:gd name="connsiteY982" fmla="*/ 2303318 h 3290454"/>
              <a:gd name="connsiteX983" fmla="*/ 1749137 w 4528704"/>
              <a:gd name="connsiteY983" fmla="*/ 2216727 h 3290454"/>
              <a:gd name="connsiteX984" fmla="*/ 1567296 w 4528704"/>
              <a:gd name="connsiteY984" fmla="*/ 2147455 h 3290454"/>
              <a:gd name="connsiteX985" fmla="*/ 1549977 w 4528704"/>
              <a:gd name="connsiteY985" fmla="*/ 2173432 h 3290454"/>
              <a:gd name="connsiteX986" fmla="*/ 1653887 w 4528704"/>
              <a:gd name="connsiteY986" fmla="*/ 2303318 h 3290454"/>
              <a:gd name="connsiteX987" fmla="*/ 1506682 w 4528704"/>
              <a:gd name="connsiteY987" fmla="*/ 2182091 h 3290454"/>
              <a:gd name="connsiteX988" fmla="*/ 1489364 w 4528704"/>
              <a:gd name="connsiteY988" fmla="*/ 2190750 h 3290454"/>
              <a:gd name="connsiteX989" fmla="*/ 1558637 w 4528704"/>
              <a:gd name="connsiteY989" fmla="*/ 2303318 h 3290454"/>
              <a:gd name="connsiteX990" fmla="*/ 1653887 w 4528704"/>
              <a:gd name="connsiteY990" fmla="*/ 2450523 h 3290454"/>
              <a:gd name="connsiteX991" fmla="*/ 1567296 w 4528704"/>
              <a:gd name="connsiteY991" fmla="*/ 2381250 h 3290454"/>
              <a:gd name="connsiteX992" fmla="*/ 1489364 w 4528704"/>
              <a:gd name="connsiteY992" fmla="*/ 2294659 h 3290454"/>
              <a:gd name="connsiteX993" fmla="*/ 1480705 w 4528704"/>
              <a:gd name="connsiteY993" fmla="*/ 2355273 h 3290454"/>
              <a:gd name="connsiteX994" fmla="*/ 1446068 w 4528704"/>
              <a:gd name="connsiteY994" fmla="*/ 2329296 h 3290454"/>
              <a:gd name="connsiteX995" fmla="*/ 1428750 w 4528704"/>
              <a:gd name="connsiteY995" fmla="*/ 2346614 h 3290454"/>
              <a:gd name="connsiteX996" fmla="*/ 1333500 w 4528704"/>
              <a:gd name="connsiteY996" fmla="*/ 2311977 h 3290454"/>
              <a:gd name="connsiteX997" fmla="*/ 1385455 w 4528704"/>
              <a:gd name="connsiteY997" fmla="*/ 2173432 h 3290454"/>
              <a:gd name="connsiteX998" fmla="*/ 1385455 w 4528704"/>
              <a:gd name="connsiteY998" fmla="*/ 2164773 h 3290454"/>
              <a:gd name="connsiteX999" fmla="*/ 1238250 w 4528704"/>
              <a:gd name="connsiteY999" fmla="*/ 2303318 h 3290454"/>
              <a:gd name="connsiteX1000" fmla="*/ 1316182 w 4528704"/>
              <a:gd name="connsiteY1000" fmla="*/ 2363932 h 3290454"/>
              <a:gd name="connsiteX1001" fmla="*/ 1368137 w 4528704"/>
              <a:gd name="connsiteY1001" fmla="*/ 2372591 h 3290454"/>
              <a:gd name="connsiteX1002" fmla="*/ 1420091 w 4528704"/>
              <a:gd name="connsiteY1002" fmla="*/ 2415886 h 3290454"/>
              <a:gd name="connsiteX1003" fmla="*/ 1446068 w 4528704"/>
              <a:gd name="connsiteY1003" fmla="*/ 2398568 h 3290454"/>
              <a:gd name="connsiteX1004" fmla="*/ 1524000 w 4528704"/>
              <a:gd name="connsiteY1004" fmla="*/ 2433205 h 3290454"/>
              <a:gd name="connsiteX1005" fmla="*/ 1627909 w 4528704"/>
              <a:gd name="connsiteY1005" fmla="*/ 2485159 h 3290454"/>
              <a:gd name="connsiteX1006" fmla="*/ 1662546 w 4528704"/>
              <a:gd name="connsiteY1006" fmla="*/ 2493818 h 3290454"/>
              <a:gd name="connsiteX1007" fmla="*/ 1714500 w 4528704"/>
              <a:gd name="connsiteY1007" fmla="*/ 2606386 h 3290454"/>
              <a:gd name="connsiteX1008" fmla="*/ 1679864 w 4528704"/>
              <a:gd name="connsiteY1008" fmla="*/ 2701636 h 3290454"/>
              <a:gd name="connsiteX1009" fmla="*/ 1653887 w 4528704"/>
              <a:gd name="connsiteY1009" fmla="*/ 2770909 h 3290454"/>
              <a:gd name="connsiteX1010" fmla="*/ 1601932 w 4528704"/>
              <a:gd name="connsiteY1010" fmla="*/ 2805546 h 3290454"/>
              <a:gd name="connsiteX1011" fmla="*/ 1558637 w 4528704"/>
              <a:gd name="connsiteY1011" fmla="*/ 2883477 h 3290454"/>
              <a:gd name="connsiteX1012" fmla="*/ 1532659 w 4528704"/>
              <a:gd name="connsiteY1012" fmla="*/ 2866159 h 3290454"/>
              <a:gd name="connsiteX1013" fmla="*/ 1446068 w 4528704"/>
              <a:gd name="connsiteY1013" fmla="*/ 2978727 h 3290454"/>
              <a:gd name="connsiteX1014" fmla="*/ 1428750 w 4528704"/>
              <a:gd name="connsiteY1014" fmla="*/ 2961409 h 3290454"/>
              <a:gd name="connsiteX1015" fmla="*/ 1324841 w 4528704"/>
              <a:gd name="connsiteY1015" fmla="*/ 3056659 h 3290454"/>
              <a:gd name="connsiteX1016" fmla="*/ 1307523 w 4528704"/>
              <a:gd name="connsiteY1016" fmla="*/ 3039341 h 3290454"/>
              <a:gd name="connsiteX1017" fmla="*/ 1203614 w 4528704"/>
              <a:gd name="connsiteY1017" fmla="*/ 3134591 h 3290454"/>
              <a:gd name="connsiteX1018" fmla="*/ 1177637 w 4528704"/>
              <a:gd name="connsiteY1018" fmla="*/ 3117273 h 3290454"/>
              <a:gd name="connsiteX1019" fmla="*/ 1039091 w 4528704"/>
              <a:gd name="connsiteY1019" fmla="*/ 3203864 h 3290454"/>
              <a:gd name="connsiteX1020" fmla="*/ 943841 w 4528704"/>
              <a:gd name="connsiteY1020" fmla="*/ 3290455 h 3290454"/>
              <a:gd name="connsiteX1021" fmla="*/ 926523 w 4528704"/>
              <a:gd name="connsiteY1021" fmla="*/ 3264477 h 3290454"/>
              <a:gd name="connsiteX1022" fmla="*/ 857250 w 4528704"/>
              <a:gd name="connsiteY1022" fmla="*/ 3281796 h 3290454"/>
              <a:gd name="connsiteX1023" fmla="*/ 900546 w 4528704"/>
              <a:gd name="connsiteY1023" fmla="*/ 3221182 h 3290454"/>
              <a:gd name="connsiteX1024" fmla="*/ 935182 w 4528704"/>
              <a:gd name="connsiteY1024" fmla="*/ 3186546 h 3290454"/>
              <a:gd name="connsiteX1025" fmla="*/ 969818 w 4528704"/>
              <a:gd name="connsiteY1025" fmla="*/ 3186546 h 3290454"/>
              <a:gd name="connsiteX1026" fmla="*/ 1030432 w 4528704"/>
              <a:gd name="connsiteY1026" fmla="*/ 3134591 h 3290454"/>
              <a:gd name="connsiteX1027" fmla="*/ 476250 w 4528704"/>
              <a:gd name="connsiteY1027" fmla="*/ 3125932 h 3290454"/>
              <a:gd name="connsiteX1028" fmla="*/ 381000 w 4528704"/>
              <a:gd name="connsiteY1028" fmla="*/ 3177886 h 3290454"/>
              <a:gd name="connsiteX1029" fmla="*/ 571500 w 4528704"/>
              <a:gd name="connsiteY1029" fmla="*/ 3073977 h 3290454"/>
              <a:gd name="connsiteX1030" fmla="*/ 1091046 w 4528704"/>
              <a:gd name="connsiteY1030" fmla="*/ 2710296 h 3290454"/>
              <a:gd name="connsiteX1031" fmla="*/ 1082387 w 4528704"/>
              <a:gd name="connsiteY1031" fmla="*/ 2649682 h 3290454"/>
              <a:gd name="connsiteX1032" fmla="*/ 744682 w 4528704"/>
              <a:gd name="connsiteY1032" fmla="*/ 2831523 h 3290454"/>
              <a:gd name="connsiteX1033" fmla="*/ 77932 w 4528704"/>
              <a:gd name="connsiteY1033" fmla="*/ 3177886 h 3290454"/>
              <a:gd name="connsiteX1034" fmla="*/ 51955 w 4528704"/>
              <a:gd name="connsiteY1034" fmla="*/ 3203864 h 3290454"/>
              <a:gd name="connsiteX1035" fmla="*/ 242455 w 4528704"/>
              <a:gd name="connsiteY1035" fmla="*/ 3022023 h 3290454"/>
              <a:gd name="connsiteX1036" fmla="*/ 225136 w 4528704"/>
              <a:gd name="connsiteY1036" fmla="*/ 3004705 h 3290454"/>
              <a:gd name="connsiteX1037" fmla="*/ 242455 w 4528704"/>
              <a:gd name="connsiteY1037" fmla="*/ 3022023 h 3290454"/>
              <a:gd name="connsiteX1038" fmla="*/ 372341 w 4528704"/>
              <a:gd name="connsiteY1038" fmla="*/ 2952750 h 3290454"/>
              <a:gd name="connsiteX1039" fmla="*/ 1082387 w 4528704"/>
              <a:gd name="connsiteY1039" fmla="*/ 2580409 h 3290454"/>
              <a:gd name="connsiteX1040" fmla="*/ 1047750 w 4528704"/>
              <a:gd name="connsiteY1040" fmla="*/ 2502477 h 3290454"/>
              <a:gd name="connsiteX1041" fmla="*/ 1030432 w 4528704"/>
              <a:gd name="connsiteY1041" fmla="*/ 2493818 h 3290454"/>
              <a:gd name="connsiteX1042" fmla="*/ 1056409 w 4528704"/>
              <a:gd name="connsiteY1042" fmla="*/ 2571750 h 3290454"/>
              <a:gd name="connsiteX1043" fmla="*/ 805296 w 4528704"/>
              <a:gd name="connsiteY1043" fmla="*/ 2762250 h 3290454"/>
              <a:gd name="connsiteX1044" fmla="*/ 372341 w 4528704"/>
              <a:gd name="connsiteY1044" fmla="*/ 2909455 h 3290454"/>
              <a:gd name="connsiteX1045" fmla="*/ 69273 w 4528704"/>
              <a:gd name="connsiteY1045" fmla="*/ 3099955 h 3290454"/>
              <a:gd name="connsiteX1046" fmla="*/ 0 w 4528704"/>
              <a:gd name="connsiteY1046" fmla="*/ 3169227 h 3290454"/>
              <a:gd name="connsiteX1047" fmla="*/ 614796 w 4528704"/>
              <a:gd name="connsiteY1047" fmla="*/ 2822864 h 3290454"/>
              <a:gd name="connsiteX1048" fmla="*/ 1013114 w 4528704"/>
              <a:gd name="connsiteY1048" fmla="*/ 2649682 h 3290454"/>
              <a:gd name="connsiteX1049" fmla="*/ 848591 w 4528704"/>
              <a:gd name="connsiteY1049" fmla="*/ 2459182 h 3290454"/>
              <a:gd name="connsiteX1050" fmla="*/ 848591 w 4528704"/>
              <a:gd name="connsiteY1050" fmla="*/ 2242705 h 3290454"/>
              <a:gd name="connsiteX1051" fmla="*/ 874568 w 4528704"/>
              <a:gd name="connsiteY1051" fmla="*/ 2173432 h 3290454"/>
              <a:gd name="connsiteX1052" fmla="*/ 935182 w 4528704"/>
              <a:gd name="connsiteY1052" fmla="*/ 2112818 h 3290454"/>
              <a:gd name="connsiteX1053" fmla="*/ 1298864 w 4528704"/>
              <a:gd name="connsiteY1053" fmla="*/ 1905000 h 3290454"/>
              <a:gd name="connsiteX1054" fmla="*/ 1298864 w 4528704"/>
              <a:gd name="connsiteY1054" fmla="*/ 1645227 h 3290454"/>
              <a:gd name="connsiteX1055" fmla="*/ 1324841 w 4528704"/>
              <a:gd name="connsiteY1055" fmla="*/ 1636568 h 3290454"/>
              <a:gd name="connsiteX1056" fmla="*/ 1342159 w 4528704"/>
              <a:gd name="connsiteY1056" fmla="*/ 1662546 h 3290454"/>
              <a:gd name="connsiteX1057" fmla="*/ 1385455 w 4528704"/>
              <a:gd name="connsiteY1057" fmla="*/ 1627909 h 3290454"/>
              <a:gd name="connsiteX1058" fmla="*/ 1420091 w 4528704"/>
              <a:gd name="connsiteY1058" fmla="*/ 1645227 h 3290454"/>
              <a:gd name="connsiteX1059" fmla="*/ 1480705 w 4528704"/>
              <a:gd name="connsiteY1059" fmla="*/ 1610591 h 3290454"/>
              <a:gd name="connsiteX1060" fmla="*/ 1489364 w 4528704"/>
              <a:gd name="connsiteY1060" fmla="*/ 1636568 h 3290454"/>
              <a:gd name="connsiteX1061" fmla="*/ 1524000 w 4528704"/>
              <a:gd name="connsiteY1061" fmla="*/ 1601932 h 3290454"/>
              <a:gd name="connsiteX1062" fmla="*/ 1549977 w 4528704"/>
              <a:gd name="connsiteY1062" fmla="*/ 1601932 h 3290454"/>
              <a:gd name="connsiteX1063" fmla="*/ 1558637 w 4528704"/>
              <a:gd name="connsiteY1063" fmla="*/ 1627909 h 3290454"/>
              <a:gd name="connsiteX1064" fmla="*/ 1619250 w 4528704"/>
              <a:gd name="connsiteY1064" fmla="*/ 1593273 h 3290454"/>
              <a:gd name="connsiteX1065" fmla="*/ 1688523 w 4528704"/>
              <a:gd name="connsiteY1065" fmla="*/ 1627909 h 3290454"/>
              <a:gd name="connsiteX1066" fmla="*/ 1697182 w 4528704"/>
              <a:gd name="connsiteY1066" fmla="*/ 1610591 h 3290454"/>
              <a:gd name="connsiteX1067" fmla="*/ 1731818 w 4528704"/>
              <a:gd name="connsiteY1067" fmla="*/ 1610591 h 3290454"/>
              <a:gd name="connsiteX1068" fmla="*/ 1757796 w 4528704"/>
              <a:gd name="connsiteY1068" fmla="*/ 1645227 h 3290454"/>
              <a:gd name="connsiteX1069" fmla="*/ 1775114 w 4528704"/>
              <a:gd name="connsiteY1069" fmla="*/ 1627909 h 3290454"/>
              <a:gd name="connsiteX1070" fmla="*/ 1835727 w 4528704"/>
              <a:gd name="connsiteY1070" fmla="*/ 1662546 h 3290454"/>
              <a:gd name="connsiteX1071" fmla="*/ 1844387 w 4528704"/>
              <a:gd name="connsiteY1071" fmla="*/ 1645227 h 3290454"/>
              <a:gd name="connsiteX1072" fmla="*/ 1879023 w 4528704"/>
              <a:gd name="connsiteY1072" fmla="*/ 1653886 h 3290454"/>
              <a:gd name="connsiteX1073" fmla="*/ 1896341 w 4528704"/>
              <a:gd name="connsiteY1073" fmla="*/ 1844386 h 3290454"/>
              <a:gd name="connsiteX1074" fmla="*/ 1913659 w 4528704"/>
              <a:gd name="connsiteY1074" fmla="*/ 1827068 h 3290454"/>
              <a:gd name="connsiteX1075" fmla="*/ 1948296 w 4528704"/>
              <a:gd name="connsiteY1075" fmla="*/ 1853046 h 3290454"/>
              <a:gd name="connsiteX1076" fmla="*/ 1974273 w 4528704"/>
              <a:gd name="connsiteY1076" fmla="*/ 1835727 h 3290454"/>
              <a:gd name="connsiteX1077" fmla="*/ 2000250 w 4528704"/>
              <a:gd name="connsiteY1077" fmla="*/ 1844386 h 3290454"/>
              <a:gd name="connsiteX1078" fmla="*/ 2043546 w 4528704"/>
              <a:gd name="connsiteY1078" fmla="*/ 1844386 h 3290454"/>
              <a:gd name="connsiteX1079" fmla="*/ 2060864 w 4528704"/>
              <a:gd name="connsiteY1079" fmla="*/ 1861705 h 3290454"/>
              <a:gd name="connsiteX1080" fmla="*/ 2372591 w 4528704"/>
              <a:gd name="connsiteY1080" fmla="*/ 1991591 h 3290454"/>
              <a:gd name="connsiteX1081" fmla="*/ 2389909 w 4528704"/>
              <a:gd name="connsiteY1081" fmla="*/ 1991591 h 3290454"/>
              <a:gd name="connsiteX1082" fmla="*/ 2502478 w 4528704"/>
              <a:gd name="connsiteY1082" fmla="*/ 2095500 h 3290454"/>
              <a:gd name="connsiteX1083" fmla="*/ 2632364 w 4528704"/>
              <a:gd name="connsiteY1083" fmla="*/ 2190750 h 3290454"/>
              <a:gd name="connsiteX1084" fmla="*/ 2779568 w 4528704"/>
              <a:gd name="connsiteY1084" fmla="*/ 2277341 h 3290454"/>
              <a:gd name="connsiteX1085" fmla="*/ 2848841 w 4528704"/>
              <a:gd name="connsiteY1085" fmla="*/ 2286000 h 3290454"/>
              <a:gd name="connsiteX1086" fmla="*/ 2935432 w 4528704"/>
              <a:gd name="connsiteY1086" fmla="*/ 2329296 h 3290454"/>
              <a:gd name="connsiteX1087" fmla="*/ 2961409 w 4528704"/>
              <a:gd name="connsiteY1087" fmla="*/ 2311977 h 3290454"/>
              <a:gd name="connsiteX1088" fmla="*/ 2909455 w 4528704"/>
              <a:gd name="connsiteY1088" fmla="*/ 2112818 h 3290454"/>
              <a:gd name="connsiteX1089" fmla="*/ 2900796 w 4528704"/>
              <a:gd name="connsiteY1089" fmla="*/ 2147455 h 3290454"/>
              <a:gd name="connsiteX1090" fmla="*/ 2857500 w 4528704"/>
              <a:gd name="connsiteY1090" fmla="*/ 2164773 h 3290454"/>
              <a:gd name="connsiteX1091" fmla="*/ 2900796 w 4528704"/>
              <a:gd name="connsiteY1091" fmla="*/ 2190750 h 3290454"/>
              <a:gd name="connsiteX1092" fmla="*/ 2883478 w 4528704"/>
              <a:gd name="connsiteY1092" fmla="*/ 2173432 h 3290454"/>
              <a:gd name="connsiteX1093" fmla="*/ 2883478 w 4528704"/>
              <a:gd name="connsiteY1093" fmla="*/ 2216727 h 3290454"/>
              <a:gd name="connsiteX1094" fmla="*/ 2874819 w 4528704"/>
              <a:gd name="connsiteY1094" fmla="*/ 2242705 h 3290454"/>
              <a:gd name="connsiteX1095" fmla="*/ 2909455 w 4528704"/>
              <a:gd name="connsiteY1095" fmla="*/ 2242705 h 3290454"/>
              <a:gd name="connsiteX1096" fmla="*/ 2909455 w 4528704"/>
              <a:gd name="connsiteY1096" fmla="*/ 2286000 h 3290454"/>
              <a:gd name="connsiteX1097" fmla="*/ 2866159 w 4528704"/>
              <a:gd name="connsiteY1097" fmla="*/ 2251364 h 3290454"/>
              <a:gd name="connsiteX1098" fmla="*/ 2857500 w 4528704"/>
              <a:gd name="connsiteY1098" fmla="*/ 2268682 h 3290454"/>
              <a:gd name="connsiteX1099" fmla="*/ 2788228 w 4528704"/>
              <a:gd name="connsiteY1099" fmla="*/ 2225386 h 3290454"/>
              <a:gd name="connsiteX1100" fmla="*/ 2822864 w 4528704"/>
              <a:gd name="connsiteY1100" fmla="*/ 2164773 h 3290454"/>
              <a:gd name="connsiteX1101" fmla="*/ 2848841 w 4528704"/>
              <a:gd name="connsiteY1101" fmla="*/ 2164773 h 3290454"/>
              <a:gd name="connsiteX1102" fmla="*/ 2831523 w 4528704"/>
              <a:gd name="connsiteY1102" fmla="*/ 2130136 h 3290454"/>
              <a:gd name="connsiteX1103" fmla="*/ 2788228 w 4528704"/>
              <a:gd name="connsiteY1103" fmla="*/ 2190750 h 3290454"/>
              <a:gd name="connsiteX1104" fmla="*/ 2770909 w 4528704"/>
              <a:gd name="connsiteY1104" fmla="*/ 2156114 h 3290454"/>
              <a:gd name="connsiteX1105" fmla="*/ 2727614 w 4528704"/>
              <a:gd name="connsiteY1105" fmla="*/ 2190750 h 3290454"/>
              <a:gd name="connsiteX1106" fmla="*/ 2796887 w 4528704"/>
              <a:gd name="connsiteY1106" fmla="*/ 2095500 h 3290454"/>
              <a:gd name="connsiteX1107" fmla="*/ 2805546 w 4528704"/>
              <a:gd name="connsiteY1107" fmla="*/ 2112818 h 3290454"/>
              <a:gd name="connsiteX1108" fmla="*/ 2840182 w 4528704"/>
              <a:gd name="connsiteY1108" fmla="*/ 2060864 h 3290454"/>
              <a:gd name="connsiteX1109" fmla="*/ 2848841 w 4528704"/>
              <a:gd name="connsiteY1109" fmla="*/ 2086841 h 3290454"/>
              <a:gd name="connsiteX1110" fmla="*/ 2874819 w 4528704"/>
              <a:gd name="connsiteY1110" fmla="*/ 2086841 h 3290454"/>
              <a:gd name="connsiteX1111" fmla="*/ 2900796 w 4528704"/>
              <a:gd name="connsiteY1111" fmla="*/ 2121477 h 3290454"/>
              <a:gd name="connsiteX1112" fmla="*/ 3160569 w 4528704"/>
              <a:gd name="connsiteY1112" fmla="*/ 1809750 h 3290454"/>
              <a:gd name="connsiteX1113" fmla="*/ 3160569 w 4528704"/>
              <a:gd name="connsiteY1113" fmla="*/ 1610591 h 3290454"/>
              <a:gd name="connsiteX1114" fmla="*/ 3290455 w 4528704"/>
              <a:gd name="connsiteY1114" fmla="*/ 1584614 h 3290454"/>
              <a:gd name="connsiteX1115" fmla="*/ 3307773 w 4528704"/>
              <a:gd name="connsiteY1115" fmla="*/ 1601932 h 3290454"/>
              <a:gd name="connsiteX1116" fmla="*/ 3342409 w 4528704"/>
              <a:gd name="connsiteY1116" fmla="*/ 1575955 h 3290454"/>
              <a:gd name="connsiteX1117" fmla="*/ 3359728 w 4528704"/>
              <a:gd name="connsiteY1117" fmla="*/ 1601932 h 3290454"/>
              <a:gd name="connsiteX1118" fmla="*/ 3420341 w 4528704"/>
              <a:gd name="connsiteY1118" fmla="*/ 1567296 h 3290454"/>
              <a:gd name="connsiteX1119" fmla="*/ 3463637 w 4528704"/>
              <a:gd name="connsiteY1119" fmla="*/ 1575955 h 3290454"/>
              <a:gd name="connsiteX1120" fmla="*/ 3939887 w 4528704"/>
              <a:gd name="connsiteY1120" fmla="*/ 1506682 h 3290454"/>
              <a:gd name="connsiteX1121" fmla="*/ 3905250 w 4528704"/>
              <a:gd name="connsiteY1121" fmla="*/ 1532659 h 3290454"/>
              <a:gd name="connsiteX1122" fmla="*/ 3879273 w 4528704"/>
              <a:gd name="connsiteY1122" fmla="*/ 1532659 h 3290454"/>
              <a:gd name="connsiteX1123" fmla="*/ 3913909 w 4528704"/>
              <a:gd name="connsiteY1123" fmla="*/ 1506682 h 3290454"/>
              <a:gd name="connsiteX1124" fmla="*/ 3939887 w 4528704"/>
              <a:gd name="connsiteY1124" fmla="*/ 1506682 h 3290454"/>
              <a:gd name="connsiteX1125" fmla="*/ 3974523 w 4528704"/>
              <a:gd name="connsiteY1125" fmla="*/ 1524000 h 3290454"/>
              <a:gd name="connsiteX1126" fmla="*/ 4000500 w 4528704"/>
              <a:gd name="connsiteY1126" fmla="*/ 1498023 h 3290454"/>
              <a:gd name="connsiteX1127" fmla="*/ 3974523 w 4528704"/>
              <a:gd name="connsiteY1127" fmla="*/ 1524000 h 3290454"/>
              <a:gd name="connsiteX1128" fmla="*/ 3437659 w 4528704"/>
              <a:gd name="connsiteY1128" fmla="*/ 1489364 h 3290454"/>
              <a:gd name="connsiteX1129" fmla="*/ 3896591 w 4528704"/>
              <a:gd name="connsiteY1129" fmla="*/ 1489364 h 3290454"/>
              <a:gd name="connsiteX1130" fmla="*/ 3861955 w 4528704"/>
              <a:gd name="connsiteY1130" fmla="*/ 1515341 h 3290454"/>
              <a:gd name="connsiteX1131" fmla="*/ 3299114 w 4528704"/>
              <a:gd name="connsiteY1131" fmla="*/ 1515341 h 3290454"/>
              <a:gd name="connsiteX1132" fmla="*/ 3411682 w 4528704"/>
              <a:gd name="connsiteY1132" fmla="*/ 1472046 h 3290454"/>
              <a:gd name="connsiteX1133" fmla="*/ 3437659 w 4528704"/>
              <a:gd name="connsiteY1133" fmla="*/ 1489364 h 3290454"/>
              <a:gd name="connsiteX1134" fmla="*/ 4069773 w 4528704"/>
              <a:gd name="connsiteY1134" fmla="*/ 1428750 h 3290454"/>
              <a:gd name="connsiteX1135" fmla="*/ 4035137 w 4528704"/>
              <a:gd name="connsiteY1135" fmla="*/ 1454727 h 3290454"/>
              <a:gd name="connsiteX1136" fmla="*/ 4009159 w 4528704"/>
              <a:gd name="connsiteY1136" fmla="*/ 1454727 h 3290454"/>
              <a:gd name="connsiteX1137" fmla="*/ 4043796 w 4528704"/>
              <a:gd name="connsiteY1137" fmla="*/ 1428750 h 3290454"/>
              <a:gd name="connsiteX1138" fmla="*/ 4069773 w 4528704"/>
              <a:gd name="connsiteY1138" fmla="*/ 1428750 h 3290454"/>
              <a:gd name="connsiteX1139" fmla="*/ 4104409 w 4528704"/>
              <a:gd name="connsiteY1139" fmla="*/ 1437409 h 3290454"/>
              <a:gd name="connsiteX1140" fmla="*/ 4121728 w 4528704"/>
              <a:gd name="connsiteY1140" fmla="*/ 1428750 h 3290454"/>
              <a:gd name="connsiteX1141" fmla="*/ 4104409 w 4528704"/>
              <a:gd name="connsiteY1141" fmla="*/ 1437409 h 3290454"/>
              <a:gd name="connsiteX1142" fmla="*/ 3610841 w 4528704"/>
              <a:gd name="connsiteY1142" fmla="*/ 1420091 h 3290454"/>
              <a:gd name="connsiteX1143" fmla="*/ 4000500 w 4528704"/>
              <a:gd name="connsiteY1143" fmla="*/ 1428750 h 3290454"/>
              <a:gd name="connsiteX1144" fmla="*/ 3922569 w 4528704"/>
              <a:gd name="connsiteY1144" fmla="*/ 1454727 h 3290454"/>
              <a:gd name="connsiteX1145" fmla="*/ 3454978 w 4528704"/>
              <a:gd name="connsiteY1145" fmla="*/ 1454727 h 3290454"/>
              <a:gd name="connsiteX1146" fmla="*/ 3584864 w 4528704"/>
              <a:gd name="connsiteY1146" fmla="*/ 1411432 h 3290454"/>
              <a:gd name="connsiteX1147" fmla="*/ 3610841 w 4528704"/>
              <a:gd name="connsiteY1147" fmla="*/ 1420091 h 3290454"/>
              <a:gd name="connsiteX1148" fmla="*/ 4182341 w 4528704"/>
              <a:gd name="connsiteY1148" fmla="*/ 1350818 h 3290454"/>
              <a:gd name="connsiteX1149" fmla="*/ 4130387 w 4528704"/>
              <a:gd name="connsiteY1149" fmla="*/ 1376796 h 3290454"/>
              <a:gd name="connsiteX1150" fmla="*/ 4156364 w 4528704"/>
              <a:gd name="connsiteY1150" fmla="*/ 1350818 h 3290454"/>
              <a:gd name="connsiteX1151" fmla="*/ 4182341 w 4528704"/>
              <a:gd name="connsiteY1151" fmla="*/ 1350818 h 3290454"/>
              <a:gd name="connsiteX1152" fmla="*/ 4043796 w 4528704"/>
              <a:gd name="connsiteY1152" fmla="*/ 1359477 h 3290454"/>
              <a:gd name="connsiteX1153" fmla="*/ 4017819 w 4528704"/>
              <a:gd name="connsiteY1153" fmla="*/ 1394114 h 3290454"/>
              <a:gd name="connsiteX1154" fmla="*/ 3619500 w 4528704"/>
              <a:gd name="connsiteY1154" fmla="*/ 1394114 h 3290454"/>
              <a:gd name="connsiteX1155" fmla="*/ 3706091 w 4528704"/>
              <a:gd name="connsiteY1155" fmla="*/ 1350818 h 3290454"/>
              <a:gd name="connsiteX1156" fmla="*/ 4043796 w 4528704"/>
              <a:gd name="connsiteY1156" fmla="*/ 1359477 h 3290454"/>
              <a:gd name="connsiteX1157" fmla="*/ 4242955 w 4528704"/>
              <a:gd name="connsiteY1157" fmla="*/ 1342159 h 3290454"/>
              <a:gd name="connsiteX1158" fmla="*/ 4216978 w 4528704"/>
              <a:gd name="connsiteY1158" fmla="*/ 1350818 h 3290454"/>
              <a:gd name="connsiteX1159" fmla="*/ 4225637 w 4528704"/>
              <a:gd name="connsiteY1159" fmla="*/ 1333500 h 3290454"/>
              <a:gd name="connsiteX1160" fmla="*/ 4242955 w 4528704"/>
              <a:gd name="connsiteY1160" fmla="*/ 1342159 h 3290454"/>
              <a:gd name="connsiteX1161" fmla="*/ 4121728 w 4528704"/>
              <a:gd name="connsiteY1161" fmla="*/ 1290205 h 3290454"/>
              <a:gd name="connsiteX1162" fmla="*/ 4139046 w 4528704"/>
              <a:gd name="connsiteY1162" fmla="*/ 1316182 h 3290454"/>
              <a:gd name="connsiteX1163" fmla="*/ 4104409 w 4528704"/>
              <a:gd name="connsiteY1163" fmla="*/ 1333500 h 3290454"/>
              <a:gd name="connsiteX1164" fmla="*/ 3732069 w 4528704"/>
              <a:gd name="connsiteY1164" fmla="*/ 1333500 h 3290454"/>
              <a:gd name="connsiteX1165" fmla="*/ 3801341 w 4528704"/>
              <a:gd name="connsiteY1165" fmla="*/ 1290205 h 3290454"/>
              <a:gd name="connsiteX1166" fmla="*/ 4121728 w 4528704"/>
              <a:gd name="connsiteY1166" fmla="*/ 1290205 h 3290454"/>
              <a:gd name="connsiteX1167" fmla="*/ 4242955 w 4528704"/>
              <a:gd name="connsiteY1167" fmla="*/ 1290205 h 3290454"/>
              <a:gd name="connsiteX1168" fmla="*/ 4286251 w 4528704"/>
              <a:gd name="connsiteY1168" fmla="*/ 1255568 h 3290454"/>
              <a:gd name="connsiteX1169" fmla="*/ 4242955 w 4528704"/>
              <a:gd name="connsiteY1169" fmla="*/ 1290205 h 3290454"/>
              <a:gd name="connsiteX1170" fmla="*/ 4329546 w 4528704"/>
              <a:gd name="connsiteY1170" fmla="*/ 1264227 h 3290454"/>
              <a:gd name="connsiteX1171" fmla="*/ 4346864 w 4528704"/>
              <a:gd name="connsiteY1171" fmla="*/ 1255568 h 3290454"/>
              <a:gd name="connsiteX1172" fmla="*/ 4329546 w 4528704"/>
              <a:gd name="connsiteY1172" fmla="*/ 1264227 h 3290454"/>
              <a:gd name="connsiteX1173" fmla="*/ 4191000 w 4528704"/>
              <a:gd name="connsiteY1173" fmla="*/ 1229591 h 3290454"/>
              <a:gd name="connsiteX1174" fmla="*/ 4208319 w 4528704"/>
              <a:gd name="connsiteY1174" fmla="*/ 1246909 h 3290454"/>
              <a:gd name="connsiteX1175" fmla="*/ 4182341 w 4528704"/>
              <a:gd name="connsiteY1175" fmla="*/ 1264227 h 3290454"/>
              <a:gd name="connsiteX1176" fmla="*/ 3810000 w 4528704"/>
              <a:gd name="connsiteY1176" fmla="*/ 1264227 h 3290454"/>
              <a:gd name="connsiteX1177" fmla="*/ 3835978 w 4528704"/>
              <a:gd name="connsiteY1177" fmla="*/ 1229591 h 3290454"/>
              <a:gd name="connsiteX1178" fmla="*/ 4191000 w 4528704"/>
              <a:gd name="connsiteY1178" fmla="*/ 1229591 h 3290454"/>
              <a:gd name="connsiteX1179" fmla="*/ 4355523 w 4528704"/>
              <a:gd name="connsiteY1179" fmla="*/ 1194955 h 3290454"/>
              <a:gd name="connsiteX1180" fmla="*/ 4390160 w 4528704"/>
              <a:gd name="connsiteY1180" fmla="*/ 1168977 h 3290454"/>
              <a:gd name="connsiteX1181" fmla="*/ 4355523 w 4528704"/>
              <a:gd name="connsiteY1181" fmla="*/ 1194955 h 3290454"/>
              <a:gd name="connsiteX1182" fmla="*/ 4442114 w 4528704"/>
              <a:gd name="connsiteY1182" fmla="*/ 1099705 h 3290454"/>
              <a:gd name="connsiteX1183" fmla="*/ 4424796 w 4528704"/>
              <a:gd name="connsiteY1183" fmla="*/ 1091046 h 3290454"/>
              <a:gd name="connsiteX1184" fmla="*/ 4450773 w 4528704"/>
              <a:gd name="connsiteY1184" fmla="*/ 1065068 h 3290454"/>
              <a:gd name="connsiteX1185" fmla="*/ 4442114 w 4528704"/>
              <a:gd name="connsiteY1185" fmla="*/ 1099705 h 3290454"/>
              <a:gd name="connsiteX1186" fmla="*/ 4372841 w 4528704"/>
              <a:gd name="connsiteY1186" fmla="*/ 1108364 h 3290454"/>
              <a:gd name="connsiteX1187" fmla="*/ 4346864 w 4528704"/>
              <a:gd name="connsiteY1187" fmla="*/ 1056409 h 3290454"/>
              <a:gd name="connsiteX1188" fmla="*/ 4372841 w 4528704"/>
              <a:gd name="connsiteY1188" fmla="*/ 1108364 h 3290454"/>
              <a:gd name="connsiteX1189" fmla="*/ 4338205 w 4528704"/>
              <a:gd name="connsiteY1189" fmla="*/ 1047750 h 3290454"/>
              <a:gd name="connsiteX1190" fmla="*/ 4312228 w 4528704"/>
              <a:gd name="connsiteY1190" fmla="*/ 1030432 h 3290454"/>
              <a:gd name="connsiteX1191" fmla="*/ 4338205 w 4528704"/>
              <a:gd name="connsiteY1191" fmla="*/ 1047750 h 3290454"/>
              <a:gd name="connsiteX1192" fmla="*/ 3454978 w 4528704"/>
              <a:gd name="connsiteY1192" fmla="*/ 1065068 h 3290454"/>
              <a:gd name="connsiteX1193" fmla="*/ 3506932 w 4528704"/>
              <a:gd name="connsiteY1193" fmla="*/ 1004455 h 3290454"/>
              <a:gd name="connsiteX1194" fmla="*/ 3454978 w 4528704"/>
              <a:gd name="connsiteY1194" fmla="*/ 1065068 h 3290454"/>
              <a:gd name="connsiteX1195" fmla="*/ 4459432 w 4528704"/>
              <a:gd name="connsiteY1195" fmla="*/ 1004455 h 3290454"/>
              <a:gd name="connsiteX1196" fmla="*/ 4459432 w 4528704"/>
              <a:gd name="connsiteY1196" fmla="*/ 969818 h 3290454"/>
              <a:gd name="connsiteX1197" fmla="*/ 4459432 w 4528704"/>
              <a:gd name="connsiteY1197" fmla="*/ 1004455 h 3290454"/>
              <a:gd name="connsiteX1198" fmla="*/ 4191000 w 4528704"/>
              <a:gd name="connsiteY1198" fmla="*/ 969818 h 3290454"/>
              <a:gd name="connsiteX1199" fmla="*/ 4156364 w 4528704"/>
              <a:gd name="connsiteY1199" fmla="*/ 961159 h 3290454"/>
              <a:gd name="connsiteX1200" fmla="*/ 4191000 w 4528704"/>
              <a:gd name="connsiteY1200" fmla="*/ 969818 h 3290454"/>
              <a:gd name="connsiteX1201" fmla="*/ 4147705 w 4528704"/>
              <a:gd name="connsiteY1201" fmla="*/ 952500 h 3290454"/>
              <a:gd name="connsiteX1202" fmla="*/ 4113069 w 4528704"/>
              <a:gd name="connsiteY1202" fmla="*/ 943841 h 3290454"/>
              <a:gd name="connsiteX1203" fmla="*/ 4147705 w 4528704"/>
              <a:gd name="connsiteY1203" fmla="*/ 952500 h 3290454"/>
              <a:gd name="connsiteX1204" fmla="*/ 3974523 w 4528704"/>
              <a:gd name="connsiteY1204" fmla="*/ 943841 h 3290454"/>
              <a:gd name="connsiteX1205" fmla="*/ 4043796 w 4528704"/>
              <a:gd name="connsiteY1205" fmla="*/ 969818 h 3290454"/>
              <a:gd name="connsiteX1206" fmla="*/ 3905250 w 4528704"/>
              <a:gd name="connsiteY1206" fmla="*/ 978477 h 3290454"/>
              <a:gd name="connsiteX1207" fmla="*/ 3896591 w 4528704"/>
              <a:gd name="connsiteY1207" fmla="*/ 995795 h 3290454"/>
              <a:gd name="connsiteX1208" fmla="*/ 4043796 w 4528704"/>
              <a:gd name="connsiteY1208" fmla="*/ 995795 h 3290454"/>
              <a:gd name="connsiteX1209" fmla="*/ 4078432 w 4528704"/>
              <a:gd name="connsiteY1209" fmla="*/ 1013114 h 3290454"/>
              <a:gd name="connsiteX1210" fmla="*/ 4095750 w 4528704"/>
              <a:gd name="connsiteY1210" fmla="*/ 995795 h 3290454"/>
              <a:gd name="connsiteX1211" fmla="*/ 4121728 w 4528704"/>
              <a:gd name="connsiteY1211" fmla="*/ 1004455 h 3290454"/>
              <a:gd name="connsiteX1212" fmla="*/ 4113069 w 4528704"/>
              <a:gd name="connsiteY1212" fmla="*/ 1021773 h 3290454"/>
              <a:gd name="connsiteX1213" fmla="*/ 4199660 w 4528704"/>
              <a:gd name="connsiteY1213" fmla="*/ 1047750 h 3290454"/>
              <a:gd name="connsiteX1214" fmla="*/ 4191000 w 4528704"/>
              <a:gd name="connsiteY1214" fmla="*/ 1065068 h 3290454"/>
              <a:gd name="connsiteX1215" fmla="*/ 4242955 w 4528704"/>
              <a:gd name="connsiteY1215" fmla="*/ 1091046 h 3290454"/>
              <a:gd name="connsiteX1216" fmla="*/ 4251614 w 4528704"/>
              <a:gd name="connsiteY1216" fmla="*/ 1108364 h 3290454"/>
              <a:gd name="connsiteX1217" fmla="*/ 4225637 w 4528704"/>
              <a:gd name="connsiteY1217" fmla="*/ 1143000 h 3290454"/>
              <a:gd name="connsiteX1218" fmla="*/ 3896591 w 4528704"/>
              <a:gd name="connsiteY1218" fmla="*/ 1151659 h 3290454"/>
              <a:gd name="connsiteX1219" fmla="*/ 3896591 w 4528704"/>
              <a:gd name="connsiteY1219" fmla="*/ 1168977 h 3290454"/>
              <a:gd name="connsiteX1220" fmla="*/ 4251614 w 4528704"/>
              <a:gd name="connsiteY1220" fmla="*/ 1168977 h 3290454"/>
              <a:gd name="connsiteX1221" fmla="*/ 4225637 w 4528704"/>
              <a:gd name="connsiteY1221" fmla="*/ 1203614 h 3290454"/>
              <a:gd name="connsiteX1222" fmla="*/ 3853296 w 4528704"/>
              <a:gd name="connsiteY1222" fmla="*/ 1203614 h 3290454"/>
              <a:gd name="connsiteX1223" fmla="*/ 3870614 w 4528704"/>
              <a:gd name="connsiteY1223" fmla="*/ 1108364 h 3290454"/>
              <a:gd name="connsiteX1224" fmla="*/ 4087091 w 4528704"/>
              <a:gd name="connsiteY1224" fmla="*/ 1108364 h 3290454"/>
              <a:gd name="connsiteX1225" fmla="*/ 4165023 w 4528704"/>
              <a:gd name="connsiteY1225" fmla="*/ 1091046 h 3290454"/>
              <a:gd name="connsiteX1226" fmla="*/ 3870614 w 4528704"/>
              <a:gd name="connsiteY1226" fmla="*/ 1082386 h 3290454"/>
              <a:gd name="connsiteX1227" fmla="*/ 3870614 w 4528704"/>
              <a:gd name="connsiteY1227" fmla="*/ 1030432 h 3290454"/>
              <a:gd name="connsiteX1228" fmla="*/ 4104409 w 4528704"/>
              <a:gd name="connsiteY1228" fmla="*/ 1030432 h 3290454"/>
              <a:gd name="connsiteX1229" fmla="*/ 3870614 w 4528704"/>
              <a:gd name="connsiteY1229" fmla="*/ 1021773 h 3290454"/>
              <a:gd name="connsiteX1230" fmla="*/ 3861955 w 4528704"/>
              <a:gd name="connsiteY1230" fmla="*/ 943841 h 3290454"/>
              <a:gd name="connsiteX1231" fmla="*/ 3974523 w 4528704"/>
              <a:gd name="connsiteY1231" fmla="*/ 943841 h 3290454"/>
              <a:gd name="connsiteX1232" fmla="*/ 4104409 w 4528704"/>
              <a:gd name="connsiteY1232" fmla="*/ 935182 h 3290454"/>
              <a:gd name="connsiteX1233" fmla="*/ 4069773 w 4528704"/>
              <a:gd name="connsiteY1233" fmla="*/ 926523 h 3290454"/>
              <a:gd name="connsiteX1234" fmla="*/ 4104409 w 4528704"/>
              <a:gd name="connsiteY1234" fmla="*/ 935182 h 3290454"/>
              <a:gd name="connsiteX1235" fmla="*/ 4043796 w 4528704"/>
              <a:gd name="connsiteY1235" fmla="*/ 909205 h 3290454"/>
              <a:gd name="connsiteX1236" fmla="*/ 4009159 w 4528704"/>
              <a:gd name="connsiteY1236" fmla="*/ 891886 h 3290454"/>
              <a:gd name="connsiteX1237" fmla="*/ 4043796 w 4528704"/>
              <a:gd name="connsiteY1237" fmla="*/ 909205 h 3290454"/>
              <a:gd name="connsiteX1238" fmla="*/ 3913909 w 4528704"/>
              <a:gd name="connsiteY1238" fmla="*/ 891886 h 3290454"/>
              <a:gd name="connsiteX1239" fmla="*/ 3931228 w 4528704"/>
              <a:gd name="connsiteY1239" fmla="*/ 917864 h 3290454"/>
              <a:gd name="connsiteX1240" fmla="*/ 3827319 w 4528704"/>
              <a:gd name="connsiteY1240" fmla="*/ 891886 h 3290454"/>
              <a:gd name="connsiteX1241" fmla="*/ 3913909 w 4528704"/>
              <a:gd name="connsiteY1241" fmla="*/ 891886 h 3290454"/>
              <a:gd name="connsiteX1242" fmla="*/ 3558887 w 4528704"/>
              <a:gd name="connsiteY1242" fmla="*/ 917864 h 3290454"/>
              <a:gd name="connsiteX1243" fmla="*/ 3567546 w 4528704"/>
              <a:gd name="connsiteY1243" fmla="*/ 891886 h 3290454"/>
              <a:gd name="connsiteX1244" fmla="*/ 3558887 w 4528704"/>
              <a:gd name="connsiteY1244" fmla="*/ 917864 h 3290454"/>
              <a:gd name="connsiteX1245" fmla="*/ 3515591 w 4528704"/>
              <a:gd name="connsiteY1245" fmla="*/ 917864 h 3290454"/>
              <a:gd name="connsiteX1246" fmla="*/ 3550228 w 4528704"/>
              <a:gd name="connsiteY1246" fmla="*/ 874568 h 3290454"/>
              <a:gd name="connsiteX1247" fmla="*/ 3515591 w 4528704"/>
              <a:gd name="connsiteY1247" fmla="*/ 917864 h 3290454"/>
              <a:gd name="connsiteX1248" fmla="*/ 3498273 w 4528704"/>
              <a:gd name="connsiteY1248" fmla="*/ 909205 h 3290454"/>
              <a:gd name="connsiteX1249" fmla="*/ 3463637 w 4528704"/>
              <a:gd name="connsiteY1249" fmla="*/ 900545 h 3290454"/>
              <a:gd name="connsiteX1250" fmla="*/ 3463637 w 4528704"/>
              <a:gd name="connsiteY1250" fmla="*/ 865909 h 3290454"/>
              <a:gd name="connsiteX1251" fmla="*/ 3498273 w 4528704"/>
              <a:gd name="connsiteY1251" fmla="*/ 909205 h 3290454"/>
              <a:gd name="connsiteX1252" fmla="*/ 4364182 w 4528704"/>
              <a:gd name="connsiteY1252" fmla="*/ 874568 h 3290454"/>
              <a:gd name="connsiteX1253" fmla="*/ 4320887 w 4528704"/>
              <a:gd name="connsiteY1253" fmla="*/ 857250 h 3290454"/>
              <a:gd name="connsiteX1254" fmla="*/ 4364182 w 4528704"/>
              <a:gd name="connsiteY1254" fmla="*/ 874568 h 3290454"/>
              <a:gd name="connsiteX1255" fmla="*/ 3879273 w 4528704"/>
              <a:gd name="connsiteY1255" fmla="*/ 848591 h 3290454"/>
              <a:gd name="connsiteX1256" fmla="*/ 3792682 w 4528704"/>
              <a:gd name="connsiteY1256" fmla="*/ 848591 h 3290454"/>
              <a:gd name="connsiteX1257" fmla="*/ 3879273 w 4528704"/>
              <a:gd name="connsiteY1257" fmla="*/ 848591 h 3290454"/>
              <a:gd name="connsiteX1258" fmla="*/ 3515591 w 4528704"/>
              <a:gd name="connsiteY1258" fmla="*/ 883227 h 3290454"/>
              <a:gd name="connsiteX1259" fmla="*/ 3489614 w 4528704"/>
              <a:gd name="connsiteY1259" fmla="*/ 848591 h 3290454"/>
              <a:gd name="connsiteX1260" fmla="*/ 3515591 w 4528704"/>
              <a:gd name="connsiteY1260" fmla="*/ 883227 h 3290454"/>
              <a:gd name="connsiteX1261" fmla="*/ 3957205 w 4528704"/>
              <a:gd name="connsiteY1261" fmla="*/ 848591 h 3290454"/>
              <a:gd name="connsiteX1262" fmla="*/ 3931228 w 4528704"/>
              <a:gd name="connsiteY1262" fmla="*/ 822614 h 3290454"/>
              <a:gd name="connsiteX1263" fmla="*/ 3957205 w 4528704"/>
              <a:gd name="connsiteY1263" fmla="*/ 848591 h 3290454"/>
              <a:gd name="connsiteX1264" fmla="*/ 3853296 w 4528704"/>
              <a:gd name="connsiteY1264" fmla="*/ 813955 h 3290454"/>
              <a:gd name="connsiteX1265" fmla="*/ 3766705 w 4528704"/>
              <a:gd name="connsiteY1265" fmla="*/ 822614 h 3290454"/>
              <a:gd name="connsiteX1266" fmla="*/ 3749387 w 4528704"/>
              <a:gd name="connsiteY1266" fmla="*/ 805295 h 3290454"/>
              <a:gd name="connsiteX1267" fmla="*/ 3853296 w 4528704"/>
              <a:gd name="connsiteY1267" fmla="*/ 813955 h 3290454"/>
              <a:gd name="connsiteX1268" fmla="*/ 3558887 w 4528704"/>
              <a:gd name="connsiteY1268" fmla="*/ 822614 h 3290454"/>
              <a:gd name="connsiteX1269" fmla="*/ 3584864 w 4528704"/>
              <a:gd name="connsiteY1269" fmla="*/ 822614 h 3290454"/>
              <a:gd name="connsiteX1270" fmla="*/ 3558887 w 4528704"/>
              <a:gd name="connsiteY1270" fmla="*/ 822614 h 3290454"/>
              <a:gd name="connsiteX1271" fmla="*/ 4528705 w 4528704"/>
              <a:gd name="connsiteY1271" fmla="*/ 848591 h 3290454"/>
              <a:gd name="connsiteX1272" fmla="*/ 4528705 w 4528704"/>
              <a:gd name="connsiteY1272" fmla="*/ 874568 h 3290454"/>
              <a:gd name="connsiteX1273" fmla="*/ 4485410 w 4528704"/>
              <a:gd name="connsiteY1273" fmla="*/ 857250 h 3290454"/>
              <a:gd name="connsiteX1274" fmla="*/ 4502728 w 4528704"/>
              <a:gd name="connsiteY1274" fmla="*/ 839932 h 3290454"/>
              <a:gd name="connsiteX1275" fmla="*/ 4459432 w 4528704"/>
              <a:gd name="connsiteY1275" fmla="*/ 779318 h 3290454"/>
              <a:gd name="connsiteX1276" fmla="*/ 4528705 w 4528704"/>
              <a:gd name="connsiteY1276" fmla="*/ 848591 h 3290454"/>
              <a:gd name="connsiteX1277" fmla="*/ 3714750 w 4528704"/>
              <a:gd name="connsiteY1277" fmla="*/ 710045 h 3290454"/>
              <a:gd name="connsiteX1278" fmla="*/ 3818659 w 4528704"/>
              <a:gd name="connsiteY1278" fmla="*/ 710045 h 3290454"/>
              <a:gd name="connsiteX1279" fmla="*/ 3714750 w 4528704"/>
              <a:gd name="connsiteY1279" fmla="*/ 710045 h 3290454"/>
              <a:gd name="connsiteX1280" fmla="*/ 3636819 w 4528704"/>
              <a:gd name="connsiteY1280" fmla="*/ 658091 h 3290454"/>
              <a:gd name="connsiteX1281" fmla="*/ 3636819 w 4528704"/>
              <a:gd name="connsiteY1281" fmla="*/ 632114 h 3290454"/>
              <a:gd name="connsiteX1282" fmla="*/ 3636819 w 4528704"/>
              <a:gd name="connsiteY1282" fmla="*/ 658091 h 3290454"/>
              <a:gd name="connsiteX1283" fmla="*/ 4294910 w 4528704"/>
              <a:gd name="connsiteY1283" fmla="*/ 562841 h 3290454"/>
              <a:gd name="connsiteX1284" fmla="*/ 4234296 w 4528704"/>
              <a:gd name="connsiteY1284" fmla="*/ 545523 h 3290454"/>
              <a:gd name="connsiteX1285" fmla="*/ 4173682 w 4528704"/>
              <a:gd name="connsiteY1285" fmla="*/ 562841 h 3290454"/>
              <a:gd name="connsiteX1286" fmla="*/ 4355523 w 4528704"/>
              <a:gd name="connsiteY1286" fmla="*/ 476250 h 3290454"/>
              <a:gd name="connsiteX1287" fmla="*/ 4294910 w 4528704"/>
              <a:gd name="connsiteY1287" fmla="*/ 562841 h 3290454"/>
              <a:gd name="connsiteX1288" fmla="*/ 4502728 w 4528704"/>
              <a:gd name="connsiteY1288" fmla="*/ 484909 h 3290454"/>
              <a:gd name="connsiteX1289" fmla="*/ 4511387 w 4528704"/>
              <a:gd name="connsiteY1289" fmla="*/ 467591 h 3290454"/>
              <a:gd name="connsiteX1290" fmla="*/ 4502728 w 4528704"/>
              <a:gd name="connsiteY1290" fmla="*/ 484909 h 3290454"/>
              <a:gd name="connsiteX1291" fmla="*/ 4216978 w 4528704"/>
              <a:gd name="connsiteY1291" fmla="*/ 510886 h 3290454"/>
              <a:gd name="connsiteX1292" fmla="*/ 3991841 w 4528704"/>
              <a:gd name="connsiteY1292" fmla="*/ 692727 h 3290454"/>
              <a:gd name="connsiteX1293" fmla="*/ 4346864 w 4528704"/>
              <a:gd name="connsiteY1293" fmla="*/ 441614 h 3290454"/>
              <a:gd name="connsiteX1294" fmla="*/ 4216978 w 4528704"/>
              <a:gd name="connsiteY1294" fmla="*/ 510886 h 3290454"/>
              <a:gd name="connsiteX1295" fmla="*/ 4095750 w 4528704"/>
              <a:gd name="connsiteY1295" fmla="*/ 398318 h 3290454"/>
              <a:gd name="connsiteX1296" fmla="*/ 4052455 w 4528704"/>
              <a:gd name="connsiteY1296" fmla="*/ 441614 h 3290454"/>
              <a:gd name="connsiteX1297" fmla="*/ 3948546 w 4528704"/>
              <a:gd name="connsiteY1297" fmla="*/ 502227 h 3290454"/>
              <a:gd name="connsiteX1298" fmla="*/ 3887932 w 4528704"/>
              <a:gd name="connsiteY1298" fmla="*/ 597477 h 3290454"/>
              <a:gd name="connsiteX1299" fmla="*/ 3810000 w 4528704"/>
              <a:gd name="connsiteY1299" fmla="*/ 623455 h 3290454"/>
              <a:gd name="connsiteX1300" fmla="*/ 3896591 w 4528704"/>
              <a:gd name="connsiteY1300" fmla="*/ 658091 h 3290454"/>
              <a:gd name="connsiteX1301" fmla="*/ 3758046 w 4528704"/>
              <a:gd name="connsiteY1301" fmla="*/ 675409 h 3290454"/>
              <a:gd name="connsiteX1302" fmla="*/ 3896591 w 4528704"/>
              <a:gd name="connsiteY1302" fmla="*/ 684068 h 3290454"/>
              <a:gd name="connsiteX1303" fmla="*/ 3870614 w 4528704"/>
              <a:gd name="connsiteY1303" fmla="*/ 736023 h 3290454"/>
              <a:gd name="connsiteX1304" fmla="*/ 3732069 w 4528704"/>
              <a:gd name="connsiteY1304" fmla="*/ 762000 h 3290454"/>
              <a:gd name="connsiteX1305" fmla="*/ 3861955 w 4528704"/>
              <a:gd name="connsiteY1305" fmla="*/ 787977 h 3290454"/>
              <a:gd name="connsiteX1306" fmla="*/ 3740728 w 4528704"/>
              <a:gd name="connsiteY1306" fmla="*/ 787977 h 3290454"/>
              <a:gd name="connsiteX1307" fmla="*/ 3654137 w 4528704"/>
              <a:gd name="connsiteY1307" fmla="*/ 675409 h 3290454"/>
              <a:gd name="connsiteX1308" fmla="*/ 3749387 w 4528704"/>
              <a:gd name="connsiteY1308" fmla="*/ 528205 h 3290454"/>
              <a:gd name="connsiteX1309" fmla="*/ 4104409 w 4528704"/>
              <a:gd name="connsiteY1309" fmla="*/ 337705 h 3290454"/>
              <a:gd name="connsiteX1310" fmla="*/ 4095750 w 4528704"/>
              <a:gd name="connsiteY1310" fmla="*/ 398318 h 3290454"/>
              <a:gd name="connsiteX1311" fmla="*/ 4346864 w 4528704"/>
              <a:gd name="connsiteY1311" fmla="*/ 406977 h 3290454"/>
              <a:gd name="connsiteX1312" fmla="*/ 3965864 w 4528704"/>
              <a:gd name="connsiteY1312" fmla="*/ 675409 h 3290454"/>
              <a:gd name="connsiteX1313" fmla="*/ 3948546 w 4528704"/>
              <a:gd name="connsiteY1313" fmla="*/ 606136 h 3290454"/>
              <a:gd name="connsiteX1314" fmla="*/ 4052455 w 4528704"/>
              <a:gd name="connsiteY1314" fmla="*/ 484909 h 3290454"/>
              <a:gd name="connsiteX1315" fmla="*/ 4173682 w 4528704"/>
              <a:gd name="connsiteY1315" fmla="*/ 406977 h 3290454"/>
              <a:gd name="connsiteX1316" fmla="*/ 4191000 w 4528704"/>
              <a:gd name="connsiteY1316" fmla="*/ 415636 h 3290454"/>
              <a:gd name="connsiteX1317" fmla="*/ 4225637 w 4528704"/>
              <a:gd name="connsiteY1317" fmla="*/ 415636 h 3290454"/>
              <a:gd name="connsiteX1318" fmla="*/ 4242955 w 4528704"/>
              <a:gd name="connsiteY1318" fmla="*/ 372341 h 3290454"/>
              <a:gd name="connsiteX1319" fmla="*/ 4294910 w 4528704"/>
              <a:gd name="connsiteY1319" fmla="*/ 346364 h 3290454"/>
              <a:gd name="connsiteX1320" fmla="*/ 4355523 w 4528704"/>
              <a:gd name="connsiteY1320" fmla="*/ 320386 h 3290454"/>
              <a:gd name="connsiteX1321" fmla="*/ 4346864 w 4528704"/>
              <a:gd name="connsiteY1321" fmla="*/ 406977 h 3290454"/>
              <a:gd name="connsiteX1322" fmla="*/ 4043796 w 4528704"/>
              <a:gd name="connsiteY1322" fmla="*/ 337705 h 3290454"/>
              <a:gd name="connsiteX1323" fmla="*/ 4087091 w 4528704"/>
              <a:gd name="connsiteY1323" fmla="*/ 320386 h 3290454"/>
              <a:gd name="connsiteX1324" fmla="*/ 4043796 w 4528704"/>
              <a:gd name="connsiteY1324" fmla="*/ 337705 h 3290454"/>
              <a:gd name="connsiteX1325" fmla="*/ 4173682 w 4528704"/>
              <a:gd name="connsiteY1325" fmla="*/ 372341 h 3290454"/>
              <a:gd name="connsiteX1326" fmla="*/ 4173682 w 4528704"/>
              <a:gd name="connsiteY1326" fmla="*/ 303068 h 3290454"/>
              <a:gd name="connsiteX1327" fmla="*/ 4173682 w 4528704"/>
              <a:gd name="connsiteY1327" fmla="*/ 372341 h 3290454"/>
              <a:gd name="connsiteX1328" fmla="*/ 4199660 w 4528704"/>
              <a:gd name="connsiteY1328" fmla="*/ 363682 h 3290454"/>
              <a:gd name="connsiteX1329" fmla="*/ 4199660 w 4528704"/>
              <a:gd name="connsiteY1329" fmla="*/ 233795 h 3290454"/>
              <a:gd name="connsiteX1330" fmla="*/ 4199660 w 4528704"/>
              <a:gd name="connsiteY1330" fmla="*/ 363682 h 3290454"/>
              <a:gd name="connsiteX1331" fmla="*/ 4251614 w 4528704"/>
              <a:gd name="connsiteY1331" fmla="*/ 277091 h 3290454"/>
              <a:gd name="connsiteX1332" fmla="*/ 4251614 w 4528704"/>
              <a:gd name="connsiteY1332" fmla="*/ 346364 h 3290454"/>
              <a:gd name="connsiteX1333" fmla="*/ 4216978 w 4528704"/>
              <a:gd name="connsiteY1333" fmla="*/ 346364 h 3290454"/>
              <a:gd name="connsiteX1334" fmla="*/ 4216978 w 4528704"/>
              <a:gd name="connsiteY1334" fmla="*/ 242455 h 3290454"/>
              <a:gd name="connsiteX1335" fmla="*/ 4234296 w 4528704"/>
              <a:gd name="connsiteY1335" fmla="*/ 225136 h 3290454"/>
              <a:gd name="connsiteX1336" fmla="*/ 4251614 w 4528704"/>
              <a:gd name="connsiteY1336" fmla="*/ 277091 h 3290454"/>
              <a:gd name="connsiteX1337" fmla="*/ 4260273 w 4528704"/>
              <a:gd name="connsiteY1337" fmla="*/ 199159 h 3290454"/>
              <a:gd name="connsiteX1338" fmla="*/ 4286251 w 4528704"/>
              <a:gd name="connsiteY1338" fmla="*/ 242455 h 3290454"/>
              <a:gd name="connsiteX1339" fmla="*/ 4286251 w 4528704"/>
              <a:gd name="connsiteY1339" fmla="*/ 320386 h 3290454"/>
              <a:gd name="connsiteX1340" fmla="*/ 4208319 w 4528704"/>
              <a:gd name="connsiteY1340" fmla="*/ 199159 h 3290454"/>
              <a:gd name="connsiteX1341" fmla="*/ 4260273 w 4528704"/>
              <a:gd name="connsiteY1341" fmla="*/ 199159 h 3290454"/>
              <a:gd name="connsiteX1342" fmla="*/ 4130387 w 4528704"/>
              <a:gd name="connsiteY1342" fmla="*/ 181841 h 3290454"/>
              <a:gd name="connsiteX1343" fmla="*/ 4130387 w 4528704"/>
              <a:gd name="connsiteY1343" fmla="*/ 225136 h 3290454"/>
              <a:gd name="connsiteX1344" fmla="*/ 4104409 w 4528704"/>
              <a:gd name="connsiteY1344" fmla="*/ 225136 h 3290454"/>
              <a:gd name="connsiteX1345" fmla="*/ 4113069 w 4528704"/>
              <a:gd name="connsiteY1345" fmla="*/ 164523 h 3290454"/>
              <a:gd name="connsiteX1346" fmla="*/ 4130387 w 4528704"/>
              <a:gd name="connsiteY1346" fmla="*/ 181841 h 3290454"/>
              <a:gd name="connsiteX1347" fmla="*/ 4520046 w 4528704"/>
              <a:gd name="connsiteY1347" fmla="*/ 233795 h 3290454"/>
              <a:gd name="connsiteX1348" fmla="*/ 4494069 w 4528704"/>
              <a:gd name="connsiteY1348" fmla="*/ 233795 h 3290454"/>
              <a:gd name="connsiteX1349" fmla="*/ 4494069 w 4528704"/>
              <a:gd name="connsiteY1349" fmla="*/ 155864 h 3290454"/>
              <a:gd name="connsiteX1350" fmla="*/ 4520046 w 4528704"/>
              <a:gd name="connsiteY1350" fmla="*/ 155864 h 3290454"/>
              <a:gd name="connsiteX1351" fmla="*/ 4520046 w 4528704"/>
              <a:gd name="connsiteY1351" fmla="*/ 233795 h 3290454"/>
              <a:gd name="connsiteX1352" fmla="*/ 4468091 w 4528704"/>
              <a:gd name="connsiteY1352" fmla="*/ 147205 h 3290454"/>
              <a:gd name="connsiteX1353" fmla="*/ 4468091 w 4528704"/>
              <a:gd name="connsiteY1353" fmla="*/ 225136 h 3290454"/>
              <a:gd name="connsiteX1354" fmla="*/ 4442114 w 4528704"/>
              <a:gd name="connsiteY1354" fmla="*/ 225136 h 3290454"/>
              <a:gd name="connsiteX1355" fmla="*/ 4442114 w 4528704"/>
              <a:gd name="connsiteY1355" fmla="*/ 147205 h 3290454"/>
              <a:gd name="connsiteX1356" fmla="*/ 4468091 w 4528704"/>
              <a:gd name="connsiteY1356" fmla="*/ 147205 h 3290454"/>
              <a:gd name="connsiteX1357" fmla="*/ 4346864 w 4528704"/>
              <a:gd name="connsiteY1357" fmla="*/ 138545 h 3290454"/>
              <a:gd name="connsiteX1358" fmla="*/ 4346864 w 4528704"/>
              <a:gd name="connsiteY1358" fmla="*/ 207818 h 3290454"/>
              <a:gd name="connsiteX1359" fmla="*/ 4312228 w 4528704"/>
              <a:gd name="connsiteY1359" fmla="*/ 207818 h 3290454"/>
              <a:gd name="connsiteX1360" fmla="*/ 4312228 w 4528704"/>
              <a:gd name="connsiteY1360" fmla="*/ 138545 h 3290454"/>
              <a:gd name="connsiteX1361" fmla="*/ 4346864 w 4528704"/>
              <a:gd name="connsiteY1361" fmla="*/ 138545 h 3290454"/>
              <a:gd name="connsiteX1362" fmla="*/ 4078432 w 4528704"/>
              <a:gd name="connsiteY1362" fmla="*/ 129886 h 3290454"/>
              <a:gd name="connsiteX1363" fmla="*/ 4173682 w 4528704"/>
              <a:gd name="connsiteY1363" fmla="*/ 121227 h 3290454"/>
              <a:gd name="connsiteX1364" fmla="*/ 4078432 w 4528704"/>
              <a:gd name="connsiteY1364" fmla="*/ 129886 h 3290454"/>
              <a:gd name="connsiteX1365" fmla="*/ 4511387 w 4528704"/>
              <a:gd name="connsiteY1365" fmla="*/ 95250 h 3290454"/>
              <a:gd name="connsiteX1366" fmla="*/ 4476751 w 4528704"/>
              <a:gd name="connsiteY1366" fmla="*/ 95250 h 3290454"/>
              <a:gd name="connsiteX1367" fmla="*/ 4511387 w 4528704"/>
              <a:gd name="connsiteY1367" fmla="*/ 95250 h 3290454"/>
              <a:gd name="connsiteX1368" fmla="*/ 4182341 w 4528704"/>
              <a:gd name="connsiteY1368" fmla="*/ 112568 h 3290454"/>
              <a:gd name="connsiteX1369" fmla="*/ 4355523 w 4528704"/>
              <a:gd name="connsiteY1369" fmla="*/ 95250 h 3290454"/>
              <a:gd name="connsiteX1370" fmla="*/ 4182341 w 4528704"/>
              <a:gd name="connsiteY1370" fmla="*/ 112568 h 3290454"/>
              <a:gd name="connsiteX1371" fmla="*/ 4130387 w 4528704"/>
              <a:gd name="connsiteY1371" fmla="*/ 95250 h 3290454"/>
              <a:gd name="connsiteX1372" fmla="*/ 4095750 w 4528704"/>
              <a:gd name="connsiteY1372" fmla="*/ 95250 h 3290454"/>
              <a:gd name="connsiteX1373" fmla="*/ 4130387 w 4528704"/>
              <a:gd name="connsiteY1373" fmla="*/ 95250 h 3290454"/>
              <a:gd name="connsiteX1374" fmla="*/ 4390160 w 4528704"/>
              <a:gd name="connsiteY1374" fmla="*/ 86591 h 3290454"/>
              <a:gd name="connsiteX1375" fmla="*/ 4364182 w 4528704"/>
              <a:gd name="connsiteY1375" fmla="*/ 86591 h 3290454"/>
              <a:gd name="connsiteX1376" fmla="*/ 4390160 w 4528704"/>
              <a:gd name="connsiteY1376" fmla="*/ 86591 h 3290454"/>
              <a:gd name="connsiteX1377" fmla="*/ 4234296 w 4528704"/>
              <a:gd name="connsiteY1377" fmla="*/ 77932 h 3290454"/>
              <a:gd name="connsiteX1378" fmla="*/ 4208319 w 4528704"/>
              <a:gd name="connsiteY1378" fmla="*/ 77932 h 3290454"/>
              <a:gd name="connsiteX1379" fmla="*/ 4234296 w 4528704"/>
              <a:gd name="connsiteY1379" fmla="*/ 77932 h 3290454"/>
              <a:gd name="connsiteX1380" fmla="*/ 4147705 w 4528704"/>
              <a:gd name="connsiteY1380" fmla="*/ 95250 h 3290454"/>
              <a:gd name="connsiteX1381" fmla="*/ 4173682 w 4528704"/>
              <a:gd name="connsiteY1381" fmla="*/ 95250 h 3290454"/>
              <a:gd name="connsiteX1382" fmla="*/ 4147705 w 4528704"/>
              <a:gd name="connsiteY1382" fmla="*/ 95250 h 3290454"/>
              <a:gd name="connsiteX1383" fmla="*/ 4286251 w 4528704"/>
              <a:gd name="connsiteY1383" fmla="*/ 69273 h 3290454"/>
              <a:gd name="connsiteX1384" fmla="*/ 4260273 w 4528704"/>
              <a:gd name="connsiteY1384" fmla="*/ 69273 h 3290454"/>
              <a:gd name="connsiteX1385" fmla="*/ 4286251 w 4528704"/>
              <a:gd name="connsiteY1385" fmla="*/ 69273 h 3290454"/>
              <a:gd name="connsiteX1386" fmla="*/ 4329546 w 4528704"/>
              <a:gd name="connsiteY1386" fmla="*/ 60614 h 3290454"/>
              <a:gd name="connsiteX1387" fmla="*/ 4320887 w 4528704"/>
              <a:gd name="connsiteY1387" fmla="*/ 60614 h 3290454"/>
              <a:gd name="connsiteX1388" fmla="*/ 4329546 w 4528704"/>
              <a:gd name="connsiteY1388" fmla="*/ 60614 h 3290454"/>
              <a:gd name="connsiteX1389" fmla="*/ 4450773 w 4528704"/>
              <a:gd name="connsiteY1389" fmla="*/ 17318 h 3290454"/>
              <a:gd name="connsiteX1390" fmla="*/ 4502728 w 4528704"/>
              <a:gd name="connsiteY1390" fmla="*/ 17318 h 3290454"/>
              <a:gd name="connsiteX1391" fmla="*/ 4528705 w 4528704"/>
              <a:gd name="connsiteY1391" fmla="*/ 60614 h 3290454"/>
              <a:gd name="connsiteX1392" fmla="*/ 4485410 w 4528704"/>
              <a:gd name="connsiteY1392" fmla="*/ 25977 h 3290454"/>
              <a:gd name="connsiteX1393" fmla="*/ 4459432 w 4528704"/>
              <a:gd name="connsiteY1393" fmla="*/ 43295 h 3290454"/>
              <a:gd name="connsiteX1394" fmla="*/ 4424796 w 4528704"/>
              <a:gd name="connsiteY1394" fmla="*/ 8659 h 3290454"/>
              <a:gd name="connsiteX1395" fmla="*/ 4398819 w 4528704"/>
              <a:gd name="connsiteY1395" fmla="*/ 8659 h 3290454"/>
              <a:gd name="connsiteX1396" fmla="*/ 4407478 w 4528704"/>
              <a:gd name="connsiteY1396" fmla="*/ 86591 h 3290454"/>
              <a:gd name="connsiteX1397" fmla="*/ 4442114 w 4528704"/>
              <a:gd name="connsiteY1397" fmla="*/ 77932 h 3290454"/>
              <a:gd name="connsiteX1398" fmla="*/ 4424796 w 4528704"/>
              <a:gd name="connsiteY1398" fmla="*/ 60614 h 3290454"/>
              <a:gd name="connsiteX1399" fmla="*/ 4442114 w 4528704"/>
              <a:gd name="connsiteY1399" fmla="*/ 51955 h 3290454"/>
              <a:gd name="connsiteX1400" fmla="*/ 4459432 w 4528704"/>
              <a:gd name="connsiteY1400" fmla="*/ 69273 h 3290454"/>
              <a:gd name="connsiteX1401" fmla="*/ 4433455 w 4528704"/>
              <a:gd name="connsiteY1401" fmla="*/ 86591 h 3290454"/>
              <a:gd name="connsiteX1402" fmla="*/ 4450773 w 4528704"/>
              <a:gd name="connsiteY1402" fmla="*/ 95250 h 3290454"/>
              <a:gd name="connsiteX1403" fmla="*/ 4476751 w 4528704"/>
              <a:gd name="connsiteY1403" fmla="*/ 60614 h 3290454"/>
              <a:gd name="connsiteX1404" fmla="*/ 4528705 w 4528704"/>
              <a:gd name="connsiteY1404" fmla="*/ 77932 h 3290454"/>
              <a:gd name="connsiteX1405" fmla="*/ 4511387 w 4528704"/>
              <a:gd name="connsiteY1405" fmla="*/ 103909 h 3290454"/>
              <a:gd name="connsiteX1406" fmla="*/ 4528705 w 4528704"/>
              <a:gd name="connsiteY1406" fmla="*/ 121227 h 3290454"/>
              <a:gd name="connsiteX1407" fmla="*/ 4407478 w 4528704"/>
              <a:gd name="connsiteY1407" fmla="*/ 95250 h 3290454"/>
              <a:gd name="connsiteX1408" fmla="*/ 4407478 w 4528704"/>
              <a:gd name="connsiteY1408" fmla="*/ 502227 h 3290454"/>
              <a:gd name="connsiteX1409" fmla="*/ 4468091 w 4528704"/>
              <a:gd name="connsiteY1409" fmla="*/ 458932 h 3290454"/>
              <a:gd name="connsiteX1410" fmla="*/ 4520046 w 4528704"/>
              <a:gd name="connsiteY1410" fmla="*/ 406977 h 3290454"/>
              <a:gd name="connsiteX1411" fmla="*/ 4528705 w 4528704"/>
              <a:gd name="connsiteY1411" fmla="*/ 536864 h 3290454"/>
              <a:gd name="connsiteX1412" fmla="*/ 4494069 w 4528704"/>
              <a:gd name="connsiteY1412" fmla="*/ 528205 h 3290454"/>
              <a:gd name="connsiteX1413" fmla="*/ 4485410 w 4528704"/>
              <a:gd name="connsiteY1413" fmla="*/ 545523 h 3290454"/>
              <a:gd name="connsiteX1414" fmla="*/ 4528705 w 4528704"/>
              <a:gd name="connsiteY1414" fmla="*/ 580159 h 3290454"/>
              <a:gd name="connsiteX1415" fmla="*/ 4528705 w 4528704"/>
              <a:gd name="connsiteY1415" fmla="*/ 623455 h 3290454"/>
              <a:gd name="connsiteX1416" fmla="*/ 4338205 w 4528704"/>
              <a:gd name="connsiteY1416" fmla="*/ 554182 h 3290454"/>
              <a:gd name="connsiteX1417" fmla="*/ 4320887 w 4528704"/>
              <a:gd name="connsiteY1417" fmla="*/ 580159 h 3290454"/>
              <a:gd name="connsiteX1418" fmla="*/ 4424796 w 4528704"/>
              <a:gd name="connsiteY1418" fmla="*/ 710045 h 3290454"/>
              <a:gd name="connsiteX1419" fmla="*/ 4277591 w 4528704"/>
              <a:gd name="connsiteY1419" fmla="*/ 588818 h 3290454"/>
              <a:gd name="connsiteX1420" fmla="*/ 4260273 w 4528704"/>
              <a:gd name="connsiteY1420" fmla="*/ 597477 h 3290454"/>
              <a:gd name="connsiteX1421" fmla="*/ 4294910 w 4528704"/>
              <a:gd name="connsiteY1421" fmla="*/ 632114 h 3290454"/>
              <a:gd name="connsiteX1422" fmla="*/ 4424796 w 4528704"/>
              <a:gd name="connsiteY1422" fmla="*/ 857250 h 3290454"/>
              <a:gd name="connsiteX1423" fmla="*/ 4320887 w 4528704"/>
              <a:gd name="connsiteY1423" fmla="*/ 779318 h 3290454"/>
              <a:gd name="connsiteX1424" fmla="*/ 4260273 w 4528704"/>
              <a:gd name="connsiteY1424" fmla="*/ 692727 h 3290454"/>
              <a:gd name="connsiteX1425" fmla="*/ 4242955 w 4528704"/>
              <a:gd name="connsiteY1425" fmla="*/ 710045 h 3290454"/>
              <a:gd name="connsiteX1426" fmla="*/ 4260273 w 4528704"/>
              <a:gd name="connsiteY1426" fmla="*/ 753341 h 3290454"/>
              <a:gd name="connsiteX1427" fmla="*/ 4216978 w 4528704"/>
              <a:gd name="connsiteY1427" fmla="*/ 727364 h 3290454"/>
              <a:gd name="connsiteX1428" fmla="*/ 4208319 w 4528704"/>
              <a:gd name="connsiteY1428" fmla="*/ 753341 h 3290454"/>
              <a:gd name="connsiteX1429" fmla="*/ 4104409 w 4528704"/>
              <a:gd name="connsiteY1429" fmla="*/ 718705 h 3290454"/>
              <a:gd name="connsiteX1430" fmla="*/ 4147705 w 4528704"/>
              <a:gd name="connsiteY1430" fmla="*/ 580159 h 3290454"/>
              <a:gd name="connsiteX1431" fmla="*/ 4009159 w 4528704"/>
              <a:gd name="connsiteY1431" fmla="*/ 701386 h 3290454"/>
              <a:gd name="connsiteX1432" fmla="*/ 4009159 w 4528704"/>
              <a:gd name="connsiteY1432" fmla="*/ 727364 h 3290454"/>
              <a:gd name="connsiteX1433" fmla="*/ 4087091 w 4528704"/>
              <a:gd name="connsiteY1433" fmla="*/ 770659 h 3290454"/>
              <a:gd name="connsiteX1434" fmla="*/ 4139046 w 4528704"/>
              <a:gd name="connsiteY1434" fmla="*/ 779318 h 3290454"/>
              <a:gd name="connsiteX1435" fmla="*/ 4191000 w 4528704"/>
              <a:gd name="connsiteY1435" fmla="*/ 822614 h 3290454"/>
              <a:gd name="connsiteX1436" fmla="*/ 4216978 w 4528704"/>
              <a:gd name="connsiteY1436" fmla="*/ 805295 h 3290454"/>
              <a:gd name="connsiteX1437" fmla="*/ 4294910 w 4528704"/>
              <a:gd name="connsiteY1437" fmla="*/ 839932 h 3290454"/>
              <a:gd name="connsiteX1438" fmla="*/ 4433455 w 4528704"/>
              <a:gd name="connsiteY1438" fmla="*/ 900545 h 3290454"/>
              <a:gd name="connsiteX1439" fmla="*/ 4476751 w 4528704"/>
              <a:gd name="connsiteY1439" fmla="*/ 1013114 h 3290454"/>
              <a:gd name="connsiteX1440" fmla="*/ 4468091 w 4528704"/>
              <a:gd name="connsiteY1440" fmla="*/ 1073727 h 3290454"/>
              <a:gd name="connsiteX1441" fmla="*/ 4450773 w 4528704"/>
              <a:gd name="connsiteY1441" fmla="*/ 1099705 h 3290454"/>
              <a:gd name="connsiteX1442" fmla="*/ 4407478 w 4528704"/>
              <a:gd name="connsiteY1442" fmla="*/ 1186296 h 3290454"/>
              <a:gd name="connsiteX1443" fmla="*/ 4320887 w 4528704"/>
              <a:gd name="connsiteY1443" fmla="*/ 1290205 h 3290454"/>
              <a:gd name="connsiteX1444" fmla="*/ 4303569 w 4528704"/>
              <a:gd name="connsiteY1444" fmla="*/ 1272886 h 3290454"/>
              <a:gd name="connsiteX1445" fmla="*/ 4216978 w 4528704"/>
              <a:gd name="connsiteY1445" fmla="*/ 1376796 h 3290454"/>
              <a:gd name="connsiteX1446" fmla="*/ 4199660 w 4528704"/>
              <a:gd name="connsiteY1446" fmla="*/ 1359477 h 3290454"/>
              <a:gd name="connsiteX1447" fmla="*/ 4095750 w 4528704"/>
              <a:gd name="connsiteY1447" fmla="*/ 1463386 h 3290454"/>
              <a:gd name="connsiteX1448" fmla="*/ 4069773 w 4528704"/>
              <a:gd name="connsiteY1448" fmla="*/ 1446068 h 3290454"/>
              <a:gd name="connsiteX1449" fmla="*/ 3965864 w 4528704"/>
              <a:gd name="connsiteY1449" fmla="*/ 1541318 h 3290454"/>
              <a:gd name="connsiteX1450" fmla="*/ 3948546 w 4528704"/>
              <a:gd name="connsiteY1450" fmla="*/ 1515341 h 3290454"/>
              <a:gd name="connsiteX1451" fmla="*/ 3905250 w 4528704"/>
              <a:gd name="connsiteY1451" fmla="*/ 1549977 h 3290454"/>
              <a:gd name="connsiteX1452" fmla="*/ 3835978 w 4528704"/>
              <a:gd name="connsiteY1452" fmla="*/ 1619250 h 3290454"/>
              <a:gd name="connsiteX1453" fmla="*/ 3810000 w 4528704"/>
              <a:gd name="connsiteY1453" fmla="*/ 1601932 h 3290454"/>
              <a:gd name="connsiteX1454" fmla="*/ 3714750 w 4528704"/>
              <a:gd name="connsiteY1454" fmla="*/ 1697182 h 3290454"/>
              <a:gd name="connsiteX1455" fmla="*/ 3680114 w 4528704"/>
              <a:gd name="connsiteY1455" fmla="*/ 1671205 h 3290454"/>
              <a:gd name="connsiteX1456" fmla="*/ 3628159 w 4528704"/>
              <a:gd name="connsiteY1456" fmla="*/ 1688523 h 3290454"/>
              <a:gd name="connsiteX1457" fmla="*/ 3671455 w 4528704"/>
              <a:gd name="connsiteY1457" fmla="*/ 1645227 h 3290454"/>
              <a:gd name="connsiteX1458" fmla="*/ 3675178 w 4528704"/>
              <a:gd name="connsiteY1458" fmla="*/ 1644708 h 3290454"/>
              <a:gd name="connsiteX1459" fmla="*/ 3671455 w 4528704"/>
              <a:gd name="connsiteY1459" fmla="*/ 1619250 h 3290454"/>
              <a:gd name="connsiteX1460" fmla="*/ 3732069 w 4528704"/>
              <a:gd name="connsiteY1460" fmla="*/ 1593273 h 3290454"/>
              <a:gd name="connsiteX1461" fmla="*/ 3801341 w 4528704"/>
              <a:gd name="connsiteY1461" fmla="*/ 1549977 h 3290454"/>
              <a:gd name="connsiteX1462" fmla="*/ 3238500 w 4528704"/>
              <a:gd name="connsiteY1462" fmla="*/ 1532659 h 3290454"/>
              <a:gd name="connsiteX1463" fmla="*/ 3108614 w 4528704"/>
              <a:gd name="connsiteY1463" fmla="*/ 1610591 h 3290454"/>
              <a:gd name="connsiteX1464" fmla="*/ 3333750 w 4528704"/>
              <a:gd name="connsiteY1464" fmla="*/ 1480705 h 3290454"/>
              <a:gd name="connsiteX1465" fmla="*/ 3853296 w 4528704"/>
              <a:gd name="connsiteY1465" fmla="*/ 1125682 h 3290454"/>
              <a:gd name="connsiteX1466" fmla="*/ 3844637 w 4528704"/>
              <a:gd name="connsiteY1466" fmla="*/ 1056409 h 3290454"/>
              <a:gd name="connsiteX1467" fmla="*/ 3411682 w 4528704"/>
              <a:gd name="connsiteY1467" fmla="*/ 1272886 h 3290454"/>
              <a:gd name="connsiteX1468" fmla="*/ 2822864 w 4528704"/>
              <a:gd name="connsiteY1468" fmla="*/ 1601932 h 3290454"/>
              <a:gd name="connsiteX1469" fmla="*/ 3160569 w 4528704"/>
              <a:gd name="connsiteY1469" fmla="*/ 1350818 h 3290454"/>
              <a:gd name="connsiteX1470" fmla="*/ 3853296 w 4528704"/>
              <a:gd name="connsiteY1470" fmla="*/ 987136 h 3290454"/>
              <a:gd name="connsiteX1471" fmla="*/ 3792682 w 4528704"/>
              <a:gd name="connsiteY1471" fmla="*/ 891886 h 3290454"/>
              <a:gd name="connsiteX1472" fmla="*/ 3827319 w 4528704"/>
              <a:gd name="connsiteY1472" fmla="*/ 978477 h 3290454"/>
              <a:gd name="connsiteX1473" fmla="*/ 3567546 w 4528704"/>
              <a:gd name="connsiteY1473" fmla="*/ 1168977 h 3290454"/>
              <a:gd name="connsiteX1474" fmla="*/ 3117273 w 4528704"/>
              <a:gd name="connsiteY1474" fmla="*/ 1324841 h 3290454"/>
              <a:gd name="connsiteX1475" fmla="*/ 2770909 w 4528704"/>
              <a:gd name="connsiteY1475" fmla="*/ 1558636 h 3290454"/>
              <a:gd name="connsiteX1476" fmla="*/ 3377046 w 4528704"/>
              <a:gd name="connsiteY1476" fmla="*/ 1229591 h 3290454"/>
              <a:gd name="connsiteX1477" fmla="*/ 3775364 w 4528704"/>
              <a:gd name="connsiteY1477" fmla="*/ 1047750 h 3290454"/>
              <a:gd name="connsiteX1478" fmla="*/ 3619500 w 4528704"/>
              <a:gd name="connsiteY1478" fmla="*/ 874568 h 3290454"/>
              <a:gd name="connsiteX1479" fmla="*/ 3602182 w 4528704"/>
              <a:gd name="connsiteY1479" fmla="*/ 935182 h 3290454"/>
              <a:gd name="connsiteX1480" fmla="*/ 3610841 w 4528704"/>
              <a:gd name="connsiteY1480" fmla="*/ 943841 h 3290454"/>
              <a:gd name="connsiteX1481" fmla="*/ 3619500 w 4528704"/>
              <a:gd name="connsiteY1481" fmla="*/ 978477 h 3290454"/>
              <a:gd name="connsiteX1482" fmla="*/ 3576205 w 4528704"/>
              <a:gd name="connsiteY1482" fmla="*/ 978477 h 3290454"/>
              <a:gd name="connsiteX1483" fmla="*/ 3662796 w 4528704"/>
              <a:gd name="connsiteY1483" fmla="*/ 1056409 h 3290454"/>
              <a:gd name="connsiteX1484" fmla="*/ 3645478 w 4528704"/>
              <a:gd name="connsiteY1484" fmla="*/ 1065068 h 3290454"/>
              <a:gd name="connsiteX1485" fmla="*/ 3558887 w 4528704"/>
              <a:gd name="connsiteY1485" fmla="*/ 995795 h 3290454"/>
              <a:gd name="connsiteX1486" fmla="*/ 3394364 w 4528704"/>
              <a:gd name="connsiteY1486" fmla="*/ 1134341 h 3290454"/>
              <a:gd name="connsiteX1487" fmla="*/ 3420341 w 4528704"/>
              <a:gd name="connsiteY1487" fmla="*/ 1056409 h 3290454"/>
              <a:gd name="connsiteX1488" fmla="*/ 3498273 w 4528704"/>
              <a:gd name="connsiteY1488" fmla="*/ 952500 h 3290454"/>
              <a:gd name="connsiteX1489" fmla="*/ 3472296 w 4528704"/>
              <a:gd name="connsiteY1489" fmla="*/ 943841 h 3290454"/>
              <a:gd name="connsiteX1490" fmla="*/ 3255819 w 4528704"/>
              <a:gd name="connsiteY1490" fmla="*/ 1143000 h 3290454"/>
              <a:gd name="connsiteX1491" fmla="*/ 3437659 w 4528704"/>
              <a:gd name="connsiteY1491" fmla="*/ 909205 h 3290454"/>
              <a:gd name="connsiteX1492" fmla="*/ 3377046 w 4528704"/>
              <a:gd name="connsiteY1492" fmla="*/ 952500 h 3290454"/>
              <a:gd name="connsiteX1493" fmla="*/ 3394364 w 4528704"/>
              <a:gd name="connsiteY1493" fmla="*/ 961159 h 3290454"/>
              <a:gd name="connsiteX1494" fmla="*/ 3151909 w 4528704"/>
              <a:gd name="connsiteY1494" fmla="*/ 1134341 h 3290454"/>
              <a:gd name="connsiteX1495" fmla="*/ 3446319 w 4528704"/>
              <a:gd name="connsiteY1495" fmla="*/ 874568 h 3290454"/>
              <a:gd name="connsiteX1496" fmla="*/ 3454978 w 4528704"/>
              <a:gd name="connsiteY1496" fmla="*/ 839932 h 3290454"/>
              <a:gd name="connsiteX1497" fmla="*/ 3480955 w 4528704"/>
              <a:gd name="connsiteY1497" fmla="*/ 848591 h 3290454"/>
              <a:gd name="connsiteX1498" fmla="*/ 3515591 w 4528704"/>
              <a:gd name="connsiteY1498" fmla="*/ 787977 h 3290454"/>
              <a:gd name="connsiteX1499" fmla="*/ 3532909 w 4528704"/>
              <a:gd name="connsiteY1499" fmla="*/ 848591 h 3290454"/>
              <a:gd name="connsiteX1500" fmla="*/ 3558887 w 4528704"/>
              <a:gd name="connsiteY1500" fmla="*/ 831273 h 3290454"/>
              <a:gd name="connsiteX1501" fmla="*/ 3532909 w 4528704"/>
              <a:gd name="connsiteY1501" fmla="*/ 796636 h 3290454"/>
              <a:gd name="connsiteX1502" fmla="*/ 3550228 w 4528704"/>
              <a:gd name="connsiteY1502" fmla="*/ 770659 h 3290454"/>
              <a:gd name="connsiteX1503" fmla="*/ 3567546 w 4528704"/>
              <a:gd name="connsiteY1503" fmla="*/ 787977 h 3290454"/>
              <a:gd name="connsiteX1504" fmla="*/ 3576205 w 4528704"/>
              <a:gd name="connsiteY1504" fmla="*/ 762000 h 3290454"/>
              <a:gd name="connsiteX1505" fmla="*/ 3602182 w 4528704"/>
              <a:gd name="connsiteY1505" fmla="*/ 762000 h 3290454"/>
              <a:gd name="connsiteX1506" fmla="*/ 3602182 w 4528704"/>
              <a:gd name="connsiteY1506" fmla="*/ 813955 h 3290454"/>
              <a:gd name="connsiteX1507" fmla="*/ 3584864 w 4528704"/>
              <a:gd name="connsiteY1507" fmla="*/ 831273 h 3290454"/>
              <a:gd name="connsiteX1508" fmla="*/ 3602182 w 4528704"/>
              <a:gd name="connsiteY1508" fmla="*/ 857250 h 3290454"/>
              <a:gd name="connsiteX1509" fmla="*/ 3550228 w 4528704"/>
              <a:gd name="connsiteY1509" fmla="*/ 865909 h 3290454"/>
              <a:gd name="connsiteX1510" fmla="*/ 3610841 w 4528704"/>
              <a:gd name="connsiteY1510" fmla="*/ 883227 h 3290454"/>
              <a:gd name="connsiteX1511" fmla="*/ 3619500 w 4528704"/>
              <a:gd name="connsiteY1511" fmla="*/ 632114 h 3290454"/>
              <a:gd name="connsiteX1512" fmla="*/ 3896591 w 4528704"/>
              <a:gd name="connsiteY1512" fmla="*/ 389659 h 3290454"/>
              <a:gd name="connsiteX1513" fmla="*/ 4061114 w 4528704"/>
              <a:gd name="connsiteY1513" fmla="*/ 311727 h 3290454"/>
              <a:gd name="connsiteX1514" fmla="*/ 4069773 w 4528704"/>
              <a:gd name="connsiteY1514" fmla="*/ 268432 h 3290454"/>
              <a:gd name="connsiteX1515" fmla="*/ 4069773 w 4528704"/>
              <a:gd name="connsiteY1515" fmla="*/ 51955 h 3290454"/>
              <a:gd name="connsiteX1516" fmla="*/ 4095750 w 4528704"/>
              <a:gd name="connsiteY1516" fmla="*/ 43295 h 3290454"/>
              <a:gd name="connsiteX1517" fmla="*/ 4113069 w 4528704"/>
              <a:gd name="connsiteY1517" fmla="*/ 69273 h 3290454"/>
              <a:gd name="connsiteX1518" fmla="*/ 4156364 w 4528704"/>
              <a:gd name="connsiteY1518" fmla="*/ 34636 h 3290454"/>
              <a:gd name="connsiteX1519" fmla="*/ 4191000 w 4528704"/>
              <a:gd name="connsiteY1519" fmla="*/ 51955 h 3290454"/>
              <a:gd name="connsiteX1520" fmla="*/ 4234296 w 4528704"/>
              <a:gd name="connsiteY1520" fmla="*/ 17318 h 3290454"/>
              <a:gd name="connsiteX1521" fmla="*/ 4242955 w 4528704"/>
              <a:gd name="connsiteY1521" fmla="*/ 34636 h 3290454"/>
              <a:gd name="connsiteX1522" fmla="*/ 4303569 w 4528704"/>
              <a:gd name="connsiteY1522" fmla="*/ 8659 h 3290454"/>
              <a:gd name="connsiteX1523" fmla="*/ 4329546 w 4528704"/>
              <a:gd name="connsiteY1523" fmla="*/ 34636 h 3290454"/>
              <a:gd name="connsiteX1524" fmla="*/ 4355523 w 4528704"/>
              <a:gd name="connsiteY1524" fmla="*/ 0 h 3290454"/>
              <a:gd name="connsiteX1525" fmla="*/ 4390160 w 4528704"/>
              <a:gd name="connsiteY1525" fmla="*/ 0 h 3290454"/>
              <a:gd name="connsiteX1526" fmla="*/ 4450773 w 4528704"/>
              <a:gd name="connsiteY1526" fmla="*/ 17318 h 3290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</a:cxnLst>
            <a:rect l="l" t="t" r="r" b="b"/>
            <a:pathLst>
              <a:path w="4528704" h="3290454">
                <a:moveTo>
                  <a:pt x="337705" y="3203864"/>
                </a:moveTo>
                <a:cubicBezTo>
                  <a:pt x="337705" y="3203864"/>
                  <a:pt x="346364" y="3195205"/>
                  <a:pt x="355023" y="3195205"/>
                </a:cubicBezTo>
                <a:cubicBezTo>
                  <a:pt x="355023" y="3203864"/>
                  <a:pt x="346364" y="3203864"/>
                  <a:pt x="337705" y="3203864"/>
                </a:cubicBezTo>
                <a:close/>
                <a:moveTo>
                  <a:pt x="1099705" y="3177886"/>
                </a:moveTo>
                <a:cubicBezTo>
                  <a:pt x="1091046" y="3186546"/>
                  <a:pt x="1073727" y="3195205"/>
                  <a:pt x="1065068" y="3203864"/>
                </a:cubicBezTo>
                <a:cubicBezTo>
                  <a:pt x="1065068" y="3195205"/>
                  <a:pt x="1065068" y="3177886"/>
                  <a:pt x="1073727" y="3177886"/>
                </a:cubicBezTo>
                <a:lnTo>
                  <a:pt x="1099705" y="3177886"/>
                </a:lnTo>
                <a:close/>
                <a:moveTo>
                  <a:pt x="987136" y="3212523"/>
                </a:moveTo>
                <a:cubicBezTo>
                  <a:pt x="995796" y="3195205"/>
                  <a:pt x="1021773" y="3186546"/>
                  <a:pt x="1039091" y="3186546"/>
                </a:cubicBezTo>
                <a:cubicBezTo>
                  <a:pt x="1021773" y="3195205"/>
                  <a:pt x="1004455" y="3212523"/>
                  <a:pt x="987136" y="3212523"/>
                </a:cubicBezTo>
                <a:close/>
                <a:moveTo>
                  <a:pt x="1177637" y="3099955"/>
                </a:moveTo>
                <a:cubicBezTo>
                  <a:pt x="1160318" y="3108614"/>
                  <a:pt x="1143000" y="3125932"/>
                  <a:pt x="1117023" y="3125932"/>
                </a:cubicBezTo>
                <a:cubicBezTo>
                  <a:pt x="1125682" y="3117273"/>
                  <a:pt x="1143000" y="3108614"/>
                  <a:pt x="1151659" y="3099955"/>
                </a:cubicBezTo>
                <a:lnTo>
                  <a:pt x="1177637" y="3099955"/>
                </a:lnTo>
                <a:close/>
                <a:moveTo>
                  <a:pt x="1212273" y="3108614"/>
                </a:moveTo>
                <a:cubicBezTo>
                  <a:pt x="1212273" y="3099955"/>
                  <a:pt x="1220932" y="3099955"/>
                  <a:pt x="1229591" y="3091296"/>
                </a:cubicBezTo>
                <a:cubicBezTo>
                  <a:pt x="1229591" y="3099955"/>
                  <a:pt x="1220932" y="3108614"/>
                  <a:pt x="1212273" y="3108614"/>
                </a:cubicBezTo>
                <a:close/>
                <a:moveTo>
                  <a:pt x="666750" y="3082636"/>
                </a:moveTo>
                <a:lnTo>
                  <a:pt x="1134341" y="3082636"/>
                </a:lnTo>
                <a:cubicBezTo>
                  <a:pt x="1125682" y="3091296"/>
                  <a:pt x="1108364" y="3099955"/>
                  <a:pt x="1099705" y="3108614"/>
                </a:cubicBezTo>
                <a:lnTo>
                  <a:pt x="528205" y="3108614"/>
                </a:lnTo>
                <a:cubicBezTo>
                  <a:pt x="562841" y="3099955"/>
                  <a:pt x="623455" y="3065318"/>
                  <a:pt x="640773" y="3065318"/>
                </a:cubicBezTo>
                <a:cubicBezTo>
                  <a:pt x="666750" y="3065318"/>
                  <a:pt x="658091" y="3073977"/>
                  <a:pt x="666750" y="3082636"/>
                </a:cubicBezTo>
                <a:close/>
                <a:moveTo>
                  <a:pt x="1246909" y="3048000"/>
                </a:moveTo>
                <a:cubicBezTo>
                  <a:pt x="1255568" y="3039341"/>
                  <a:pt x="1272887" y="3030682"/>
                  <a:pt x="1290205" y="3022023"/>
                </a:cubicBezTo>
                <a:cubicBezTo>
                  <a:pt x="1298864" y="3022023"/>
                  <a:pt x="1281546" y="3056659"/>
                  <a:pt x="1246909" y="3048000"/>
                </a:cubicBezTo>
                <a:close/>
                <a:moveTo>
                  <a:pt x="1333500" y="3030682"/>
                </a:moveTo>
                <a:cubicBezTo>
                  <a:pt x="1333500" y="3022023"/>
                  <a:pt x="1342159" y="3013364"/>
                  <a:pt x="1350818" y="3022023"/>
                </a:cubicBezTo>
                <a:cubicBezTo>
                  <a:pt x="1350818" y="3022023"/>
                  <a:pt x="1342159" y="3030682"/>
                  <a:pt x="1333500" y="3030682"/>
                </a:cubicBezTo>
                <a:close/>
                <a:moveTo>
                  <a:pt x="831273" y="3022023"/>
                </a:moveTo>
                <a:lnTo>
                  <a:pt x="1238250" y="3022023"/>
                </a:lnTo>
                <a:lnTo>
                  <a:pt x="1194955" y="3022023"/>
                </a:lnTo>
                <a:cubicBezTo>
                  <a:pt x="1186296" y="3030682"/>
                  <a:pt x="1186296" y="3048000"/>
                  <a:pt x="1160318" y="3048000"/>
                </a:cubicBezTo>
                <a:lnTo>
                  <a:pt x="692727" y="3048000"/>
                </a:lnTo>
                <a:cubicBezTo>
                  <a:pt x="736023" y="3039341"/>
                  <a:pt x="796636" y="3004705"/>
                  <a:pt x="813955" y="3004705"/>
                </a:cubicBezTo>
                <a:cubicBezTo>
                  <a:pt x="839932" y="3004705"/>
                  <a:pt x="813955" y="3022023"/>
                  <a:pt x="831273" y="3022023"/>
                </a:cubicBezTo>
                <a:close/>
                <a:moveTo>
                  <a:pt x="1359477" y="2970068"/>
                </a:moveTo>
                <a:cubicBezTo>
                  <a:pt x="1368137" y="2961409"/>
                  <a:pt x="1385455" y="2952750"/>
                  <a:pt x="1402773" y="2944091"/>
                </a:cubicBezTo>
                <a:cubicBezTo>
                  <a:pt x="1402773" y="2952750"/>
                  <a:pt x="1385455" y="2970068"/>
                  <a:pt x="1359477" y="2970068"/>
                </a:cubicBezTo>
                <a:close/>
                <a:moveTo>
                  <a:pt x="1281546" y="2952750"/>
                </a:moveTo>
                <a:cubicBezTo>
                  <a:pt x="1281546" y="2952750"/>
                  <a:pt x="1255568" y="2970068"/>
                  <a:pt x="1255568" y="2987386"/>
                </a:cubicBezTo>
                <a:lnTo>
                  <a:pt x="857250" y="2987386"/>
                </a:lnTo>
                <a:cubicBezTo>
                  <a:pt x="883227" y="2978727"/>
                  <a:pt x="917864" y="2944091"/>
                  <a:pt x="943841" y="2944091"/>
                </a:cubicBezTo>
                <a:cubicBezTo>
                  <a:pt x="961159" y="2944091"/>
                  <a:pt x="969818" y="2952750"/>
                  <a:pt x="1281546" y="2952750"/>
                </a:cubicBezTo>
                <a:close/>
                <a:moveTo>
                  <a:pt x="1454727" y="2952750"/>
                </a:moveTo>
                <a:cubicBezTo>
                  <a:pt x="1454727" y="2944091"/>
                  <a:pt x="1454727" y="2935432"/>
                  <a:pt x="1463387" y="2935432"/>
                </a:cubicBezTo>
                <a:cubicBezTo>
                  <a:pt x="1472046" y="2935432"/>
                  <a:pt x="1463387" y="2944091"/>
                  <a:pt x="1454727" y="2952750"/>
                </a:cubicBezTo>
                <a:close/>
                <a:moveTo>
                  <a:pt x="1359477" y="2883477"/>
                </a:moveTo>
                <a:lnTo>
                  <a:pt x="1342159" y="2900796"/>
                </a:lnTo>
                <a:cubicBezTo>
                  <a:pt x="1350818" y="2909455"/>
                  <a:pt x="1359477" y="2909455"/>
                  <a:pt x="1368137" y="2909455"/>
                </a:cubicBezTo>
                <a:cubicBezTo>
                  <a:pt x="1368137" y="2909455"/>
                  <a:pt x="1368137" y="2926773"/>
                  <a:pt x="1342159" y="2926773"/>
                </a:cubicBezTo>
                <a:lnTo>
                  <a:pt x="969818" y="2926773"/>
                </a:lnTo>
                <a:cubicBezTo>
                  <a:pt x="987136" y="2909455"/>
                  <a:pt x="1004455" y="2900796"/>
                  <a:pt x="1013114" y="2883477"/>
                </a:cubicBezTo>
                <a:lnTo>
                  <a:pt x="1359477" y="2883477"/>
                </a:lnTo>
                <a:close/>
                <a:moveTo>
                  <a:pt x="1472046" y="2883477"/>
                </a:moveTo>
                <a:cubicBezTo>
                  <a:pt x="1489364" y="2874818"/>
                  <a:pt x="1506682" y="2857500"/>
                  <a:pt x="1524000" y="2848841"/>
                </a:cubicBezTo>
                <a:cubicBezTo>
                  <a:pt x="1506682" y="2857500"/>
                  <a:pt x="1498023" y="2883477"/>
                  <a:pt x="1472046" y="2883477"/>
                </a:cubicBezTo>
                <a:close/>
                <a:moveTo>
                  <a:pt x="1558637" y="2840182"/>
                </a:moveTo>
                <a:cubicBezTo>
                  <a:pt x="1558637" y="2840182"/>
                  <a:pt x="1575955" y="2848841"/>
                  <a:pt x="1567296" y="2857500"/>
                </a:cubicBezTo>
                <a:cubicBezTo>
                  <a:pt x="1567296" y="2857500"/>
                  <a:pt x="1558637" y="2857500"/>
                  <a:pt x="1558637" y="2840182"/>
                </a:cubicBezTo>
                <a:close/>
                <a:moveTo>
                  <a:pt x="1420091" y="2831523"/>
                </a:moveTo>
                <a:cubicBezTo>
                  <a:pt x="1428750" y="2840182"/>
                  <a:pt x="1437409" y="2840182"/>
                  <a:pt x="1446068" y="2840182"/>
                </a:cubicBezTo>
                <a:cubicBezTo>
                  <a:pt x="1446068" y="2840182"/>
                  <a:pt x="1446068" y="2857500"/>
                  <a:pt x="1420091" y="2857500"/>
                </a:cubicBezTo>
                <a:lnTo>
                  <a:pt x="1039091" y="2857500"/>
                </a:lnTo>
                <a:cubicBezTo>
                  <a:pt x="1047750" y="2848841"/>
                  <a:pt x="1065068" y="2831523"/>
                  <a:pt x="1065068" y="2822864"/>
                </a:cubicBezTo>
                <a:cubicBezTo>
                  <a:pt x="1411432" y="2822864"/>
                  <a:pt x="1428750" y="2822864"/>
                  <a:pt x="1420091" y="2831523"/>
                </a:cubicBezTo>
                <a:close/>
                <a:moveTo>
                  <a:pt x="1584614" y="2788227"/>
                </a:moveTo>
                <a:cubicBezTo>
                  <a:pt x="1593273" y="2779568"/>
                  <a:pt x="1610591" y="2762250"/>
                  <a:pt x="1619250" y="2779568"/>
                </a:cubicBezTo>
                <a:cubicBezTo>
                  <a:pt x="1610591" y="2779568"/>
                  <a:pt x="1601932" y="2788227"/>
                  <a:pt x="1584614" y="2788227"/>
                </a:cubicBezTo>
                <a:close/>
                <a:moveTo>
                  <a:pt x="1653887" y="2736273"/>
                </a:moveTo>
                <a:cubicBezTo>
                  <a:pt x="1653887" y="2736273"/>
                  <a:pt x="1645227" y="2744932"/>
                  <a:pt x="1645227" y="2736273"/>
                </a:cubicBezTo>
                <a:lnTo>
                  <a:pt x="1653887" y="2736273"/>
                </a:lnTo>
                <a:close/>
                <a:moveTo>
                  <a:pt x="1662546" y="2692977"/>
                </a:moveTo>
                <a:cubicBezTo>
                  <a:pt x="1662546" y="2684318"/>
                  <a:pt x="1671205" y="2667000"/>
                  <a:pt x="1688523" y="2658341"/>
                </a:cubicBezTo>
                <a:cubicBezTo>
                  <a:pt x="1679864" y="2667000"/>
                  <a:pt x="1679864" y="2684318"/>
                  <a:pt x="1662546" y="2692977"/>
                </a:cubicBezTo>
                <a:close/>
                <a:moveTo>
                  <a:pt x="1601932" y="2692977"/>
                </a:moveTo>
                <a:cubicBezTo>
                  <a:pt x="1601932" y="2684318"/>
                  <a:pt x="1584614" y="2667000"/>
                  <a:pt x="1584614" y="2658341"/>
                </a:cubicBezTo>
                <a:cubicBezTo>
                  <a:pt x="1593273" y="2667000"/>
                  <a:pt x="1601932" y="2684318"/>
                  <a:pt x="1601932" y="2692977"/>
                </a:cubicBezTo>
                <a:close/>
                <a:moveTo>
                  <a:pt x="692727" y="2658341"/>
                </a:moveTo>
                <a:cubicBezTo>
                  <a:pt x="692727" y="2641023"/>
                  <a:pt x="710046" y="2615046"/>
                  <a:pt x="727364" y="2597727"/>
                </a:cubicBezTo>
                <a:cubicBezTo>
                  <a:pt x="736023" y="2606386"/>
                  <a:pt x="718705" y="2632364"/>
                  <a:pt x="692727" y="2658341"/>
                </a:cubicBezTo>
                <a:close/>
                <a:moveTo>
                  <a:pt x="2926773" y="2589068"/>
                </a:moveTo>
                <a:cubicBezTo>
                  <a:pt x="2935432" y="2580409"/>
                  <a:pt x="2935432" y="2571750"/>
                  <a:pt x="2935432" y="2563091"/>
                </a:cubicBezTo>
                <a:lnTo>
                  <a:pt x="2944091" y="2597727"/>
                </a:lnTo>
                <a:cubicBezTo>
                  <a:pt x="2935432" y="2597727"/>
                  <a:pt x="2926773" y="2606386"/>
                  <a:pt x="2918114" y="2606386"/>
                </a:cubicBezTo>
                <a:cubicBezTo>
                  <a:pt x="2918114" y="2589068"/>
                  <a:pt x="2900796" y="2571750"/>
                  <a:pt x="2892137" y="2563091"/>
                </a:cubicBezTo>
                <a:cubicBezTo>
                  <a:pt x="2900796" y="2563091"/>
                  <a:pt x="2918114" y="2571750"/>
                  <a:pt x="2926773" y="2589068"/>
                </a:cubicBezTo>
                <a:close/>
                <a:moveTo>
                  <a:pt x="1688523" y="2597727"/>
                </a:moveTo>
                <a:lnTo>
                  <a:pt x="1688523" y="2563091"/>
                </a:lnTo>
                <a:cubicBezTo>
                  <a:pt x="1697182" y="2571750"/>
                  <a:pt x="1697182" y="2589068"/>
                  <a:pt x="1688523" y="2597727"/>
                </a:cubicBezTo>
                <a:close/>
                <a:moveTo>
                  <a:pt x="2796887" y="2589068"/>
                </a:moveTo>
                <a:cubicBezTo>
                  <a:pt x="2796887" y="2580409"/>
                  <a:pt x="2788228" y="2563091"/>
                  <a:pt x="2796887" y="2554432"/>
                </a:cubicBezTo>
                <a:lnTo>
                  <a:pt x="2796887" y="2589068"/>
                </a:lnTo>
                <a:close/>
                <a:moveTo>
                  <a:pt x="2892137" y="2537114"/>
                </a:moveTo>
                <a:cubicBezTo>
                  <a:pt x="2883478" y="2537114"/>
                  <a:pt x="2874819" y="2545773"/>
                  <a:pt x="2866159" y="2554432"/>
                </a:cubicBezTo>
                <a:lnTo>
                  <a:pt x="2883478" y="2571750"/>
                </a:lnTo>
                <a:cubicBezTo>
                  <a:pt x="2874819" y="2571750"/>
                  <a:pt x="2866159" y="2571750"/>
                  <a:pt x="2857500" y="2563091"/>
                </a:cubicBezTo>
                <a:lnTo>
                  <a:pt x="2866159" y="2537114"/>
                </a:lnTo>
                <a:lnTo>
                  <a:pt x="2892137" y="2537114"/>
                </a:lnTo>
                <a:close/>
                <a:moveTo>
                  <a:pt x="1420091" y="2563091"/>
                </a:moveTo>
                <a:lnTo>
                  <a:pt x="1342159" y="2537114"/>
                </a:lnTo>
                <a:lnTo>
                  <a:pt x="1420091" y="2563091"/>
                </a:lnTo>
                <a:close/>
                <a:moveTo>
                  <a:pt x="1212273" y="2537114"/>
                </a:moveTo>
                <a:cubicBezTo>
                  <a:pt x="1220932" y="2545773"/>
                  <a:pt x="1246909" y="2563091"/>
                  <a:pt x="1272887" y="2563091"/>
                </a:cubicBezTo>
                <a:cubicBezTo>
                  <a:pt x="1229591" y="2563091"/>
                  <a:pt x="1168977" y="2545773"/>
                  <a:pt x="1125682" y="2580409"/>
                </a:cubicBezTo>
                <a:cubicBezTo>
                  <a:pt x="1168977" y="2589068"/>
                  <a:pt x="1220932" y="2589068"/>
                  <a:pt x="1272887" y="2589068"/>
                </a:cubicBezTo>
                <a:cubicBezTo>
                  <a:pt x="1281546" y="2589068"/>
                  <a:pt x="1281546" y="2606386"/>
                  <a:pt x="1307523" y="2606386"/>
                </a:cubicBezTo>
                <a:cubicBezTo>
                  <a:pt x="1324841" y="2606386"/>
                  <a:pt x="1324841" y="2597727"/>
                  <a:pt x="1333500" y="2589068"/>
                </a:cubicBezTo>
                <a:cubicBezTo>
                  <a:pt x="1342159" y="2597727"/>
                  <a:pt x="1359477" y="2580409"/>
                  <a:pt x="1359477" y="2606386"/>
                </a:cubicBezTo>
                <a:cubicBezTo>
                  <a:pt x="1359477" y="2623705"/>
                  <a:pt x="1342159" y="2589068"/>
                  <a:pt x="1342159" y="2615046"/>
                </a:cubicBezTo>
                <a:cubicBezTo>
                  <a:pt x="1342159" y="2658341"/>
                  <a:pt x="1402773" y="2632364"/>
                  <a:pt x="1437409" y="2641023"/>
                </a:cubicBezTo>
                <a:cubicBezTo>
                  <a:pt x="1437409" y="2649682"/>
                  <a:pt x="1428750" y="2641023"/>
                  <a:pt x="1428750" y="2658341"/>
                </a:cubicBezTo>
                <a:cubicBezTo>
                  <a:pt x="1428750" y="2684318"/>
                  <a:pt x="1480705" y="2675659"/>
                  <a:pt x="1480705" y="2701636"/>
                </a:cubicBezTo>
                <a:cubicBezTo>
                  <a:pt x="1480705" y="2718955"/>
                  <a:pt x="1463387" y="2718955"/>
                  <a:pt x="1463387" y="2736273"/>
                </a:cubicBezTo>
                <a:lnTo>
                  <a:pt x="1125682" y="2744932"/>
                </a:lnTo>
                <a:lnTo>
                  <a:pt x="1125682" y="2762250"/>
                </a:lnTo>
                <a:lnTo>
                  <a:pt x="1480705" y="2762250"/>
                </a:lnTo>
                <a:cubicBezTo>
                  <a:pt x="1480705" y="2770909"/>
                  <a:pt x="1472046" y="2788227"/>
                  <a:pt x="1463387" y="2796886"/>
                </a:cubicBezTo>
                <a:lnTo>
                  <a:pt x="1091046" y="2796886"/>
                </a:lnTo>
                <a:cubicBezTo>
                  <a:pt x="1099705" y="2770909"/>
                  <a:pt x="1099705" y="2736273"/>
                  <a:pt x="1099705" y="2701636"/>
                </a:cubicBezTo>
                <a:cubicBezTo>
                  <a:pt x="1316182" y="2692977"/>
                  <a:pt x="1376796" y="2701636"/>
                  <a:pt x="1402773" y="2684318"/>
                </a:cubicBezTo>
                <a:cubicBezTo>
                  <a:pt x="1394114" y="2675659"/>
                  <a:pt x="1376796" y="2675659"/>
                  <a:pt x="1099705" y="2675659"/>
                </a:cubicBezTo>
                <a:lnTo>
                  <a:pt x="1099705" y="2632364"/>
                </a:lnTo>
                <a:cubicBezTo>
                  <a:pt x="1108364" y="2632364"/>
                  <a:pt x="1125682" y="2632364"/>
                  <a:pt x="1298864" y="2641023"/>
                </a:cubicBezTo>
                <a:cubicBezTo>
                  <a:pt x="1307523" y="2641023"/>
                  <a:pt x="1324841" y="2632364"/>
                  <a:pt x="1333500" y="2623705"/>
                </a:cubicBezTo>
                <a:cubicBezTo>
                  <a:pt x="1324841" y="2615046"/>
                  <a:pt x="1307523" y="2615046"/>
                  <a:pt x="1099705" y="2615046"/>
                </a:cubicBezTo>
                <a:cubicBezTo>
                  <a:pt x="1099705" y="2589068"/>
                  <a:pt x="1099705" y="2563091"/>
                  <a:pt x="1091046" y="2537114"/>
                </a:cubicBezTo>
                <a:lnTo>
                  <a:pt x="1212273" y="2537114"/>
                </a:lnTo>
                <a:close/>
                <a:moveTo>
                  <a:pt x="1333500" y="2528455"/>
                </a:moveTo>
                <a:cubicBezTo>
                  <a:pt x="1324841" y="2528455"/>
                  <a:pt x="1307523" y="2519796"/>
                  <a:pt x="1298864" y="2519796"/>
                </a:cubicBezTo>
                <a:cubicBezTo>
                  <a:pt x="1307523" y="2519796"/>
                  <a:pt x="1324841" y="2528455"/>
                  <a:pt x="1333500" y="2528455"/>
                </a:cubicBezTo>
                <a:close/>
                <a:moveTo>
                  <a:pt x="2978728" y="2528455"/>
                </a:moveTo>
                <a:lnTo>
                  <a:pt x="2978728" y="2554432"/>
                </a:lnTo>
                <a:cubicBezTo>
                  <a:pt x="2970069" y="2554432"/>
                  <a:pt x="2952750" y="2563091"/>
                  <a:pt x="2944091" y="2554432"/>
                </a:cubicBezTo>
                <a:lnTo>
                  <a:pt x="2952750" y="2545773"/>
                </a:lnTo>
                <a:cubicBezTo>
                  <a:pt x="2961409" y="2537114"/>
                  <a:pt x="2952750" y="2519796"/>
                  <a:pt x="2952750" y="2502477"/>
                </a:cubicBezTo>
                <a:cubicBezTo>
                  <a:pt x="2952750" y="2511136"/>
                  <a:pt x="2970069" y="2528455"/>
                  <a:pt x="2978728" y="2528455"/>
                </a:cubicBezTo>
                <a:close/>
                <a:moveTo>
                  <a:pt x="1151659" y="2493818"/>
                </a:moveTo>
                <a:cubicBezTo>
                  <a:pt x="1151659" y="2502477"/>
                  <a:pt x="1168977" y="2519796"/>
                  <a:pt x="1186296" y="2519796"/>
                </a:cubicBezTo>
                <a:cubicBezTo>
                  <a:pt x="1143000" y="2511136"/>
                  <a:pt x="1091046" y="2537114"/>
                  <a:pt x="1065068" y="2493818"/>
                </a:cubicBezTo>
                <a:lnTo>
                  <a:pt x="1151659" y="2493818"/>
                </a:lnTo>
                <a:close/>
                <a:moveTo>
                  <a:pt x="2909455" y="2485159"/>
                </a:moveTo>
                <a:cubicBezTo>
                  <a:pt x="2909455" y="2485159"/>
                  <a:pt x="2909455" y="2493818"/>
                  <a:pt x="2900796" y="2485159"/>
                </a:cubicBezTo>
                <a:lnTo>
                  <a:pt x="2909455" y="2485159"/>
                </a:lnTo>
                <a:close/>
                <a:moveTo>
                  <a:pt x="2814205" y="2519796"/>
                </a:moveTo>
                <a:cubicBezTo>
                  <a:pt x="2805546" y="2519796"/>
                  <a:pt x="2788228" y="2528455"/>
                  <a:pt x="2779568" y="2528455"/>
                </a:cubicBezTo>
                <a:lnTo>
                  <a:pt x="2796887" y="2511136"/>
                </a:lnTo>
                <a:cubicBezTo>
                  <a:pt x="2788228" y="2502477"/>
                  <a:pt x="2770909" y="2493818"/>
                  <a:pt x="2770909" y="2485159"/>
                </a:cubicBezTo>
                <a:cubicBezTo>
                  <a:pt x="2788228" y="2493818"/>
                  <a:pt x="2796887" y="2493818"/>
                  <a:pt x="2814205" y="2519796"/>
                </a:cubicBezTo>
                <a:close/>
                <a:moveTo>
                  <a:pt x="787977" y="2511136"/>
                </a:moveTo>
                <a:cubicBezTo>
                  <a:pt x="787977" y="2502477"/>
                  <a:pt x="796636" y="2493818"/>
                  <a:pt x="796636" y="2485159"/>
                </a:cubicBezTo>
                <a:cubicBezTo>
                  <a:pt x="796636" y="2493818"/>
                  <a:pt x="796636" y="2511136"/>
                  <a:pt x="787977" y="2511136"/>
                </a:cubicBezTo>
                <a:close/>
                <a:moveTo>
                  <a:pt x="753341" y="2511136"/>
                </a:moveTo>
                <a:cubicBezTo>
                  <a:pt x="753341" y="2502477"/>
                  <a:pt x="753341" y="2485159"/>
                  <a:pt x="762000" y="2485159"/>
                </a:cubicBezTo>
                <a:cubicBezTo>
                  <a:pt x="770659" y="2485159"/>
                  <a:pt x="762000" y="2502477"/>
                  <a:pt x="753341" y="2511136"/>
                </a:cubicBezTo>
                <a:close/>
                <a:moveTo>
                  <a:pt x="736023" y="2511136"/>
                </a:moveTo>
                <a:cubicBezTo>
                  <a:pt x="718705" y="2502477"/>
                  <a:pt x="701386" y="2493818"/>
                  <a:pt x="692727" y="2485159"/>
                </a:cubicBezTo>
                <a:cubicBezTo>
                  <a:pt x="701386" y="2485159"/>
                  <a:pt x="718705" y="2493818"/>
                  <a:pt x="736023" y="2511136"/>
                </a:cubicBezTo>
                <a:close/>
                <a:moveTo>
                  <a:pt x="2597728" y="2467841"/>
                </a:moveTo>
                <a:cubicBezTo>
                  <a:pt x="2589068" y="2467841"/>
                  <a:pt x="2580409" y="2459182"/>
                  <a:pt x="2571750" y="2450523"/>
                </a:cubicBezTo>
                <a:cubicBezTo>
                  <a:pt x="2580409" y="2450523"/>
                  <a:pt x="2589068" y="2459182"/>
                  <a:pt x="2597728" y="2467841"/>
                </a:cubicBezTo>
                <a:close/>
                <a:moveTo>
                  <a:pt x="1593273" y="2467841"/>
                </a:moveTo>
                <a:cubicBezTo>
                  <a:pt x="1584614" y="2467841"/>
                  <a:pt x="1567296" y="2459182"/>
                  <a:pt x="1549977" y="2450523"/>
                </a:cubicBezTo>
                <a:cubicBezTo>
                  <a:pt x="1558637" y="2450523"/>
                  <a:pt x="1575955" y="2459182"/>
                  <a:pt x="1593273" y="2467841"/>
                </a:cubicBezTo>
                <a:close/>
                <a:moveTo>
                  <a:pt x="2788228" y="2467841"/>
                </a:moveTo>
                <a:lnTo>
                  <a:pt x="2788228" y="2441864"/>
                </a:lnTo>
                <a:cubicBezTo>
                  <a:pt x="2788228" y="2450523"/>
                  <a:pt x="2796887" y="2467841"/>
                  <a:pt x="2788228" y="2467841"/>
                </a:cubicBezTo>
                <a:close/>
                <a:moveTo>
                  <a:pt x="1108364" y="2441864"/>
                </a:moveTo>
                <a:lnTo>
                  <a:pt x="1108364" y="2467841"/>
                </a:lnTo>
                <a:cubicBezTo>
                  <a:pt x="1082387" y="2459182"/>
                  <a:pt x="1047750" y="2459182"/>
                  <a:pt x="1021773" y="2441864"/>
                </a:cubicBezTo>
                <a:lnTo>
                  <a:pt x="1108364" y="2441864"/>
                </a:lnTo>
                <a:close/>
                <a:moveTo>
                  <a:pt x="736023" y="2467841"/>
                </a:moveTo>
                <a:cubicBezTo>
                  <a:pt x="727364" y="2459182"/>
                  <a:pt x="718705" y="2450523"/>
                  <a:pt x="718705" y="2441864"/>
                </a:cubicBezTo>
                <a:cubicBezTo>
                  <a:pt x="727364" y="2450523"/>
                  <a:pt x="736023" y="2459182"/>
                  <a:pt x="736023" y="2467841"/>
                </a:cubicBezTo>
                <a:close/>
                <a:moveTo>
                  <a:pt x="3377046" y="2433205"/>
                </a:moveTo>
                <a:cubicBezTo>
                  <a:pt x="3411682" y="2450523"/>
                  <a:pt x="3446319" y="2459182"/>
                  <a:pt x="3463637" y="2467841"/>
                </a:cubicBezTo>
                <a:cubicBezTo>
                  <a:pt x="3454978" y="2467841"/>
                  <a:pt x="3429000" y="2459182"/>
                  <a:pt x="3403023" y="2493818"/>
                </a:cubicBezTo>
                <a:cubicBezTo>
                  <a:pt x="3385705" y="2485159"/>
                  <a:pt x="3368387" y="2459182"/>
                  <a:pt x="3342409" y="2459182"/>
                </a:cubicBezTo>
                <a:cubicBezTo>
                  <a:pt x="3325091" y="2459182"/>
                  <a:pt x="3333750" y="2476500"/>
                  <a:pt x="3333750" y="2485159"/>
                </a:cubicBezTo>
                <a:cubicBezTo>
                  <a:pt x="3325091" y="2476500"/>
                  <a:pt x="3325091" y="2476500"/>
                  <a:pt x="3325091" y="2459182"/>
                </a:cubicBezTo>
                <a:cubicBezTo>
                  <a:pt x="3325091" y="2433205"/>
                  <a:pt x="3299114" y="2441864"/>
                  <a:pt x="3281796" y="2433205"/>
                </a:cubicBezTo>
                <a:lnTo>
                  <a:pt x="3377046" y="2433205"/>
                </a:lnTo>
                <a:close/>
                <a:moveTo>
                  <a:pt x="2900796" y="2450523"/>
                </a:moveTo>
                <a:cubicBezTo>
                  <a:pt x="2900796" y="2459182"/>
                  <a:pt x="2892137" y="2467841"/>
                  <a:pt x="2892137" y="2476500"/>
                </a:cubicBezTo>
                <a:cubicBezTo>
                  <a:pt x="2857500" y="2459182"/>
                  <a:pt x="2857500" y="2424546"/>
                  <a:pt x="2822864" y="2424546"/>
                </a:cubicBezTo>
                <a:lnTo>
                  <a:pt x="2857500" y="2415886"/>
                </a:lnTo>
                <a:cubicBezTo>
                  <a:pt x="2866159" y="2433205"/>
                  <a:pt x="2883478" y="2441864"/>
                  <a:pt x="2900796" y="2450523"/>
                </a:cubicBezTo>
                <a:close/>
                <a:moveTo>
                  <a:pt x="2563091" y="2441864"/>
                </a:moveTo>
                <a:cubicBezTo>
                  <a:pt x="2545773" y="2433205"/>
                  <a:pt x="2519796" y="2424546"/>
                  <a:pt x="2502478" y="2415886"/>
                </a:cubicBezTo>
                <a:cubicBezTo>
                  <a:pt x="2519796" y="2424546"/>
                  <a:pt x="2545773" y="2433205"/>
                  <a:pt x="2563091" y="2441864"/>
                </a:cubicBezTo>
                <a:close/>
                <a:moveTo>
                  <a:pt x="1082387" y="2415886"/>
                </a:moveTo>
                <a:cubicBezTo>
                  <a:pt x="1073727" y="2424546"/>
                  <a:pt x="1065068" y="2424546"/>
                  <a:pt x="1039091" y="2424546"/>
                </a:cubicBezTo>
                <a:cubicBezTo>
                  <a:pt x="1021773" y="2424546"/>
                  <a:pt x="1004455" y="2415886"/>
                  <a:pt x="987136" y="2407227"/>
                </a:cubicBezTo>
                <a:lnTo>
                  <a:pt x="1082387" y="2415886"/>
                </a:lnTo>
                <a:close/>
                <a:moveTo>
                  <a:pt x="2493818" y="2407227"/>
                </a:moveTo>
                <a:cubicBezTo>
                  <a:pt x="2485159" y="2398568"/>
                  <a:pt x="2476500" y="2398568"/>
                  <a:pt x="2476500" y="2389909"/>
                </a:cubicBezTo>
                <a:cubicBezTo>
                  <a:pt x="2485159" y="2398568"/>
                  <a:pt x="2493818" y="2398568"/>
                  <a:pt x="2493818" y="2407227"/>
                </a:cubicBezTo>
                <a:close/>
                <a:moveTo>
                  <a:pt x="1853046" y="2580409"/>
                </a:moveTo>
                <a:cubicBezTo>
                  <a:pt x="1905000" y="2632364"/>
                  <a:pt x="1956955" y="2606386"/>
                  <a:pt x="2000250" y="2675659"/>
                </a:cubicBezTo>
                <a:lnTo>
                  <a:pt x="2000250" y="2701636"/>
                </a:lnTo>
                <a:cubicBezTo>
                  <a:pt x="1956955" y="2658341"/>
                  <a:pt x="1887682" y="2632364"/>
                  <a:pt x="1844387" y="2580409"/>
                </a:cubicBezTo>
                <a:cubicBezTo>
                  <a:pt x="1801091" y="2545773"/>
                  <a:pt x="1783773" y="2459182"/>
                  <a:pt x="1723159" y="2459182"/>
                </a:cubicBezTo>
                <a:cubicBezTo>
                  <a:pt x="1723159" y="2450523"/>
                  <a:pt x="1731818" y="2450523"/>
                  <a:pt x="1740477" y="2441864"/>
                </a:cubicBezTo>
                <a:cubicBezTo>
                  <a:pt x="1723159" y="2424546"/>
                  <a:pt x="1697182" y="2398568"/>
                  <a:pt x="1688523" y="2372591"/>
                </a:cubicBezTo>
                <a:cubicBezTo>
                  <a:pt x="1749137" y="2433205"/>
                  <a:pt x="1792432" y="2519796"/>
                  <a:pt x="1853046" y="2580409"/>
                </a:cubicBezTo>
                <a:close/>
                <a:moveTo>
                  <a:pt x="2502478" y="2389909"/>
                </a:moveTo>
                <a:cubicBezTo>
                  <a:pt x="2502478" y="2381250"/>
                  <a:pt x="2511137" y="2372591"/>
                  <a:pt x="2511137" y="2363932"/>
                </a:cubicBezTo>
                <a:cubicBezTo>
                  <a:pt x="2511137" y="2372591"/>
                  <a:pt x="2511137" y="2381250"/>
                  <a:pt x="2502478" y="2389909"/>
                </a:cubicBezTo>
                <a:close/>
                <a:moveTo>
                  <a:pt x="2251364" y="2398568"/>
                </a:moveTo>
                <a:lnTo>
                  <a:pt x="2216728" y="2363932"/>
                </a:lnTo>
                <a:cubicBezTo>
                  <a:pt x="2251364" y="2363932"/>
                  <a:pt x="2363932" y="2476500"/>
                  <a:pt x="2372591" y="2537114"/>
                </a:cubicBezTo>
                <a:cubicBezTo>
                  <a:pt x="2363932" y="2528455"/>
                  <a:pt x="2346614" y="2519796"/>
                  <a:pt x="2337955" y="2528455"/>
                </a:cubicBezTo>
                <a:cubicBezTo>
                  <a:pt x="2346614" y="2537114"/>
                  <a:pt x="2355273" y="2554432"/>
                  <a:pt x="2363932" y="2563091"/>
                </a:cubicBezTo>
                <a:cubicBezTo>
                  <a:pt x="2303318" y="2528455"/>
                  <a:pt x="2242705" y="2433205"/>
                  <a:pt x="2182091" y="2363932"/>
                </a:cubicBezTo>
                <a:cubicBezTo>
                  <a:pt x="2225387" y="2381250"/>
                  <a:pt x="2190750" y="2389909"/>
                  <a:pt x="2251364" y="2398568"/>
                </a:cubicBezTo>
                <a:close/>
                <a:moveTo>
                  <a:pt x="831273" y="2415886"/>
                </a:moveTo>
                <a:cubicBezTo>
                  <a:pt x="822614" y="2407227"/>
                  <a:pt x="822614" y="2398568"/>
                  <a:pt x="796636" y="2398568"/>
                </a:cubicBezTo>
                <a:cubicBezTo>
                  <a:pt x="779318" y="2398568"/>
                  <a:pt x="770659" y="2415886"/>
                  <a:pt x="762000" y="2433205"/>
                </a:cubicBezTo>
                <a:cubicBezTo>
                  <a:pt x="762000" y="2433205"/>
                  <a:pt x="753341" y="2441864"/>
                  <a:pt x="779318" y="2441864"/>
                </a:cubicBezTo>
                <a:cubicBezTo>
                  <a:pt x="796636" y="2441864"/>
                  <a:pt x="796636" y="2424546"/>
                  <a:pt x="796636" y="2415886"/>
                </a:cubicBezTo>
                <a:cubicBezTo>
                  <a:pt x="805296" y="2415886"/>
                  <a:pt x="822614" y="2433205"/>
                  <a:pt x="831273" y="2450523"/>
                </a:cubicBezTo>
                <a:cubicBezTo>
                  <a:pt x="822614" y="2450523"/>
                  <a:pt x="831273" y="2441864"/>
                  <a:pt x="805296" y="2441864"/>
                </a:cubicBezTo>
                <a:cubicBezTo>
                  <a:pt x="787977" y="2441864"/>
                  <a:pt x="779318" y="2459182"/>
                  <a:pt x="779318" y="2467841"/>
                </a:cubicBezTo>
                <a:cubicBezTo>
                  <a:pt x="787977" y="2476500"/>
                  <a:pt x="796636" y="2467841"/>
                  <a:pt x="831273" y="2467841"/>
                </a:cubicBezTo>
                <a:cubicBezTo>
                  <a:pt x="857250" y="2502477"/>
                  <a:pt x="805296" y="2537114"/>
                  <a:pt x="857250" y="2571750"/>
                </a:cubicBezTo>
                <a:cubicBezTo>
                  <a:pt x="839932" y="2571750"/>
                  <a:pt x="822614" y="2563091"/>
                  <a:pt x="805296" y="2571750"/>
                </a:cubicBezTo>
                <a:cubicBezTo>
                  <a:pt x="831273" y="2606386"/>
                  <a:pt x="857250" y="2632364"/>
                  <a:pt x="891886" y="2649682"/>
                </a:cubicBezTo>
                <a:lnTo>
                  <a:pt x="865909" y="2658341"/>
                </a:lnTo>
                <a:cubicBezTo>
                  <a:pt x="839932" y="2641023"/>
                  <a:pt x="805296" y="2597727"/>
                  <a:pt x="787977" y="2597727"/>
                </a:cubicBezTo>
                <a:cubicBezTo>
                  <a:pt x="762000" y="2597727"/>
                  <a:pt x="684068" y="2684318"/>
                  <a:pt x="632114" y="2727614"/>
                </a:cubicBezTo>
                <a:cubicBezTo>
                  <a:pt x="632114" y="2718955"/>
                  <a:pt x="649432" y="2675659"/>
                  <a:pt x="649432" y="2667000"/>
                </a:cubicBezTo>
                <a:cubicBezTo>
                  <a:pt x="666750" y="2632364"/>
                  <a:pt x="701386" y="2589068"/>
                  <a:pt x="727364" y="2545773"/>
                </a:cubicBezTo>
                <a:cubicBezTo>
                  <a:pt x="718705" y="2537114"/>
                  <a:pt x="727364" y="2537114"/>
                  <a:pt x="701386" y="2537114"/>
                </a:cubicBezTo>
                <a:cubicBezTo>
                  <a:pt x="684068" y="2537114"/>
                  <a:pt x="554182" y="2684318"/>
                  <a:pt x="484909" y="2736273"/>
                </a:cubicBezTo>
                <a:cubicBezTo>
                  <a:pt x="536864" y="2684318"/>
                  <a:pt x="588818" y="2632364"/>
                  <a:pt x="632114" y="2571750"/>
                </a:cubicBezTo>
                <a:cubicBezTo>
                  <a:pt x="623455" y="2563091"/>
                  <a:pt x="614796" y="2563091"/>
                  <a:pt x="597477" y="2563091"/>
                </a:cubicBezTo>
                <a:cubicBezTo>
                  <a:pt x="571500" y="2563091"/>
                  <a:pt x="571500" y="2563091"/>
                  <a:pt x="562841" y="2571750"/>
                </a:cubicBezTo>
                <a:cubicBezTo>
                  <a:pt x="519546" y="2623705"/>
                  <a:pt x="467591" y="2684318"/>
                  <a:pt x="432955" y="2727614"/>
                </a:cubicBezTo>
                <a:cubicBezTo>
                  <a:pt x="424295" y="2718955"/>
                  <a:pt x="406977" y="2727614"/>
                  <a:pt x="389659" y="2727614"/>
                </a:cubicBezTo>
                <a:cubicBezTo>
                  <a:pt x="441614" y="2692977"/>
                  <a:pt x="510886" y="2615046"/>
                  <a:pt x="554182" y="2563091"/>
                </a:cubicBezTo>
                <a:cubicBezTo>
                  <a:pt x="554182" y="2554432"/>
                  <a:pt x="571500" y="2545773"/>
                  <a:pt x="588818" y="2545773"/>
                </a:cubicBezTo>
                <a:cubicBezTo>
                  <a:pt x="614796" y="2545773"/>
                  <a:pt x="623455" y="2554432"/>
                  <a:pt x="632114" y="2571750"/>
                </a:cubicBezTo>
                <a:lnTo>
                  <a:pt x="658091" y="2545773"/>
                </a:lnTo>
                <a:cubicBezTo>
                  <a:pt x="658091" y="2537114"/>
                  <a:pt x="649432" y="2528455"/>
                  <a:pt x="640773" y="2519796"/>
                </a:cubicBezTo>
                <a:lnTo>
                  <a:pt x="623455" y="2537114"/>
                </a:lnTo>
                <a:cubicBezTo>
                  <a:pt x="632114" y="2485159"/>
                  <a:pt x="658091" y="2476500"/>
                  <a:pt x="692727" y="2433205"/>
                </a:cubicBezTo>
                <a:cubicBezTo>
                  <a:pt x="692727" y="2433205"/>
                  <a:pt x="701386" y="2433205"/>
                  <a:pt x="718705" y="2441864"/>
                </a:cubicBezTo>
                <a:cubicBezTo>
                  <a:pt x="718705" y="2424546"/>
                  <a:pt x="718705" y="2389909"/>
                  <a:pt x="727364" y="2381250"/>
                </a:cubicBezTo>
                <a:lnTo>
                  <a:pt x="736023" y="2381250"/>
                </a:lnTo>
                <a:cubicBezTo>
                  <a:pt x="744682" y="2389909"/>
                  <a:pt x="753341" y="2407227"/>
                  <a:pt x="762000" y="2424546"/>
                </a:cubicBezTo>
                <a:lnTo>
                  <a:pt x="779318" y="2407227"/>
                </a:lnTo>
                <a:lnTo>
                  <a:pt x="762000" y="2389909"/>
                </a:lnTo>
                <a:cubicBezTo>
                  <a:pt x="762000" y="2389909"/>
                  <a:pt x="770659" y="2355273"/>
                  <a:pt x="805296" y="2381250"/>
                </a:cubicBezTo>
                <a:lnTo>
                  <a:pt x="805296" y="2355273"/>
                </a:lnTo>
                <a:cubicBezTo>
                  <a:pt x="822614" y="2363932"/>
                  <a:pt x="831273" y="2372591"/>
                  <a:pt x="831273" y="2415886"/>
                </a:cubicBezTo>
                <a:close/>
                <a:moveTo>
                  <a:pt x="3325091" y="2346614"/>
                </a:moveTo>
                <a:cubicBezTo>
                  <a:pt x="3325091" y="2346614"/>
                  <a:pt x="3420341" y="2398568"/>
                  <a:pt x="3420341" y="2381250"/>
                </a:cubicBezTo>
                <a:cubicBezTo>
                  <a:pt x="3420341" y="2363932"/>
                  <a:pt x="3394364" y="2372591"/>
                  <a:pt x="3385705" y="2372591"/>
                </a:cubicBezTo>
                <a:cubicBezTo>
                  <a:pt x="3394364" y="2363932"/>
                  <a:pt x="3403023" y="2346614"/>
                  <a:pt x="3403023" y="2337955"/>
                </a:cubicBezTo>
                <a:lnTo>
                  <a:pt x="3429000" y="2363932"/>
                </a:lnTo>
                <a:lnTo>
                  <a:pt x="3446319" y="2346614"/>
                </a:lnTo>
                <a:cubicBezTo>
                  <a:pt x="3463637" y="2372591"/>
                  <a:pt x="3480955" y="2363932"/>
                  <a:pt x="3498273" y="2363932"/>
                </a:cubicBezTo>
                <a:lnTo>
                  <a:pt x="3498273" y="2398568"/>
                </a:lnTo>
                <a:cubicBezTo>
                  <a:pt x="3506932" y="2407227"/>
                  <a:pt x="3532909" y="2381250"/>
                  <a:pt x="3532909" y="2398568"/>
                </a:cubicBezTo>
                <a:cubicBezTo>
                  <a:pt x="3532909" y="2381250"/>
                  <a:pt x="3524250" y="2389909"/>
                  <a:pt x="3515591" y="2389909"/>
                </a:cubicBezTo>
                <a:cubicBezTo>
                  <a:pt x="3515591" y="2381250"/>
                  <a:pt x="3524250" y="2363932"/>
                  <a:pt x="3550228" y="2363932"/>
                </a:cubicBezTo>
                <a:cubicBezTo>
                  <a:pt x="3567546" y="2363932"/>
                  <a:pt x="3593523" y="2398568"/>
                  <a:pt x="3610841" y="2424546"/>
                </a:cubicBezTo>
                <a:lnTo>
                  <a:pt x="3576205" y="2424546"/>
                </a:lnTo>
                <a:cubicBezTo>
                  <a:pt x="3567546" y="2415886"/>
                  <a:pt x="3567546" y="2398568"/>
                  <a:pt x="3558887" y="2389909"/>
                </a:cubicBezTo>
                <a:cubicBezTo>
                  <a:pt x="3541569" y="2398568"/>
                  <a:pt x="3541569" y="2424546"/>
                  <a:pt x="3515591" y="2424546"/>
                </a:cubicBezTo>
                <a:cubicBezTo>
                  <a:pt x="3489614" y="2424546"/>
                  <a:pt x="3480955" y="2398568"/>
                  <a:pt x="3463637" y="2389909"/>
                </a:cubicBezTo>
                <a:cubicBezTo>
                  <a:pt x="3454978" y="2389909"/>
                  <a:pt x="3437659" y="2407227"/>
                  <a:pt x="3437659" y="2424546"/>
                </a:cubicBezTo>
                <a:cubicBezTo>
                  <a:pt x="3429000" y="2424546"/>
                  <a:pt x="3420341" y="2424546"/>
                  <a:pt x="3420341" y="2407227"/>
                </a:cubicBezTo>
                <a:cubicBezTo>
                  <a:pt x="3420341" y="2407227"/>
                  <a:pt x="3429000" y="2407227"/>
                  <a:pt x="3420341" y="2398568"/>
                </a:cubicBezTo>
                <a:lnTo>
                  <a:pt x="3420341" y="2389909"/>
                </a:lnTo>
                <a:cubicBezTo>
                  <a:pt x="3403023" y="2407227"/>
                  <a:pt x="3394364" y="2415886"/>
                  <a:pt x="3368387" y="2415886"/>
                </a:cubicBezTo>
                <a:cubicBezTo>
                  <a:pt x="3351069" y="2415886"/>
                  <a:pt x="3351069" y="2398568"/>
                  <a:pt x="3325091" y="2398568"/>
                </a:cubicBezTo>
                <a:cubicBezTo>
                  <a:pt x="3307773" y="2398568"/>
                  <a:pt x="3316432" y="2415886"/>
                  <a:pt x="3299114" y="2415886"/>
                </a:cubicBezTo>
                <a:cubicBezTo>
                  <a:pt x="3273137" y="2415886"/>
                  <a:pt x="3290455" y="2398568"/>
                  <a:pt x="3281796" y="2389909"/>
                </a:cubicBezTo>
                <a:cubicBezTo>
                  <a:pt x="3273137" y="2398568"/>
                  <a:pt x="3281796" y="2415886"/>
                  <a:pt x="3264478" y="2415886"/>
                </a:cubicBezTo>
                <a:cubicBezTo>
                  <a:pt x="3238500" y="2415886"/>
                  <a:pt x="3264478" y="2398568"/>
                  <a:pt x="3238500" y="2398568"/>
                </a:cubicBezTo>
                <a:cubicBezTo>
                  <a:pt x="3221182" y="2398568"/>
                  <a:pt x="3221182" y="2424546"/>
                  <a:pt x="3203864" y="2424546"/>
                </a:cubicBezTo>
                <a:cubicBezTo>
                  <a:pt x="3177887" y="2424546"/>
                  <a:pt x="3186546" y="2424546"/>
                  <a:pt x="3177887" y="2415886"/>
                </a:cubicBezTo>
                <a:cubicBezTo>
                  <a:pt x="3195205" y="2407227"/>
                  <a:pt x="3203864" y="2407227"/>
                  <a:pt x="3203864" y="2389909"/>
                </a:cubicBezTo>
                <a:cubicBezTo>
                  <a:pt x="3203864" y="2363932"/>
                  <a:pt x="3186546" y="2363932"/>
                  <a:pt x="3169228" y="2363932"/>
                </a:cubicBezTo>
                <a:cubicBezTo>
                  <a:pt x="3169228" y="2355273"/>
                  <a:pt x="3160569" y="2346614"/>
                  <a:pt x="3186546" y="2346614"/>
                </a:cubicBezTo>
                <a:cubicBezTo>
                  <a:pt x="3203864" y="2346614"/>
                  <a:pt x="3221182" y="2372591"/>
                  <a:pt x="3238500" y="2372591"/>
                </a:cubicBezTo>
                <a:cubicBezTo>
                  <a:pt x="3264478" y="2372591"/>
                  <a:pt x="3255819" y="2337955"/>
                  <a:pt x="3281796" y="2337955"/>
                </a:cubicBezTo>
                <a:cubicBezTo>
                  <a:pt x="3299114" y="2337955"/>
                  <a:pt x="3299114" y="2346614"/>
                  <a:pt x="3325091" y="2346614"/>
                </a:cubicBezTo>
                <a:close/>
                <a:moveTo>
                  <a:pt x="2260023" y="2311977"/>
                </a:moveTo>
                <a:cubicBezTo>
                  <a:pt x="2303318" y="2294659"/>
                  <a:pt x="2329296" y="2372591"/>
                  <a:pt x="2346614" y="2398568"/>
                </a:cubicBezTo>
                <a:lnTo>
                  <a:pt x="2260023" y="2311977"/>
                </a:lnTo>
                <a:close/>
                <a:moveTo>
                  <a:pt x="1056409" y="2303318"/>
                </a:moveTo>
                <a:lnTo>
                  <a:pt x="952500" y="2303318"/>
                </a:lnTo>
                <a:lnTo>
                  <a:pt x="1056409" y="2303318"/>
                </a:lnTo>
                <a:close/>
                <a:moveTo>
                  <a:pt x="3212523" y="2294659"/>
                </a:moveTo>
                <a:cubicBezTo>
                  <a:pt x="3212523" y="2294659"/>
                  <a:pt x="3212523" y="2303318"/>
                  <a:pt x="3203864" y="2294659"/>
                </a:cubicBezTo>
                <a:lnTo>
                  <a:pt x="3212523" y="2294659"/>
                </a:lnTo>
                <a:close/>
                <a:moveTo>
                  <a:pt x="3186546" y="2294659"/>
                </a:moveTo>
                <a:lnTo>
                  <a:pt x="3169228" y="2311977"/>
                </a:lnTo>
                <a:cubicBezTo>
                  <a:pt x="3160569" y="2303318"/>
                  <a:pt x="3143250" y="2303318"/>
                  <a:pt x="3125932" y="2294659"/>
                </a:cubicBezTo>
                <a:lnTo>
                  <a:pt x="3186546" y="2294659"/>
                </a:lnTo>
                <a:close/>
                <a:moveTo>
                  <a:pt x="2459182" y="2372591"/>
                </a:moveTo>
                <a:lnTo>
                  <a:pt x="2381250" y="2268682"/>
                </a:lnTo>
                <a:cubicBezTo>
                  <a:pt x="2415887" y="2294659"/>
                  <a:pt x="2441864" y="2337955"/>
                  <a:pt x="2459182" y="2372591"/>
                </a:cubicBezTo>
                <a:close/>
                <a:moveTo>
                  <a:pt x="3177887" y="2260023"/>
                </a:moveTo>
                <a:cubicBezTo>
                  <a:pt x="3160569" y="2260023"/>
                  <a:pt x="3125932" y="2268682"/>
                  <a:pt x="3108614" y="2268682"/>
                </a:cubicBezTo>
                <a:cubicBezTo>
                  <a:pt x="3082637" y="2268682"/>
                  <a:pt x="3073978" y="2268682"/>
                  <a:pt x="3056659" y="2251364"/>
                </a:cubicBezTo>
                <a:lnTo>
                  <a:pt x="3177887" y="2260023"/>
                </a:lnTo>
                <a:close/>
                <a:moveTo>
                  <a:pt x="865909" y="2303318"/>
                </a:moveTo>
                <a:lnTo>
                  <a:pt x="865909" y="2234046"/>
                </a:lnTo>
                <a:lnTo>
                  <a:pt x="865909" y="2303318"/>
                </a:lnTo>
                <a:close/>
                <a:moveTo>
                  <a:pt x="3151909" y="2234046"/>
                </a:moveTo>
                <a:cubicBezTo>
                  <a:pt x="3108614" y="2234046"/>
                  <a:pt x="3048000" y="2242705"/>
                  <a:pt x="3004705" y="2216727"/>
                </a:cubicBezTo>
                <a:lnTo>
                  <a:pt x="3151909" y="2234046"/>
                </a:lnTo>
                <a:close/>
                <a:moveTo>
                  <a:pt x="2355273" y="2234046"/>
                </a:moveTo>
                <a:cubicBezTo>
                  <a:pt x="2346614" y="2234046"/>
                  <a:pt x="2337955" y="2225386"/>
                  <a:pt x="2329296" y="2216727"/>
                </a:cubicBezTo>
                <a:cubicBezTo>
                  <a:pt x="2337955" y="2216727"/>
                  <a:pt x="2346614" y="2225386"/>
                  <a:pt x="2355273" y="2234046"/>
                </a:cubicBezTo>
                <a:close/>
                <a:moveTo>
                  <a:pt x="2398568" y="2225386"/>
                </a:moveTo>
                <a:cubicBezTo>
                  <a:pt x="2398568" y="2242705"/>
                  <a:pt x="2381250" y="2242705"/>
                  <a:pt x="2363932" y="2251364"/>
                </a:cubicBezTo>
                <a:cubicBezTo>
                  <a:pt x="2372591" y="2242705"/>
                  <a:pt x="2389909" y="2216727"/>
                  <a:pt x="2389909" y="2208068"/>
                </a:cubicBezTo>
                <a:cubicBezTo>
                  <a:pt x="2389909" y="2208068"/>
                  <a:pt x="2398568" y="2199409"/>
                  <a:pt x="2398568" y="2225386"/>
                </a:cubicBezTo>
                <a:close/>
                <a:moveTo>
                  <a:pt x="2874819" y="2216727"/>
                </a:moveTo>
                <a:cubicBezTo>
                  <a:pt x="2866159" y="2216727"/>
                  <a:pt x="2840182" y="2216727"/>
                  <a:pt x="2840182" y="2225386"/>
                </a:cubicBezTo>
                <a:lnTo>
                  <a:pt x="2840182" y="2234046"/>
                </a:lnTo>
                <a:lnTo>
                  <a:pt x="2840182" y="2199409"/>
                </a:lnTo>
                <a:cubicBezTo>
                  <a:pt x="2874819" y="2260023"/>
                  <a:pt x="2831523" y="2182091"/>
                  <a:pt x="2874819" y="2216727"/>
                </a:cubicBezTo>
                <a:close/>
                <a:moveTo>
                  <a:pt x="2848841" y="2190750"/>
                </a:moveTo>
                <a:cubicBezTo>
                  <a:pt x="2848841" y="2182091"/>
                  <a:pt x="2848841" y="2173432"/>
                  <a:pt x="2857500" y="2173432"/>
                </a:cubicBezTo>
                <a:cubicBezTo>
                  <a:pt x="2857500" y="2173432"/>
                  <a:pt x="2857500" y="2182091"/>
                  <a:pt x="2848841" y="2190750"/>
                </a:cubicBezTo>
                <a:close/>
                <a:moveTo>
                  <a:pt x="2260023" y="2234046"/>
                </a:moveTo>
                <a:cubicBezTo>
                  <a:pt x="2251364" y="2208068"/>
                  <a:pt x="2234046" y="2173432"/>
                  <a:pt x="2216728" y="2147455"/>
                </a:cubicBezTo>
                <a:cubicBezTo>
                  <a:pt x="2234046" y="2156114"/>
                  <a:pt x="2251364" y="2190750"/>
                  <a:pt x="2251364" y="2199409"/>
                </a:cubicBezTo>
                <a:cubicBezTo>
                  <a:pt x="2303318" y="2260023"/>
                  <a:pt x="2346614" y="2260023"/>
                  <a:pt x="2381250" y="2329296"/>
                </a:cubicBezTo>
                <a:cubicBezTo>
                  <a:pt x="2398568" y="2355273"/>
                  <a:pt x="2450523" y="2407227"/>
                  <a:pt x="2502478" y="2441864"/>
                </a:cubicBezTo>
                <a:cubicBezTo>
                  <a:pt x="2519796" y="2459182"/>
                  <a:pt x="2571750" y="2467841"/>
                  <a:pt x="2580409" y="2493818"/>
                </a:cubicBezTo>
                <a:cubicBezTo>
                  <a:pt x="2597728" y="2511136"/>
                  <a:pt x="2606387" y="2554432"/>
                  <a:pt x="2623705" y="2589068"/>
                </a:cubicBezTo>
                <a:cubicBezTo>
                  <a:pt x="2502478" y="2467841"/>
                  <a:pt x="2363932" y="2346614"/>
                  <a:pt x="2260023" y="2234046"/>
                </a:cubicBezTo>
                <a:close/>
                <a:moveTo>
                  <a:pt x="2043546" y="2138796"/>
                </a:moveTo>
                <a:cubicBezTo>
                  <a:pt x="2034887" y="2147455"/>
                  <a:pt x="2017568" y="2147455"/>
                  <a:pt x="2000250" y="2138796"/>
                </a:cubicBezTo>
                <a:cubicBezTo>
                  <a:pt x="2008909" y="2138796"/>
                  <a:pt x="2026227" y="2147455"/>
                  <a:pt x="2043546" y="2138796"/>
                </a:cubicBezTo>
                <a:close/>
                <a:moveTo>
                  <a:pt x="2857500" y="2121477"/>
                </a:moveTo>
                <a:lnTo>
                  <a:pt x="2848841" y="2121477"/>
                </a:lnTo>
                <a:lnTo>
                  <a:pt x="2857500" y="2121477"/>
                </a:lnTo>
                <a:close/>
                <a:moveTo>
                  <a:pt x="1913659" y="2130136"/>
                </a:moveTo>
                <a:cubicBezTo>
                  <a:pt x="1905000" y="2121477"/>
                  <a:pt x="1896341" y="2104159"/>
                  <a:pt x="1887682" y="2086841"/>
                </a:cubicBezTo>
                <a:cubicBezTo>
                  <a:pt x="1913659" y="2104159"/>
                  <a:pt x="1948296" y="2138796"/>
                  <a:pt x="1982932" y="2156114"/>
                </a:cubicBezTo>
                <a:cubicBezTo>
                  <a:pt x="1965614" y="2156114"/>
                  <a:pt x="1948296" y="2156114"/>
                  <a:pt x="1939637" y="2199409"/>
                </a:cubicBezTo>
                <a:cubicBezTo>
                  <a:pt x="1905000" y="2182091"/>
                  <a:pt x="1861705" y="2156114"/>
                  <a:pt x="1835727" y="2156114"/>
                </a:cubicBezTo>
                <a:cubicBezTo>
                  <a:pt x="1818409" y="2156114"/>
                  <a:pt x="1801091" y="2173432"/>
                  <a:pt x="1775114" y="2173432"/>
                </a:cubicBezTo>
                <a:cubicBezTo>
                  <a:pt x="1749137" y="2173432"/>
                  <a:pt x="1740477" y="2164773"/>
                  <a:pt x="1723159" y="2138796"/>
                </a:cubicBezTo>
                <a:lnTo>
                  <a:pt x="1731818" y="2130136"/>
                </a:lnTo>
                <a:cubicBezTo>
                  <a:pt x="1740477" y="2138796"/>
                  <a:pt x="1775114" y="2138796"/>
                  <a:pt x="1766455" y="2121477"/>
                </a:cubicBezTo>
                <a:cubicBezTo>
                  <a:pt x="1775114" y="2121477"/>
                  <a:pt x="1835727" y="2164773"/>
                  <a:pt x="1835727" y="2138796"/>
                </a:cubicBezTo>
                <a:cubicBezTo>
                  <a:pt x="1835727" y="2121477"/>
                  <a:pt x="1818409" y="2104159"/>
                  <a:pt x="1809750" y="2069523"/>
                </a:cubicBezTo>
                <a:cubicBezTo>
                  <a:pt x="1853046" y="2060864"/>
                  <a:pt x="1853046" y="2138796"/>
                  <a:pt x="1913659" y="2130136"/>
                </a:cubicBezTo>
                <a:close/>
                <a:moveTo>
                  <a:pt x="1541318" y="2147455"/>
                </a:moveTo>
                <a:cubicBezTo>
                  <a:pt x="1515341" y="2156114"/>
                  <a:pt x="1480705" y="2138796"/>
                  <a:pt x="1428750" y="2147455"/>
                </a:cubicBezTo>
                <a:cubicBezTo>
                  <a:pt x="1480705" y="2112818"/>
                  <a:pt x="1532659" y="2095500"/>
                  <a:pt x="1584614" y="2069523"/>
                </a:cubicBezTo>
                <a:cubicBezTo>
                  <a:pt x="1567296" y="2078182"/>
                  <a:pt x="1541318" y="2104159"/>
                  <a:pt x="1541318" y="2147455"/>
                </a:cubicBezTo>
                <a:close/>
                <a:moveTo>
                  <a:pt x="1723159" y="2095500"/>
                </a:moveTo>
                <a:cubicBezTo>
                  <a:pt x="1723159" y="2086841"/>
                  <a:pt x="1731818" y="2069523"/>
                  <a:pt x="1740477" y="2060864"/>
                </a:cubicBezTo>
                <a:cubicBezTo>
                  <a:pt x="1740477" y="2069523"/>
                  <a:pt x="1731818" y="2086841"/>
                  <a:pt x="1723159" y="2095500"/>
                </a:cubicBezTo>
                <a:close/>
                <a:moveTo>
                  <a:pt x="1368137" y="2156114"/>
                </a:moveTo>
                <a:cubicBezTo>
                  <a:pt x="1316182" y="2190750"/>
                  <a:pt x="1272887" y="2242705"/>
                  <a:pt x="1220932" y="2286000"/>
                </a:cubicBezTo>
                <a:cubicBezTo>
                  <a:pt x="1298864" y="2147455"/>
                  <a:pt x="1463387" y="2078182"/>
                  <a:pt x="1584614" y="2034886"/>
                </a:cubicBezTo>
                <a:cubicBezTo>
                  <a:pt x="1524000" y="2069523"/>
                  <a:pt x="1437409" y="2104159"/>
                  <a:pt x="1368137" y="2156114"/>
                </a:cubicBezTo>
                <a:close/>
                <a:moveTo>
                  <a:pt x="3091296" y="2017568"/>
                </a:moveTo>
                <a:cubicBezTo>
                  <a:pt x="3091296" y="2034886"/>
                  <a:pt x="3082637" y="2060864"/>
                  <a:pt x="3082637" y="2086841"/>
                </a:cubicBezTo>
                <a:cubicBezTo>
                  <a:pt x="3082637" y="2104159"/>
                  <a:pt x="3099955" y="2156114"/>
                  <a:pt x="3117273" y="2190750"/>
                </a:cubicBezTo>
                <a:cubicBezTo>
                  <a:pt x="3073978" y="2190750"/>
                  <a:pt x="3022023" y="2190750"/>
                  <a:pt x="2978728" y="2182091"/>
                </a:cubicBezTo>
                <a:cubicBezTo>
                  <a:pt x="3022023" y="2173432"/>
                  <a:pt x="3065319" y="2208068"/>
                  <a:pt x="3099955" y="2156114"/>
                </a:cubicBezTo>
                <a:lnTo>
                  <a:pt x="2961409" y="2156114"/>
                </a:lnTo>
                <a:cubicBezTo>
                  <a:pt x="3004705" y="2121477"/>
                  <a:pt x="3056659" y="2164773"/>
                  <a:pt x="3082637" y="2112818"/>
                </a:cubicBezTo>
                <a:lnTo>
                  <a:pt x="2970069" y="2112818"/>
                </a:lnTo>
                <a:cubicBezTo>
                  <a:pt x="2987387" y="2086841"/>
                  <a:pt x="3056659" y="2121477"/>
                  <a:pt x="3082637" y="2078182"/>
                </a:cubicBezTo>
                <a:lnTo>
                  <a:pt x="2987387" y="2078182"/>
                </a:lnTo>
                <a:cubicBezTo>
                  <a:pt x="3004705" y="2078182"/>
                  <a:pt x="3048000" y="2095500"/>
                  <a:pt x="3082637" y="2052205"/>
                </a:cubicBezTo>
                <a:lnTo>
                  <a:pt x="3013364" y="2052205"/>
                </a:lnTo>
                <a:cubicBezTo>
                  <a:pt x="3030682" y="2034886"/>
                  <a:pt x="3056659" y="2060864"/>
                  <a:pt x="3082637" y="2017568"/>
                </a:cubicBezTo>
                <a:lnTo>
                  <a:pt x="3048000" y="2017568"/>
                </a:lnTo>
                <a:lnTo>
                  <a:pt x="3091296" y="2017568"/>
                </a:lnTo>
                <a:close/>
                <a:moveTo>
                  <a:pt x="1948296" y="2034886"/>
                </a:moveTo>
                <a:cubicBezTo>
                  <a:pt x="1939637" y="2034886"/>
                  <a:pt x="1922318" y="2034886"/>
                  <a:pt x="1905000" y="2017568"/>
                </a:cubicBezTo>
                <a:lnTo>
                  <a:pt x="1887682" y="2034886"/>
                </a:lnTo>
                <a:cubicBezTo>
                  <a:pt x="1887682" y="2034886"/>
                  <a:pt x="1879023" y="2026227"/>
                  <a:pt x="1870364" y="2026227"/>
                </a:cubicBezTo>
                <a:cubicBezTo>
                  <a:pt x="1879023" y="2026227"/>
                  <a:pt x="1879023" y="2017568"/>
                  <a:pt x="1905000" y="2017568"/>
                </a:cubicBezTo>
                <a:cubicBezTo>
                  <a:pt x="1922318" y="2017568"/>
                  <a:pt x="1930977" y="2034886"/>
                  <a:pt x="1948296" y="2034886"/>
                </a:cubicBezTo>
                <a:close/>
                <a:moveTo>
                  <a:pt x="3480955" y="2052205"/>
                </a:moveTo>
                <a:cubicBezTo>
                  <a:pt x="3463637" y="2052205"/>
                  <a:pt x="3437659" y="2026227"/>
                  <a:pt x="3411682" y="2008909"/>
                </a:cubicBezTo>
                <a:cubicBezTo>
                  <a:pt x="3411682" y="2000250"/>
                  <a:pt x="3420341" y="2000250"/>
                  <a:pt x="3429000" y="1991591"/>
                </a:cubicBezTo>
                <a:cubicBezTo>
                  <a:pt x="3446319" y="2000250"/>
                  <a:pt x="3463637" y="2026227"/>
                  <a:pt x="3480955" y="2052205"/>
                </a:cubicBezTo>
                <a:close/>
                <a:moveTo>
                  <a:pt x="3099955" y="1991591"/>
                </a:moveTo>
                <a:lnTo>
                  <a:pt x="3073978" y="1991591"/>
                </a:lnTo>
                <a:lnTo>
                  <a:pt x="3099955" y="1991591"/>
                </a:lnTo>
                <a:close/>
                <a:moveTo>
                  <a:pt x="1861705" y="2017568"/>
                </a:moveTo>
                <a:cubicBezTo>
                  <a:pt x="1853046" y="2017568"/>
                  <a:pt x="1853046" y="2000250"/>
                  <a:pt x="1835727" y="1991591"/>
                </a:cubicBezTo>
                <a:cubicBezTo>
                  <a:pt x="1844387" y="1991591"/>
                  <a:pt x="1861705" y="2000250"/>
                  <a:pt x="1861705" y="2017568"/>
                </a:cubicBezTo>
                <a:close/>
                <a:moveTo>
                  <a:pt x="1827068" y="2000250"/>
                </a:moveTo>
                <a:cubicBezTo>
                  <a:pt x="1818409" y="2000250"/>
                  <a:pt x="1809750" y="1982932"/>
                  <a:pt x="1801091" y="1982932"/>
                </a:cubicBezTo>
                <a:cubicBezTo>
                  <a:pt x="1809750" y="1982932"/>
                  <a:pt x="1818409" y="1991591"/>
                  <a:pt x="1827068" y="2000250"/>
                </a:cubicBezTo>
                <a:close/>
                <a:moveTo>
                  <a:pt x="1982932" y="2000250"/>
                </a:moveTo>
                <a:lnTo>
                  <a:pt x="1956955" y="1974273"/>
                </a:lnTo>
                <a:cubicBezTo>
                  <a:pt x="1956955" y="1974273"/>
                  <a:pt x="1965614" y="1965614"/>
                  <a:pt x="1982932" y="1965614"/>
                </a:cubicBezTo>
                <a:lnTo>
                  <a:pt x="1982932" y="2000250"/>
                </a:lnTo>
                <a:close/>
                <a:moveTo>
                  <a:pt x="3827319" y="1956955"/>
                </a:moveTo>
                <a:cubicBezTo>
                  <a:pt x="3844637" y="1948296"/>
                  <a:pt x="3887932" y="1948296"/>
                  <a:pt x="3905250" y="2000250"/>
                </a:cubicBezTo>
                <a:cubicBezTo>
                  <a:pt x="3879273" y="1991591"/>
                  <a:pt x="3853296" y="1974273"/>
                  <a:pt x="3827319" y="1956955"/>
                </a:cubicBezTo>
                <a:close/>
                <a:moveTo>
                  <a:pt x="3801341" y="1939636"/>
                </a:moveTo>
                <a:lnTo>
                  <a:pt x="3792682" y="1939636"/>
                </a:lnTo>
                <a:lnTo>
                  <a:pt x="3801341" y="1939636"/>
                </a:lnTo>
                <a:close/>
                <a:moveTo>
                  <a:pt x="3775364" y="1956955"/>
                </a:moveTo>
                <a:cubicBezTo>
                  <a:pt x="3758046" y="1965614"/>
                  <a:pt x="3740728" y="1991591"/>
                  <a:pt x="3714750" y="1991591"/>
                </a:cubicBezTo>
                <a:cubicBezTo>
                  <a:pt x="3697432" y="1991591"/>
                  <a:pt x="3654137" y="1974273"/>
                  <a:pt x="3619500" y="1948296"/>
                </a:cubicBezTo>
                <a:cubicBezTo>
                  <a:pt x="3636819" y="1956955"/>
                  <a:pt x="3654137" y="1965614"/>
                  <a:pt x="3671455" y="1965614"/>
                </a:cubicBezTo>
                <a:cubicBezTo>
                  <a:pt x="3697432" y="1965614"/>
                  <a:pt x="3688773" y="1948296"/>
                  <a:pt x="3697432" y="1939636"/>
                </a:cubicBezTo>
                <a:cubicBezTo>
                  <a:pt x="3697432" y="1948296"/>
                  <a:pt x="3706091" y="1965614"/>
                  <a:pt x="3714750" y="1974273"/>
                </a:cubicBezTo>
                <a:cubicBezTo>
                  <a:pt x="3714750" y="1965614"/>
                  <a:pt x="3723409" y="1965614"/>
                  <a:pt x="3732069" y="1930977"/>
                </a:cubicBezTo>
                <a:cubicBezTo>
                  <a:pt x="3740728" y="1939636"/>
                  <a:pt x="3758046" y="1956955"/>
                  <a:pt x="3775364" y="1956955"/>
                </a:cubicBezTo>
                <a:close/>
                <a:moveTo>
                  <a:pt x="1342159" y="1974273"/>
                </a:moveTo>
                <a:cubicBezTo>
                  <a:pt x="1342159" y="1991591"/>
                  <a:pt x="1333500" y="2000250"/>
                  <a:pt x="1324841" y="2000250"/>
                </a:cubicBezTo>
                <a:lnTo>
                  <a:pt x="1290205" y="2034886"/>
                </a:lnTo>
                <a:cubicBezTo>
                  <a:pt x="1212273" y="2078182"/>
                  <a:pt x="1160318" y="2121477"/>
                  <a:pt x="1117023" y="2190750"/>
                </a:cubicBezTo>
                <a:cubicBezTo>
                  <a:pt x="1099705" y="2199409"/>
                  <a:pt x="1065068" y="2199409"/>
                  <a:pt x="1039091" y="2216727"/>
                </a:cubicBezTo>
                <a:cubicBezTo>
                  <a:pt x="1065068" y="2234046"/>
                  <a:pt x="1099705" y="2234046"/>
                  <a:pt x="1125682" y="2234046"/>
                </a:cubicBezTo>
                <a:lnTo>
                  <a:pt x="1125682" y="2260023"/>
                </a:lnTo>
                <a:cubicBezTo>
                  <a:pt x="1082387" y="2260023"/>
                  <a:pt x="1039091" y="2260023"/>
                  <a:pt x="995796" y="2268682"/>
                </a:cubicBezTo>
                <a:cubicBezTo>
                  <a:pt x="1039091" y="2277341"/>
                  <a:pt x="1082387" y="2277341"/>
                  <a:pt x="1125682" y="2277341"/>
                </a:cubicBezTo>
                <a:cubicBezTo>
                  <a:pt x="1125682" y="2294659"/>
                  <a:pt x="1099705" y="2303318"/>
                  <a:pt x="1099705" y="2329296"/>
                </a:cubicBezTo>
                <a:cubicBezTo>
                  <a:pt x="1099705" y="2346614"/>
                  <a:pt x="1013114" y="2329296"/>
                  <a:pt x="969818" y="2337955"/>
                </a:cubicBezTo>
                <a:lnTo>
                  <a:pt x="961159" y="2355273"/>
                </a:lnTo>
                <a:cubicBezTo>
                  <a:pt x="987136" y="2355273"/>
                  <a:pt x="1073727" y="2329296"/>
                  <a:pt x="1091046" y="2381250"/>
                </a:cubicBezTo>
                <a:lnTo>
                  <a:pt x="969818" y="2381250"/>
                </a:lnTo>
                <a:cubicBezTo>
                  <a:pt x="935182" y="2346614"/>
                  <a:pt x="883227" y="2311977"/>
                  <a:pt x="883227" y="2268682"/>
                </a:cubicBezTo>
                <a:cubicBezTo>
                  <a:pt x="883227" y="2086841"/>
                  <a:pt x="1298864" y="1939636"/>
                  <a:pt x="1333500" y="1930977"/>
                </a:cubicBezTo>
                <a:cubicBezTo>
                  <a:pt x="1333500" y="1939636"/>
                  <a:pt x="1342159" y="1948296"/>
                  <a:pt x="1342159" y="1974273"/>
                </a:cubicBezTo>
                <a:close/>
                <a:moveTo>
                  <a:pt x="1593273" y="1974273"/>
                </a:moveTo>
                <a:cubicBezTo>
                  <a:pt x="1593273" y="2000250"/>
                  <a:pt x="1593273" y="2000250"/>
                  <a:pt x="1584614" y="2000250"/>
                </a:cubicBezTo>
                <a:cubicBezTo>
                  <a:pt x="1472046" y="2043546"/>
                  <a:pt x="1298864" y="2130136"/>
                  <a:pt x="1203614" y="2268682"/>
                </a:cubicBezTo>
                <a:cubicBezTo>
                  <a:pt x="1194955" y="2251364"/>
                  <a:pt x="1177637" y="2225386"/>
                  <a:pt x="1177637" y="2199409"/>
                </a:cubicBezTo>
                <a:cubicBezTo>
                  <a:pt x="1177637" y="2182091"/>
                  <a:pt x="1220932" y="2156114"/>
                  <a:pt x="1220932" y="2130136"/>
                </a:cubicBezTo>
                <a:cubicBezTo>
                  <a:pt x="1246909" y="2121477"/>
                  <a:pt x="1272887" y="2104159"/>
                  <a:pt x="1281546" y="2078182"/>
                </a:cubicBezTo>
                <a:cubicBezTo>
                  <a:pt x="1333500" y="2069523"/>
                  <a:pt x="1316182" y="2052205"/>
                  <a:pt x="1342159" y="2043546"/>
                </a:cubicBezTo>
                <a:cubicBezTo>
                  <a:pt x="1350818" y="2034886"/>
                  <a:pt x="1376796" y="2043546"/>
                  <a:pt x="1394114" y="2026227"/>
                </a:cubicBezTo>
                <a:cubicBezTo>
                  <a:pt x="1402773" y="2026227"/>
                  <a:pt x="1402773" y="2008909"/>
                  <a:pt x="1411432" y="2000250"/>
                </a:cubicBezTo>
                <a:cubicBezTo>
                  <a:pt x="1428750" y="2008909"/>
                  <a:pt x="1463387" y="1991591"/>
                  <a:pt x="1472046" y="1965614"/>
                </a:cubicBezTo>
                <a:lnTo>
                  <a:pt x="1489364" y="1982932"/>
                </a:lnTo>
                <a:cubicBezTo>
                  <a:pt x="1524000" y="1965614"/>
                  <a:pt x="1549977" y="1948296"/>
                  <a:pt x="1584614" y="1922318"/>
                </a:cubicBezTo>
                <a:cubicBezTo>
                  <a:pt x="1584614" y="1939636"/>
                  <a:pt x="1593273" y="1956955"/>
                  <a:pt x="1593273" y="1974273"/>
                </a:cubicBezTo>
                <a:close/>
                <a:moveTo>
                  <a:pt x="1316182" y="1922318"/>
                </a:moveTo>
                <a:lnTo>
                  <a:pt x="1316182" y="1913659"/>
                </a:lnTo>
                <a:lnTo>
                  <a:pt x="1316182" y="1922318"/>
                </a:lnTo>
                <a:close/>
                <a:moveTo>
                  <a:pt x="3593523" y="1896341"/>
                </a:moveTo>
                <a:cubicBezTo>
                  <a:pt x="3593523" y="1896341"/>
                  <a:pt x="3584864" y="1905000"/>
                  <a:pt x="3584864" y="1913659"/>
                </a:cubicBezTo>
                <a:lnTo>
                  <a:pt x="3558887" y="1887682"/>
                </a:lnTo>
                <a:lnTo>
                  <a:pt x="3593523" y="1896341"/>
                </a:lnTo>
                <a:close/>
                <a:moveTo>
                  <a:pt x="3342409" y="1905000"/>
                </a:moveTo>
                <a:cubicBezTo>
                  <a:pt x="3342409" y="1913659"/>
                  <a:pt x="3359728" y="1922318"/>
                  <a:pt x="3368387" y="1930977"/>
                </a:cubicBezTo>
                <a:lnTo>
                  <a:pt x="3325091" y="1930977"/>
                </a:lnTo>
                <a:cubicBezTo>
                  <a:pt x="3325091" y="1922318"/>
                  <a:pt x="3316432" y="1913659"/>
                  <a:pt x="3307773" y="1913659"/>
                </a:cubicBezTo>
                <a:cubicBezTo>
                  <a:pt x="3325091" y="1905000"/>
                  <a:pt x="3351069" y="1896341"/>
                  <a:pt x="3368387" y="1887682"/>
                </a:cubicBezTo>
                <a:cubicBezTo>
                  <a:pt x="3368387" y="1896341"/>
                  <a:pt x="3351069" y="1896341"/>
                  <a:pt x="3342409" y="1905000"/>
                </a:cubicBezTo>
                <a:close/>
                <a:moveTo>
                  <a:pt x="3515591" y="1887682"/>
                </a:moveTo>
                <a:cubicBezTo>
                  <a:pt x="3506932" y="1896341"/>
                  <a:pt x="3498273" y="1922318"/>
                  <a:pt x="3472296" y="1922318"/>
                </a:cubicBezTo>
                <a:cubicBezTo>
                  <a:pt x="3454978" y="1922318"/>
                  <a:pt x="3437659" y="1887682"/>
                  <a:pt x="3411682" y="1879023"/>
                </a:cubicBezTo>
                <a:cubicBezTo>
                  <a:pt x="3480955" y="1887682"/>
                  <a:pt x="3498273" y="1887682"/>
                  <a:pt x="3515591" y="1887682"/>
                </a:cubicBezTo>
                <a:close/>
                <a:moveTo>
                  <a:pt x="1402773" y="1965614"/>
                </a:moveTo>
                <a:lnTo>
                  <a:pt x="1402773" y="1870364"/>
                </a:lnTo>
                <a:lnTo>
                  <a:pt x="1402773" y="1965614"/>
                </a:lnTo>
                <a:close/>
                <a:moveTo>
                  <a:pt x="3723409" y="1870364"/>
                </a:moveTo>
                <a:cubicBezTo>
                  <a:pt x="3732069" y="1879023"/>
                  <a:pt x="3723409" y="1905000"/>
                  <a:pt x="3723409" y="1922318"/>
                </a:cubicBezTo>
                <a:cubicBezTo>
                  <a:pt x="3714750" y="1905000"/>
                  <a:pt x="3723409" y="1879023"/>
                  <a:pt x="3697432" y="1879023"/>
                </a:cubicBezTo>
                <a:cubicBezTo>
                  <a:pt x="3680114" y="1879023"/>
                  <a:pt x="3688773" y="1887682"/>
                  <a:pt x="3688773" y="1896341"/>
                </a:cubicBezTo>
                <a:cubicBezTo>
                  <a:pt x="3680114" y="1896341"/>
                  <a:pt x="3680114" y="1870364"/>
                  <a:pt x="3662796" y="1870364"/>
                </a:cubicBezTo>
                <a:cubicBezTo>
                  <a:pt x="3636819" y="1870364"/>
                  <a:pt x="3671455" y="1887682"/>
                  <a:pt x="3654137" y="1887682"/>
                </a:cubicBezTo>
                <a:cubicBezTo>
                  <a:pt x="3645478" y="1887682"/>
                  <a:pt x="3671455" y="1870364"/>
                  <a:pt x="3610841" y="1861705"/>
                </a:cubicBezTo>
                <a:cubicBezTo>
                  <a:pt x="3671455" y="1870364"/>
                  <a:pt x="3697432" y="1870364"/>
                  <a:pt x="3723409" y="1870364"/>
                </a:cubicBezTo>
                <a:close/>
                <a:moveTo>
                  <a:pt x="2978728" y="2043546"/>
                </a:moveTo>
                <a:cubicBezTo>
                  <a:pt x="2961409" y="2060864"/>
                  <a:pt x="2952750" y="2095500"/>
                  <a:pt x="2944091" y="2121477"/>
                </a:cubicBezTo>
                <a:cubicBezTo>
                  <a:pt x="2909455" y="2000250"/>
                  <a:pt x="3082637" y="1896341"/>
                  <a:pt x="3186546" y="1835727"/>
                </a:cubicBezTo>
                <a:cubicBezTo>
                  <a:pt x="3177887" y="1922318"/>
                  <a:pt x="3039341" y="1974273"/>
                  <a:pt x="2978728" y="2043546"/>
                </a:cubicBezTo>
                <a:close/>
                <a:moveTo>
                  <a:pt x="1446068" y="1939636"/>
                </a:moveTo>
                <a:cubicBezTo>
                  <a:pt x="1454727" y="1879023"/>
                  <a:pt x="1437409" y="1844386"/>
                  <a:pt x="1472046" y="1827068"/>
                </a:cubicBezTo>
                <a:cubicBezTo>
                  <a:pt x="1472046" y="1835727"/>
                  <a:pt x="1480705" y="1844386"/>
                  <a:pt x="1472046" y="1939636"/>
                </a:cubicBezTo>
                <a:lnTo>
                  <a:pt x="1446068" y="1939636"/>
                </a:lnTo>
                <a:close/>
                <a:moveTo>
                  <a:pt x="1420091" y="1827068"/>
                </a:moveTo>
                <a:lnTo>
                  <a:pt x="1420091" y="1965614"/>
                </a:lnTo>
                <a:cubicBezTo>
                  <a:pt x="1428750" y="1948296"/>
                  <a:pt x="1428750" y="1922318"/>
                  <a:pt x="1420091" y="1827068"/>
                </a:cubicBezTo>
                <a:close/>
                <a:moveTo>
                  <a:pt x="3368387" y="1861705"/>
                </a:moveTo>
                <a:cubicBezTo>
                  <a:pt x="3299114" y="1887682"/>
                  <a:pt x="3151909" y="1965614"/>
                  <a:pt x="3125932" y="2060864"/>
                </a:cubicBezTo>
                <a:cubicBezTo>
                  <a:pt x="3125932" y="2052205"/>
                  <a:pt x="3117273" y="2052205"/>
                  <a:pt x="3117273" y="2034886"/>
                </a:cubicBezTo>
                <a:cubicBezTo>
                  <a:pt x="3117273" y="2008909"/>
                  <a:pt x="3143250" y="1965614"/>
                  <a:pt x="3169228" y="1939636"/>
                </a:cubicBezTo>
                <a:cubicBezTo>
                  <a:pt x="3212523" y="1879023"/>
                  <a:pt x="3299114" y="1844386"/>
                  <a:pt x="3368387" y="1801091"/>
                </a:cubicBezTo>
                <a:lnTo>
                  <a:pt x="3368387" y="1861705"/>
                </a:lnTo>
                <a:close/>
                <a:moveTo>
                  <a:pt x="3255819" y="1844386"/>
                </a:moveTo>
                <a:lnTo>
                  <a:pt x="3255819" y="1801091"/>
                </a:lnTo>
                <a:lnTo>
                  <a:pt x="3255819" y="1844386"/>
                </a:lnTo>
                <a:close/>
                <a:moveTo>
                  <a:pt x="1480705" y="1792432"/>
                </a:moveTo>
                <a:cubicBezTo>
                  <a:pt x="1498023" y="1792432"/>
                  <a:pt x="1506682" y="1809750"/>
                  <a:pt x="1506682" y="1827068"/>
                </a:cubicBezTo>
                <a:cubicBezTo>
                  <a:pt x="1515341" y="1844386"/>
                  <a:pt x="1524000" y="1870364"/>
                  <a:pt x="1524000" y="1896341"/>
                </a:cubicBezTo>
                <a:cubicBezTo>
                  <a:pt x="1524000" y="1913659"/>
                  <a:pt x="1515341" y="1913659"/>
                  <a:pt x="1506682" y="1922318"/>
                </a:cubicBezTo>
                <a:cubicBezTo>
                  <a:pt x="1498023" y="1887682"/>
                  <a:pt x="1515341" y="1809750"/>
                  <a:pt x="1446068" y="1792432"/>
                </a:cubicBezTo>
                <a:lnTo>
                  <a:pt x="1480705" y="1792432"/>
                </a:lnTo>
                <a:close/>
                <a:moveTo>
                  <a:pt x="1853046" y="1844386"/>
                </a:moveTo>
                <a:lnTo>
                  <a:pt x="1827068" y="1844386"/>
                </a:lnTo>
                <a:lnTo>
                  <a:pt x="1827068" y="1766455"/>
                </a:lnTo>
                <a:lnTo>
                  <a:pt x="1853046" y="1766455"/>
                </a:lnTo>
                <a:lnTo>
                  <a:pt x="1853046" y="1844386"/>
                </a:lnTo>
                <a:close/>
                <a:moveTo>
                  <a:pt x="1801091" y="1766455"/>
                </a:moveTo>
                <a:lnTo>
                  <a:pt x="1801091" y="1835727"/>
                </a:lnTo>
                <a:lnTo>
                  <a:pt x="1775114" y="1835727"/>
                </a:lnTo>
                <a:lnTo>
                  <a:pt x="1775114" y="1766455"/>
                </a:lnTo>
                <a:lnTo>
                  <a:pt x="1801091" y="1766455"/>
                </a:lnTo>
                <a:close/>
                <a:moveTo>
                  <a:pt x="1368137" y="1757796"/>
                </a:moveTo>
                <a:lnTo>
                  <a:pt x="1359477" y="1827068"/>
                </a:lnTo>
                <a:lnTo>
                  <a:pt x="1333500" y="1827068"/>
                </a:lnTo>
                <a:lnTo>
                  <a:pt x="1342159" y="1757796"/>
                </a:lnTo>
                <a:lnTo>
                  <a:pt x="1368137" y="1757796"/>
                </a:lnTo>
                <a:close/>
                <a:moveTo>
                  <a:pt x="3299114" y="1792432"/>
                </a:moveTo>
                <a:cubicBezTo>
                  <a:pt x="3299114" y="1809750"/>
                  <a:pt x="3281796" y="1818409"/>
                  <a:pt x="3273137" y="1818409"/>
                </a:cubicBezTo>
                <a:lnTo>
                  <a:pt x="3273137" y="1749136"/>
                </a:lnTo>
                <a:cubicBezTo>
                  <a:pt x="3290455" y="1757796"/>
                  <a:pt x="3299114" y="1766455"/>
                  <a:pt x="3299114" y="1792432"/>
                </a:cubicBezTo>
                <a:close/>
                <a:moveTo>
                  <a:pt x="1757796" y="1757796"/>
                </a:moveTo>
                <a:lnTo>
                  <a:pt x="1757796" y="1827068"/>
                </a:lnTo>
                <a:lnTo>
                  <a:pt x="1731818" y="1827068"/>
                </a:lnTo>
                <a:lnTo>
                  <a:pt x="1731818" y="1749136"/>
                </a:lnTo>
                <a:cubicBezTo>
                  <a:pt x="1740477" y="1757796"/>
                  <a:pt x="1749137" y="1757796"/>
                  <a:pt x="1757796" y="1757796"/>
                </a:cubicBezTo>
                <a:close/>
                <a:moveTo>
                  <a:pt x="1697182" y="1818409"/>
                </a:moveTo>
                <a:lnTo>
                  <a:pt x="1671205" y="1818409"/>
                </a:lnTo>
                <a:lnTo>
                  <a:pt x="1679864" y="1740477"/>
                </a:lnTo>
                <a:cubicBezTo>
                  <a:pt x="1731818" y="1783773"/>
                  <a:pt x="1714500" y="1740477"/>
                  <a:pt x="1697182" y="1818409"/>
                </a:cubicBezTo>
                <a:close/>
                <a:moveTo>
                  <a:pt x="1584614" y="1731818"/>
                </a:moveTo>
                <a:lnTo>
                  <a:pt x="1584614" y="1801091"/>
                </a:lnTo>
                <a:lnTo>
                  <a:pt x="1541318" y="1801091"/>
                </a:lnTo>
                <a:lnTo>
                  <a:pt x="1541318" y="1731818"/>
                </a:lnTo>
                <a:lnTo>
                  <a:pt x="1584614" y="1731818"/>
                </a:lnTo>
                <a:close/>
                <a:moveTo>
                  <a:pt x="1350818" y="1723159"/>
                </a:moveTo>
                <a:lnTo>
                  <a:pt x="1316182" y="1723159"/>
                </a:lnTo>
                <a:lnTo>
                  <a:pt x="1350818" y="1723159"/>
                </a:lnTo>
                <a:close/>
                <a:moveTo>
                  <a:pt x="3325091" y="1757796"/>
                </a:moveTo>
                <a:lnTo>
                  <a:pt x="3316432" y="1792432"/>
                </a:lnTo>
                <a:cubicBezTo>
                  <a:pt x="3307773" y="1775114"/>
                  <a:pt x="3307773" y="1705841"/>
                  <a:pt x="3264478" y="1723159"/>
                </a:cubicBezTo>
                <a:lnTo>
                  <a:pt x="3299114" y="1714500"/>
                </a:lnTo>
                <a:cubicBezTo>
                  <a:pt x="3307773" y="1723159"/>
                  <a:pt x="3316432" y="1740477"/>
                  <a:pt x="3325091" y="1757796"/>
                </a:cubicBezTo>
                <a:close/>
                <a:moveTo>
                  <a:pt x="3576205" y="1757796"/>
                </a:moveTo>
                <a:cubicBezTo>
                  <a:pt x="3576205" y="1757796"/>
                  <a:pt x="3558887" y="1705841"/>
                  <a:pt x="3576205" y="1705841"/>
                </a:cubicBezTo>
                <a:lnTo>
                  <a:pt x="3576205" y="1757796"/>
                </a:lnTo>
                <a:close/>
                <a:moveTo>
                  <a:pt x="1359477" y="1714500"/>
                </a:moveTo>
                <a:cubicBezTo>
                  <a:pt x="1394114" y="1714500"/>
                  <a:pt x="1437409" y="1705841"/>
                  <a:pt x="1472046" y="1705841"/>
                </a:cubicBezTo>
                <a:cubicBezTo>
                  <a:pt x="1437409" y="1705841"/>
                  <a:pt x="1394114" y="1714500"/>
                  <a:pt x="1359477" y="1714500"/>
                </a:cubicBezTo>
                <a:close/>
                <a:moveTo>
                  <a:pt x="3541569" y="1697182"/>
                </a:moveTo>
                <a:lnTo>
                  <a:pt x="3541569" y="1749136"/>
                </a:lnTo>
                <a:lnTo>
                  <a:pt x="3515591" y="1749136"/>
                </a:lnTo>
                <a:lnTo>
                  <a:pt x="3515591" y="1697182"/>
                </a:lnTo>
                <a:lnTo>
                  <a:pt x="3541569" y="1697182"/>
                </a:lnTo>
                <a:close/>
                <a:moveTo>
                  <a:pt x="3212523" y="1697182"/>
                </a:moveTo>
                <a:lnTo>
                  <a:pt x="3212523" y="1740477"/>
                </a:lnTo>
                <a:lnTo>
                  <a:pt x="3195205" y="1740477"/>
                </a:lnTo>
                <a:lnTo>
                  <a:pt x="3195205" y="1697182"/>
                </a:lnTo>
                <a:lnTo>
                  <a:pt x="3212523" y="1697182"/>
                </a:lnTo>
                <a:close/>
                <a:moveTo>
                  <a:pt x="1870364" y="1740477"/>
                </a:moveTo>
                <a:cubicBezTo>
                  <a:pt x="1870364" y="1887682"/>
                  <a:pt x="1861705" y="1896341"/>
                  <a:pt x="1861705" y="1922318"/>
                </a:cubicBezTo>
                <a:cubicBezTo>
                  <a:pt x="1861705" y="1939636"/>
                  <a:pt x="1879023" y="1939636"/>
                  <a:pt x="1887682" y="1956955"/>
                </a:cubicBezTo>
                <a:cubicBezTo>
                  <a:pt x="1879023" y="1948296"/>
                  <a:pt x="1861705" y="1939636"/>
                  <a:pt x="1844387" y="1930977"/>
                </a:cubicBezTo>
                <a:lnTo>
                  <a:pt x="1818409" y="1930977"/>
                </a:lnTo>
                <a:cubicBezTo>
                  <a:pt x="1818409" y="1939636"/>
                  <a:pt x="1827068" y="1956955"/>
                  <a:pt x="1827068" y="1965614"/>
                </a:cubicBezTo>
                <a:cubicBezTo>
                  <a:pt x="1818409" y="1956955"/>
                  <a:pt x="1801091" y="1956955"/>
                  <a:pt x="1792432" y="1956955"/>
                </a:cubicBezTo>
                <a:cubicBezTo>
                  <a:pt x="1783773" y="1965614"/>
                  <a:pt x="1775114" y="1956955"/>
                  <a:pt x="1775114" y="1974273"/>
                </a:cubicBezTo>
                <a:cubicBezTo>
                  <a:pt x="1775114" y="2000250"/>
                  <a:pt x="1783773" y="1991591"/>
                  <a:pt x="1792432" y="1991591"/>
                </a:cubicBezTo>
                <a:cubicBezTo>
                  <a:pt x="1783773" y="2000250"/>
                  <a:pt x="1783773" y="2008909"/>
                  <a:pt x="1783773" y="2017568"/>
                </a:cubicBezTo>
                <a:cubicBezTo>
                  <a:pt x="1775114" y="2017568"/>
                  <a:pt x="1757796" y="2000250"/>
                  <a:pt x="1749137" y="1991591"/>
                </a:cubicBezTo>
                <a:cubicBezTo>
                  <a:pt x="1731818" y="2008909"/>
                  <a:pt x="1714500" y="2017568"/>
                  <a:pt x="1697182" y="2026227"/>
                </a:cubicBezTo>
                <a:cubicBezTo>
                  <a:pt x="1697182" y="2034886"/>
                  <a:pt x="1714500" y="2052205"/>
                  <a:pt x="1723159" y="2052205"/>
                </a:cubicBezTo>
                <a:lnTo>
                  <a:pt x="1671205" y="2052205"/>
                </a:lnTo>
                <a:cubicBezTo>
                  <a:pt x="1645227" y="2052205"/>
                  <a:pt x="1645227" y="2069523"/>
                  <a:pt x="1636568" y="2078182"/>
                </a:cubicBezTo>
                <a:cubicBezTo>
                  <a:pt x="1645227" y="1844386"/>
                  <a:pt x="1645227" y="1766455"/>
                  <a:pt x="1645227" y="1697182"/>
                </a:cubicBezTo>
                <a:cubicBezTo>
                  <a:pt x="1714500" y="1714500"/>
                  <a:pt x="1792432" y="1731818"/>
                  <a:pt x="1870364" y="1740477"/>
                </a:cubicBezTo>
                <a:close/>
                <a:moveTo>
                  <a:pt x="3498273" y="1688523"/>
                </a:moveTo>
                <a:lnTo>
                  <a:pt x="3498273" y="1749136"/>
                </a:lnTo>
                <a:lnTo>
                  <a:pt x="3480955" y="1749136"/>
                </a:lnTo>
                <a:lnTo>
                  <a:pt x="3480955" y="1688523"/>
                </a:lnTo>
                <a:lnTo>
                  <a:pt x="3498273" y="1688523"/>
                </a:lnTo>
                <a:close/>
                <a:moveTo>
                  <a:pt x="1480705" y="1697182"/>
                </a:moveTo>
                <a:cubicBezTo>
                  <a:pt x="1515341" y="1697182"/>
                  <a:pt x="1558637" y="1688523"/>
                  <a:pt x="1593273" y="1688523"/>
                </a:cubicBezTo>
                <a:cubicBezTo>
                  <a:pt x="1558637" y="1688523"/>
                  <a:pt x="1515341" y="1697182"/>
                  <a:pt x="1480705" y="1697182"/>
                </a:cubicBezTo>
                <a:close/>
                <a:moveTo>
                  <a:pt x="1324841" y="1697182"/>
                </a:moveTo>
                <a:cubicBezTo>
                  <a:pt x="1333500" y="1688523"/>
                  <a:pt x="1350818" y="1688523"/>
                  <a:pt x="1359477" y="1688523"/>
                </a:cubicBezTo>
                <a:cubicBezTo>
                  <a:pt x="1350818" y="1697182"/>
                  <a:pt x="1333500" y="1697182"/>
                  <a:pt x="1324841" y="1697182"/>
                </a:cubicBezTo>
                <a:close/>
                <a:moveTo>
                  <a:pt x="3463637" y="1688523"/>
                </a:moveTo>
                <a:lnTo>
                  <a:pt x="3463637" y="1740477"/>
                </a:lnTo>
                <a:lnTo>
                  <a:pt x="3437659" y="1740477"/>
                </a:lnTo>
                <a:lnTo>
                  <a:pt x="3446319" y="1679864"/>
                </a:lnTo>
                <a:cubicBezTo>
                  <a:pt x="3446319" y="1679864"/>
                  <a:pt x="3454978" y="1688523"/>
                  <a:pt x="3463637" y="1688523"/>
                </a:cubicBezTo>
                <a:close/>
                <a:moveTo>
                  <a:pt x="3359728" y="1731818"/>
                </a:moveTo>
                <a:lnTo>
                  <a:pt x="3342409" y="1731818"/>
                </a:lnTo>
                <a:lnTo>
                  <a:pt x="3342409" y="1679864"/>
                </a:lnTo>
                <a:cubicBezTo>
                  <a:pt x="3342409" y="1679864"/>
                  <a:pt x="3351069" y="1679864"/>
                  <a:pt x="3359728" y="1671205"/>
                </a:cubicBezTo>
                <a:lnTo>
                  <a:pt x="3359728" y="1731818"/>
                </a:lnTo>
                <a:close/>
                <a:moveTo>
                  <a:pt x="1385455" y="1688523"/>
                </a:moveTo>
                <a:cubicBezTo>
                  <a:pt x="1385455" y="1679864"/>
                  <a:pt x="1402773" y="1679864"/>
                  <a:pt x="1411432" y="1688523"/>
                </a:cubicBezTo>
                <a:lnTo>
                  <a:pt x="1385455" y="1688523"/>
                </a:lnTo>
                <a:close/>
                <a:moveTo>
                  <a:pt x="3238500" y="1662546"/>
                </a:moveTo>
                <a:lnTo>
                  <a:pt x="3203864" y="1662546"/>
                </a:lnTo>
                <a:lnTo>
                  <a:pt x="3238500" y="1662546"/>
                </a:lnTo>
                <a:close/>
                <a:moveTo>
                  <a:pt x="1524000" y="1662546"/>
                </a:moveTo>
                <a:cubicBezTo>
                  <a:pt x="1515341" y="1671205"/>
                  <a:pt x="1498023" y="1671205"/>
                  <a:pt x="1498023" y="1662546"/>
                </a:cubicBezTo>
                <a:lnTo>
                  <a:pt x="1524000" y="1662546"/>
                </a:lnTo>
                <a:close/>
                <a:moveTo>
                  <a:pt x="3584864" y="1688523"/>
                </a:moveTo>
                <a:cubicBezTo>
                  <a:pt x="3584864" y="1731818"/>
                  <a:pt x="3584864" y="1783773"/>
                  <a:pt x="3593523" y="1861705"/>
                </a:cubicBezTo>
                <a:cubicBezTo>
                  <a:pt x="3584864" y="1870364"/>
                  <a:pt x="3567546" y="1861705"/>
                  <a:pt x="3411682" y="1861705"/>
                </a:cubicBezTo>
                <a:lnTo>
                  <a:pt x="3411682" y="1653886"/>
                </a:lnTo>
                <a:cubicBezTo>
                  <a:pt x="3480955" y="1662546"/>
                  <a:pt x="3532909" y="1679864"/>
                  <a:pt x="3584864" y="1688523"/>
                </a:cubicBezTo>
                <a:close/>
                <a:moveTo>
                  <a:pt x="3316432" y="1653886"/>
                </a:moveTo>
                <a:lnTo>
                  <a:pt x="3273137" y="1653886"/>
                </a:lnTo>
                <a:lnTo>
                  <a:pt x="3316432" y="1653886"/>
                </a:lnTo>
                <a:close/>
                <a:moveTo>
                  <a:pt x="1549977" y="1662546"/>
                </a:moveTo>
                <a:cubicBezTo>
                  <a:pt x="1558637" y="1653886"/>
                  <a:pt x="1575955" y="1653886"/>
                  <a:pt x="1575955" y="1662546"/>
                </a:cubicBezTo>
                <a:lnTo>
                  <a:pt x="1549977" y="1662546"/>
                </a:lnTo>
                <a:close/>
                <a:moveTo>
                  <a:pt x="3368387" y="1645227"/>
                </a:moveTo>
                <a:lnTo>
                  <a:pt x="3333750" y="1645227"/>
                </a:lnTo>
                <a:lnTo>
                  <a:pt x="3368387" y="1645227"/>
                </a:lnTo>
                <a:close/>
                <a:moveTo>
                  <a:pt x="3203864" y="1645227"/>
                </a:moveTo>
                <a:lnTo>
                  <a:pt x="3203864" y="1636568"/>
                </a:lnTo>
                <a:lnTo>
                  <a:pt x="3203864" y="1645227"/>
                </a:lnTo>
                <a:close/>
                <a:moveTo>
                  <a:pt x="3325091" y="1627909"/>
                </a:moveTo>
                <a:lnTo>
                  <a:pt x="3325091" y="1619250"/>
                </a:lnTo>
                <a:lnTo>
                  <a:pt x="3325091" y="1627909"/>
                </a:lnTo>
                <a:close/>
                <a:moveTo>
                  <a:pt x="1723159" y="1627909"/>
                </a:moveTo>
                <a:cubicBezTo>
                  <a:pt x="1757796" y="1688523"/>
                  <a:pt x="1775114" y="1645227"/>
                  <a:pt x="1801091" y="1653886"/>
                </a:cubicBezTo>
                <a:cubicBezTo>
                  <a:pt x="1844387" y="1662546"/>
                  <a:pt x="1775114" y="1688523"/>
                  <a:pt x="1861705" y="1671205"/>
                </a:cubicBezTo>
                <a:lnTo>
                  <a:pt x="1861705" y="1723159"/>
                </a:lnTo>
                <a:lnTo>
                  <a:pt x="1861705" y="1688523"/>
                </a:lnTo>
                <a:cubicBezTo>
                  <a:pt x="1853046" y="1688523"/>
                  <a:pt x="1853046" y="1679864"/>
                  <a:pt x="1827068" y="1679864"/>
                </a:cubicBezTo>
                <a:cubicBezTo>
                  <a:pt x="1818409" y="1679864"/>
                  <a:pt x="1827068" y="1705841"/>
                  <a:pt x="1783773" y="1705841"/>
                </a:cubicBezTo>
                <a:cubicBezTo>
                  <a:pt x="1792432" y="1705841"/>
                  <a:pt x="1809750" y="1705841"/>
                  <a:pt x="1818409" y="1679864"/>
                </a:cubicBezTo>
                <a:cubicBezTo>
                  <a:pt x="1809750" y="1679864"/>
                  <a:pt x="1809750" y="1671205"/>
                  <a:pt x="1792432" y="1671205"/>
                </a:cubicBezTo>
                <a:cubicBezTo>
                  <a:pt x="1757796" y="1671205"/>
                  <a:pt x="1792432" y="1679864"/>
                  <a:pt x="1749137" y="1697182"/>
                </a:cubicBezTo>
                <a:cubicBezTo>
                  <a:pt x="1757796" y="1697182"/>
                  <a:pt x="1766455" y="1697182"/>
                  <a:pt x="1775114" y="1688523"/>
                </a:cubicBezTo>
                <a:cubicBezTo>
                  <a:pt x="1775114" y="1688523"/>
                  <a:pt x="1775114" y="1662546"/>
                  <a:pt x="1757796" y="1662546"/>
                </a:cubicBezTo>
                <a:cubicBezTo>
                  <a:pt x="1731818" y="1662546"/>
                  <a:pt x="1740477" y="1697182"/>
                  <a:pt x="1705841" y="1688523"/>
                </a:cubicBezTo>
                <a:cubicBezTo>
                  <a:pt x="1714500" y="1688523"/>
                  <a:pt x="1731818" y="1688523"/>
                  <a:pt x="1740477" y="1679864"/>
                </a:cubicBezTo>
                <a:cubicBezTo>
                  <a:pt x="1731818" y="1653886"/>
                  <a:pt x="1740477" y="1653886"/>
                  <a:pt x="1714500" y="1653886"/>
                </a:cubicBezTo>
                <a:cubicBezTo>
                  <a:pt x="1697182" y="1653886"/>
                  <a:pt x="1688523" y="1679864"/>
                  <a:pt x="1671205" y="1679864"/>
                </a:cubicBezTo>
                <a:cubicBezTo>
                  <a:pt x="1679864" y="1679864"/>
                  <a:pt x="1688523" y="1679864"/>
                  <a:pt x="1697182" y="1671205"/>
                </a:cubicBezTo>
                <a:lnTo>
                  <a:pt x="1697182" y="1645227"/>
                </a:lnTo>
                <a:cubicBezTo>
                  <a:pt x="1688523" y="1645227"/>
                  <a:pt x="1671205" y="1645227"/>
                  <a:pt x="1662546" y="1636568"/>
                </a:cubicBezTo>
                <a:lnTo>
                  <a:pt x="1645227" y="1653886"/>
                </a:lnTo>
                <a:lnTo>
                  <a:pt x="1662546" y="1671205"/>
                </a:lnTo>
                <a:cubicBezTo>
                  <a:pt x="1627909" y="1645227"/>
                  <a:pt x="1636568" y="1636568"/>
                  <a:pt x="1636568" y="1610591"/>
                </a:cubicBezTo>
                <a:cubicBezTo>
                  <a:pt x="1645227" y="1610591"/>
                  <a:pt x="1662546" y="1645227"/>
                  <a:pt x="1688523" y="1645227"/>
                </a:cubicBezTo>
                <a:cubicBezTo>
                  <a:pt x="1705841" y="1645227"/>
                  <a:pt x="1714500" y="1627909"/>
                  <a:pt x="1723159" y="1627909"/>
                </a:cubicBezTo>
                <a:close/>
                <a:moveTo>
                  <a:pt x="3758046" y="1619250"/>
                </a:moveTo>
                <a:cubicBezTo>
                  <a:pt x="3766705" y="1601932"/>
                  <a:pt x="3784023" y="1593273"/>
                  <a:pt x="3801341" y="1584614"/>
                </a:cubicBezTo>
                <a:cubicBezTo>
                  <a:pt x="3792682" y="1601932"/>
                  <a:pt x="3775364" y="1619250"/>
                  <a:pt x="3758046" y="1619250"/>
                </a:cubicBezTo>
                <a:close/>
                <a:moveTo>
                  <a:pt x="3446319" y="1610591"/>
                </a:moveTo>
                <a:cubicBezTo>
                  <a:pt x="3463637" y="1610591"/>
                  <a:pt x="3463637" y="1601932"/>
                  <a:pt x="3472296" y="1593273"/>
                </a:cubicBezTo>
                <a:cubicBezTo>
                  <a:pt x="3480955" y="1601932"/>
                  <a:pt x="3480955" y="1627909"/>
                  <a:pt x="3506932" y="1627909"/>
                </a:cubicBezTo>
                <a:cubicBezTo>
                  <a:pt x="3524250" y="1627909"/>
                  <a:pt x="3506932" y="1610591"/>
                  <a:pt x="3532909" y="1610591"/>
                </a:cubicBezTo>
                <a:cubicBezTo>
                  <a:pt x="3532909" y="1610591"/>
                  <a:pt x="3532909" y="1636568"/>
                  <a:pt x="3576205" y="1627909"/>
                </a:cubicBezTo>
                <a:lnTo>
                  <a:pt x="3584864" y="1627909"/>
                </a:lnTo>
                <a:lnTo>
                  <a:pt x="3584864" y="1653886"/>
                </a:lnTo>
                <a:cubicBezTo>
                  <a:pt x="3567546" y="1636568"/>
                  <a:pt x="3550228" y="1636568"/>
                  <a:pt x="3532909" y="1627909"/>
                </a:cubicBezTo>
                <a:lnTo>
                  <a:pt x="3515591" y="1645227"/>
                </a:lnTo>
                <a:cubicBezTo>
                  <a:pt x="3515591" y="1645227"/>
                  <a:pt x="3524250" y="1653886"/>
                  <a:pt x="3532909" y="1653886"/>
                </a:cubicBezTo>
                <a:cubicBezTo>
                  <a:pt x="3524250" y="1653886"/>
                  <a:pt x="3515591" y="1645227"/>
                  <a:pt x="3506932" y="1627909"/>
                </a:cubicBezTo>
                <a:cubicBezTo>
                  <a:pt x="3498273" y="1627909"/>
                  <a:pt x="3489614" y="1645227"/>
                  <a:pt x="3472296" y="1645227"/>
                </a:cubicBezTo>
                <a:cubicBezTo>
                  <a:pt x="3480955" y="1645227"/>
                  <a:pt x="3489614" y="1636568"/>
                  <a:pt x="3489614" y="1627909"/>
                </a:cubicBezTo>
                <a:cubicBezTo>
                  <a:pt x="3489614" y="1627909"/>
                  <a:pt x="3489614" y="1619250"/>
                  <a:pt x="3472296" y="1619250"/>
                </a:cubicBezTo>
                <a:cubicBezTo>
                  <a:pt x="3446319" y="1619250"/>
                  <a:pt x="3454978" y="1627909"/>
                  <a:pt x="3463637" y="1636568"/>
                </a:cubicBezTo>
                <a:lnTo>
                  <a:pt x="3437659" y="1636568"/>
                </a:lnTo>
                <a:cubicBezTo>
                  <a:pt x="3446319" y="1636568"/>
                  <a:pt x="3454978" y="1627909"/>
                  <a:pt x="3454978" y="1619250"/>
                </a:cubicBezTo>
                <a:cubicBezTo>
                  <a:pt x="3446319" y="1610591"/>
                  <a:pt x="3454978" y="1610591"/>
                  <a:pt x="3429000" y="1610591"/>
                </a:cubicBezTo>
                <a:cubicBezTo>
                  <a:pt x="3411682" y="1610591"/>
                  <a:pt x="3420341" y="1627909"/>
                  <a:pt x="3411682" y="1627909"/>
                </a:cubicBezTo>
                <a:lnTo>
                  <a:pt x="3411682" y="1584614"/>
                </a:lnTo>
                <a:cubicBezTo>
                  <a:pt x="3429000" y="1584614"/>
                  <a:pt x="3420341" y="1610591"/>
                  <a:pt x="3446319" y="1610591"/>
                </a:cubicBezTo>
                <a:close/>
                <a:moveTo>
                  <a:pt x="3835978" y="1601932"/>
                </a:moveTo>
                <a:cubicBezTo>
                  <a:pt x="3835978" y="1593273"/>
                  <a:pt x="3853296" y="1575955"/>
                  <a:pt x="3870614" y="1584614"/>
                </a:cubicBezTo>
                <a:cubicBezTo>
                  <a:pt x="3861955" y="1584614"/>
                  <a:pt x="3844637" y="1601932"/>
                  <a:pt x="3835978" y="1601932"/>
                </a:cubicBezTo>
                <a:close/>
                <a:moveTo>
                  <a:pt x="3463637" y="1575955"/>
                </a:moveTo>
                <a:cubicBezTo>
                  <a:pt x="3480955" y="1575955"/>
                  <a:pt x="3480955" y="1610591"/>
                  <a:pt x="3498273" y="1610591"/>
                </a:cubicBezTo>
                <a:cubicBezTo>
                  <a:pt x="3524250" y="1610591"/>
                  <a:pt x="3498273" y="1593273"/>
                  <a:pt x="3524250" y="1593273"/>
                </a:cubicBezTo>
                <a:cubicBezTo>
                  <a:pt x="3541569" y="1593273"/>
                  <a:pt x="3576205" y="1610591"/>
                  <a:pt x="3593523" y="1627909"/>
                </a:cubicBezTo>
                <a:cubicBezTo>
                  <a:pt x="3602182" y="1653886"/>
                  <a:pt x="3593523" y="1714500"/>
                  <a:pt x="3636819" y="1749136"/>
                </a:cubicBezTo>
                <a:cubicBezTo>
                  <a:pt x="3688773" y="1757796"/>
                  <a:pt x="3740728" y="1775114"/>
                  <a:pt x="3792682" y="1792432"/>
                </a:cubicBezTo>
                <a:cubicBezTo>
                  <a:pt x="3827319" y="1801091"/>
                  <a:pt x="3913909" y="1818409"/>
                  <a:pt x="3957205" y="1835727"/>
                </a:cubicBezTo>
                <a:cubicBezTo>
                  <a:pt x="3974523" y="1835727"/>
                  <a:pt x="3991841" y="1861705"/>
                  <a:pt x="4009159" y="1861705"/>
                </a:cubicBezTo>
                <a:cubicBezTo>
                  <a:pt x="4035137" y="1861705"/>
                  <a:pt x="4009159" y="1844386"/>
                  <a:pt x="4026478" y="1844386"/>
                </a:cubicBezTo>
                <a:cubicBezTo>
                  <a:pt x="4052455" y="1844386"/>
                  <a:pt x="4052455" y="1870364"/>
                  <a:pt x="4069773" y="1870364"/>
                </a:cubicBezTo>
                <a:cubicBezTo>
                  <a:pt x="4095750" y="1887682"/>
                  <a:pt x="4139046" y="1887682"/>
                  <a:pt x="4173682" y="1905000"/>
                </a:cubicBezTo>
                <a:lnTo>
                  <a:pt x="4208319" y="1905000"/>
                </a:lnTo>
                <a:cubicBezTo>
                  <a:pt x="4199660" y="1905000"/>
                  <a:pt x="4173682" y="1913659"/>
                  <a:pt x="4147705" y="1930977"/>
                </a:cubicBezTo>
                <a:lnTo>
                  <a:pt x="4165023" y="1913659"/>
                </a:lnTo>
                <a:cubicBezTo>
                  <a:pt x="4113069" y="1887682"/>
                  <a:pt x="4052455" y="1870364"/>
                  <a:pt x="4035137" y="1853046"/>
                </a:cubicBezTo>
                <a:cubicBezTo>
                  <a:pt x="3965864" y="1853046"/>
                  <a:pt x="3905250" y="1835727"/>
                  <a:pt x="3835978" y="1809750"/>
                </a:cubicBezTo>
                <a:lnTo>
                  <a:pt x="3818659" y="1792432"/>
                </a:lnTo>
                <a:cubicBezTo>
                  <a:pt x="3749387" y="1783773"/>
                  <a:pt x="3680114" y="1775114"/>
                  <a:pt x="3628159" y="1757796"/>
                </a:cubicBezTo>
                <a:cubicBezTo>
                  <a:pt x="3628159" y="1757796"/>
                  <a:pt x="3619500" y="1740477"/>
                  <a:pt x="3602182" y="1740477"/>
                </a:cubicBezTo>
                <a:lnTo>
                  <a:pt x="3602182" y="1827068"/>
                </a:lnTo>
                <a:cubicBezTo>
                  <a:pt x="3602182" y="1827068"/>
                  <a:pt x="3610841" y="1835727"/>
                  <a:pt x="3619500" y="1835727"/>
                </a:cubicBezTo>
                <a:cubicBezTo>
                  <a:pt x="3810000" y="1870364"/>
                  <a:pt x="3983182" y="1896341"/>
                  <a:pt x="4173682" y="1982932"/>
                </a:cubicBezTo>
                <a:cubicBezTo>
                  <a:pt x="4052455" y="1948296"/>
                  <a:pt x="3931228" y="1887682"/>
                  <a:pt x="3775364" y="1887682"/>
                </a:cubicBezTo>
                <a:cubicBezTo>
                  <a:pt x="3784023" y="1896341"/>
                  <a:pt x="3792682" y="1913659"/>
                  <a:pt x="3810000" y="1930977"/>
                </a:cubicBezTo>
                <a:lnTo>
                  <a:pt x="3835978" y="1905000"/>
                </a:lnTo>
                <a:cubicBezTo>
                  <a:pt x="3844637" y="1930977"/>
                  <a:pt x="3861955" y="1922318"/>
                  <a:pt x="3861955" y="1922318"/>
                </a:cubicBezTo>
                <a:cubicBezTo>
                  <a:pt x="3870614" y="1948296"/>
                  <a:pt x="3931228" y="1965614"/>
                  <a:pt x="3939887" y="2008909"/>
                </a:cubicBezTo>
                <a:cubicBezTo>
                  <a:pt x="3931228" y="2008909"/>
                  <a:pt x="3939887" y="2000250"/>
                  <a:pt x="3913909" y="2000250"/>
                </a:cubicBezTo>
                <a:cubicBezTo>
                  <a:pt x="3896591" y="2000250"/>
                  <a:pt x="3905250" y="2008909"/>
                  <a:pt x="3913909" y="2017568"/>
                </a:cubicBezTo>
                <a:cubicBezTo>
                  <a:pt x="3879273" y="2000250"/>
                  <a:pt x="3835978" y="1974273"/>
                  <a:pt x="3801341" y="1956955"/>
                </a:cubicBezTo>
                <a:cubicBezTo>
                  <a:pt x="3784023" y="1965614"/>
                  <a:pt x="3758046" y="2017568"/>
                  <a:pt x="3723409" y="2017568"/>
                </a:cubicBezTo>
                <a:cubicBezTo>
                  <a:pt x="3706091" y="2017568"/>
                  <a:pt x="3697432" y="2000250"/>
                  <a:pt x="3680114" y="1982932"/>
                </a:cubicBezTo>
                <a:lnTo>
                  <a:pt x="3654137" y="2008909"/>
                </a:lnTo>
                <a:lnTo>
                  <a:pt x="3680114" y="2034886"/>
                </a:lnTo>
                <a:cubicBezTo>
                  <a:pt x="3680114" y="2043546"/>
                  <a:pt x="3662796" y="2052205"/>
                  <a:pt x="3662796" y="2060864"/>
                </a:cubicBezTo>
                <a:cubicBezTo>
                  <a:pt x="3610841" y="1991591"/>
                  <a:pt x="3602182" y="2008909"/>
                  <a:pt x="3602182" y="1948296"/>
                </a:cubicBezTo>
                <a:cubicBezTo>
                  <a:pt x="3602182" y="1922318"/>
                  <a:pt x="3558887" y="1905000"/>
                  <a:pt x="3541569" y="1896341"/>
                </a:cubicBezTo>
                <a:cubicBezTo>
                  <a:pt x="3541569" y="1896341"/>
                  <a:pt x="3532909" y="1896341"/>
                  <a:pt x="3524250" y="1905000"/>
                </a:cubicBezTo>
                <a:cubicBezTo>
                  <a:pt x="3532909" y="1913659"/>
                  <a:pt x="3550228" y="1930977"/>
                  <a:pt x="3558887" y="1948296"/>
                </a:cubicBezTo>
                <a:cubicBezTo>
                  <a:pt x="3550228" y="1939636"/>
                  <a:pt x="3532909" y="1930977"/>
                  <a:pt x="3524250" y="1930977"/>
                </a:cubicBezTo>
                <a:lnTo>
                  <a:pt x="3506932" y="1948296"/>
                </a:lnTo>
                <a:cubicBezTo>
                  <a:pt x="3506932" y="1965614"/>
                  <a:pt x="3576205" y="2000250"/>
                  <a:pt x="3636819" y="2060864"/>
                </a:cubicBezTo>
                <a:cubicBezTo>
                  <a:pt x="3619500" y="2052205"/>
                  <a:pt x="3602182" y="2034886"/>
                  <a:pt x="3584864" y="2017568"/>
                </a:cubicBezTo>
                <a:cubicBezTo>
                  <a:pt x="3584864" y="2017568"/>
                  <a:pt x="3576205" y="2026227"/>
                  <a:pt x="3576205" y="2034886"/>
                </a:cubicBezTo>
                <a:lnTo>
                  <a:pt x="3550228" y="2034886"/>
                </a:lnTo>
                <a:cubicBezTo>
                  <a:pt x="3515591" y="2000250"/>
                  <a:pt x="3489614" y="1965614"/>
                  <a:pt x="3454978" y="1930977"/>
                </a:cubicBezTo>
                <a:cubicBezTo>
                  <a:pt x="3429000" y="1948296"/>
                  <a:pt x="3403023" y="1974273"/>
                  <a:pt x="3377046" y="1991591"/>
                </a:cubicBezTo>
                <a:cubicBezTo>
                  <a:pt x="3385705" y="2008909"/>
                  <a:pt x="3403023" y="2026227"/>
                  <a:pt x="3420341" y="2043546"/>
                </a:cubicBezTo>
                <a:cubicBezTo>
                  <a:pt x="3394364" y="2026227"/>
                  <a:pt x="3394364" y="2017568"/>
                  <a:pt x="3359728" y="2017568"/>
                </a:cubicBezTo>
                <a:cubicBezTo>
                  <a:pt x="3394364" y="2060864"/>
                  <a:pt x="3437659" y="2112818"/>
                  <a:pt x="3472296" y="2156114"/>
                </a:cubicBezTo>
                <a:cubicBezTo>
                  <a:pt x="3446319" y="2138796"/>
                  <a:pt x="3411682" y="2104159"/>
                  <a:pt x="3377046" y="2069523"/>
                </a:cubicBezTo>
                <a:cubicBezTo>
                  <a:pt x="3377046" y="2052205"/>
                  <a:pt x="3359728" y="2017568"/>
                  <a:pt x="3351069" y="2017568"/>
                </a:cubicBezTo>
                <a:cubicBezTo>
                  <a:pt x="3359728" y="2000250"/>
                  <a:pt x="3377046" y="1982932"/>
                  <a:pt x="3394364" y="1965614"/>
                </a:cubicBezTo>
                <a:cubicBezTo>
                  <a:pt x="3385705" y="1956955"/>
                  <a:pt x="3368387" y="1939636"/>
                  <a:pt x="3351069" y="1930977"/>
                </a:cubicBezTo>
                <a:cubicBezTo>
                  <a:pt x="3316432" y="1974273"/>
                  <a:pt x="3359728" y="1948296"/>
                  <a:pt x="3299114" y="2000250"/>
                </a:cubicBezTo>
                <a:cubicBezTo>
                  <a:pt x="3333750" y="2052205"/>
                  <a:pt x="3368387" y="2112818"/>
                  <a:pt x="3403023" y="2173432"/>
                </a:cubicBezTo>
                <a:cubicBezTo>
                  <a:pt x="3368387" y="2130136"/>
                  <a:pt x="3316432" y="2095500"/>
                  <a:pt x="3273137" y="2060864"/>
                </a:cubicBezTo>
                <a:cubicBezTo>
                  <a:pt x="3281796" y="2060864"/>
                  <a:pt x="3290455" y="2078182"/>
                  <a:pt x="3316432" y="2078182"/>
                </a:cubicBezTo>
                <a:cubicBezTo>
                  <a:pt x="3281796" y="2017568"/>
                  <a:pt x="3281796" y="2043546"/>
                  <a:pt x="3299114" y="2017568"/>
                </a:cubicBezTo>
                <a:lnTo>
                  <a:pt x="3281796" y="2000250"/>
                </a:lnTo>
                <a:cubicBezTo>
                  <a:pt x="3264478" y="2026227"/>
                  <a:pt x="3221182" y="2086841"/>
                  <a:pt x="3203864" y="2086841"/>
                </a:cubicBezTo>
                <a:cubicBezTo>
                  <a:pt x="3177887" y="2086841"/>
                  <a:pt x="3212523" y="2069523"/>
                  <a:pt x="3195205" y="2069523"/>
                </a:cubicBezTo>
                <a:cubicBezTo>
                  <a:pt x="3169228" y="2069523"/>
                  <a:pt x="3177887" y="2086841"/>
                  <a:pt x="3160569" y="2078182"/>
                </a:cubicBezTo>
                <a:cubicBezTo>
                  <a:pt x="3169228" y="2060864"/>
                  <a:pt x="3195205" y="2043546"/>
                  <a:pt x="3203864" y="2017568"/>
                </a:cubicBezTo>
                <a:cubicBezTo>
                  <a:pt x="3212523" y="2017568"/>
                  <a:pt x="3212523" y="2008909"/>
                  <a:pt x="3238500" y="2008909"/>
                </a:cubicBezTo>
                <a:cubicBezTo>
                  <a:pt x="3255819" y="2008909"/>
                  <a:pt x="3247159" y="2017568"/>
                  <a:pt x="3255819" y="2026227"/>
                </a:cubicBezTo>
                <a:cubicBezTo>
                  <a:pt x="3264478" y="2017568"/>
                  <a:pt x="3273137" y="2017568"/>
                  <a:pt x="3273137" y="2000250"/>
                </a:cubicBezTo>
                <a:cubicBezTo>
                  <a:pt x="3273137" y="1974273"/>
                  <a:pt x="3255819" y="2008909"/>
                  <a:pt x="3255819" y="1982932"/>
                </a:cubicBezTo>
                <a:cubicBezTo>
                  <a:pt x="3255819" y="1948296"/>
                  <a:pt x="3281796" y="1956955"/>
                  <a:pt x="3299114" y="1948296"/>
                </a:cubicBezTo>
                <a:cubicBezTo>
                  <a:pt x="3290455" y="1939636"/>
                  <a:pt x="3316432" y="1913659"/>
                  <a:pt x="3290455" y="1913659"/>
                </a:cubicBezTo>
                <a:cubicBezTo>
                  <a:pt x="3238500" y="1913659"/>
                  <a:pt x="3134591" y="2060864"/>
                  <a:pt x="3134591" y="2078182"/>
                </a:cubicBezTo>
                <a:cubicBezTo>
                  <a:pt x="3134591" y="2095500"/>
                  <a:pt x="3160569" y="2164773"/>
                  <a:pt x="3195205" y="2182091"/>
                </a:cubicBezTo>
                <a:cubicBezTo>
                  <a:pt x="3203864" y="2182091"/>
                  <a:pt x="3221182" y="2190750"/>
                  <a:pt x="3221182" y="2190750"/>
                </a:cubicBezTo>
                <a:cubicBezTo>
                  <a:pt x="3238500" y="2216727"/>
                  <a:pt x="3351069" y="2286000"/>
                  <a:pt x="3385705" y="2286000"/>
                </a:cubicBezTo>
                <a:cubicBezTo>
                  <a:pt x="3403023" y="2286000"/>
                  <a:pt x="3394364" y="2268682"/>
                  <a:pt x="3420341" y="2268682"/>
                </a:cubicBezTo>
                <a:cubicBezTo>
                  <a:pt x="3437659" y="2268682"/>
                  <a:pt x="3420341" y="2286000"/>
                  <a:pt x="3446319" y="2286000"/>
                </a:cubicBezTo>
                <a:cubicBezTo>
                  <a:pt x="3463637" y="2286000"/>
                  <a:pt x="3446319" y="2260023"/>
                  <a:pt x="3472296" y="2260023"/>
                </a:cubicBezTo>
                <a:cubicBezTo>
                  <a:pt x="3489614" y="2260023"/>
                  <a:pt x="3498273" y="2277341"/>
                  <a:pt x="3506932" y="2277341"/>
                </a:cubicBezTo>
                <a:lnTo>
                  <a:pt x="3532909" y="2251364"/>
                </a:lnTo>
                <a:cubicBezTo>
                  <a:pt x="3515591" y="2242705"/>
                  <a:pt x="3498273" y="2216727"/>
                  <a:pt x="3480955" y="2208068"/>
                </a:cubicBezTo>
                <a:cubicBezTo>
                  <a:pt x="3463637" y="2208068"/>
                  <a:pt x="3437659" y="2208068"/>
                  <a:pt x="3420341" y="2190750"/>
                </a:cubicBezTo>
                <a:cubicBezTo>
                  <a:pt x="3480955" y="2208068"/>
                  <a:pt x="3472296" y="2173432"/>
                  <a:pt x="3515591" y="2164773"/>
                </a:cubicBezTo>
                <a:cubicBezTo>
                  <a:pt x="3506932" y="2147455"/>
                  <a:pt x="3480955" y="2138796"/>
                  <a:pt x="3480955" y="2112818"/>
                </a:cubicBezTo>
                <a:cubicBezTo>
                  <a:pt x="3480955" y="2112818"/>
                  <a:pt x="3489614" y="2104159"/>
                  <a:pt x="3489614" y="2078182"/>
                </a:cubicBezTo>
                <a:cubicBezTo>
                  <a:pt x="3498273" y="2086841"/>
                  <a:pt x="3506932" y="2086841"/>
                  <a:pt x="3524250" y="2086841"/>
                </a:cubicBezTo>
                <a:cubicBezTo>
                  <a:pt x="3524250" y="2095500"/>
                  <a:pt x="3532909" y="2086841"/>
                  <a:pt x="3532909" y="2104159"/>
                </a:cubicBezTo>
                <a:cubicBezTo>
                  <a:pt x="3532909" y="2130136"/>
                  <a:pt x="3515591" y="2095500"/>
                  <a:pt x="3515591" y="2112818"/>
                </a:cubicBezTo>
                <a:cubicBezTo>
                  <a:pt x="3515591" y="2138796"/>
                  <a:pt x="3524250" y="2138796"/>
                  <a:pt x="3532909" y="2147455"/>
                </a:cubicBezTo>
                <a:lnTo>
                  <a:pt x="3602182" y="2147455"/>
                </a:lnTo>
                <a:cubicBezTo>
                  <a:pt x="3593523" y="2121477"/>
                  <a:pt x="3584864" y="2112818"/>
                  <a:pt x="3584864" y="2104159"/>
                </a:cubicBezTo>
                <a:cubicBezTo>
                  <a:pt x="3602182" y="2112818"/>
                  <a:pt x="3619500" y="2121477"/>
                  <a:pt x="3636819" y="2112818"/>
                </a:cubicBezTo>
                <a:cubicBezTo>
                  <a:pt x="3628159" y="2130136"/>
                  <a:pt x="3602182" y="2164773"/>
                  <a:pt x="3576205" y="2164773"/>
                </a:cubicBezTo>
                <a:cubicBezTo>
                  <a:pt x="3558887" y="2164773"/>
                  <a:pt x="3550228" y="2147455"/>
                  <a:pt x="3532909" y="2147455"/>
                </a:cubicBezTo>
                <a:cubicBezTo>
                  <a:pt x="3541569" y="2164773"/>
                  <a:pt x="3567546" y="2190750"/>
                  <a:pt x="3584864" y="2208068"/>
                </a:cubicBezTo>
                <a:cubicBezTo>
                  <a:pt x="3576205" y="2208068"/>
                  <a:pt x="3584864" y="2199409"/>
                  <a:pt x="3558887" y="2199409"/>
                </a:cubicBezTo>
                <a:cubicBezTo>
                  <a:pt x="3541569" y="2199409"/>
                  <a:pt x="3567546" y="2216727"/>
                  <a:pt x="3541569" y="2216727"/>
                </a:cubicBezTo>
                <a:cubicBezTo>
                  <a:pt x="3524250" y="2216727"/>
                  <a:pt x="3524250" y="2199409"/>
                  <a:pt x="3506932" y="2208068"/>
                </a:cubicBezTo>
                <a:cubicBezTo>
                  <a:pt x="3515591" y="2225386"/>
                  <a:pt x="3532909" y="2234046"/>
                  <a:pt x="3532909" y="2260023"/>
                </a:cubicBezTo>
                <a:cubicBezTo>
                  <a:pt x="3532909" y="2286000"/>
                  <a:pt x="3654137" y="2268682"/>
                  <a:pt x="3714750" y="2337955"/>
                </a:cubicBezTo>
                <a:lnTo>
                  <a:pt x="3706091" y="2441864"/>
                </a:lnTo>
                <a:cubicBezTo>
                  <a:pt x="3697432" y="2398568"/>
                  <a:pt x="3714750" y="2355273"/>
                  <a:pt x="3680114" y="2311977"/>
                </a:cubicBezTo>
                <a:cubicBezTo>
                  <a:pt x="3645478" y="2311977"/>
                  <a:pt x="3602182" y="2294659"/>
                  <a:pt x="3558887" y="2286000"/>
                </a:cubicBezTo>
                <a:cubicBezTo>
                  <a:pt x="3550228" y="2286000"/>
                  <a:pt x="3550228" y="2268682"/>
                  <a:pt x="3524250" y="2268682"/>
                </a:cubicBezTo>
                <a:cubicBezTo>
                  <a:pt x="3506932" y="2268682"/>
                  <a:pt x="3524250" y="2286000"/>
                  <a:pt x="3498273" y="2286000"/>
                </a:cubicBezTo>
                <a:cubicBezTo>
                  <a:pt x="3480955" y="2286000"/>
                  <a:pt x="3489614" y="2268682"/>
                  <a:pt x="3472296" y="2268682"/>
                </a:cubicBezTo>
                <a:cubicBezTo>
                  <a:pt x="3446319" y="2268682"/>
                  <a:pt x="3463637" y="2294659"/>
                  <a:pt x="3446319" y="2294659"/>
                </a:cubicBezTo>
                <a:cubicBezTo>
                  <a:pt x="3420341" y="2294659"/>
                  <a:pt x="3437659" y="2277341"/>
                  <a:pt x="3411682" y="2277341"/>
                </a:cubicBezTo>
                <a:cubicBezTo>
                  <a:pt x="3394364" y="2277341"/>
                  <a:pt x="3351069" y="2303318"/>
                  <a:pt x="3325091" y="2303318"/>
                </a:cubicBezTo>
                <a:cubicBezTo>
                  <a:pt x="3307773" y="2303318"/>
                  <a:pt x="3325091" y="2286000"/>
                  <a:pt x="3299114" y="2286000"/>
                </a:cubicBezTo>
                <a:cubicBezTo>
                  <a:pt x="3281796" y="2286000"/>
                  <a:pt x="3247159" y="2303318"/>
                  <a:pt x="3221182" y="2311977"/>
                </a:cubicBezTo>
                <a:cubicBezTo>
                  <a:pt x="3169228" y="2329296"/>
                  <a:pt x="3065319" y="2346614"/>
                  <a:pt x="3048000" y="2346614"/>
                </a:cubicBezTo>
                <a:cubicBezTo>
                  <a:pt x="3022023" y="2346614"/>
                  <a:pt x="3030682" y="2337955"/>
                  <a:pt x="3022023" y="2329296"/>
                </a:cubicBezTo>
                <a:cubicBezTo>
                  <a:pt x="2970069" y="2346614"/>
                  <a:pt x="2883478" y="2320636"/>
                  <a:pt x="2848841" y="2294659"/>
                </a:cubicBezTo>
                <a:cubicBezTo>
                  <a:pt x="2822864" y="2303318"/>
                  <a:pt x="2796887" y="2286000"/>
                  <a:pt x="2770909" y="2286000"/>
                </a:cubicBezTo>
                <a:cubicBezTo>
                  <a:pt x="2762250" y="2286000"/>
                  <a:pt x="2762250" y="2277341"/>
                  <a:pt x="2753591" y="2268682"/>
                </a:cubicBezTo>
                <a:cubicBezTo>
                  <a:pt x="2718955" y="2260023"/>
                  <a:pt x="2667000" y="2242705"/>
                  <a:pt x="2667000" y="2208068"/>
                </a:cubicBezTo>
                <a:cubicBezTo>
                  <a:pt x="2658341" y="2208068"/>
                  <a:pt x="2641023" y="2208068"/>
                  <a:pt x="2632364" y="2199409"/>
                </a:cubicBezTo>
                <a:cubicBezTo>
                  <a:pt x="2623705" y="2199409"/>
                  <a:pt x="2623705" y="2173432"/>
                  <a:pt x="2606387" y="2164773"/>
                </a:cubicBezTo>
                <a:cubicBezTo>
                  <a:pt x="2571750" y="2147455"/>
                  <a:pt x="2519796" y="2130136"/>
                  <a:pt x="2493818" y="2104159"/>
                </a:cubicBezTo>
                <a:cubicBezTo>
                  <a:pt x="2485159" y="2095500"/>
                  <a:pt x="2398568" y="2008909"/>
                  <a:pt x="2363932" y="2000250"/>
                </a:cubicBezTo>
                <a:cubicBezTo>
                  <a:pt x="2355273" y="1982932"/>
                  <a:pt x="2329296" y="1956955"/>
                  <a:pt x="2294659" y="1939636"/>
                </a:cubicBezTo>
                <a:cubicBezTo>
                  <a:pt x="2216728" y="1896341"/>
                  <a:pt x="2260023" y="1965614"/>
                  <a:pt x="2190750" y="1896341"/>
                </a:cubicBezTo>
                <a:cubicBezTo>
                  <a:pt x="2164773" y="1896341"/>
                  <a:pt x="1982932" y="1844386"/>
                  <a:pt x="1974273" y="1844386"/>
                </a:cubicBezTo>
                <a:cubicBezTo>
                  <a:pt x="1956955" y="1844386"/>
                  <a:pt x="1974273" y="1861705"/>
                  <a:pt x="1948296" y="1861705"/>
                </a:cubicBezTo>
                <a:cubicBezTo>
                  <a:pt x="1930977" y="1861705"/>
                  <a:pt x="1930977" y="1844386"/>
                  <a:pt x="1922318" y="1835727"/>
                </a:cubicBezTo>
                <a:cubicBezTo>
                  <a:pt x="1913659" y="1844386"/>
                  <a:pt x="1896341" y="1853046"/>
                  <a:pt x="1887682" y="1861705"/>
                </a:cubicBezTo>
                <a:lnTo>
                  <a:pt x="1887682" y="1913659"/>
                </a:lnTo>
                <a:cubicBezTo>
                  <a:pt x="1896341" y="1913659"/>
                  <a:pt x="1913659" y="1922318"/>
                  <a:pt x="1930977" y="1913659"/>
                </a:cubicBezTo>
                <a:lnTo>
                  <a:pt x="1913659" y="1896341"/>
                </a:lnTo>
                <a:cubicBezTo>
                  <a:pt x="1930977" y="1887682"/>
                  <a:pt x="1939637" y="1887682"/>
                  <a:pt x="1956955" y="1887682"/>
                </a:cubicBezTo>
                <a:cubicBezTo>
                  <a:pt x="2008909" y="1887682"/>
                  <a:pt x="2060864" y="1905000"/>
                  <a:pt x="2052205" y="1974273"/>
                </a:cubicBezTo>
                <a:cubicBezTo>
                  <a:pt x="2069523" y="1922318"/>
                  <a:pt x="2086841" y="1948296"/>
                  <a:pt x="2147455" y="1922318"/>
                </a:cubicBezTo>
                <a:cubicBezTo>
                  <a:pt x="2156114" y="1930977"/>
                  <a:pt x="2156114" y="1948296"/>
                  <a:pt x="2173432" y="1956955"/>
                </a:cubicBezTo>
                <a:cubicBezTo>
                  <a:pt x="2182091" y="1956955"/>
                  <a:pt x="2199409" y="1956955"/>
                  <a:pt x="2208068" y="1965614"/>
                </a:cubicBezTo>
                <a:lnTo>
                  <a:pt x="2208068" y="1991591"/>
                </a:lnTo>
                <a:cubicBezTo>
                  <a:pt x="2208068" y="1991591"/>
                  <a:pt x="2208068" y="2000250"/>
                  <a:pt x="2190750" y="2000250"/>
                </a:cubicBezTo>
                <a:cubicBezTo>
                  <a:pt x="2164773" y="2000250"/>
                  <a:pt x="2164773" y="1982932"/>
                  <a:pt x="2156114" y="1982932"/>
                </a:cubicBezTo>
                <a:cubicBezTo>
                  <a:pt x="2156114" y="2000250"/>
                  <a:pt x="2156114" y="2026227"/>
                  <a:pt x="2147455" y="2043546"/>
                </a:cubicBezTo>
                <a:cubicBezTo>
                  <a:pt x="2138796" y="2043546"/>
                  <a:pt x="2121478" y="2034886"/>
                  <a:pt x="2104159" y="2043546"/>
                </a:cubicBezTo>
                <a:cubicBezTo>
                  <a:pt x="2112818" y="2052205"/>
                  <a:pt x="2121478" y="2060864"/>
                  <a:pt x="2121478" y="2069523"/>
                </a:cubicBezTo>
                <a:cubicBezTo>
                  <a:pt x="2121478" y="2078182"/>
                  <a:pt x="2104159" y="2078182"/>
                  <a:pt x="2086841" y="2086841"/>
                </a:cubicBezTo>
                <a:cubicBezTo>
                  <a:pt x="2095500" y="2095500"/>
                  <a:pt x="2104159" y="2095500"/>
                  <a:pt x="2112818" y="2104159"/>
                </a:cubicBezTo>
                <a:cubicBezTo>
                  <a:pt x="2130137" y="2095500"/>
                  <a:pt x="2138796" y="2052205"/>
                  <a:pt x="2164773" y="2052205"/>
                </a:cubicBezTo>
                <a:cubicBezTo>
                  <a:pt x="2182091" y="2052205"/>
                  <a:pt x="2208068" y="2060864"/>
                  <a:pt x="2234046" y="2078182"/>
                </a:cubicBezTo>
                <a:cubicBezTo>
                  <a:pt x="2242705" y="2069523"/>
                  <a:pt x="2260023" y="2052205"/>
                  <a:pt x="2268682" y="2034886"/>
                </a:cubicBezTo>
                <a:cubicBezTo>
                  <a:pt x="2303318" y="2052205"/>
                  <a:pt x="2303318" y="2095500"/>
                  <a:pt x="2303318" y="2095500"/>
                </a:cubicBezTo>
                <a:cubicBezTo>
                  <a:pt x="2329296" y="2095500"/>
                  <a:pt x="2303318" y="2078182"/>
                  <a:pt x="2329296" y="2078182"/>
                </a:cubicBezTo>
                <a:cubicBezTo>
                  <a:pt x="2346614" y="2078182"/>
                  <a:pt x="2372591" y="2095500"/>
                  <a:pt x="2389909" y="2104159"/>
                </a:cubicBezTo>
                <a:cubicBezTo>
                  <a:pt x="2372591" y="2121477"/>
                  <a:pt x="2329296" y="2147455"/>
                  <a:pt x="2311978" y="2147455"/>
                </a:cubicBezTo>
                <a:cubicBezTo>
                  <a:pt x="2286000" y="2147455"/>
                  <a:pt x="2303318" y="2121477"/>
                  <a:pt x="2286000" y="2121477"/>
                </a:cubicBezTo>
                <a:cubicBezTo>
                  <a:pt x="2260023" y="2121477"/>
                  <a:pt x="2277341" y="2138796"/>
                  <a:pt x="2268682" y="2138796"/>
                </a:cubicBezTo>
                <a:cubicBezTo>
                  <a:pt x="2268682" y="2121477"/>
                  <a:pt x="2251364" y="2095500"/>
                  <a:pt x="2242705" y="2078182"/>
                </a:cubicBezTo>
                <a:cubicBezTo>
                  <a:pt x="2208068" y="2121477"/>
                  <a:pt x="2156114" y="2095500"/>
                  <a:pt x="2121478" y="2130136"/>
                </a:cubicBezTo>
                <a:lnTo>
                  <a:pt x="2078182" y="2130136"/>
                </a:lnTo>
                <a:cubicBezTo>
                  <a:pt x="2078182" y="2121477"/>
                  <a:pt x="2069523" y="2112818"/>
                  <a:pt x="2069523" y="2095500"/>
                </a:cubicBezTo>
                <a:cubicBezTo>
                  <a:pt x="2069523" y="2069523"/>
                  <a:pt x="2078182" y="2086841"/>
                  <a:pt x="2086841" y="2078182"/>
                </a:cubicBezTo>
                <a:cubicBezTo>
                  <a:pt x="2069523" y="2069523"/>
                  <a:pt x="2043546" y="2052205"/>
                  <a:pt x="2017568" y="2026227"/>
                </a:cubicBezTo>
                <a:cubicBezTo>
                  <a:pt x="2034887" y="2017568"/>
                  <a:pt x="2060864" y="2017568"/>
                  <a:pt x="2086841" y="2008909"/>
                </a:cubicBezTo>
                <a:cubicBezTo>
                  <a:pt x="2078182" y="2000250"/>
                  <a:pt x="2078182" y="1991591"/>
                  <a:pt x="2052205" y="1991591"/>
                </a:cubicBezTo>
                <a:cubicBezTo>
                  <a:pt x="2034887" y="1991591"/>
                  <a:pt x="2000250" y="2017568"/>
                  <a:pt x="1982932" y="2017568"/>
                </a:cubicBezTo>
                <a:cubicBezTo>
                  <a:pt x="1956955" y="2017568"/>
                  <a:pt x="1948296" y="1982932"/>
                  <a:pt x="1922318" y="1991591"/>
                </a:cubicBezTo>
                <a:cubicBezTo>
                  <a:pt x="1974273" y="2017568"/>
                  <a:pt x="1913659" y="2026227"/>
                  <a:pt x="2000250" y="2034886"/>
                </a:cubicBezTo>
                <a:lnTo>
                  <a:pt x="2017568" y="2052205"/>
                </a:lnTo>
                <a:cubicBezTo>
                  <a:pt x="2034887" y="2086841"/>
                  <a:pt x="2052205" y="2121477"/>
                  <a:pt x="2052205" y="2138796"/>
                </a:cubicBezTo>
                <a:cubicBezTo>
                  <a:pt x="2052205" y="2156114"/>
                  <a:pt x="2078182" y="2156114"/>
                  <a:pt x="2095500" y="2156114"/>
                </a:cubicBezTo>
                <a:cubicBezTo>
                  <a:pt x="2121478" y="2156114"/>
                  <a:pt x="2182091" y="2130136"/>
                  <a:pt x="2242705" y="2121477"/>
                </a:cubicBezTo>
                <a:cubicBezTo>
                  <a:pt x="2251364" y="2138796"/>
                  <a:pt x="2286000" y="2216727"/>
                  <a:pt x="2329296" y="2216727"/>
                </a:cubicBezTo>
                <a:cubicBezTo>
                  <a:pt x="2329296" y="2208068"/>
                  <a:pt x="2337955" y="2208068"/>
                  <a:pt x="2337955" y="2182091"/>
                </a:cubicBezTo>
                <a:cubicBezTo>
                  <a:pt x="2337955" y="2164773"/>
                  <a:pt x="2329296" y="2173432"/>
                  <a:pt x="2320637" y="2164773"/>
                </a:cubicBezTo>
                <a:cubicBezTo>
                  <a:pt x="2337955" y="2164773"/>
                  <a:pt x="2363932" y="2147455"/>
                  <a:pt x="2381250" y="2138796"/>
                </a:cubicBezTo>
                <a:cubicBezTo>
                  <a:pt x="2389909" y="2138796"/>
                  <a:pt x="2398568" y="2156114"/>
                  <a:pt x="2407228" y="2173432"/>
                </a:cubicBezTo>
                <a:lnTo>
                  <a:pt x="2433205" y="2147455"/>
                </a:lnTo>
                <a:cubicBezTo>
                  <a:pt x="2450523" y="2156114"/>
                  <a:pt x="2450523" y="2173432"/>
                  <a:pt x="2476500" y="2190750"/>
                </a:cubicBezTo>
                <a:cubicBezTo>
                  <a:pt x="2398568" y="2190750"/>
                  <a:pt x="2450523" y="2190750"/>
                  <a:pt x="2424546" y="2216727"/>
                </a:cubicBezTo>
                <a:cubicBezTo>
                  <a:pt x="2433205" y="2225386"/>
                  <a:pt x="2424546" y="2225386"/>
                  <a:pt x="2450523" y="2225386"/>
                </a:cubicBezTo>
                <a:cubicBezTo>
                  <a:pt x="2467841" y="2225386"/>
                  <a:pt x="2476500" y="2216727"/>
                  <a:pt x="2493818" y="2208068"/>
                </a:cubicBezTo>
                <a:cubicBezTo>
                  <a:pt x="2502478" y="2225386"/>
                  <a:pt x="2502478" y="2251364"/>
                  <a:pt x="2502478" y="2286000"/>
                </a:cubicBezTo>
                <a:cubicBezTo>
                  <a:pt x="2493818" y="2268682"/>
                  <a:pt x="2485159" y="2242705"/>
                  <a:pt x="2476500" y="2216727"/>
                </a:cubicBezTo>
                <a:cubicBezTo>
                  <a:pt x="2467841" y="2225386"/>
                  <a:pt x="2459182" y="2216727"/>
                  <a:pt x="2459182" y="2234046"/>
                </a:cubicBezTo>
                <a:cubicBezTo>
                  <a:pt x="2459182" y="2251364"/>
                  <a:pt x="2485159" y="2294659"/>
                  <a:pt x="2519796" y="2311977"/>
                </a:cubicBezTo>
                <a:cubicBezTo>
                  <a:pt x="2519796" y="2320636"/>
                  <a:pt x="2502478" y="2320636"/>
                  <a:pt x="2485159" y="2337955"/>
                </a:cubicBezTo>
                <a:cubicBezTo>
                  <a:pt x="2493818" y="2346614"/>
                  <a:pt x="2502478" y="2346614"/>
                  <a:pt x="2511137" y="2355273"/>
                </a:cubicBezTo>
                <a:cubicBezTo>
                  <a:pt x="2519796" y="2346614"/>
                  <a:pt x="2545773" y="2337955"/>
                  <a:pt x="2545773" y="2311977"/>
                </a:cubicBezTo>
                <a:cubicBezTo>
                  <a:pt x="2545773" y="2294659"/>
                  <a:pt x="2528455" y="2294659"/>
                  <a:pt x="2528455" y="2268682"/>
                </a:cubicBezTo>
                <a:cubicBezTo>
                  <a:pt x="2528455" y="2251364"/>
                  <a:pt x="2537114" y="2242705"/>
                  <a:pt x="2545773" y="2225386"/>
                </a:cubicBezTo>
                <a:cubicBezTo>
                  <a:pt x="2563091" y="2234046"/>
                  <a:pt x="2597728" y="2242705"/>
                  <a:pt x="2597728" y="2260023"/>
                </a:cubicBezTo>
                <a:cubicBezTo>
                  <a:pt x="2597728" y="2286000"/>
                  <a:pt x="2580409" y="2277341"/>
                  <a:pt x="2571750" y="2286000"/>
                </a:cubicBezTo>
                <a:lnTo>
                  <a:pt x="2589068" y="2303318"/>
                </a:lnTo>
                <a:lnTo>
                  <a:pt x="2563091" y="2329296"/>
                </a:lnTo>
                <a:lnTo>
                  <a:pt x="2571750" y="2363932"/>
                </a:lnTo>
                <a:cubicBezTo>
                  <a:pt x="2589068" y="2337955"/>
                  <a:pt x="2606387" y="2311977"/>
                  <a:pt x="2632364" y="2294659"/>
                </a:cubicBezTo>
                <a:cubicBezTo>
                  <a:pt x="2641023" y="2311977"/>
                  <a:pt x="2675659" y="2337955"/>
                  <a:pt x="2675659" y="2363932"/>
                </a:cubicBezTo>
                <a:cubicBezTo>
                  <a:pt x="2675659" y="2381250"/>
                  <a:pt x="2615046" y="2415886"/>
                  <a:pt x="2632364" y="2476500"/>
                </a:cubicBezTo>
                <a:cubicBezTo>
                  <a:pt x="2641023" y="2459182"/>
                  <a:pt x="2658341" y="2433205"/>
                  <a:pt x="2667000" y="2407227"/>
                </a:cubicBezTo>
                <a:cubicBezTo>
                  <a:pt x="2667000" y="2407227"/>
                  <a:pt x="2658341" y="2398568"/>
                  <a:pt x="2684318" y="2398568"/>
                </a:cubicBezTo>
                <a:cubicBezTo>
                  <a:pt x="2701637" y="2398568"/>
                  <a:pt x="2692978" y="2407227"/>
                  <a:pt x="2701637" y="2415886"/>
                </a:cubicBezTo>
                <a:cubicBezTo>
                  <a:pt x="2710296" y="2407227"/>
                  <a:pt x="2710296" y="2381250"/>
                  <a:pt x="2718955" y="2372591"/>
                </a:cubicBezTo>
                <a:lnTo>
                  <a:pt x="2744932" y="2372591"/>
                </a:lnTo>
                <a:cubicBezTo>
                  <a:pt x="2744932" y="2381250"/>
                  <a:pt x="2744932" y="2398568"/>
                  <a:pt x="2753591" y="2415886"/>
                </a:cubicBezTo>
                <a:cubicBezTo>
                  <a:pt x="2770909" y="2407227"/>
                  <a:pt x="2770909" y="2389909"/>
                  <a:pt x="2779568" y="2372591"/>
                </a:cubicBezTo>
                <a:cubicBezTo>
                  <a:pt x="2788228" y="2372591"/>
                  <a:pt x="2788228" y="2389909"/>
                  <a:pt x="2796887" y="2407227"/>
                </a:cubicBezTo>
                <a:cubicBezTo>
                  <a:pt x="2814205" y="2372591"/>
                  <a:pt x="2822864" y="2389909"/>
                  <a:pt x="2814205" y="2363932"/>
                </a:cubicBezTo>
                <a:cubicBezTo>
                  <a:pt x="2822864" y="2355273"/>
                  <a:pt x="2822864" y="2355273"/>
                  <a:pt x="2840182" y="2355273"/>
                </a:cubicBezTo>
                <a:cubicBezTo>
                  <a:pt x="2866159" y="2355273"/>
                  <a:pt x="2883478" y="2381250"/>
                  <a:pt x="2909455" y="2381250"/>
                </a:cubicBezTo>
                <a:cubicBezTo>
                  <a:pt x="2909455" y="2389909"/>
                  <a:pt x="2892137" y="2398568"/>
                  <a:pt x="2883478" y="2407227"/>
                </a:cubicBezTo>
                <a:cubicBezTo>
                  <a:pt x="2883478" y="2415886"/>
                  <a:pt x="2883478" y="2424546"/>
                  <a:pt x="2892137" y="2433205"/>
                </a:cubicBezTo>
                <a:cubicBezTo>
                  <a:pt x="2909455" y="2424546"/>
                  <a:pt x="2935432" y="2407227"/>
                  <a:pt x="2944091" y="2372591"/>
                </a:cubicBezTo>
                <a:cubicBezTo>
                  <a:pt x="2952750" y="2372591"/>
                  <a:pt x="2970069" y="2389909"/>
                  <a:pt x="2987387" y="2389909"/>
                </a:cubicBezTo>
                <a:cubicBezTo>
                  <a:pt x="2987387" y="2398568"/>
                  <a:pt x="2978728" y="2407227"/>
                  <a:pt x="2970069" y="2415886"/>
                </a:cubicBezTo>
                <a:lnTo>
                  <a:pt x="3022023" y="2415886"/>
                </a:lnTo>
                <a:cubicBezTo>
                  <a:pt x="3022023" y="2415886"/>
                  <a:pt x="3013364" y="2407227"/>
                  <a:pt x="3004705" y="2407227"/>
                </a:cubicBezTo>
                <a:lnTo>
                  <a:pt x="3013364" y="2372591"/>
                </a:lnTo>
                <a:cubicBezTo>
                  <a:pt x="3022023" y="2372591"/>
                  <a:pt x="3039341" y="2389909"/>
                  <a:pt x="3056659" y="2407227"/>
                </a:cubicBezTo>
                <a:cubicBezTo>
                  <a:pt x="3082637" y="2398568"/>
                  <a:pt x="3099955" y="2355273"/>
                  <a:pt x="3125932" y="2355273"/>
                </a:cubicBezTo>
                <a:cubicBezTo>
                  <a:pt x="3143250" y="2355273"/>
                  <a:pt x="3160569" y="2389909"/>
                  <a:pt x="3186546" y="2389909"/>
                </a:cubicBezTo>
                <a:cubicBezTo>
                  <a:pt x="3160569" y="2389909"/>
                  <a:pt x="3151909" y="2407227"/>
                  <a:pt x="3160569" y="2433205"/>
                </a:cubicBezTo>
                <a:cubicBezTo>
                  <a:pt x="3125932" y="2424546"/>
                  <a:pt x="3108614" y="2415886"/>
                  <a:pt x="3091296" y="2415886"/>
                </a:cubicBezTo>
                <a:cubicBezTo>
                  <a:pt x="3056659" y="2415886"/>
                  <a:pt x="3091296" y="2424546"/>
                  <a:pt x="3030682" y="2424546"/>
                </a:cubicBezTo>
                <a:cubicBezTo>
                  <a:pt x="3030682" y="2424546"/>
                  <a:pt x="3022023" y="2424546"/>
                  <a:pt x="3013364" y="2433205"/>
                </a:cubicBezTo>
                <a:cubicBezTo>
                  <a:pt x="3022023" y="2441864"/>
                  <a:pt x="3048000" y="2441864"/>
                  <a:pt x="3048000" y="2441864"/>
                </a:cubicBezTo>
                <a:cubicBezTo>
                  <a:pt x="3048000" y="2441864"/>
                  <a:pt x="3056659" y="2433205"/>
                  <a:pt x="3056659" y="2459182"/>
                </a:cubicBezTo>
                <a:cubicBezTo>
                  <a:pt x="3056659" y="2476500"/>
                  <a:pt x="3039341" y="2493818"/>
                  <a:pt x="3022023" y="2502477"/>
                </a:cubicBezTo>
                <a:cubicBezTo>
                  <a:pt x="3022023" y="2493818"/>
                  <a:pt x="3039341" y="2476500"/>
                  <a:pt x="3030682" y="2459182"/>
                </a:cubicBezTo>
                <a:cubicBezTo>
                  <a:pt x="3013364" y="2467841"/>
                  <a:pt x="2996046" y="2493818"/>
                  <a:pt x="2987387" y="2519796"/>
                </a:cubicBezTo>
                <a:lnTo>
                  <a:pt x="3039341" y="2519796"/>
                </a:lnTo>
                <a:cubicBezTo>
                  <a:pt x="3065319" y="2493818"/>
                  <a:pt x="3082637" y="2467841"/>
                  <a:pt x="3091296" y="2441864"/>
                </a:cubicBezTo>
                <a:cubicBezTo>
                  <a:pt x="3134591" y="2459182"/>
                  <a:pt x="3177887" y="2476500"/>
                  <a:pt x="3221182" y="2502477"/>
                </a:cubicBezTo>
                <a:cubicBezTo>
                  <a:pt x="3229841" y="2476500"/>
                  <a:pt x="3229841" y="2450523"/>
                  <a:pt x="3238500" y="2424546"/>
                </a:cubicBezTo>
                <a:cubicBezTo>
                  <a:pt x="3255819" y="2441864"/>
                  <a:pt x="3281796" y="2467841"/>
                  <a:pt x="3316432" y="2493818"/>
                </a:cubicBezTo>
                <a:cubicBezTo>
                  <a:pt x="3325091" y="2502477"/>
                  <a:pt x="3359728" y="2511136"/>
                  <a:pt x="3377046" y="2528455"/>
                </a:cubicBezTo>
                <a:cubicBezTo>
                  <a:pt x="3368387" y="2528455"/>
                  <a:pt x="3359728" y="2528455"/>
                  <a:pt x="3351069" y="2537114"/>
                </a:cubicBezTo>
                <a:lnTo>
                  <a:pt x="3368387" y="2554432"/>
                </a:lnTo>
                <a:cubicBezTo>
                  <a:pt x="3359728" y="2554432"/>
                  <a:pt x="3342409" y="2537114"/>
                  <a:pt x="3325091" y="2519796"/>
                </a:cubicBezTo>
                <a:cubicBezTo>
                  <a:pt x="3325091" y="2519796"/>
                  <a:pt x="3316432" y="2511136"/>
                  <a:pt x="3316432" y="2537114"/>
                </a:cubicBezTo>
                <a:cubicBezTo>
                  <a:pt x="3316432" y="2554432"/>
                  <a:pt x="3325091" y="2563091"/>
                  <a:pt x="3333750" y="2571750"/>
                </a:cubicBezTo>
                <a:cubicBezTo>
                  <a:pt x="3273137" y="2528455"/>
                  <a:pt x="3160569" y="2467841"/>
                  <a:pt x="3134591" y="2467841"/>
                </a:cubicBezTo>
                <a:cubicBezTo>
                  <a:pt x="3125932" y="2467841"/>
                  <a:pt x="3134591" y="2476500"/>
                  <a:pt x="3134591" y="2485159"/>
                </a:cubicBezTo>
                <a:cubicBezTo>
                  <a:pt x="3134591" y="2459182"/>
                  <a:pt x="3091296" y="2502477"/>
                  <a:pt x="3091296" y="2476500"/>
                </a:cubicBezTo>
                <a:cubicBezTo>
                  <a:pt x="3091296" y="2502477"/>
                  <a:pt x="3186546" y="2545773"/>
                  <a:pt x="3238500" y="2580409"/>
                </a:cubicBezTo>
                <a:lnTo>
                  <a:pt x="3221182" y="2597727"/>
                </a:lnTo>
                <a:lnTo>
                  <a:pt x="3255819" y="2632364"/>
                </a:lnTo>
                <a:cubicBezTo>
                  <a:pt x="3221182" y="2615046"/>
                  <a:pt x="3212523" y="2615046"/>
                  <a:pt x="3212523" y="2571750"/>
                </a:cubicBezTo>
                <a:cubicBezTo>
                  <a:pt x="3195205" y="2554432"/>
                  <a:pt x="3160569" y="2519796"/>
                  <a:pt x="3117273" y="2528455"/>
                </a:cubicBezTo>
                <a:lnTo>
                  <a:pt x="3151909" y="2563091"/>
                </a:lnTo>
                <a:cubicBezTo>
                  <a:pt x="3134591" y="2554432"/>
                  <a:pt x="3108614" y="2545773"/>
                  <a:pt x="3091296" y="2537114"/>
                </a:cubicBezTo>
                <a:cubicBezTo>
                  <a:pt x="3091296" y="2537114"/>
                  <a:pt x="3073978" y="2554432"/>
                  <a:pt x="3082637" y="2580409"/>
                </a:cubicBezTo>
                <a:cubicBezTo>
                  <a:pt x="3073978" y="2580409"/>
                  <a:pt x="3056659" y="2571750"/>
                  <a:pt x="3039341" y="2580409"/>
                </a:cubicBezTo>
                <a:cubicBezTo>
                  <a:pt x="3048000" y="2597727"/>
                  <a:pt x="3065319" y="2615046"/>
                  <a:pt x="3082637" y="2632364"/>
                </a:cubicBezTo>
                <a:cubicBezTo>
                  <a:pt x="3065319" y="2623705"/>
                  <a:pt x="3048000" y="2615046"/>
                  <a:pt x="3030682" y="2597727"/>
                </a:cubicBezTo>
                <a:lnTo>
                  <a:pt x="2987387" y="2597727"/>
                </a:lnTo>
                <a:cubicBezTo>
                  <a:pt x="2987387" y="2606386"/>
                  <a:pt x="2978728" y="2606386"/>
                  <a:pt x="2978728" y="2623705"/>
                </a:cubicBezTo>
                <a:cubicBezTo>
                  <a:pt x="2978728" y="2649682"/>
                  <a:pt x="2996046" y="2641023"/>
                  <a:pt x="3004705" y="2649682"/>
                </a:cubicBezTo>
                <a:cubicBezTo>
                  <a:pt x="2952750" y="2632364"/>
                  <a:pt x="2892137" y="2615046"/>
                  <a:pt x="2857500" y="2615046"/>
                </a:cubicBezTo>
                <a:cubicBezTo>
                  <a:pt x="2857500" y="2615046"/>
                  <a:pt x="2857500" y="2589068"/>
                  <a:pt x="2840182" y="2589068"/>
                </a:cubicBezTo>
                <a:cubicBezTo>
                  <a:pt x="2814205" y="2589068"/>
                  <a:pt x="2822864" y="2606386"/>
                  <a:pt x="2822864" y="2615046"/>
                </a:cubicBezTo>
                <a:cubicBezTo>
                  <a:pt x="2796887" y="2606386"/>
                  <a:pt x="2805546" y="2597727"/>
                  <a:pt x="2753591" y="2597727"/>
                </a:cubicBezTo>
                <a:lnTo>
                  <a:pt x="2753591" y="2545773"/>
                </a:lnTo>
                <a:cubicBezTo>
                  <a:pt x="2727614" y="2554432"/>
                  <a:pt x="2727614" y="2563091"/>
                  <a:pt x="2718955" y="2563091"/>
                </a:cubicBezTo>
                <a:lnTo>
                  <a:pt x="2718955" y="2537114"/>
                </a:lnTo>
                <a:cubicBezTo>
                  <a:pt x="2727614" y="2537114"/>
                  <a:pt x="2736273" y="2528455"/>
                  <a:pt x="2744932" y="2519796"/>
                </a:cubicBezTo>
                <a:lnTo>
                  <a:pt x="2744932" y="2493818"/>
                </a:lnTo>
                <a:cubicBezTo>
                  <a:pt x="2736273" y="2485159"/>
                  <a:pt x="2744932" y="2485159"/>
                  <a:pt x="2718955" y="2485159"/>
                </a:cubicBezTo>
                <a:cubicBezTo>
                  <a:pt x="2701637" y="2485159"/>
                  <a:pt x="2701637" y="2511136"/>
                  <a:pt x="2692978" y="2528455"/>
                </a:cubicBezTo>
                <a:cubicBezTo>
                  <a:pt x="2684318" y="2528455"/>
                  <a:pt x="2675659" y="2511136"/>
                  <a:pt x="2667000" y="2493818"/>
                </a:cubicBezTo>
                <a:cubicBezTo>
                  <a:pt x="2641023" y="2493818"/>
                  <a:pt x="2623705" y="2476500"/>
                  <a:pt x="2623705" y="2467841"/>
                </a:cubicBezTo>
                <a:cubicBezTo>
                  <a:pt x="2615046" y="2476500"/>
                  <a:pt x="2606387" y="2467841"/>
                  <a:pt x="2597728" y="2476500"/>
                </a:cubicBezTo>
                <a:cubicBezTo>
                  <a:pt x="2632364" y="2519796"/>
                  <a:pt x="2658341" y="2571750"/>
                  <a:pt x="2701637" y="2597727"/>
                </a:cubicBezTo>
                <a:cubicBezTo>
                  <a:pt x="2718955" y="2615046"/>
                  <a:pt x="2762250" y="2606386"/>
                  <a:pt x="2796887" y="2623705"/>
                </a:cubicBezTo>
                <a:cubicBezTo>
                  <a:pt x="2822864" y="2632364"/>
                  <a:pt x="2857500" y="2675659"/>
                  <a:pt x="2883478" y="2701636"/>
                </a:cubicBezTo>
                <a:cubicBezTo>
                  <a:pt x="2796887" y="2649682"/>
                  <a:pt x="2701637" y="2649682"/>
                  <a:pt x="2623705" y="2545773"/>
                </a:cubicBezTo>
                <a:lnTo>
                  <a:pt x="2615046" y="2545773"/>
                </a:lnTo>
                <a:cubicBezTo>
                  <a:pt x="2632364" y="2580409"/>
                  <a:pt x="2649682" y="2615046"/>
                  <a:pt x="2675659" y="2641023"/>
                </a:cubicBezTo>
                <a:cubicBezTo>
                  <a:pt x="2632364" y="2623705"/>
                  <a:pt x="2589068" y="2589068"/>
                  <a:pt x="2545773" y="2554432"/>
                </a:cubicBezTo>
                <a:cubicBezTo>
                  <a:pt x="2476500" y="2433205"/>
                  <a:pt x="2363932" y="2381250"/>
                  <a:pt x="2363932" y="2398568"/>
                </a:cubicBezTo>
                <a:cubicBezTo>
                  <a:pt x="2363932" y="2424546"/>
                  <a:pt x="2476500" y="2528455"/>
                  <a:pt x="2528455" y="2589068"/>
                </a:cubicBezTo>
                <a:lnTo>
                  <a:pt x="2225387" y="2311977"/>
                </a:lnTo>
                <a:cubicBezTo>
                  <a:pt x="2234046" y="2303318"/>
                  <a:pt x="2251364" y="2294659"/>
                  <a:pt x="2251364" y="2277341"/>
                </a:cubicBezTo>
                <a:cubicBezTo>
                  <a:pt x="2260023" y="2277341"/>
                  <a:pt x="2277341" y="2294659"/>
                  <a:pt x="2286000" y="2294659"/>
                </a:cubicBezTo>
                <a:cubicBezTo>
                  <a:pt x="2286000" y="2294659"/>
                  <a:pt x="2294659" y="2294659"/>
                  <a:pt x="2303318" y="2286000"/>
                </a:cubicBezTo>
                <a:cubicBezTo>
                  <a:pt x="2268682" y="2260023"/>
                  <a:pt x="2225387" y="2242705"/>
                  <a:pt x="2199409" y="2216727"/>
                </a:cubicBezTo>
                <a:cubicBezTo>
                  <a:pt x="2208068" y="2216727"/>
                  <a:pt x="2225387" y="2225386"/>
                  <a:pt x="2234046" y="2234046"/>
                </a:cubicBezTo>
                <a:cubicBezTo>
                  <a:pt x="2234046" y="2234046"/>
                  <a:pt x="2242705" y="2234046"/>
                  <a:pt x="2242705" y="2216727"/>
                </a:cubicBezTo>
                <a:cubicBezTo>
                  <a:pt x="2242705" y="2190750"/>
                  <a:pt x="2216728" y="2182091"/>
                  <a:pt x="2199409" y="2164773"/>
                </a:cubicBezTo>
                <a:lnTo>
                  <a:pt x="2164773" y="2164773"/>
                </a:lnTo>
                <a:cubicBezTo>
                  <a:pt x="2156114" y="2182091"/>
                  <a:pt x="2164773" y="2208068"/>
                  <a:pt x="2164773" y="2225386"/>
                </a:cubicBezTo>
                <a:cubicBezTo>
                  <a:pt x="2156114" y="2234046"/>
                  <a:pt x="2164773" y="2234046"/>
                  <a:pt x="2138796" y="2234046"/>
                </a:cubicBezTo>
                <a:cubicBezTo>
                  <a:pt x="2121478" y="2234046"/>
                  <a:pt x="2095500" y="2199409"/>
                  <a:pt x="2078182" y="2190750"/>
                </a:cubicBezTo>
                <a:cubicBezTo>
                  <a:pt x="2069523" y="2190750"/>
                  <a:pt x="2060864" y="2190750"/>
                  <a:pt x="2052205" y="2199409"/>
                </a:cubicBezTo>
                <a:cubicBezTo>
                  <a:pt x="2078182" y="2234046"/>
                  <a:pt x="2121478" y="2268682"/>
                  <a:pt x="2164773" y="2303318"/>
                </a:cubicBezTo>
                <a:lnTo>
                  <a:pt x="2164773" y="2329296"/>
                </a:lnTo>
                <a:cubicBezTo>
                  <a:pt x="2121478" y="2286000"/>
                  <a:pt x="2017568" y="2190750"/>
                  <a:pt x="2000250" y="2190750"/>
                </a:cubicBezTo>
                <a:cubicBezTo>
                  <a:pt x="1974273" y="2190750"/>
                  <a:pt x="1965614" y="2190750"/>
                  <a:pt x="1965614" y="2216727"/>
                </a:cubicBezTo>
                <a:cubicBezTo>
                  <a:pt x="1965614" y="2234046"/>
                  <a:pt x="1991591" y="2260023"/>
                  <a:pt x="2000250" y="2277341"/>
                </a:cubicBezTo>
                <a:cubicBezTo>
                  <a:pt x="1991591" y="2286000"/>
                  <a:pt x="2000250" y="2286000"/>
                  <a:pt x="1974273" y="2286000"/>
                </a:cubicBezTo>
                <a:cubicBezTo>
                  <a:pt x="1956955" y="2286000"/>
                  <a:pt x="1861705" y="2190750"/>
                  <a:pt x="1827068" y="2190750"/>
                </a:cubicBezTo>
                <a:cubicBezTo>
                  <a:pt x="1801091" y="2190750"/>
                  <a:pt x="1801091" y="2190750"/>
                  <a:pt x="1792432" y="2199409"/>
                </a:cubicBezTo>
                <a:cubicBezTo>
                  <a:pt x="1835727" y="2260023"/>
                  <a:pt x="1896341" y="2329296"/>
                  <a:pt x="1956955" y="2389909"/>
                </a:cubicBezTo>
                <a:cubicBezTo>
                  <a:pt x="1982932" y="2372591"/>
                  <a:pt x="2060864" y="2389909"/>
                  <a:pt x="2095500" y="2433205"/>
                </a:cubicBezTo>
                <a:cubicBezTo>
                  <a:pt x="2156114" y="2528455"/>
                  <a:pt x="2303318" y="2641023"/>
                  <a:pt x="2407228" y="2692977"/>
                </a:cubicBezTo>
                <a:cubicBezTo>
                  <a:pt x="2277341" y="2684318"/>
                  <a:pt x="2138796" y="2476500"/>
                  <a:pt x="2008909" y="2398568"/>
                </a:cubicBezTo>
                <a:lnTo>
                  <a:pt x="1974273" y="2407227"/>
                </a:lnTo>
                <a:cubicBezTo>
                  <a:pt x="2000250" y="2441864"/>
                  <a:pt x="2008909" y="2476500"/>
                  <a:pt x="2034887" y="2511136"/>
                </a:cubicBezTo>
                <a:cubicBezTo>
                  <a:pt x="2060864" y="2545773"/>
                  <a:pt x="2112818" y="2571750"/>
                  <a:pt x="2138796" y="2597727"/>
                </a:cubicBezTo>
                <a:cubicBezTo>
                  <a:pt x="2095500" y="2589068"/>
                  <a:pt x="2008909" y="2485159"/>
                  <a:pt x="1982932" y="2459182"/>
                </a:cubicBezTo>
                <a:cubicBezTo>
                  <a:pt x="1948296" y="2407227"/>
                  <a:pt x="1870364" y="2346614"/>
                  <a:pt x="1827068" y="2303318"/>
                </a:cubicBezTo>
                <a:cubicBezTo>
                  <a:pt x="1801091" y="2286000"/>
                  <a:pt x="1783773" y="2242705"/>
                  <a:pt x="1749137" y="2216727"/>
                </a:cubicBezTo>
                <a:cubicBezTo>
                  <a:pt x="1688523" y="2182091"/>
                  <a:pt x="1627909" y="2173432"/>
                  <a:pt x="1567296" y="2147455"/>
                </a:cubicBezTo>
                <a:cubicBezTo>
                  <a:pt x="1558637" y="2156114"/>
                  <a:pt x="1549977" y="2147455"/>
                  <a:pt x="1549977" y="2173432"/>
                </a:cubicBezTo>
                <a:cubicBezTo>
                  <a:pt x="1549977" y="2190750"/>
                  <a:pt x="1610591" y="2260023"/>
                  <a:pt x="1653887" y="2303318"/>
                </a:cubicBezTo>
                <a:cubicBezTo>
                  <a:pt x="1610591" y="2277341"/>
                  <a:pt x="1558637" y="2225386"/>
                  <a:pt x="1506682" y="2182091"/>
                </a:cubicBezTo>
                <a:cubicBezTo>
                  <a:pt x="1506682" y="2182091"/>
                  <a:pt x="1498023" y="2182091"/>
                  <a:pt x="1489364" y="2190750"/>
                </a:cubicBezTo>
                <a:cubicBezTo>
                  <a:pt x="1532659" y="2199409"/>
                  <a:pt x="1541318" y="2260023"/>
                  <a:pt x="1558637" y="2303318"/>
                </a:cubicBezTo>
                <a:cubicBezTo>
                  <a:pt x="1575955" y="2337955"/>
                  <a:pt x="1619250" y="2398568"/>
                  <a:pt x="1653887" y="2450523"/>
                </a:cubicBezTo>
                <a:cubicBezTo>
                  <a:pt x="1627909" y="2424546"/>
                  <a:pt x="1584614" y="2398568"/>
                  <a:pt x="1567296" y="2381250"/>
                </a:cubicBezTo>
                <a:cubicBezTo>
                  <a:pt x="1532659" y="2355273"/>
                  <a:pt x="1515341" y="2320636"/>
                  <a:pt x="1489364" y="2294659"/>
                </a:cubicBezTo>
                <a:cubicBezTo>
                  <a:pt x="1480705" y="2311977"/>
                  <a:pt x="1489364" y="2337955"/>
                  <a:pt x="1480705" y="2355273"/>
                </a:cubicBezTo>
                <a:cubicBezTo>
                  <a:pt x="1472046" y="2346614"/>
                  <a:pt x="1472046" y="2329296"/>
                  <a:pt x="1446068" y="2329296"/>
                </a:cubicBezTo>
                <a:cubicBezTo>
                  <a:pt x="1428750" y="2329296"/>
                  <a:pt x="1446068" y="2346614"/>
                  <a:pt x="1428750" y="2346614"/>
                </a:cubicBezTo>
                <a:cubicBezTo>
                  <a:pt x="1402773" y="2346614"/>
                  <a:pt x="1368137" y="2329296"/>
                  <a:pt x="1333500" y="2311977"/>
                </a:cubicBezTo>
                <a:cubicBezTo>
                  <a:pt x="1350818" y="2268682"/>
                  <a:pt x="1368137" y="2225386"/>
                  <a:pt x="1385455" y="2173432"/>
                </a:cubicBezTo>
                <a:lnTo>
                  <a:pt x="1385455" y="2164773"/>
                </a:lnTo>
                <a:cubicBezTo>
                  <a:pt x="1342159" y="2199409"/>
                  <a:pt x="1290205" y="2251364"/>
                  <a:pt x="1238250" y="2303318"/>
                </a:cubicBezTo>
                <a:cubicBezTo>
                  <a:pt x="1255568" y="2329296"/>
                  <a:pt x="1290205" y="2337955"/>
                  <a:pt x="1316182" y="2363932"/>
                </a:cubicBezTo>
                <a:cubicBezTo>
                  <a:pt x="1333500" y="2372591"/>
                  <a:pt x="1350818" y="2363932"/>
                  <a:pt x="1368137" y="2372591"/>
                </a:cubicBezTo>
                <a:cubicBezTo>
                  <a:pt x="1385455" y="2372591"/>
                  <a:pt x="1402773" y="2415886"/>
                  <a:pt x="1420091" y="2415886"/>
                </a:cubicBezTo>
                <a:cubicBezTo>
                  <a:pt x="1446068" y="2415886"/>
                  <a:pt x="1428750" y="2398568"/>
                  <a:pt x="1446068" y="2398568"/>
                </a:cubicBezTo>
                <a:cubicBezTo>
                  <a:pt x="1472046" y="2398568"/>
                  <a:pt x="1506682" y="2415886"/>
                  <a:pt x="1524000" y="2433205"/>
                </a:cubicBezTo>
                <a:cubicBezTo>
                  <a:pt x="1575955" y="2450523"/>
                  <a:pt x="1593273" y="2424546"/>
                  <a:pt x="1627909" y="2485159"/>
                </a:cubicBezTo>
                <a:cubicBezTo>
                  <a:pt x="1636568" y="2493818"/>
                  <a:pt x="1653887" y="2493818"/>
                  <a:pt x="1662546" y="2493818"/>
                </a:cubicBezTo>
                <a:cubicBezTo>
                  <a:pt x="1723159" y="2537114"/>
                  <a:pt x="1714500" y="2563091"/>
                  <a:pt x="1714500" y="2606386"/>
                </a:cubicBezTo>
                <a:cubicBezTo>
                  <a:pt x="1714500" y="2641023"/>
                  <a:pt x="1705841" y="2641023"/>
                  <a:pt x="1679864" y="2701636"/>
                </a:cubicBezTo>
                <a:cubicBezTo>
                  <a:pt x="1671205" y="2710296"/>
                  <a:pt x="1671205" y="2744932"/>
                  <a:pt x="1653887" y="2770909"/>
                </a:cubicBezTo>
                <a:cubicBezTo>
                  <a:pt x="1645227" y="2788227"/>
                  <a:pt x="1610591" y="2779568"/>
                  <a:pt x="1601932" y="2805546"/>
                </a:cubicBezTo>
                <a:cubicBezTo>
                  <a:pt x="1593273" y="2814205"/>
                  <a:pt x="1575955" y="2883477"/>
                  <a:pt x="1558637" y="2883477"/>
                </a:cubicBezTo>
                <a:cubicBezTo>
                  <a:pt x="1532659" y="2883477"/>
                  <a:pt x="1558637" y="2866159"/>
                  <a:pt x="1532659" y="2866159"/>
                </a:cubicBezTo>
                <a:cubicBezTo>
                  <a:pt x="1498023" y="2866159"/>
                  <a:pt x="1489364" y="2978727"/>
                  <a:pt x="1446068" y="2978727"/>
                </a:cubicBezTo>
                <a:cubicBezTo>
                  <a:pt x="1420091" y="2978727"/>
                  <a:pt x="1446068" y="2961409"/>
                  <a:pt x="1428750" y="2961409"/>
                </a:cubicBezTo>
                <a:cubicBezTo>
                  <a:pt x="1350818" y="2961409"/>
                  <a:pt x="1394114" y="3056659"/>
                  <a:pt x="1324841" y="3056659"/>
                </a:cubicBezTo>
                <a:cubicBezTo>
                  <a:pt x="1307523" y="3056659"/>
                  <a:pt x="1333500" y="3039341"/>
                  <a:pt x="1307523" y="3039341"/>
                </a:cubicBezTo>
                <a:cubicBezTo>
                  <a:pt x="1290205" y="3039341"/>
                  <a:pt x="1220932" y="3134591"/>
                  <a:pt x="1203614" y="3134591"/>
                </a:cubicBezTo>
                <a:cubicBezTo>
                  <a:pt x="1177637" y="3134591"/>
                  <a:pt x="1203614" y="3117273"/>
                  <a:pt x="1177637" y="3117273"/>
                </a:cubicBezTo>
                <a:cubicBezTo>
                  <a:pt x="1151659" y="3117273"/>
                  <a:pt x="1125682" y="3203864"/>
                  <a:pt x="1039091" y="3203864"/>
                </a:cubicBezTo>
                <a:cubicBezTo>
                  <a:pt x="1004455" y="3238500"/>
                  <a:pt x="969818" y="3290455"/>
                  <a:pt x="943841" y="3290455"/>
                </a:cubicBezTo>
                <a:cubicBezTo>
                  <a:pt x="926523" y="3290455"/>
                  <a:pt x="943841" y="3264477"/>
                  <a:pt x="926523" y="3264477"/>
                </a:cubicBezTo>
                <a:cubicBezTo>
                  <a:pt x="900546" y="3264477"/>
                  <a:pt x="900546" y="3273136"/>
                  <a:pt x="857250" y="3281796"/>
                </a:cubicBezTo>
                <a:cubicBezTo>
                  <a:pt x="917864" y="3221182"/>
                  <a:pt x="900546" y="3238500"/>
                  <a:pt x="900546" y="3221182"/>
                </a:cubicBezTo>
                <a:cubicBezTo>
                  <a:pt x="900546" y="3195205"/>
                  <a:pt x="926523" y="3203864"/>
                  <a:pt x="935182" y="3186546"/>
                </a:cubicBezTo>
                <a:cubicBezTo>
                  <a:pt x="943841" y="3186546"/>
                  <a:pt x="961159" y="3195205"/>
                  <a:pt x="969818" y="3186546"/>
                </a:cubicBezTo>
                <a:cubicBezTo>
                  <a:pt x="969818" y="3177886"/>
                  <a:pt x="1021773" y="3169227"/>
                  <a:pt x="1030432" y="3134591"/>
                </a:cubicBezTo>
                <a:lnTo>
                  <a:pt x="476250" y="3125932"/>
                </a:lnTo>
                <a:cubicBezTo>
                  <a:pt x="450273" y="3143250"/>
                  <a:pt x="415636" y="3160568"/>
                  <a:pt x="381000" y="3177886"/>
                </a:cubicBezTo>
                <a:cubicBezTo>
                  <a:pt x="415636" y="3134591"/>
                  <a:pt x="502227" y="3099955"/>
                  <a:pt x="571500" y="3073977"/>
                </a:cubicBezTo>
                <a:cubicBezTo>
                  <a:pt x="632114" y="3048000"/>
                  <a:pt x="1091046" y="2952750"/>
                  <a:pt x="1091046" y="2710296"/>
                </a:cubicBezTo>
                <a:cubicBezTo>
                  <a:pt x="1091046" y="2692977"/>
                  <a:pt x="1091046" y="2667000"/>
                  <a:pt x="1082387" y="2649682"/>
                </a:cubicBezTo>
                <a:cubicBezTo>
                  <a:pt x="969818" y="2727614"/>
                  <a:pt x="857250" y="2788227"/>
                  <a:pt x="744682" y="2831523"/>
                </a:cubicBezTo>
                <a:cubicBezTo>
                  <a:pt x="536864" y="2918114"/>
                  <a:pt x="251114" y="2944091"/>
                  <a:pt x="77932" y="3177886"/>
                </a:cubicBezTo>
                <a:cubicBezTo>
                  <a:pt x="69273" y="3177886"/>
                  <a:pt x="60614" y="3195205"/>
                  <a:pt x="51955" y="3203864"/>
                </a:cubicBezTo>
                <a:cubicBezTo>
                  <a:pt x="69273" y="3151909"/>
                  <a:pt x="181841" y="3056659"/>
                  <a:pt x="242455" y="3022023"/>
                </a:cubicBezTo>
                <a:lnTo>
                  <a:pt x="225136" y="3004705"/>
                </a:lnTo>
                <a:cubicBezTo>
                  <a:pt x="233795" y="3013364"/>
                  <a:pt x="225136" y="3022023"/>
                  <a:pt x="242455" y="3022023"/>
                </a:cubicBezTo>
                <a:cubicBezTo>
                  <a:pt x="268432" y="3022023"/>
                  <a:pt x="320386" y="2970068"/>
                  <a:pt x="372341" y="2952750"/>
                </a:cubicBezTo>
                <a:cubicBezTo>
                  <a:pt x="424295" y="2926773"/>
                  <a:pt x="1082387" y="2770909"/>
                  <a:pt x="1082387" y="2580409"/>
                </a:cubicBezTo>
                <a:cubicBezTo>
                  <a:pt x="1082387" y="2563091"/>
                  <a:pt x="1065068" y="2528455"/>
                  <a:pt x="1047750" y="2502477"/>
                </a:cubicBezTo>
                <a:cubicBezTo>
                  <a:pt x="1047750" y="2502477"/>
                  <a:pt x="1030432" y="2519796"/>
                  <a:pt x="1030432" y="2493818"/>
                </a:cubicBezTo>
                <a:cubicBezTo>
                  <a:pt x="1030432" y="2519796"/>
                  <a:pt x="1056409" y="2554432"/>
                  <a:pt x="1056409" y="2571750"/>
                </a:cubicBezTo>
                <a:cubicBezTo>
                  <a:pt x="1056409" y="2684318"/>
                  <a:pt x="865909" y="2736273"/>
                  <a:pt x="805296" y="2762250"/>
                </a:cubicBezTo>
                <a:cubicBezTo>
                  <a:pt x="666750" y="2814205"/>
                  <a:pt x="510886" y="2857500"/>
                  <a:pt x="372341" y="2909455"/>
                </a:cubicBezTo>
                <a:cubicBezTo>
                  <a:pt x="268432" y="2944091"/>
                  <a:pt x="155864" y="3013364"/>
                  <a:pt x="69273" y="3099955"/>
                </a:cubicBezTo>
                <a:lnTo>
                  <a:pt x="0" y="3169227"/>
                </a:lnTo>
                <a:cubicBezTo>
                  <a:pt x="164523" y="2952750"/>
                  <a:pt x="424295" y="2883477"/>
                  <a:pt x="614796" y="2822864"/>
                </a:cubicBezTo>
                <a:cubicBezTo>
                  <a:pt x="727364" y="2788227"/>
                  <a:pt x="891886" y="2727614"/>
                  <a:pt x="1013114" y="2649682"/>
                </a:cubicBezTo>
                <a:cubicBezTo>
                  <a:pt x="961159" y="2589068"/>
                  <a:pt x="848591" y="2476500"/>
                  <a:pt x="848591" y="2459182"/>
                </a:cubicBezTo>
                <a:lnTo>
                  <a:pt x="848591" y="2242705"/>
                </a:lnTo>
                <a:cubicBezTo>
                  <a:pt x="857250" y="2216727"/>
                  <a:pt x="874568" y="2190750"/>
                  <a:pt x="874568" y="2173432"/>
                </a:cubicBezTo>
                <a:cubicBezTo>
                  <a:pt x="874568" y="2147455"/>
                  <a:pt x="917864" y="2121477"/>
                  <a:pt x="935182" y="2112818"/>
                </a:cubicBezTo>
                <a:cubicBezTo>
                  <a:pt x="1047750" y="2008909"/>
                  <a:pt x="1177637" y="1956955"/>
                  <a:pt x="1298864" y="1905000"/>
                </a:cubicBezTo>
                <a:lnTo>
                  <a:pt x="1298864" y="1645227"/>
                </a:lnTo>
                <a:cubicBezTo>
                  <a:pt x="1307523" y="1645227"/>
                  <a:pt x="1298864" y="1636568"/>
                  <a:pt x="1324841" y="1636568"/>
                </a:cubicBezTo>
                <a:cubicBezTo>
                  <a:pt x="1342159" y="1636568"/>
                  <a:pt x="1333500" y="1653886"/>
                  <a:pt x="1342159" y="1662546"/>
                </a:cubicBezTo>
                <a:cubicBezTo>
                  <a:pt x="1359477" y="1653886"/>
                  <a:pt x="1368137" y="1627909"/>
                  <a:pt x="1385455" y="1627909"/>
                </a:cubicBezTo>
                <a:cubicBezTo>
                  <a:pt x="1411432" y="1627909"/>
                  <a:pt x="1402773" y="1645227"/>
                  <a:pt x="1420091" y="1645227"/>
                </a:cubicBezTo>
                <a:cubicBezTo>
                  <a:pt x="1446068" y="1645227"/>
                  <a:pt x="1454727" y="1619250"/>
                  <a:pt x="1480705" y="1610591"/>
                </a:cubicBezTo>
                <a:cubicBezTo>
                  <a:pt x="1480705" y="1619250"/>
                  <a:pt x="1480705" y="1627909"/>
                  <a:pt x="1489364" y="1636568"/>
                </a:cubicBezTo>
                <a:cubicBezTo>
                  <a:pt x="1506682" y="1636568"/>
                  <a:pt x="1515341" y="1619250"/>
                  <a:pt x="1524000" y="1601932"/>
                </a:cubicBezTo>
                <a:lnTo>
                  <a:pt x="1549977" y="1601932"/>
                </a:lnTo>
                <a:cubicBezTo>
                  <a:pt x="1549977" y="1610591"/>
                  <a:pt x="1549977" y="1619250"/>
                  <a:pt x="1558637" y="1627909"/>
                </a:cubicBezTo>
                <a:cubicBezTo>
                  <a:pt x="1584614" y="1619250"/>
                  <a:pt x="1601932" y="1593273"/>
                  <a:pt x="1619250" y="1593273"/>
                </a:cubicBezTo>
                <a:cubicBezTo>
                  <a:pt x="1636568" y="1593273"/>
                  <a:pt x="1679864" y="1593273"/>
                  <a:pt x="1688523" y="1627909"/>
                </a:cubicBezTo>
                <a:cubicBezTo>
                  <a:pt x="1688523" y="1627909"/>
                  <a:pt x="1697182" y="1619250"/>
                  <a:pt x="1697182" y="1610591"/>
                </a:cubicBezTo>
                <a:lnTo>
                  <a:pt x="1731818" y="1610591"/>
                </a:lnTo>
                <a:cubicBezTo>
                  <a:pt x="1740477" y="1619250"/>
                  <a:pt x="1740477" y="1645227"/>
                  <a:pt x="1757796" y="1645227"/>
                </a:cubicBezTo>
                <a:cubicBezTo>
                  <a:pt x="1783773" y="1645227"/>
                  <a:pt x="1757796" y="1627909"/>
                  <a:pt x="1775114" y="1627909"/>
                </a:cubicBezTo>
                <a:cubicBezTo>
                  <a:pt x="1801091" y="1627909"/>
                  <a:pt x="1809750" y="1662546"/>
                  <a:pt x="1835727" y="1662546"/>
                </a:cubicBezTo>
                <a:cubicBezTo>
                  <a:pt x="1853046" y="1662546"/>
                  <a:pt x="1827068" y="1645227"/>
                  <a:pt x="1844387" y="1645227"/>
                </a:cubicBezTo>
                <a:cubicBezTo>
                  <a:pt x="1870364" y="1645227"/>
                  <a:pt x="1861705" y="1653886"/>
                  <a:pt x="1879023" y="1653886"/>
                </a:cubicBezTo>
                <a:cubicBezTo>
                  <a:pt x="1879023" y="1714500"/>
                  <a:pt x="1887682" y="1783773"/>
                  <a:pt x="1896341" y="1844386"/>
                </a:cubicBezTo>
                <a:lnTo>
                  <a:pt x="1913659" y="1827068"/>
                </a:lnTo>
                <a:cubicBezTo>
                  <a:pt x="1922318" y="1835727"/>
                  <a:pt x="1922318" y="1853046"/>
                  <a:pt x="1948296" y="1853046"/>
                </a:cubicBezTo>
                <a:cubicBezTo>
                  <a:pt x="1965614" y="1853046"/>
                  <a:pt x="1948296" y="1835727"/>
                  <a:pt x="1974273" y="1835727"/>
                </a:cubicBezTo>
                <a:cubicBezTo>
                  <a:pt x="1991591" y="1835727"/>
                  <a:pt x="1991591" y="1844386"/>
                  <a:pt x="2000250" y="1844386"/>
                </a:cubicBezTo>
                <a:cubicBezTo>
                  <a:pt x="2008909" y="1853046"/>
                  <a:pt x="2026227" y="1844386"/>
                  <a:pt x="2043546" y="1844386"/>
                </a:cubicBezTo>
                <a:cubicBezTo>
                  <a:pt x="2052205" y="1853046"/>
                  <a:pt x="2052205" y="1861705"/>
                  <a:pt x="2060864" y="1861705"/>
                </a:cubicBezTo>
                <a:cubicBezTo>
                  <a:pt x="2147455" y="1879023"/>
                  <a:pt x="2294659" y="1913659"/>
                  <a:pt x="2372591" y="1991591"/>
                </a:cubicBezTo>
                <a:cubicBezTo>
                  <a:pt x="2372591" y="1991591"/>
                  <a:pt x="2381250" y="2000250"/>
                  <a:pt x="2389909" y="1991591"/>
                </a:cubicBezTo>
                <a:cubicBezTo>
                  <a:pt x="2424546" y="2034886"/>
                  <a:pt x="2459182" y="2069523"/>
                  <a:pt x="2502478" y="2095500"/>
                </a:cubicBezTo>
                <a:cubicBezTo>
                  <a:pt x="2545773" y="2130136"/>
                  <a:pt x="2580409" y="2138796"/>
                  <a:pt x="2632364" y="2190750"/>
                </a:cubicBezTo>
                <a:cubicBezTo>
                  <a:pt x="2667000" y="2216727"/>
                  <a:pt x="2718955" y="2260023"/>
                  <a:pt x="2779568" y="2277341"/>
                </a:cubicBezTo>
                <a:cubicBezTo>
                  <a:pt x="2796887" y="2286000"/>
                  <a:pt x="2822864" y="2277341"/>
                  <a:pt x="2848841" y="2286000"/>
                </a:cubicBezTo>
                <a:cubicBezTo>
                  <a:pt x="2874819" y="2294659"/>
                  <a:pt x="2909455" y="2311977"/>
                  <a:pt x="2935432" y="2329296"/>
                </a:cubicBezTo>
                <a:cubicBezTo>
                  <a:pt x="2944091" y="2320636"/>
                  <a:pt x="2952750" y="2320636"/>
                  <a:pt x="2961409" y="2311977"/>
                </a:cubicBezTo>
                <a:cubicBezTo>
                  <a:pt x="2892137" y="2251364"/>
                  <a:pt x="2926773" y="2182091"/>
                  <a:pt x="2909455" y="2112818"/>
                </a:cubicBezTo>
                <a:cubicBezTo>
                  <a:pt x="2900796" y="2121477"/>
                  <a:pt x="2900796" y="2147455"/>
                  <a:pt x="2900796" y="2147455"/>
                </a:cubicBezTo>
                <a:cubicBezTo>
                  <a:pt x="2883478" y="2147455"/>
                  <a:pt x="2866159" y="2147455"/>
                  <a:pt x="2857500" y="2164773"/>
                </a:cubicBezTo>
                <a:cubicBezTo>
                  <a:pt x="2892137" y="2190750"/>
                  <a:pt x="2883478" y="2147455"/>
                  <a:pt x="2900796" y="2190750"/>
                </a:cubicBezTo>
                <a:lnTo>
                  <a:pt x="2883478" y="2173432"/>
                </a:lnTo>
                <a:cubicBezTo>
                  <a:pt x="2883478" y="2199409"/>
                  <a:pt x="2892137" y="2208068"/>
                  <a:pt x="2883478" y="2216727"/>
                </a:cubicBezTo>
                <a:cubicBezTo>
                  <a:pt x="2874819" y="2225386"/>
                  <a:pt x="2874819" y="2234046"/>
                  <a:pt x="2874819" y="2242705"/>
                </a:cubicBezTo>
                <a:cubicBezTo>
                  <a:pt x="2883478" y="2251364"/>
                  <a:pt x="2900796" y="2242705"/>
                  <a:pt x="2909455" y="2242705"/>
                </a:cubicBezTo>
                <a:lnTo>
                  <a:pt x="2909455" y="2286000"/>
                </a:lnTo>
                <a:cubicBezTo>
                  <a:pt x="2892137" y="2268682"/>
                  <a:pt x="2874819" y="2268682"/>
                  <a:pt x="2866159" y="2251364"/>
                </a:cubicBezTo>
                <a:cubicBezTo>
                  <a:pt x="2866159" y="2251364"/>
                  <a:pt x="2857500" y="2260023"/>
                  <a:pt x="2857500" y="2268682"/>
                </a:cubicBezTo>
                <a:cubicBezTo>
                  <a:pt x="2831523" y="2260023"/>
                  <a:pt x="2814205" y="2242705"/>
                  <a:pt x="2788228" y="2225386"/>
                </a:cubicBezTo>
                <a:cubicBezTo>
                  <a:pt x="2805546" y="2216727"/>
                  <a:pt x="2814205" y="2190750"/>
                  <a:pt x="2822864" y="2164773"/>
                </a:cubicBezTo>
                <a:cubicBezTo>
                  <a:pt x="2831523" y="2173432"/>
                  <a:pt x="2831523" y="2173432"/>
                  <a:pt x="2848841" y="2164773"/>
                </a:cubicBezTo>
                <a:cubicBezTo>
                  <a:pt x="2840182" y="2156114"/>
                  <a:pt x="2840182" y="2138796"/>
                  <a:pt x="2831523" y="2130136"/>
                </a:cubicBezTo>
                <a:cubicBezTo>
                  <a:pt x="2822864" y="2147455"/>
                  <a:pt x="2796887" y="2164773"/>
                  <a:pt x="2788228" y="2190750"/>
                </a:cubicBezTo>
                <a:cubicBezTo>
                  <a:pt x="2779568" y="2190750"/>
                  <a:pt x="2779568" y="2173432"/>
                  <a:pt x="2770909" y="2156114"/>
                </a:cubicBezTo>
                <a:cubicBezTo>
                  <a:pt x="2762250" y="2164773"/>
                  <a:pt x="2744932" y="2182091"/>
                  <a:pt x="2727614" y="2190750"/>
                </a:cubicBezTo>
                <a:cubicBezTo>
                  <a:pt x="2744932" y="2147455"/>
                  <a:pt x="2770909" y="2130136"/>
                  <a:pt x="2796887" y="2095500"/>
                </a:cubicBezTo>
                <a:cubicBezTo>
                  <a:pt x="2796887" y="2095500"/>
                  <a:pt x="2796887" y="2104159"/>
                  <a:pt x="2805546" y="2112818"/>
                </a:cubicBezTo>
                <a:cubicBezTo>
                  <a:pt x="2822864" y="2104159"/>
                  <a:pt x="2822864" y="2078182"/>
                  <a:pt x="2840182" y="2060864"/>
                </a:cubicBezTo>
                <a:cubicBezTo>
                  <a:pt x="2848841" y="2069523"/>
                  <a:pt x="2857500" y="2078182"/>
                  <a:pt x="2848841" y="2086841"/>
                </a:cubicBezTo>
                <a:cubicBezTo>
                  <a:pt x="2857500" y="2095500"/>
                  <a:pt x="2857500" y="2086841"/>
                  <a:pt x="2874819" y="2086841"/>
                </a:cubicBezTo>
                <a:cubicBezTo>
                  <a:pt x="2900796" y="2086841"/>
                  <a:pt x="2892137" y="2112818"/>
                  <a:pt x="2900796" y="2121477"/>
                </a:cubicBezTo>
                <a:cubicBezTo>
                  <a:pt x="2883478" y="1974273"/>
                  <a:pt x="3030682" y="1896341"/>
                  <a:pt x="3160569" y="1809750"/>
                </a:cubicBezTo>
                <a:lnTo>
                  <a:pt x="3160569" y="1610591"/>
                </a:lnTo>
                <a:cubicBezTo>
                  <a:pt x="3195205" y="1610591"/>
                  <a:pt x="3238500" y="1610591"/>
                  <a:pt x="3290455" y="1584614"/>
                </a:cubicBezTo>
                <a:lnTo>
                  <a:pt x="3307773" y="1601932"/>
                </a:lnTo>
                <a:cubicBezTo>
                  <a:pt x="3316432" y="1584614"/>
                  <a:pt x="3325091" y="1575955"/>
                  <a:pt x="3342409" y="1575955"/>
                </a:cubicBezTo>
                <a:cubicBezTo>
                  <a:pt x="3368387" y="1575955"/>
                  <a:pt x="3351069" y="1593273"/>
                  <a:pt x="3359728" y="1601932"/>
                </a:cubicBezTo>
                <a:cubicBezTo>
                  <a:pt x="3368387" y="1584614"/>
                  <a:pt x="3403023" y="1567296"/>
                  <a:pt x="3420341" y="1567296"/>
                </a:cubicBezTo>
                <a:cubicBezTo>
                  <a:pt x="3446319" y="1567296"/>
                  <a:pt x="3437659" y="1575955"/>
                  <a:pt x="3463637" y="1575955"/>
                </a:cubicBezTo>
                <a:close/>
                <a:moveTo>
                  <a:pt x="3939887" y="1506682"/>
                </a:moveTo>
                <a:cubicBezTo>
                  <a:pt x="3931228" y="1515341"/>
                  <a:pt x="3913909" y="1524000"/>
                  <a:pt x="3905250" y="1532659"/>
                </a:cubicBezTo>
                <a:lnTo>
                  <a:pt x="3879273" y="1532659"/>
                </a:lnTo>
                <a:cubicBezTo>
                  <a:pt x="3887932" y="1524000"/>
                  <a:pt x="3905250" y="1515341"/>
                  <a:pt x="3913909" y="1506682"/>
                </a:cubicBezTo>
                <a:lnTo>
                  <a:pt x="3939887" y="1506682"/>
                </a:lnTo>
                <a:close/>
                <a:moveTo>
                  <a:pt x="3974523" y="1524000"/>
                </a:moveTo>
                <a:cubicBezTo>
                  <a:pt x="3974523" y="1515341"/>
                  <a:pt x="3991841" y="1498023"/>
                  <a:pt x="4000500" y="1498023"/>
                </a:cubicBezTo>
                <a:cubicBezTo>
                  <a:pt x="4000500" y="1506682"/>
                  <a:pt x="3983182" y="1515341"/>
                  <a:pt x="3974523" y="1524000"/>
                </a:cubicBezTo>
                <a:close/>
                <a:moveTo>
                  <a:pt x="3437659" y="1489364"/>
                </a:moveTo>
                <a:lnTo>
                  <a:pt x="3896591" y="1489364"/>
                </a:lnTo>
                <a:cubicBezTo>
                  <a:pt x="3887932" y="1498023"/>
                  <a:pt x="3870614" y="1506682"/>
                  <a:pt x="3861955" y="1515341"/>
                </a:cubicBezTo>
                <a:lnTo>
                  <a:pt x="3299114" y="1515341"/>
                </a:lnTo>
                <a:cubicBezTo>
                  <a:pt x="3333750" y="1498023"/>
                  <a:pt x="3385705" y="1472046"/>
                  <a:pt x="3411682" y="1472046"/>
                </a:cubicBezTo>
                <a:cubicBezTo>
                  <a:pt x="3429000" y="1472046"/>
                  <a:pt x="3411682" y="1489364"/>
                  <a:pt x="3437659" y="1489364"/>
                </a:cubicBezTo>
                <a:close/>
                <a:moveTo>
                  <a:pt x="4069773" y="1428750"/>
                </a:moveTo>
                <a:cubicBezTo>
                  <a:pt x="4061114" y="1437409"/>
                  <a:pt x="4043796" y="1446068"/>
                  <a:pt x="4035137" y="1454727"/>
                </a:cubicBezTo>
                <a:lnTo>
                  <a:pt x="4009159" y="1454727"/>
                </a:lnTo>
                <a:cubicBezTo>
                  <a:pt x="4017819" y="1446068"/>
                  <a:pt x="4035137" y="1437409"/>
                  <a:pt x="4043796" y="1428750"/>
                </a:cubicBezTo>
                <a:lnTo>
                  <a:pt x="4069773" y="1428750"/>
                </a:lnTo>
                <a:close/>
                <a:moveTo>
                  <a:pt x="4104409" y="1437409"/>
                </a:moveTo>
                <a:cubicBezTo>
                  <a:pt x="4104409" y="1428750"/>
                  <a:pt x="4113069" y="1420091"/>
                  <a:pt x="4121728" y="1428750"/>
                </a:cubicBezTo>
                <a:cubicBezTo>
                  <a:pt x="4121728" y="1428750"/>
                  <a:pt x="4113069" y="1437409"/>
                  <a:pt x="4104409" y="1437409"/>
                </a:cubicBezTo>
                <a:close/>
                <a:moveTo>
                  <a:pt x="3610841" y="1420091"/>
                </a:moveTo>
                <a:cubicBezTo>
                  <a:pt x="3740728" y="1428750"/>
                  <a:pt x="3870614" y="1428750"/>
                  <a:pt x="4000500" y="1428750"/>
                </a:cubicBezTo>
                <a:cubicBezTo>
                  <a:pt x="3922569" y="1428750"/>
                  <a:pt x="3948546" y="1454727"/>
                  <a:pt x="3922569" y="1454727"/>
                </a:cubicBezTo>
                <a:lnTo>
                  <a:pt x="3454978" y="1454727"/>
                </a:lnTo>
                <a:cubicBezTo>
                  <a:pt x="3498273" y="1446068"/>
                  <a:pt x="3558887" y="1411432"/>
                  <a:pt x="3584864" y="1411432"/>
                </a:cubicBezTo>
                <a:cubicBezTo>
                  <a:pt x="3602182" y="1411432"/>
                  <a:pt x="3602182" y="1420091"/>
                  <a:pt x="3610841" y="1420091"/>
                </a:cubicBezTo>
                <a:close/>
                <a:moveTo>
                  <a:pt x="4182341" y="1350818"/>
                </a:moveTo>
                <a:cubicBezTo>
                  <a:pt x="4173682" y="1359477"/>
                  <a:pt x="4156364" y="1376796"/>
                  <a:pt x="4130387" y="1376796"/>
                </a:cubicBezTo>
                <a:lnTo>
                  <a:pt x="4156364" y="1350818"/>
                </a:lnTo>
                <a:lnTo>
                  <a:pt x="4182341" y="1350818"/>
                </a:lnTo>
                <a:close/>
                <a:moveTo>
                  <a:pt x="4043796" y="1359477"/>
                </a:moveTo>
                <a:cubicBezTo>
                  <a:pt x="4043796" y="1359477"/>
                  <a:pt x="4026478" y="1376796"/>
                  <a:pt x="4017819" y="1394114"/>
                </a:cubicBezTo>
                <a:lnTo>
                  <a:pt x="3619500" y="1394114"/>
                </a:lnTo>
                <a:cubicBezTo>
                  <a:pt x="3645478" y="1385455"/>
                  <a:pt x="3688773" y="1350818"/>
                  <a:pt x="3706091" y="1350818"/>
                </a:cubicBezTo>
                <a:cubicBezTo>
                  <a:pt x="3732069" y="1350818"/>
                  <a:pt x="3740728" y="1359477"/>
                  <a:pt x="4043796" y="1359477"/>
                </a:cubicBezTo>
                <a:close/>
                <a:moveTo>
                  <a:pt x="4242955" y="1342159"/>
                </a:moveTo>
                <a:cubicBezTo>
                  <a:pt x="4234296" y="1350818"/>
                  <a:pt x="4225637" y="1342159"/>
                  <a:pt x="4216978" y="1350818"/>
                </a:cubicBezTo>
                <a:cubicBezTo>
                  <a:pt x="4216978" y="1350818"/>
                  <a:pt x="4216978" y="1342159"/>
                  <a:pt x="4225637" y="1333500"/>
                </a:cubicBezTo>
                <a:cubicBezTo>
                  <a:pt x="4225637" y="1333500"/>
                  <a:pt x="4234296" y="1342159"/>
                  <a:pt x="4242955" y="1342159"/>
                </a:cubicBezTo>
                <a:close/>
                <a:moveTo>
                  <a:pt x="4121728" y="1290205"/>
                </a:moveTo>
                <a:cubicBezTo>
                  <a:pt x="4113069" y="1307523"/>
                  <a:pt x="4130387" y="1316182"/>
                  <a:pt x="4139046" y="1316182"/>
                </a:cubicBezTo>
                <a:cubicBezTo>
                  <a:pt x="4130387" y="1324841"/>
                  <a:pt x="4130387" y="1333500"/>
                  <a:pt x="4104409" y="1333500"/>
                </a:cubicBezTo>
                <a:lnTo>
                  <a:pt x="3732069" y="1333500"/>
                </a:lnTo>
                <a:cubicBezTo>
                  <a:pt x="3749387" y="1324841"/>
                  <a:pt x="3775364" y="1298864"/>
                  <a:pt x="3801341" y="1290205"/>
                </a:cubicBezTo>
                <a:lnTo>
                  <a:pt x="4121728" y="1290205"/>
                </a:lnTo>
                <a:close/>
                <a:moveTo>
                  <a:pt x="4242955" y="1290205"/>
                </a:moveTo>
                <a:cubicBezTo>
                  <a:pt x="4251614" y="1281546"/>
                  <a:pt x="4268932" y="1264227"/>
                  <a:pt x="4286251" y="1255568"/>
                </a:cubicBezTo>
                <a:cubicBezTo>
                  <a:pt x="4312228" y="1246909"/>
                  <a:pt x="4260273" y="1290205"/>
                  <a:pt x="4242955" y="1290205"/>
                </a:cubicBezTo>
                <a:close/>
                <a:moveTo>
                  <a:pt x="4329546" y="1264227"/>
                </a:moveTo>
                <a:cubicBezTo>
                  <a:pt x="4329546" y="1255568"/>
                  <a:pt x="4329546" y="1246909"/>
                  <a:pt x="4346864" y="1255568"/>
                </a:cubicBezTo>
                <a:cubicBezTo>
                  <a:pt x="4346864" y="1255568"/>
                  <a:pt x="4338205" y="1264227"/>
                  <a:pt x="4329546" y="1264227"/>
                </a:cubicBezTo>
                <a:close/>
                <a:moveTo>
                  <a:pt x="4191000" y="1229591"/>
                </a:moveTo>
                <a:cubicBezTo>
                  <a:pt x="4191000" y="1238250"/>
                  <a:pt x="4199660" y="1246909"/>
                  <a:pt x="4208319" y="1246909"/>
                </a:cubicBezTo>
                <a:cubicBezTo>
                  <a:pt x="4208319" y="1246909"/>
                  <a:pt x="4208319" y="1264227"/>
                  <a:pt x="4182341" y="1264227"/>
                </a:cubicBezTo>
                <a:lnTo>
                  <a:pt x="3810000" y="1264227"/>
                </a:lnTo>
                <a:cubicBezTo>
                  <a:pt x="3818659" y="1255568"/>
                  <a:pt x="3827319" y="1238250"/>
                  <a:pt x="3835978" y="1229591"/>
                </a:cubicBezTo>
                <a:lnTo>
                  <a:pt x="4191000" y="1229591"/>
                </a:lnTo>
                <a:close/>
                <a:moveTo>
                  <a:pt x="4355523" y="1194955"/>
                </a:moveTo>
                <a:cubicBezTo>
                  <a:pt x="4364182" y="1186296"/>
                  <a:pt x="4381501" y="1168977"/>
                  <a:pt x="4390160" y="1168977"/>
                </a:cubicBezTo>
                <a:cubicBezTo>
                  <a:pt x="4381501" y="1177636"/>
                  <a:pt x="4372841" y="1194955"/>
                  <a:pt x="4355523" y="1194955"/>
                </a:cubicBezTo>
                <a:close/>
                <a:moveTo>
                  <a:pt x="4442114" y="1099705"/>
                </a:moveTo>
                <a:cubicBezTo>
                  <a:pt x="4442114" y="1099705"/>
                  <a:pt x="4433455" y="1099705"/>
                  <a:pt x="4424796" y="1091046"/>
                </a:cubicBezTo>
                <a:cubicBezTo>
                  <a:pt x="4433455" y="1082386"/>
                  <a:pt x="4442114" y="1065068"/>
                  <a:pt x="4450773" y="1065068"/>
                </a:cubicBezTo>
                <a:cubicBezTo>
                  <a:pt x="4459432" y="1065068"/>
                  <a:pt x="4450773" y="1082386"/>
                  <a:pt x="4442114" y="1099705"/>
                </a:cubicBezTo>
                <a:close/>
                <a:moveTo>
                  <a:pt x="4372841" y="1108364"/>
                </a:moveTo>
                <a:lnTo>
                  <a:pt x="4346864" y="1056409"/>
                </a:lnTo>
                <a:cubicBezTo>
                  <a:pt x="4364182" y="1073727"/>
                  <a:pt x="4372841" y="1091046"/>
                  <a:pt x="4372841" y="1108364"/>
                </a:cubicBezTo>
                <a:close/>
                <a:moveTo>
                  <a:pt x="4338205" y="1047750"/>
                </a:moveTo>
                <a:cubicBezTo>
                  <a:pt x="4329546" y="1047750"/>
                  <a:pt x="4320887" y="1039091"/>
                  <a:pt x="4312228" y="1030432"/>
                </a:cubicBezTo>
                <a:cubicBezTo>
                  <a:pt x="4320887" y="1030432"/>
                  <a:pt x="4329546" y="1039091"/>
                  <a:pt x="4338205" y="1047750"/>
                </a:cubicBezTo>
                <a:close/>
                <a:moveTo>
                  <a:pt x="3454978" y="1065068"/>
                </a:moveTo>
                <a:cubicBezTo>
                  <a:pt x="3454978" y="969818"/>
                  <a:pt x="3506932" y="1004455"/>
                  <a:pt x="3506932" y="1004455"/>
                </a:cubicBezTo>
                <a:cubicBezTo>
                  <a:pt x="3506932" y="1030432"/>
                  <a:pt x="3472296" y="1047750"/>
                  <a:pt x="3454978" y="1065068"/>
                </a:cubicBezTo>
                <a:close/>
                <a:moveTo>
                  <a:pt x="4459432" y="1004455"/>
                </a:moveTo>
                <a:lnTo>
                  <a:pt x="4459432" y="969818"/>
                </a:lnTo>
                <a:cubicBezTo>
                  <a:pt x="4468091" y="978477"/>
                  <a:pt x="4459432" y="995795"/>
                  <a:pt x="4459432" y="1004455"/>
                </a:cubicBezTo>
                <a:close/>
                <a:moveTo>
                  <a:pt x="4191000" y="969818"/>
                </a:moveTo>
                <a:cubicBezTo>
                  <a:pt x="4182341" y="969818"/>
                  <a:pt x="4165023" y="961159"/>
                  <a:pt x="4156364" y="961159"/>
                </a:cubicBezTo>
                <a:cubicBezTo>
                  <a:pt x="4165023" y="961159"/>
                  <a:pt x="4182341" y="969818"/>
                  <a:pt x="4191000" y="969818"/>
                </a:cubicBezTo>
                <a:close/>
                <a:moveTo>
                  <a:pt x="4147705" y="952500"/>
                </a:moveTo>
                <a:cubicBezTo>
                  <a:pt x="4139046" y="952500"/>
                  <a:pt x="4121728" y="943841"/>
                  <a:pt x="4113069" y="943841"/>
                </a:cubicBezTo>
                <a:cubicBezTo>
                  <a:pt x="4121728" y="943841"/>
                  <a:pt x="4139046" y="952500"/>
                  <a:pt x="4147705" y="952500"/>
                </a:cubicBezTo>
                <a:close/>
                <a:moveTo>
                  <a:pt x="3974523" y="943841"/>
                </a:moveTo>
                <a:cubicBezTo>
                  <a:pt x="4000500" y="961159"/>
                  <a:pt x="4017819" y="961159"/>
                  <a:pt x="4043796" y="969818"/>
                </a:cubicBezTo>
                <a:cubicBezTo>
                  <a:pt x="4000500" y="969818"/>
                  <a:pt x="3948546" y="969818"/>
                  <a:pt x="3905250" y="978477"/>
                </a:cubicBezTo>
                <a:lnTo>
                  <a:pt x="3896591" y="995795"/>
                </a:lnTo>
                <a:lnTo>
                  <a:pt x="4043796" y="995795"/>
                </a:lnTo>
                <a:cubicBezTo>
                  <a:pt x="4052455" y="995795"/>
                  <a:pt x="4052455" y="1013114"/>
                  <a:pt x="4078432" y="1013114"/>
                </a:cubicBezTo>
                <a:cubicBezTo>
                  <a:pt x="4095750" y="1013114"/>
                  <a:pt x="4095750" y="995795"/>
                  <a:pt x="4095750" y="995795"/>
                </a:cubicBezTo>
                <a:lnTo>
                  <a:pt x="4121728" y="1004455"/>
                </a:lnTo>
                <a:cubicBezTo>
                  <a:pt x="4121728" y="1004455"/>
                  <a:pt x="4121728" y="1013114"/>
                  <a:pt x="4113069" y="1021773"/>
                </a:cubicBezTo>
                <a:cubicBezTo>
                  <a:pt x="4130387" y="1065068"/>
                  <a:pt x="4165023" y="1030432"/>
                  <a:pt x="4199660" y="1047750"/>
                </a:cubicBezTo>
                <a:cubicBezTo>
                  <a:pt x="4199660" y="1047750"/>
                  <a:pt x="4199660" y="1056409"/>
                  <a:pt x="4191000" y="1065068"/>
                </a:cubicBezTo>
                <a:cubicBezTo>
                  <a:pt x="4208319" y="1082386"/>
                  <a:pt x="4216978" y="1082386"/>
                  <a:pt x="4242955" y="1091046"/>
                </a:cubicBezTo>
                <a:cubicBezTo>
                  <a:pt x="4242955" y="1091046"/>
                  <a:pt x="4251614" y="1082386"/>
                  <a:pt x="4251614" y="1108364"/>
                </a:cubicBezTo>
                <a:cubicBezTo>
                  <a:pt x="4251614" y="1125682"/>
                  <a:pt x="4234296" y="1125682"/>
                  <a:pt x="4225637" y="1143000"/>
                </a:cubicBezTo>
                <a:lnTo>
                  <a:pt x="3896591" y="1151659"/>
                </a:lnTo>
                <a:lnTo>
                  <a:pt x="3896591" y="1168977"/>
                </a:lnTo>
                <a:lnTo>
                  <a:pt x="4251614" y="1168977"/>
                </a:lnTo>
                <a:cubicBezTo>
                  <a:pt x="4251614" y="1177636"/>
                  <a:pt x="4242955" y="1194955"/>
                  <a:pt x="4225637" y="1203614"/>
                </a:cubicBezTo>
                <a:lnTo>
                  <a:pt x="3853296" y="1203614"/>
                </a:lnTo>
                <a:cubicBezTo>
                  <a:pt x="3879273" y="1177636"/>
                  <a:pt x="3861955" y="1134341"/>
                  <a:pt x="3870614" y="1108364"/>
                </a:cubicBezTo>
                <a:lnTo>
                  <a:pt x="4087091" y="1108364"/>
                </a:lnTo>
                <a:cubicBezTo>
                  <a:pt x="4104409" y="1108364"/>
                  <a:pt x="4139046" y="1099705"/>
                  <a:pt x="4165023" y="1091046"/>
                </a:cubicBezTo>
                <a:cubicBezTo>
                  <a:pt x="4156364" y="1082386"/>
                  <a:pt x="4139046" y="1082386"/>
                  <a:pt x="3870614" y="1082386"/>
                </a:cubicBezTo>
                <a:lnTo>
                  <a:pt x="3870614" y="1030432"/>
                </a:lnTo>
                <a:lnTo>
                  <a:pt x="4104409" y="1030432"/>
                </a:lnTo>
                <a:cubicBezTo>
                  <a:pt x="4095750" y="1021773"/>
                  <a:pt x="4078432" y="1021773"/>
                  <a:pt x="3870614" y="1021773"/>
                </a:cubicBezTo>
                <a:cubicBezTo>
                  <a:pt x="3870614" y="995795"/>
                  <a:pt x="3870614" y="969818"/>
                  <a:pt x="3861955" y="943841"/>
                </a:cubicBezTo>
                <a:lnTo>
                  <a:pt x="3974523" y="943841"/>
                </a:lnTo>
                <a:close/>
                <a:moveTo>
                  <a:pt x="4104409" y="935182"/>
                </a:moveTo>
                <a:cubicBezTo>
                  <a:pt x="4095750" y="935182"/>
                  <a:pt x="4078432" y="926523"/>
                  <a:pt x="4069773" y="926523"/>
                </a:cubicBezTo>
                <a:cubicBezTo>
                  <a:pt x="4078432" y="926523"/>
                  <a:pt x="4095750" y="935182"/>
                  <a:pt x="4104409" y="935182"/>
                </a:cubicBezTo>
                <a:close/>
                <a:moveTo>
                  <a:pt x="4043796" y="909205"/>
                </a:moveTo>
                <a:cubicBezTo>
                  <a:pt x="4035137" y="909205"/>
                  <a:pt x="4017819" y="900545"/>
                  <a:pt x="4009159" y="891886"/>
                </a:cubicBezTo>
                <a:cubicBezTo>
                  <a:pt x="4017819" y="891886"/>
                  <a:pt x="4035137" y="900545"/>
                  <a:pt x="4043796" y="909205"/>
                </a:cubicBezTo>
                <a:close/>
                <a:moveTo>
                  <a:pt x="3913909" y="891886"/>
                </a:moveTo>
                <a:cubicBezTo>
                  <a:pt x="3922569" y="900545"/>
                  <a:pt x="3922569" y="909205"/>
                  <a:pt x="3931228" y="917864"/>
                </a:cubicBezTo>
                <a:cubicBezTo>
                  <a:pt x="3905250" y="917864"/>
                  <a:pt x="3853296" y="917864"/>
                  <a:pt x="3827319" y="891886"/>
                </a:cubicBezTo>
                <a:lnTo>
                  <a:pt x="3913909" y="891886"/>
                </a:lnTo>
                <a:close/>
                <a:moveTo>
                  <a:pt x="3558887" y="917864"/>
                </a:moveTo>
                <a:lnTo>
                  <a:pt x="3567546" y="891886"/>
                </a:lnTo>
                <a:cubicBezTo>
                  <a:pt x="3567546" y="900545"/>
                  <a:pt x="3567546" y="917864"/>
                  <a:pt x="3558887" y="917864"/>
                </a:cubicBezTo>
                <a:close/>
                <a:moveTo>
                  <a:pt x="3515591" y="917864"/>
                </a:moveTo>
                <a:cubicBezTo>
                  <a:pt x="3524250" y="900545"/>
                  <a:pt x="3532909" y="891886"/>
                  <a:pt x="3550228" y="874568"/>
                </a:cubicBezTo>
                <a:cubicBezTo>
                  <a:pt x="3541569" y="891886"/>
                  <a:pt x="3524250" y="909205"/>
                  <a:pt x="3515591" y="917864"/>
                </a:cubicBezTo>
                <a:close/>
                <a:moveTo>
                  <a:pt x="3498273" y="909205"/>
                </a:moveTo>
                <a:cubicBezTo>
                  <a:pt x="3498273" y="917864"/>
                  <a:pt x="3480955" y="900545"/>
                  <a:pt x="3463637" y="900545"/>
                </a:cubicBezTo>
                <a:lnTo>
                  <a:pt x="3463637" y="865909"/>
                </a:lnTo>
                <a:cubicBezTo>
                  <a:pt x="3463637" y="909205"/>
                  <a:pt x="3480955" y="865909"/>
                  <a:pt x="3498273" y="909205"/>
                </a:cubicBezTo>
                <a:close/>
                <a:moveTo>
                  <a:pt x="4364182" y="874568"/>
                </a:moveTo>
                <a:cubicBezTo>
                  <a:pt x="4355523" y="874568"/>
                  <a:pt x="4338205" y="865909"/>
                  <a:pt x="4320887" y="857250"/>
                </a:cubicBezTo>
                <a:cubicBezTo>
                  <a:pt x="4329546" y="857250"/>
                  <a:pt x="4346864" y="865909"/>
                  <a:pt x="4364182" y="874568"/>
                </a:cubicBezTo>
                <a:close/>
                <a:moveTo>
                  <a:pt x="3879273" y="848591"/>
                </a:moveTo>
                <a:cubicBezTo>
                  <a:pt x="3861955" y="874568"/>
                  <a:pt x="3801341" y="874568"/>
                  <a:pt x="3792682" y="848591"/>
                </a:cubicBezTo>
                <a:lnTo>
                  <a:pt x="3879273" y="848591"/>
                </a:lnTo>
                <a:close/>
                <a:moveTo>
                  <a:pt x="3515591" y="883227"/>
                </a:moveTo>
                <a:cubicBezTo>
                  <a:pt x="3506932" y="883227"/>
                  <a:pt x="3498273" y="865909"/>
                  <a:pt x="3489614" y="848591"/>
                </a:cubicBezTo>
                <a:cubicBezTo>
                  <a:pt x="3498273" y="857250"/>
                  <a:pt x="3506932" y="874568"/>
                  <a:pt x="3515591" y="883227"/>
                </a:cubicBezTo>
                <a:close/>
                <a:moveTo>
                  <a:pt x="3957205" y="848591"/>
                </a:moveTo>
                <a:cubicBezTo>
                  <a:pt x="3948546" y="848591"/>
                  <a:pt x="3931228" y="831273"/>
                  <a:pt x="3931228" y="822614"/>
                </a:cubicBezTo>
                <a:lnTo>
                  <a:pt x="3957205" y="848591"/>
                </a:lnTo>
                <a:close/>
                <a:moveTo>
                  <a:pt x="3853296" y="813955"/>
                </a:moveTo>
                <a:lnTo>
                  <a:pt x="3766705" y="822614"/>
                </a:lnTo>
                <a:lnTo>
                  <a:pt x="3749387" y="805295"/>
                </a:lnTo>
                <a:lnTo>
                  <a:pt x="3853296" y="813955"/>
                </a:lnTo>
                <a:close/>
                <a:moveTo>
                  <a:pt x="3558887" y="822614"/>
                </a:moveTo>
                <a:cubicBezTo>
                  <a:pt x="3567546" y="805295"/>
                  <a:pt x="3584864" y="813955"/>
                  <a:pt x="3584864" y="822614"/>
                </a:cubicBezTo>
                <a:lnTo>
                  <a:pt x="3558887" y="822614"/>
                </a:lnTo>
                <a:close/>
                <a:moveTo>
                  <a:pt x="4528705" y="848591"/>
                </a:moveTo>
                <a:lnTo>
                  <a:pt x="4528705" y="874568"/>
                </a:lnTo>
                <a:cubicBezTo>
                  <a:pt x="4520046" y="874568"/>
                  <a:pt x="4502728" y="865909"/>
                  <a:pt x="4485410" y="857250"/>
                </a:cubicBezTo>
                <a:lnTo>
                  <a:pt x="4502728" y="839932"/>
                </a:lnTo>
                <a:cubicBezTo>
                  <a:pt x="4485410" y="822614"/>
                  <a:pt x="4459432" y="796636"/>
                  <a:pt x="4459432" y="779318"/>
                </a:cubicBezTo>
                <a:lnTo>
                  <a:pt x="4528705" y="848591"/>
                </a:lnTo>
                <a:close/>
                <a:moveTo>
                  <a:pt x="3714750" y="710045"/>
                </a:moveTo>
                <a:cubicBezTo>
                  <a:pt x="3749387" y="701386"/>
                  <a:pt x="3792682" y="701386"/>
                  <a:pt x="3818659" y="710045"/>
                </a:cubicBezTo>
                <a:lnTo>
                  <a:pt x="3714750" y="710045"/>
                </a:lnTo>
                <a:close/>
                <a:moveTo>
                  <a:pt x="3636819" y="658091"/>
                </a:moveTo>
                <a:lnTo>
                  <a:pt x="3636819" y="632114"/>
                </a:lnTo>
                <a:lnTo>
                  <a:pt x="3636819" y="658091"/>
                </a:lnTo>
                <a:close/>
                <a:moveTo>
                  <a:pt x="4294910" y="562841"/>
                </a:moveTo>
                <a:cubicBezTo>
                  <a:pt x="4277591" y="562841"/>
                  <a:pt x="4260273" y="545523"/>
                  <a:pt x="4234296" y="545523"/>
                </a:cubicBezTo>
                <a:cubicBezTo>
                  <a:pt x="4216978" y="545523"/>
                  <a:pt x="4191000" y="562841"/>
                  <a:pt x="4173682" y="562841"/>
                </a:cubicBezTo>
                <a:cubicBezTo>
                  <a:pt x="4234296" y="528205"/>
                  <a:pt x="4294910" y="502227"/>
                  <a:pt x="4355523" y="476250"/>
                </a:cubicBezTo>
                <a:cubicBezTo>
                  <a:pt x="4338205" y="493568"/>
                  <a:pt x="4312228" y="528205"/>
                  <a:pt x="4294910" y="562841"/>
                </a:cubicBezTo>
                <a:close/>
                <a:moveTo>
                  <a:pt x="4502728" y="484909"/>
                </a:moveTo>
                <a:cubicBezTo>
                  <a:pt x="4502728" y="476250"/>
                  <a:pt x="4502728" y="467591"/>
                  <a:pt x="4511387" y="467591"/>
                </a:cubicBezTo>
                <a:cubicBezTo>
                  <a:pt x="4511387" y="467591"/>
                  <a:pt x="4502728" y="476250"/>
                  <a:pt x="4502728" y="484909"/>
                </a:cubicBezTo>
                <a:close/>
                <a:moveTo>
                  <a:pt x="4216978" y="510886"/>
                </a:moveTo>
                <a:cubicBezTo>
                  <a:pt x="4139046" y="554182"/>
                  <a:pt x="4069773" y="623455"/>
                  <a:pt x="3991841" y="692727"/>
                </a:cubicBezTo>
                <a:cubicBezTo>
                  <a:pt x="4069773" y="562841"/>
                  <a:pt x="4234296" y="476250"/>
                  <a:pt x="4346864" y="441614"/>
                </a:cubicBezTo>
                <a:cubicBezTo>
                  <a:pt x="4320887" y="458932"/>
                  <a:pt x="4260273" y="476250"/>
                  <a:pt x="4216978" y="510886"/>
                </a:cubicBezTo>
                <a:close/>
                <a:moveTo>
                  <a:pt x="4095750" y="398318"/>
                </a:moveTo>
                <a:cubicBezTo>
                  <a:pt x="4087091" y="415636"/>
                  <a:pt x="4069773" y="432955"/>
                  <a:pt x="4052455" y="441614"/>
                </a:cubicBezTo>
                <a:cubicBezTo>
                  <a:pt x="4026478" y="458932"/>
                  <a:pt x="3974523" y="476250"/>
                  <a:pt x="3948546" y="502227"/>
                </a:cubicBezTo>
                <a:cubicBezTo>
                  <a:pt x="3922569" y="528205"/>
                  <a:pt x="3905250" y="571500"/>
                  <a:pt x="3887932" y="597477"/>
                </a:cubicBezTo>
                <a:cubicBezTo>
                  <a:pt x="3870614" y="606136"/>
                  <a:pt x="3835978" y="606136"/>
                  <a:pt x="3810000" y="623455"/>
                </a:cubicBezTo>
                <a:cubicBezTo>
                  <a:pt x="3835978" y="640773"/>
                  <a:pt x="3870614" y="640773"/>
                  <a:pt x="3896591" y="658091"/>
                </a:cubicBezTo>
                <a:cubicBezTo>
                  <a:pt x="3853296" y="658091"/>
                  <a:pt x="3801341" y="658091"/>
                  <a:pt x="3758046" y="675409"/>
                </a:cubicBezTo>
                <a:cubicBezTo>
                  <a:pt x="3801341" y="684068"/>
                  <a:pt x="3853296" y="684068"/>
                  <a:pt x="3896591" y="684068"/>
                </a:cubicBezTo>
                <a:cubicBezTo>
                  <a:pt x="3879273" y="701386"/>
                  <a:pt x="3870614" y="684068"/>
                  <a:pt x="3870614" y="736023"/>
                </a:cubicBezTo>
                <a:cubicBezTo>
                  <a:pt x="3844637" y="736023"/>
                  <a:pt x="3749387" y="701386"/>
                  <a:pt x="3732069" y="762000"/>
                </a:cubicBezTo>
                <a:cubicBezTo>
                  <a:pt x="3758046" y="762000"/>
                  <a:pt x="3844637" y="736023"/>
                  <a:pt x="3861955" y="787977"/>
                </a:cubicBezTo>
                <a:lnTo>
                  <a:pt x="3740728" y="787977"/>
                </a:lnTo>
                <a:cubicBezTo>
                  <a:pt x="3706091" y="753341"/>
                  <a:pt x="3654137" y="718705"/>
                  <a:pt x="3654137" y="675409"/>
                </a:cubicBezTo>
                <a:cubicBezTo>
                  <a:pt x="3654137" y="597477"/>
                  <a:pt x="3749387" y="536864"/>
                  <a:pt x="3749387" y="528205"/>
                </a:cubicBezTo>
                <a:cubicBezTo>
                  <a:pt x="3749387" y="484909"/>
                  <a:pt x="4009159" y="372341"/>
                  <a:pt x="4104409" y="337705"/>
                </a:cubicBezTo>
                <a:cubicBezTo>
                  <a:pt x="4104409" y="355023"/>
                  <a:pt x="4104409" y="381000"/>
                  <a:pt x="4095750" y="398318"/>
                </a:cubicBezTo>
                <a:close/>
                <a:moveTo>
                  <a:pt x="4346864" y="406977"/>
                </a:moveTo>
                <a:cubicBezTo>
                  <a:pt x="4225637" y="458932"/>
                  <a:pt x="4087091" y="528205"/>
                  <a:pt x="3965864" y="675409"/>
                </a:cubicBezTo>
                <a:cubicBezTo>
                  <a:pt x="3965864" y="658091"/>
                  <a:pt x="3948546" y="632114"/>
                  <a:pt x="3948546" y="606136"/>
                </a:cubicBezTo>
                <a:cubicBezTo>
                  <a:pt x="3948546" y="588818"/>
                  <a:pt x="4043796" y="493568"/>
                  <a:pt x="4052455" y="484909"/>
                </a:cubicBezTo>
                <a:cubicBezTo>
                  <a:pt x="4078432" y="458932"/>
                  <a:pt x="4165023" y="450273"/>
                  <a:pt x="4173682" y="406977"/>
                </a:cubicBezTo>
                <a:cubicBezTo>
                  <a:pt x="4173682" y="406977"/>
                  <a:pt x="4165023" y="415636"/>
                  <a:pt x="4191000" y="415636"/>
                </a:cubicBezTo>
                <a:lnTo>
                  <a:pt x="4225637" y="415636"/>
                </a:lnTo>
                <a:cubicBezTo>
                  <a:pt x="4242955" y="415636"/>
                  <a:pt x="4234296" y="389659"/>
                  <a:pt x="4242955" y="372341"/>
                </a:cubicBezTo>
                <a:cubicBezTo>
                  <a:pt x="4251614" y="372341"/>
                  <a:pt x="4294910" y="381000"/>
                  <a:pt x="4294910" y="346364"/>
                </a:cubicBezTo>
                <a:cubicBezTo>
                  <a:pt x="4312228" y="346364"/>
                  <a:pt x="4338205" y="329045"/>
                  <a:pt x="4355523" y="320386"/>
                </a:cubicBezTo>
                <a:cubicBezTo>
                  <a:pt x="4355523" y="346364"/>
                  <a:pt x="4355523" y="381000"/>
                  <a:pt x="4346864" y="406977"/>
                </a:cubicBezTo>
                <a:close/>
                <a:moveTo>
                  <a:pt x="4043796" y="337705"/>
                </a:moveTo>
                <a:cubicBezTo>
                  <a:pt x="4052455" y="337705"/>
                  <a:pt x="4069773" y="329045"/>
                  <a:pt x="4087091" y="320386"/>
                </a:cubicBezTo>
                <a:cubicBezTo>
                  <a:pt x="4078432" y="329045"/>
                  <a:pt x="4061114" y="337705"/>
                  <a:pt x="4043796" y="337705"/>
                </a:cubicBezTo>
                <a:close/>
                <a:moveTo>
                  <a:pt x="4173682" y="372341"/>
                </a:moveTo>
                <a:lnTo>
                  <a:pt x="4173682" y="303068"/>
                </a:lnTo>
                <a:lnTo>
                  <a:pt x="4173682" y="372341"/>
                </a:lnTo>
                <a:close/>
                <a:moveTo>
                  <a:pt x="4199660" y="363682"/>
                </a:moveTo>
                <a:cubicBezTo>
                  <a:pt x="4191000" y="320386"/>
                  <a:pt x="4191000" y="268432"/>
                  <a:pt x="4199660" y="233795"/>
                </a:cubicBezTo>
                <a:cubicBezTo>
                  <a:pt x="4191000" y="277091"/>
                  <a:pt x="4199660" y="320386"/>
                  <a:pt x="4199660" y="363682"/>
                </a:cubicBezTo>
                <a:close/>
                <a:moveTo>
                  <a:pt x="4251614" y="277091"/>
                </a:moveTo>
                <a:lnTo>
                  <a:pt x="4251614" y="346364"/>
                </a:lnTo>
                <a:lnTo>
                  <a:pt x="4216978" y="346364"/>
                </a:lnTo>
                <a:lnTo>
                  <a:pt x="4216978" y="242455"/>
                </a:lnTo>
                <a:lnTo>
                  <a:pt x="4234296" y="225136"/>
                </a:lnTo>
                <a:cubicBezTo>
                  <a:pt x="4242955" y="242455"/>
                  <a:pt x="4251614" y="251114"/>
                  <a:pt x="4251614" y="277091"/>
                </a:cubicBezTo>
                <a:close/>
                <a:moveTo>
                  <a:pt x="4260273" y="199159"/>
                </a:moveTo>
                <a:cubicBezTo>
                  <a:pt x="4268932" y="207818"/>
                  <a:pt x="4286251" y="216477"/>
                  <a:pt x="4286251" y="242455"/>
                </a:cubicBezTo>
                <a:lnTo>
                  <a:pt x="4286251" y="320386"/>
                </a:lnTo>
                <a:cubicBezTo>
                  <a:pt x="4242955" y="285750"/>
                  <a:pt x="4294910" y="199159"/>
                  <a:pt x="4208319" y="199159"/>
                </a:cubicBezTo>
                <a:lnTo>
                  <a:pt x="4260273" y="199159"/>
                </a:lnTo>
                <a:close/>
                <a:moveTo>
                  <a:pt x="4130387" y="181841"/>
                </a:moveTo>
                <a:lnTo>
                  <a:pt x="4130387" y="225136"/>
                </a:lnTo>
                <a:lnTo>
                  <a:pt x="4104409" y="225136"/>
                </a:lnTo>
                <a:lnTo>
                  <a:pt x="4113069" y="164523"/>
                </a:lnTo>
                <a:cubicBezTo>
                  <a:pt x="4113069" y="164523"/>
                  <a:pt x="4130387" y="173182"/>
                  <a:pt x="4130387" y="181841"/>
                </a:cubicBezTo>
                <a:close/>
                <a:moveTo>
                  <a:pt x="4520046" y="233795"/>
                </a:moveTo>
                <a:lnTo>
                  <a:pt x="4494069" y="233795"/>
                </a:lnTo>
                <a:lnTo>
                  <a:pt x="4494069" y="155864"/>
                </a:lnTo>
                <a:lnTo>
                  <a:pt x="4520046" y="155864"/>
                </a:lnTo>
                <a:lnTo>
                  <a:pt x="4520046" y="233795"/>
                </a:lnTo>
                <a:close/>
                <a:moveTo>
                  <a:pt x="4468091" y="147205"/>
                </a:moveTo>
                <a:lnTo>
                  <a:pt x="4468091" y="225136"/>
                </a:lnTo>
                <a:lnTo>
                  <a:pt x="4442114" y="225136"/>
                </a:lnTo>
                <a:lnTo>
                  <a:pt x="4442114" y="147205"/>
                </a:lnTo>
                <a:lnTo>
                  <a:pt x="4468091" y="147205"/>
                </a:lnTo>
                <a:close/>
                <a:moveTo>
                  <a:pt x="4346864" y="138545"/>
                </a:moveTo>
                <a:lnTo>
                  <a:pt x="4346864" y="207818"/>
                </a:lnTo>
                <a:lnTo>
                  <a:pt x="4312228" y="207818"/>
                </a:lnTo>
                <a:lnTo>
                  <a:pt x="4312228" y="138545"/>
                </a:lnTo>
                <a:lnTo>
                  <a:pt x="4346864" y="138545"/>
                </a:lnTo>
                <a:close/>
                <a:moveTo>
                  <a:pt x="4078432" y="129886"/>
                </a:moveTo>
                <a:cubicBezTo>
                  <a:pt x="4104409" y="129886"/>
                  <a:pt x="4139046" y="121227"/>
                  <a:pt x="4173682" y="121227"/>
                </a:cubicBezTo>
                <a:cubicBezTo>
                  <a:pt x="4147705" y="121227"/>
                  <a:pt x="4113069" y="129886"/>
                  <a:pt x="4078432" y="129886"/>
                </a:cubicBezTo>
                <a:close/>
                <a:moveTo>
                  <a:pt x="4511387" y="95250"/>
                </a:moveTo>
                <a:lnTo>
                  <a:pt x="4476751" y="95250"/>
                </a:lnTo>
                <a:lnTo>
                  <a:pt x="4511387" y="95250"/>
                </a:lnTo>
                <a:close/>
                <a:moveTo>
                  <a:pt x="4182341" y="112568"/>
                </a:moveTo>
                <a:cubicBezTo>
                  <a:pt x="4234296" y="103909"/>
                  <a:pt x="4294910" y="95250"/>
                  <a:pt x="4355523" y="95250"/>
                </a:cubicBezTo>
                <a:cubicBezTo>
                  <a:pt x="4303569" y="95250"/>
                  <a:pt x="4242955" y="103909"/>
                  <a:pt x="4182341" y="112568"/>
                </a:cubicBezTo>
                <a:close/>
                <a:moveTo>
                  <a:pt x="4130387" y="95250"/>
                </a:moveTo>
                <a:cubicBezTo>
                  <a:pt x="4121728" y="95250"/>
                  <a:pt x="4104409" y="103909"/>
                  <a:pt x="4095750" y="95250"/>
                </a:cubicBezTo>
                <a:lnTo>
                  <a:pt x="4130387" y="95250"/>
                </a:lnTo>
                <a:close/>
                <a:moveTo>
                  <a:pt x="4390160" y="86591"/>
                </a:moveTo>
                <a:lnTo>
                  <a:pt x="4364182" y="86591"/>
                </a:lnTo>
                <a:lnTo>
                  <a:pt x="4390160" y="86591"/>
                </a:lnTo>
                <a:close/>
                <a:moveTo>
                  <a:pt x="4234296" y="77932"/>
                </a:moveTo>
                <a:lnTo>
                  <a:pt x="4208319" y="77932"/>
                </a:lnTo>
                <a:lnTo>
                  <a:pt x="4234296" y="77932"/>
                </a:lnTo>
                <a:close/>
                <a:moveTo>
                  <a:pt x="4147705" y="95250"/>
                </a:moveTo>
                <a:cubicBezTo>
                  <a:pt x="4147705" y="86591"/>
                  <a:pt x="4165023" y="77932"/>
                  <a:pt x="4173682" y="95250"/>
                </a:cubicBezTo>
                <a:lnTo>
                  <a:pt x="4147705" y="95250"/>
                </a:lnTo>
                <a:close/>
                <a:moveTo>
                  <a:pt x="4286251" y="69273"/>
                </a:moveTo>
                <a:cubicBezTo>
                  <a:pt x="4277591" y="69273"/>
                  <a:pt x="4260273" y="77932"/>
                  <a:pt x="4260273" y="69273"/>
                </a:cubicBezTo>
                <a:lnTo>
                  <a:pt x="4286251" y="69273"/>
                </a:lnTo>
                <a:close/>
                <a:moveTo>
                  <a:pt x="4329546" y="60614"/>
                </a:moveTo>
                <a:cubicBezTo>
                  <a:pt x="4329546" y="69273"/>
                  <a:pt x="4320887" y="69273"/>
                  <a:pt x="4320887" y="60614"/>
                </a:cubicBezTo>
                <a:lnTo>
                  <a:pt x="4329546" y="60614"/>
                </a:lnTo>
                <a:close/>
                <a:moveTo>
                  <a:pt x="4450773" y="17318"/>
                </a:moveTo>
                <a:lnTo>
                  <a:pt x="4502728" y="17318"/>
                </a:lnTo>
                <a:cubicBezTo>
                  <a:pt x="4511387" y="34636"/>
                  <a:pt x="4520046" y="51955"/>
                  <a:pt x="4528705" y="60614"/>
                </a:cubicBezTo>
                <a:cubicBezTo>
                  <a:pt x="4511387" y="51955"/>
                  <a:pt x="4502728" y="25977"/>
                  <a:pt x="4485410" y="25977"/>
                </a:cubicBezTo>
                <a:cubicBezTo>
                  <a:pt x="4459432" y="25977"/>
                  <a:pt x="4485410" y="43295"/>
                  <a:pt x="4459432" y="43295"/>
                </a:cubicBezTo>
                <a:cubicBezTo>
                  <a:pt x="4442114" y="43295"/>
                  <a:pt x="4433455" y="25977"/>
                  <a:pt x="4424796" y="8659"/>
                </a:cubicBezTo>
                <a:lnTo>
                  <a:pt x="4398819" y="8659"/>
                </a:lnTo>
                <a:lnTo>
                  <a:pt x="4407478" y="86591"/>
                </a:lnTo>
                <a:cubicBezTo>
                  <a:pt x="4407478" y="86591"/>
                  <a:pt x="4433455" y="86591"/>
                  <a:pt x="4442114" y="77932"/>
                </a:cubicBezTo>
                <a:cubicBezTo>
                  <a:pt x="4433455" y="69273"/>
                  <a:pt x="4424796" y="69273"/>
                  <a:pt x="4424796" y="60614"/>
                </a:cubicBezTo>
                <a:cubicBezTo>
                  <a:pt x="4424796" y="60614"/>
                  <a:pt x="4433455" y="51955"/>
                  <a:pt x="4442114" y="51955"/>
                </a:cubicBezTo>
                <a:lnTo>
                  <a:pt x="4459432" y="69273"/>
                </a:lnTo>
                <a:cubicBezTo>
                  <a:pt x="4450773" y="77932"/>
                  <a:pt x="4442114" y="77932"/>
                  <a:pt x="4433455" y="86591"/>
                </a:cubicBezTo>
                <a:cubicBezTo>
                  <a:pt x="4442114" y="95250"/>
                  <a:pt x="4433455" y="95250"/>
                  <a:pt x="4450773" y="95250"/>
                </a:cubicBezTo>
                <a:cubicBezTo>
                  <a:pt x="4459432" y="95250"/>
                  <a:pt x="4468091" y="86591"/>
                  <a:pt x="4476751" y="60614"/>
                </a:cubicBezTo>
                <a:cubicBezTo>
                  <a:pt x="4502728" y="69273"/>
                  <a:pt x="4494069" y="77932"/>
                  <a:pt x="4528705" y="77932"/>
                </a:cubicBezTo>
                <a:cubicBezTo>
                  <a:pt x="4528705" y="86591"/>
                  <a:pt x="4520046" y="95250"/>
                  <a:pt x="4511387" y="103909"/>
                </a:cubicBezTo>
                <a:cubicBezTo>
                  <a:pt x="4520046" y="112568"/>
                  <a:pt x="4528705" y="112568"/>
                  <a:pt x="4528705" y="121227"/>
                </a:cubicBezTo>
                <a:cubicBezTo>
                  <a:pt x="4494069" y="112568"/>
                  <a:pt x="4459432" y="103909"/>
                  <a:pt x="4407478" y="95250"/>
                </a:cubicBezTo>
                <a:cubicBezTo>
                  <a:pt x="4398819" y="103909"/>
                  <a:pt x="4398819" y="121227"/>
                  <a:pt x="4407478" y="502227"/>
                </a:cubicBezTo>
                <a:cubicBezTo>
                  <a:pt x="4416137" y="458932"/>
                  <a:pt x="4433455" y="467591"/>
                  <a:pt x="4468091" y="458932"/>
                </a:cubicBezTo>
                <a:cubicBezTo>
                  <a:pt x="4485410" y="450273"/>
                  <a:pt x="4485410" y="406977"/>
                  <a:pt x="4520046" y="406977"/>
                </a:cubicBezTo>
                <a:cubicBezTo>
                  <a:pt x="4520046" y="415636"/>
                  <a:pt x="4528705" y="424295"/>
                  <a:pt x="4528705" y="536864"/>
                </a:cubicBezTo>
                <a:cubicBezTo>
                  <a:pt x="4520046" y="536864"/>
                  <a:pt x="4502728" y="528205"/>
                  <a:pt x="4494069" y="528205"/>
                </a:cubicBezTo>
                <a:cubicBezTo>
                  <a:pt x="4485410" y="536864"/>
                  <a:pt x="4485410" y="528205"/>
                  <a:pt x="4485410" y="545523"/>
                </a:cubicBezTo>
                <a:cubicBezTo>
                  <a:pt x="4485410" y="571500"/>
                  <a:pt x="4511387" y="580159"/>
                  <a:pt x="4528705" y="580159"/>
                </a:cubicBezTo>
                <a:lnTo>
                  <a:pt x="4528705" y="623455"/>
                </a:lnTo>
                <a:cubicBezTo>
                  <a:pt x="4468091" y="606136"/>
                  <a:pt x="4398819" y="580159"/>
                  <a:pt x="4338205" y="554182"/>
                </a:cubicBezTo>
                <a:cubicBezTo>
                  <a:pt x="4329546" y="562841"/>
                  <a:pt x="4320887" y="554182"/>
                  <a:pt x="4320887" y="580159"/>
                </a:cubicBezTo>
                <a:cubicBezTo>
                  <a:pt x="4320887" y="597477"/>
                  <a:pt x="4381501" y="666750"/>
                  <a:pt x="4424796" y="710045"/>
                </a:cubicBezTo>
                <a:cubicBezTo>
                  <a:pt x="4381501" y="684068"/>
                  <a:pt x="4329546" y="632114"/>
                  <a:pt x="4277591" y="588818"/>
                </a:cubicBezTo>
                <a:cubicBezTo>
                  <a:pt x="4277591" y="588818"/>
                  <a:pt x="4268932" y="588818"/>
                  <a:pt x="4260273" y="597477"/>
                </a:cubicBezTo>
                <a:cubicBezTo>
                  <a:pt x="4268932" y="606136"/>
                  <a:pt x="4286251" y="606136"/>
                  <a:pt x="4294910" y="632114"/>
                </a:cubicBezTo>
                <a:cubicBezTo>
                  <a:pt x="4329546" y="692727"/>
                  <a:pt x="4372841" y="779318"/>
                  <a:pt x="4424796" y="857250"/>
                </a:cubicBezTo>
                <a:cubicBezTo>
                  <a:pt x="4398819" y="831273"/>
                  <a:pt x="4346864" y="805295"/>
                  <a:pt x="4320887" y="779318"/>
                </a:cubicBezTo>
                <a:cubicBezTo>
                  <a:pt x="4303569" y="762000"/>
                  <a:pt x="4286251" y="727364"/>
                  <a:pt x="4260273" y="692727"/>
                </a:cubicBezTo>
                <a:lnTo>
                  <a:pt x="4242955" y="710045"/>
                </a:lnTo>
                <a:cubicBezTo>
                  <a:pt x="4251614" y="718705"/>
                  <a:pt x="4251614" y="744682"/>
                  <a:pt x="4260273" y="753341"/>
                </a:cubicBezTo>
                <a:cubicBezTo>
                  <a:pt x="4251614" y="753341"/>
                  <a:pt x="4234296" y="744682"/>
                  <a:pt x="4216978" y="727364"/>
                </a:cubicBezTo>
                <a:cubicBezTo>
                  <a:pt x="4208319" y="736023"/>
                  <a:pt x="4208319" y="744682"/>
                  <a:pt x="4208319" y="753341"/>
                </a:cubicBezTo>
                <a:cubicBezTo>
                  <a:pt x="4173682" y="744682"/>
                  <a:pt x="4139046" y="736023"/>
                  <a:pt x="4104409" y="718705"/>
                </a:cubicBezTo>
                <a:cubicBezTo>
                  <a:pt x="4121728" y="675409"/>
                  <a:pt x="4139046" y="632114"/>
                  <a:pt x="4147705" y="580159"/>
                </a:cubicBezTo>
                <a:cubicBezTo>
                  <a:pt x="4104409" y="606136"/>
                  <a:pt x="4052455" y="658091"/>
                  <a:pt x="4009159" y="701386"/>
                </a:cubicBezTo>
                <a:lnTo>
                  <a:pt x="4009159" y="727364"/>
                </a:lnTo>
                <a:cubicBezTo>
                  <a:pt x="4035137" y="736023"/>
                  <a:pt x="4069773" y="753341"/>
                  <a:pt x="4087091" y="770659"/>
                </a:cubicBezTo>
                <a:cubicBezTo>
                  <a:pt x="4104409" y="779318"/>
                  <a:pt x="4121728" y="770659"/>
                  <a:pt x="4139046" y="779318"/>
                </a:cubicBezTo>
                <a:cubicBezTo>
                  <a:pt x="4156364" y="779318"/>
                  <a:pt x="4165023" y="822614"/>
                  <a:pt x="4191000" y="822614"/>
                </a:cubicBezTo>
                <a:cubicBezTo>
                  <a:pt x="4208319" y="822614"/>
                  <a:pt x="4199660" y="805295"/>
                  <a:pt x="4216978" y="805295"/>
                </a:cubicBezTo>
                <a:cubicBezTo>
                  <a:pt x="4242955" y="805295"/>
                  <a:pt x="4277591" y="822614"/>
                  <a:pt x="4294910" y="839932"/>
                </a:cubicBezTo>
                <a:cubicBezTo>
                  <a:pt x="4364182" y="805295"/>
                  <a:pt x="4372841" y="891886"/>
                  <a:pt x="4433455" y="900545"/>
                </a:cubicBezTo>
                <a:cubicBezTo>
                  <a:pt x="4476751" y="943841"/>
                  <a:pt x="4476751" y="969818"/>
                  <a:pt x="4476751" y="1013114"/>
                </a:cubicBezTo>
                <a:cubicBezTo>
                  <a:pt x="4476751" y="1039091"/>
                  <a:pt x="4476751" y="1056409"/>
                  <a:pt x="4468091" y="1073727"/>
                </a:cubicBezTo>
                <a:cubicBezTo>
                  <a:pt x="4468091" y="1082386"/>
                  <a:pt x="4459432" y="1091046"/>
                  <a:pt x="4450773" y="1099705"/>
                </a:cubicBezTo>
                <a:cubicBezTo>
                  <a:pt x="4450773" y="1125682"/>
                  <a:pt x="4433455" y="1160318"/>
                  <a:pt x="4407478" y="1186296"/>
                </a:cubicBezTo>
                <a:cubicBezTo>
                  <a:pt x="4329546" y="1212273"/>
                  <a:pt x="4372841" y="1290205"/>
                  <a:pt x="4320887" y="1290205"/>
                </a:cubicBezTo>
                <a:cubicBezTo>
                  <a:pt x="4303569" y="1290205"/>
                  <a:pt x="4329546" y="1272886"/>
                  <a:pt x="4303569" y="1272886"/>
                </a:cubicBezTo>
                <a:cubicBezTo>
                  <a:pt x="4286251" y="1272886"/>
                  <a:pt x="4234296" y="1376796"/>
                  <a:pt x="4216978" y="1376796"/>
                </a:cubicBezTo>
                <a:cubicBezTo>
                  <a:pt x="4191000" y="1376796"/>
                  <a:pt x="4216978" y="1359477"/>
                  <a:pt x="4199660" y="1359477"/>
                </a:cubicBezTo>
                <a:cubicBezTo>
                  <a:pt x="4173682" y="1359477"/>
                  <a:pt x="4121728" y="1463386"/>
                  <a:pt x="4095750" y="1463386"/>
                </a:cubicBezTo>
                <a:cubicBezTo>
                  <a:pt x="4078432" y="1463386"/>
                  <a:pt x="4095750" y="1446068"/>
                  <a:pt x="4069773" y="1446068"/>
                </a:cubicBezTo>
                <a:cubicBezTo>
                  <a:pt x="4052455" y="1446068"/>
                  <a:pt x="3991841" y="1541318"/>
                  <a:pt x="3965864" y="1541318"/>
                </a:cubicBezTo>
                <a:cubicBezTo>
                  <a:pt x="3948546" y="1541318"/>
                  <a:pt x="3957205" y="1524000"/>
                  <a:pt x="3948546" y="1515341"/>
                </a:cubicBezTo>
                <a:cubicBezTo>
                  <a:pt x="3939887" y="1524000"/>
                  <a:pt x="3913909" y="1532659"/>
                  <a:pt x="3905250" y="1549977"/>
                </a:cubicBezTo>
                <a:cubicBezTo>
                  <a:pt x="3905250" y="1549977"/>
                  <a:pt x="3870614" y="1619250"/>
                  <a:pt x="3835978" y="1619250"/>
                </a:cubicBezTo>
                <a:cubicBezTo>
                  <a:pt x="3810000" y="1619250"/>
                  <a:pt x="3827319" y="1601932"/>
                  <a:pt x="3810000" y="1601932"/>
                </a:cubicBezTo>
                <a:cubicBezTo>
                  <a:pt x="3784023" y="1601932"/>
                  <a:pt x="3732069" y="1697182"/>
                  <a:pt x="3714750" y="1697182"/>
                </a:cubicBezTo>
                <a:cubicBezTo>
                  <a:pt x="3688773" y="1697182"/>
                  <a:pt x="3706091" y="1671205"/>
                  <a:pt x="3680114" y="1671205"/>
                </a:cubicBezTo>
                <a:cubicBezTo>
                  <a:pt x="3662796" y="1671205"/>
                  <a:pt x="3654137" y="1688523"/>
                  <a:pt x="3628159" y="1688523"/>
                </a:cubicBezTo>
                <a:cubicBezTo>
                  <a:pt x="3636819" y="1671205"/>
                  <a:pt x="3654137" y="1662546"/>
                  <a:pt x="3671455" y="1645227"/>
                </a:cubicBezTo>
                <a:cubicBezTo>
                  <a:pt x="3673793" y="1645227"/>
                  <a:pt x="3674832" y="1645227"/>
                  <a:pt x="3675178" y="1644708"/>
                </a:cubicBezTo>
                <a:cubicBezTo>
                  <a:pt x="3676131" y="1643409"/>
                  <a:pt x="3671455" y="1638300"/>
                  <a:pt x="3671455" y="1619250"/>
                </a:cubicBezTo>
                <a:cubicBezTo>
                  <a:pt x="3671455" y="1601932"/>
                  <a:pt x="3714750" y="1593273"/>
                  <a:pt x="3732069" y="1593273"/>
                </a:cubicBezTo>
                <a:cubicBezTo>
                  <a:pt x="3749387" y="1593273"/>
                  <a:pt x="3775364" y="1575955"/>
                  <a:pt x="3801341" y="1549977"/>
                </a:cubicBezTo>
                <a:lnTo>
                  <a:pt x="3238500" y="1532659"/>
                </a:lnTo>
                <a:cubicBezTo>
                  <a:pt x="3195205" y="1558636"/>
                  <a:pt x="3143250" y="1584614"/>
                  <a:pt x="3108614" y="1610591"/>
                </a:cubicBezTo>
                <a:cubicBezTo>
                  <a:pt x="3169228" y="1549977"/>
                  <a:pt x="3255819" y="1515341"/>
                  <a:pt x="3333750" y="1480705"/>
                </a:cubicBezTo>
                <a:cubicBezTo>
                  <a:pt x="3394364" y="1454727"/>
                  <a:pt x="3853296" y="1359477"/>
                  <a:pt x="3853296" y="1125682"/>
                </a:cubicBezTo>
                <a:cubicBezTo>
                  <a:pt x="3853296" y="1099705"/>
                  <a:pt x="3853296" y="1082386"/>
                  <a:pt x="3844637" y="1056409"/>
                </a:cubicBezTo>
                <a:cubicBezTo>
                  <a:pt x="3706091" y="1151659"/>
                  <a:pt x="3550228" y="1229591"/>
                  <a:pt x="3411682" y="1272886"/>
                </a:cubicBezTo>
                <a:cubicBezTo>
                  <a:pt x="3212523" y="1333500"/>
                  <a:pt x="3004705" y="1376796"/>
                  <a:pt x="2822864" y="1601932"/>
                </a:cubicBezTo>
                <a:cubicBezTo>
                  <a:pt x="2892137" y="1480705"/>
                  <a:pt x="3039341" y="1394114"/>
                  <a:pt x="3160569" y="1350818"/>
                </a:cubicBezTo>
                <a:cubicBezTo>
                  <a:pt x="3238500" y="1316182"/>
                  <a:pt x="3853296" y="1160318"/>
                  <a:pt x="3853296" y="987136"/>
                </a:cubicBezTo>
                <a:cubicBezTo>
                  <a:pt x="3853296" y="978477"/>
                  <a:pt x="3792682" y="848591"/>
                  <a:pt x="3792682" y="891886"/>
                </a:cubicBezTo>
                <a:cubicBezTo>
                  <a:pt x="3792682" y="917864"/>
                  <a:pt x="3827319" y="961159"/>
                  <a:pt x="3827319" y="978477"/>
                </a:cubicBezTo>
                <a:cubicBezTo>
                  <a:pt x="3827319" y="1082386"/>
                  <a:pt x="3593523" y="1160318"/>
                  <a:pt x="3567546" y="1168977"/>
                </a:cubicBezTo>
                <a:cubicBezTo>
                  <a:pt x="3411682" y="1220932"/>
                  <a:pt x="3255819" y="1272886"/>
                  <a:pt x="3117273" y="1324841"/>
                </a:cubicBezTo>
                <a:cubicBezTo>
                  <a:pt x="3013364" y="1359477"/>
                  <a:pt x="2866159" y="1463386"/>
                  <a:pt x="2770909" y="1558636"/>
                </a:cubicBezTo>
                <a:cubicBezTo>
                  <a:pt x="2944091" y="1359477"/>
                  <a:pt x="3169228" y="1290205"/>
                  <a:pt x="3377046" y="1229591"/>
                </a:cubicBezTo>
                <a:cubicBezTo>
                  <a:pt x="3411682" y="1220932"/>
                  <a:pt x="3775364" y="1108364"/>
                  <a:pt x="3775364" y="1047750"/>
                </a:cubicBezTo>
                <a:cubicBezTo>
                  <a:pt x="3775364" y="1021773"/>
                  <a:pt x="3662796" y="935182"/>
                  <a:pt x="3619500" y="874568"/>
                </a:cubicBezTo>
                <a:cubicBezTo>
                  <a:pt x="3610841" y="891886"/>
                  <a:pt x="3602182" y="917864"/>
                  <a:pt x="3602182" y="935182"/>
                </a:cubicBezTo>
                <a:cubicBezTo>
                  <a:pt x="3602182" y="961159"/>
                  <a:pt x="3610841" y="952500"/>
                  <a:pt x="3610841" y="943841"/>
                </a:cubicBezTo>
                <a:cubicBezTo>
                  <a:pt x="3610841" y="952500"/>
                  <a:pt x="3619500" y="969818"/>
                  <a:pt x="3619500" y="978477"/>
                </a:cubicBezTo>
                <a:cubicBezTo>
                  <a:pt x="3610841" y="978477"/>
                  <a:pt x="3593523" y="969818"/>
                  <a:pt x="3576205" y="978477"/>
                </a:cubicBezTo>
                <a:cubicBezTo>
                  <a:pt x="3593523" y="1013114"/>
                  <a:pt x="3619500" y="1039091"/>
                  <a:pt x="3662796" y="1056409"/>
                </a:cubicBezTo>
                <a:cubicBezTo>
                  <a:pt x="3662796" y="1056409"/>
                  <a:pt x="3662796" y="1065068"/>
                  <a:pt x="3645478" y="1065068"/>
                </a:cubicBezTo>
                <a:cubicBezTo>
                  <a:pt x="3619500" y="1065068"/>
                  <a:pt x="3584864" y="995795"/>
                  <a:pt x="3558887" y="995795"/>
                </a:cubicBezTo>
                <a:cubicBezTo>
                  <a:pt x="3541569" y="995795"/>
                  <a:pt x="3446319" y="1091046"/>
                  <a:pt x="3394364" y="1134341"/>
                </a:cubicBezTo>
                <a:cubicBezTo>
                  <a:pt x="3394364" y="1099705"/>
                  <a:pt x="3420341" y="1082386"/>
                  <a:pt x="3420341" y="1056409"/>
                </a:cubicBezTo>
                <a:cubicBezTo>
                  <a:pt x="3446319" y="1021773"/>
                  <a:pt x="3480955" y="987136"/>
                  <a:pt x="3498273" y="952500"/>
                </a:cubicBezTo>
                <a:cubicBezTo>
                  <a:pt x="3489614" y="943841"/>
                  <a:pt x="3498273" y="943841"/>
                  <a:pt x="3472296" y="943841"/>
                </a:cubicBezTo>
                <a:cubicBezTo>
                  <a:pt x="3454978" y="943841"/>
                  <a:pt x="3290455" y="1117023"/>
                  <a:pt x="3255819" y="1143000"/>
                </a:cubicBezTo>
                <a:cubicBezTo>
                  <a:pt x="3299114" y="1073727"/>
                  <a:pt x="3437659" y="961159"/>
                  <a:pt x="3437659" y="909205"/>
                </a:cubicBezTo>
                <a:cubicBezTo>
                  <a:pt x="3420341" y="917864"/>
                  <a:pt x="3377046" y="926523"/>
                  <a:pt x="3377046" y="952500"/>
                </a:cubicBezTo>
                <a:cubicBezTo>
                  <a:pt x="3377046" y="969818"/>
                  <a:pt x="3385705" y="961159"/>
                  <a:pt x="3394364" y="961159"/>
                </a:cubicBezTo>
                <a:cubicBezTo>
                  <a:pt x="3299114" y="952500"/>
                  <a:pt x="3229841" y="1134341"/>
                  <a:pt x="3151909" y="1134341"/>
                </a:cubicBezTo>
                <a:cubicBezTo>
                  <a:pt x="3264478" y="1039091"/>
                  <a:pt x="3368387" y="952500"/>
                  <a:pt x="3446319" y="874568"/>
                </a:cubicBezTo>
                <a:cubicBezTo>
                  <a:pt x="3454978" y="865909"/>
                  <a:pt x="3454978" y="848591"/>
                  <a:pt x="3454978" y="839932"/>
                </a:cubicBezTo>
                <a:cubicBezTo>
                  <a:pt x="3463637" y="839932"/>
                  <a:pt x="3472296" y="839932"/>
                  <a:pt x="3480955" y="848591"/>
                </a:cubicBezTo>
                <a:cubicBezTo>
                  <a:pt x="3480955" y="822614"/>
                  <a:pt x="3472296" y="822614"/>
                  <a:pt x="3515591" y="787977"/>
                </a:cubicBezTo>
                <a:cubicBezTo>
                  <a:pt x="3515591" y="805295"/>
                  <a:pt x="3524250" y="831273"/>
                  <a:pt x="3532909" y="848591"/>
                </a:cubicBezTo>
                <a:cubicBezTo>
                  <a:pt x="3541569" y="848591"/>
                  <a:pt x="3558887" y="857250"/>
                  <a:pt x="3558887" y="831273"/>
                </a:cubicBezTo>
                <a:cubicBezTo>
                  <a:pt x="3558887" y="813955"/>
                  <a:pt x="3541569" y="813955"/>
                  <a:pt x="3532909" y="796636"/>
                </a:cubicBezTo>
                <a:cubicBezTo>
                  <a:pt x="3532909" y="787977"/>
                  <a:pt x="3550228" y="779318"/>
                  <a:pt x="3550228" y="770659"/>
                </a:cubicBezTo>
                <a:lnTo>
                  <a:pt x="3567546" y="787977"/>
                </a:lnTo>
                <a:cubicBezTo>
                  <a:pt x="3576205" y="779318"/>
                  <a:pt x="3576205" y="770659"/>
                  <a:pt x="3576205" y="762000"/>
                </a:cubicBezTo>
                <a:lnTo>
                  <a:pt x="3602182" y="762000"/>
                </a:lnTo>
                <a:lnTo>
                  <a:pt x="3602182" y="813955"/>
                </a:lnTo>
                <a:cubicBezTo>
                  <a:pt x="3602182" y="813955"/>
                  <a:pt x="3584864" y="805295"/>
                  <a:pt x="3584864" y="831273"/>
                </a:cubicBezTo>
                <a:cubicBezTo>
                  <a:pt x="3584864" y="848591"/>
                  <a:pt x="3602182" y="848591"/>
                  <a:pt x="3602182" y="857250"/>
                </a:cubicBezTo>
                <a:cubicBezTo>
                  <a:pt x="3584864" y="848591"/>
                  <a:pt x="3567546" y="839932"/>
                  <a:pt x="3550228" y="865909"/>
                </a:cubicBezTo>
                <a:cubicBezTo>
                  <a:pt x="3567546" y="874568"/>
                  <a:pt x="3593523" y="874568"/>
                  <a:pt x="3610841" y="883227"/>
                </a:cubicBezTo>
                <a:lnTo>
                  <a:pt x="3619500" y="632114"/>
                </a:lnTo>
                <a:cubicBezTo>
                  <a:pt x="3654137" y="528205"/>
                  <a:pt x="3801341" y="432955"/>
                  <a:pt x="3896591" y="389659"/>
                </a:cubicBezTo>
                <a:cubicBezTo>
                  <a:pt x="3939887" y="363682"/>
                  <a:pt x="4009159" y="337705"/>
                  <a:pt x="4061114" y="311727"/>
                </a:cubicBezTo>
                <a:cubicBezTo>
                  <a:pt x="4069773" y="303068"/>
                  <a:pt x="4069773" y="285750"/>
                  <a:pt x="4069773" y="268432"/>
                </a:cubicBezTo>
                <a:lnTo>
                  <a:pt x="4069773" y="51955"/>
                </a:lnTo>
                <a:cubicBezTo>
                  <a:pt x="4078432" y="51955"/>
                  <a:pt x="4069773" y="43295"/>
                  <a:pt x="4095750" y="43295"/>
                </a:cubicBezTo>
                <a:cubicBezTo>
                  <a:pt x="4113069" y="43295"/>
                  <a:pt x="4104409" y="60614"/>
                  <a:pt x="4113069" y="69273"/>
                </a:cubicBezTo>
                <a:cubicBezTo>
                  <a:pt x="4130387" y="60614"/>
                  <a:pt x="4130387" y="34636"/>
                  <a:pt x="4156364" y="34636"/>
                </a:cubicBezTo>
                <a:cubicBezTo>
                  <a:pt x="4173682" y="34636"/>
                  <a:pt x="4165023" y="51955"/>
                  <a:pt x="4191000" y="51955"/>
                </a:cubicBezTo>
                <a:cubicBezTo>
                  <a:pt x="4208319" y="51955"/>
                  <a:pt x="4216978" y="25977"/>
                  <a:pt x="4234296" y="17318"/>
                </a:cubicBezTo>
                <a:cubicBezTo>
                  <a:pt x="4242955" y="17318"/>
                  <a:pt x="4251614" y="25977"/>
                  <a:pt x="4242955" y="34636"/>
                </a:cubicBezTo>
                <a:cubicBezTo>
                  <a:pt x="4286251" y="43295"/>
                  <a:pt x="4260273" y="8659"/>
                  <a:pt x="4303569" y="8659"/>
                </a:cubicBezTo>
                <a:cubicBezTo>
                  <a:pt x="4320887" y="8659"/>
                  <a:pt x="4312228" y="17318"/>
                  <a:pt x="4329546" y="34636"/>
                </a:cubicBezTo>
                <a:cubicBezTo>
                  <a:pt x="4338205" y="34636"/>
                  <a:pt x="4346864" y="17318"/>
                  <a:pt x="4355523" y="0"/>
                </a:cubicBezTo>
                <a:lnTo>
                  <a:pt x="4390160" y="0"/>
                </a:lnTo>
                <a:cubicBezTo>
                  <a:pt x="4398819" y="0"/>
                  <a:pt x="4424796" y="0"/>
                  <a:pt x="4450773" y="17318"/>
                </a:cubicBezTo>
                <a:close/>
              </a:path>
            </a:pathLst>
          </a:custGeom>
          <a:gradFill>
            <a:gsLst>
              <a:gs pos="0">
                <a:srgbClr val="FE0306">
                  <a:alpha val="40000"/>
                </a:srgbClr>
              </a:gs>
              <a:gs pos="100000">
                <a:srgbClr val="FE0306">
                  <a:alpha val="0"/>
                </a:srgbClr>
              </a:gs>
            </a:gsLst>
            <a:lin ang="5400000" scaled="1"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4" name="矩形: 剪去对角 53">
            <a:extLst>
              <a:ext uri="{FF2B5EF4-FFF2-40B4-BE49-F238E27FC236}">
                <a16:creationId xmlns:a16="http://schemas.microsoft.com/office/drawing/2014/main" id="{AD49D728-ECE3-F950-35FE-133EB78B16A9}"/>
              </a:ext>
            </a:extLst>
          </p:cNvPr>
          <p:cNvSpPr/>
          <p:nvPr/>
        </p:nvSpPr>
        <p:spPr bwMode="auto">
          <a:xfrm flipH="1">
            <a:off x="4021555" y="2051783"/>
            <a:ext cx="1926985" cy="2831541"/>
          </a:xfrm>
          <a:prstGeom prst="snip2DiagRect">
            <a:avLst>
              <a:gd name="adj1" fmla="val 0"/>
              <a:gd name="adj2" fmla="val 22376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55" name="矩形: 剪去对角 54">
            <a:extLst>
              <a:ext uri="{FF2B5EF4-FFF2-40B4-BE49-F238E27FC236}">
                <a16:creationId xmlns:a16="http://schemas.microsoft.com/office/drawing/2014/main" id="{346B6C45-8B59-3DB1-6347-C3B82995C713}"/>
              </a:ext>
            </a:extLst>
          </p:cNvPr>
          <p:cNvSpPr/>
          <p:nvPr/>
        </p:nvSpPr>
        <p:spPr bwMode="auto">
          <a:xfrm flipH="1">
            <a:off x="6237264" y="2051783"/>
            <a:ext cx="1926985" cy="2831541"/>
          </a:xfrm>
          <a:prstGeom prst="snip2DiagRect">
            <a:avLst>
              <a:gd name="adj1" fmla="val 0"/>
              <a:gd name="adj2" fmla="val 22376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56" name="矩形: 剪去对角 55">
            <a:extLst>
              <a:ext uri="{FF2B5EF4-FFF2-40B4-BE49-F238E27FC236}">
                <a16:creationId xmlns:a16="http://schemas.microsoft.com/office/drawing/2014/main" id="{5ACF99E1-CF35-AA96-CF80-91645368FD6F}"/>
              </a:ext>
            </a:extLst>
          </p:cNvPr>
          <p:cNvSpPr/>
          <p:nvPr/>
        </p:nvSpPr>
        <p:spPr bwMode="auto">
          <a:xfrm flipH="1">
            <a:off x="8540266" y="2051783"/>
            <a:ext cx="1926985" cy="2831541"/>
          </a:xfrm>
          <a:prstGeom prst="snip2DiagRect">
            <a:avLst>
              <a:gd name="adj1" fmla="val 0"/>
              <a:gd name="adj2" fmla="val 22376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53" name="矩形: 剪去对角 52">
            <a:extLst>
              <a:ext uri="{FF2B5EF4-FFF2-40B4-BE49-F238E27FC236}">
                <a16:creationId xmlns:a16="http://schemas.microsoft.com/office/drawing/2014/main" id="{F259CB1E-59B7-19DE-2005-0EC14DF42E2A}"/>
              </a:ext>
            </a:extLst>
          </p:cNvPr>
          <p:cNvSpPr/>
          <p:nvPr/>
        </p:nvSpPr>
        <p:spPr bwMode="auto">
          <a:xfrm flipH="1">
            <a:off x="1721046" y="2051783"/>
            <a:ext cx="1926985" cy="2831541"/>
          </a:xfrm>
          <a:prstGeom prst="snip2DiagRect">
            <a:avLst>
              <a:gd name="adj1" fmla="val 0"/>
              <a:gd name="adj2" fmla="val 22376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5" name="文本框 4" hidden="1">
            <a:extLst>
              <a:ext uri="{FF2B5EF4-FFF2-40B4-BE49-F238E27FC236}">
                <a16:creationId xmlns:a16="http://schemas.microsoft.com/office/drawing/2014/main" id="{330CE1CD-B5EC-A0E1-B6E2-34EA63BA3B3B}"/>
              </a:ext>
            </a:extLst>
          </p:cNvPr>
          <p:cNvSpPr txBox="1"/>
          <p:nvPr/>
        </p:nvSpPr>
        <p:spPr>
          <a:xfrm>
            <a:off x="2567607" y="1701602"/>
            <a:ext cx="705678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>
                <a:latin typeface="钟齐志莽行书" panose="00000500000000000000" pitchFamily="2" charset="0"/>
                <a:ea typeface="钟齐志莽行书" panose="00000500000000000000" pitchFamily="2" charset="0"/>
                <a:cs typeface="阿里巴巴普惠体 2.0 65 Medium" panose="00020600040101010101" pitchFamily="18" charset="-122"/>
              </a:rPr>
              <a:t>从严治党</a:t>
            </a:r>
          </a:p>
        </p:txBody>
      </p:sp>
      <p:pic>
        <p:nvPicPr>
          <p:cNvPr id="73" name="图片 72">
            <a:extLst>
              <a:ext uri="{FF2B5EF4-FFF2-40B4-BE49-F238E27FC236}">
                <a16:creationId xmlns:a16="http://schemas.microsoft.com/office/drawing/2014/main" id="{60D65A07-D991-C717-9C33-067006D1AB8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54846" y="5390398"/>
            <a:ext cx="6547054" cy="1466708"/>
          </a:xfrm>
          <a:prstGeom prst="rect">
            <a:avLst/>
          </a:prstGeom>
        </p:spPr>
      </p:pic>
      <p:sp>
        <p:nvSpPr>
          <p:cNvPr id="82" name="文本框 81">
            <a:extLst>
              <a:ext uri="{FF2B5EF4-FFF2-40B4-BE49-F238E27FC236}">
                <a16:creationId xmlns:a16="http://schemas.microsoft.com/office/drawing/2014/main" id="{B5D6BADE-C48D-E09A-7961-055646A5D351}"/>
              </a:ext>
            </a:extLst>
          </p:cNvPr>
          <p:cNvSpPr txBox="1"/>
          <p:nvPr/>
        </p:nvSpPr>
        <p:spPr>
          <a:xfrm>
            <a:off x="4222996" y="1160117"/>
            <a:ext cx="37444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dirty="0">
                <a:solidFill>
                  <a:schemeClr val="bg1">
                    <a:lumMod val="50000"/>
                  </a:schemeClr>
                </a:solidFill>
                <a:latin typeface="HarmonyOS Sans SC Light" panose="00000400000000000000" pitchFamily="2" charset="-122"/>
                <a:ea typeface="HarmonyOS Sans SC Light" panose="00000400000000000000" pitchFamily="2" charset="-122"/>
                <a:cs typeface="阿里巴巴普惠体 2.0 65 Medium" panose="00020600040101010101" pitchFamily="18" charset="-122"/>
              </a:rPr>
              <a:t>CONTENTS</a:t>
            </a:r>
            <a:endParaRPr lang="zh-CN" altLang="en-US" sz="1400" dirty="0">
              <a:solidFill>
                <a:schemeClr val="bg1">
                  <a:lumMod val="50000"/>
                </a:schemeClr>
              </a:solidFill>
              <a:latin typeface="HarmonyOS Sans SC Light" panose="00000400000000000000" pitchFamily="2" charset="-122"/>
              <a:ea typeface="HarmonyOS Sans SC Light" panose="00000400000000000000" pitchFamily="2" charset="-122"/>
              <a:cs typeface="阿里巴巴普惠体 2.0 65 Medium" panose="00020600040101010101" pitchFamily="18" charset="-122"/>
            </a:endParaRPr>
          </a:p>
        </p:txBody>
      </p:sp>
      <p:pic>
        <p:nvPicPr>
          <p:cNvPr id="41" name="图片 40">
            <a:extLst>
              <a:ext uri="{FF2B5EF4-FFF2-40B4-BE49-F238E27FC236}">
                <a16:creationId xmlns:a16="http://schemas.microsoft.com/office/drawing/2014/main" id="{B7A36D8C-3BA1-3BA4-D382-76BEC100C8B6}"/>
              </a:ext>
            </a:extLst>
          </p:cNvPr>
          <p:cNvPicPr>
            <a:picLocks noChangeAspect="1"/>
          </p:cNvPicPr>
          <p:nvPr/>
        </p:nvPicPr>
        <p:blipFill>
          <a:blip r:embed="rId9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738638"/>
            <a:ext cx="5087658" cy="2118467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C9D753E6-A3E7-B970-C75B-A69FEA669D1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725013"/>
            <a:ext cx="12191206" cy="1134575"/>
          </a:xfrm>
          <a:prstGeom prst="rect">
            <a:avLst/>
          </a:prstGeom>
        </p:spPr>
      </p:pic>
      <p:grpSp>
        <p:nvGrpSpPr>
          <p:cNvPr id="95" name="组合 94">
            <a:extLst>
              <a:ext uri="{FF2B5EF4-FFF2-40B4-BE49-F238E27FC236}">
                <a16:creationId xmlns:a16="http://schemas.microsoft.com/office/drawing/2014/main" id="{238FBE8C-A8C6-38F0-EEF9-5639A63C6054}"/>
              </a:ext>
            </a:extLst>
          </p:cNvPr>
          <p:cNvGrpSpPr/>
          <p:nvPr/>
        </p:nvGrpSpPr>
        <p:grpSpPr>
          <a:xfrm>
            <a:off x="4904824" y="607173"/>
            <a:ext cx="2447097" cy="246377"/>
            <a:chOff x="3922804" y="818594"/>
            <a:chExt cx="2447097" cy="246377"/>
          </a:xfrm>
        </p:grpSpPr>
        <p:sp>
          <p:nvSpPr>
            <p:cNvPr id="93" name="iconfont-1096-617929">
              <a:extLst>
                <a:ext uri="{FF2B5EF4-FFF2-40B4-BE49-F238E27FC236}">
                  <a16:creationId xmlns:a16="http://schemas.microsoft.com/office/drawing/2014/main" id="{15B896F3-28E3-4BF8-813E-B02328B33F91}"/>
                </a:ext>
              </a:extLst>
            </p:cNvPr>
            <p:cNvSpPr/>
            <p:nvPr/>
          </p:nvSpPr>
          <p:spPr>
            <a:xfrm>
              <a:off x="3922804" y="818594"/>
              <a:ext cx="247338" cy="246377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>
              <a:gsLst>
                <a:gs pos="0">
                  <a:srgbClr val="FF0000">
                    <a:alpha val="17000"/>
                  </a:srgbClr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iconfont-1096-617929">
              <a:extLst>
                <a:ext uri="{FF2B5EF4-FFF2-40B4-BE49-F238E27FC236}">
                  <a16:creationId xmlns:a16="http://schemas.microsoft.com/office/drawing/2014/main" id="{0D25ACE0-D341-ABC8-B85E-4897D9937D34}"/>
                </a:ext>
              </a:extLst>
            </p:cNvPr>
            <p:cNvSpPr/>
            <p:nvPr/>
          </p:nvSpPr>
          <p:spPr>
            <a:xfrm>
              <a:off x="6122563" y="818594"/>
              <a:ext cx="247338" cy="246377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>
              <a:gsLst>
                <a:gs pos="0">
                  <a:srgbClr val="FF0000">
                    <a:alpha val="17000"/>
                  </a:srgbClr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id="{44715011-CF56-EA15-CF19-4268D9AFEBC6}"/>
              </a:ext>
            </a:extLst>
          </p:cNvPr>
          <p:cNvSpPr/>
          <p:nvPr/>
        </p:nvSpPr>
        <p:spPr>
          <a:xfrm>
            <a:off x="1646684" y="632097"/>
            <a:ext cx="1699517" cy="910201"/>
          </a:xfrm>
          <a:custGeom>
            <a:avLst/>
            <a:gdLst>
              <a:gd name="connsiteX0" fmla="*/ 12010160 w 12417137"/>
              <a:gd name="connsiteY0" fmla="*/ 5775614 h 6650181"/>
              <a:gd name="connsiteX1" fmla="*/ 12321887 w 12417137"/>
              <a:gd name="connsiteY1" fmla="*/ 5723659 h 6650181"/>
              <a:gd name="connsiteX2" fmla="*/ 12356524 w 12417137"/>
              <a:gd name="connsiteY2" fmla="*/ 5732318 h 6650181"/>
              <a:gd name="connsiteX3" fmla="*/ 12417137 w 12417137"/>
              <a:gd name="connsiteY3" fmla="*/ 5844887 h 6650181"/>
              <a:gd name="connsiteX4" fmla="*/ 12399819 w 12417137"/>
              <a:gd name="connsiteY4" fmla="*/ 5896841 h 6650181"/>
              <a:gd name="connsiteX5" fmla="*/ 12417137 w 12417137"/>
              <a:gd name="connsiteY5" fmla="*/ 5974773 h 6650181"/>
              <a:gd name="connsiteX6" fmla="*/ 12399819 w 12417137"/>
              <a:gd name="connsiteY6" fmla="*/ 6044046 h 6650181"/>
              <a:gd name="connsiteX7" fmla="*/ 12373842 w 12417137"/>
              <a:gd name="connsiteY7" fmla="*/ 6070023 h 6650181"/>
              <a:gd name="connsiteX8" fmla="*/ 12391160 w 12417137"/>
              <a:gd name="connsiteY8" fmla="*/ 6096000 h 6650181"/>
              <a:gd name="connsiteX9" fmla="*/ 12365183 w 12417137"/>
              <a:gd name="connsiteY9" fmla="*/ 6096000 h 6650181"/>
              <a:gd name="connsiteX10" fmla="*/ 12365183 w 12417137"/>
              <a:gd name="connsiteY10" fmla="*/ 6139296 h 6650181"/>
              <a:gd name="connsiteX11" fmla="*/ 12321887 w 12417137"/>
              <a:gd name="connsiteY11" fmla="*/ 6217228 h 6650181"/>
              <a:gd name="connsiteX12" fmla="*/ 12278592 w 12417137"/>
              <a:gd name="connsiteY12" fmla="*/ 6269182 h 6650181"/>
              <a:gd name="connsiteX13" fmla="*/ 12226637 w 12417137"/>
              <a:gd name="connsiteY13" fmla="*/ 6286500 h 6650181"/>
              <a:gd name="connsiteX14" fmla="*/ 12183342 w 12417137"/>
              <a:gd name="connsiteY14" fmla="*/ 6312478 h 6650181"/>
              <a:gd name="connsiteX15" fmla="*/ 11906251 w 12417137"/>
              <a:gd name="connsiteY15" fmla="*/ 6018068 h 6650181"/>
              <a:gd name="connsiteX16" fmla="*/ 11776364 w 12417137"/>
              <a:gd name="connsiteY16" fmla="*/ 6009409 h 6650181"/>
              <a:gd name="connsiteX17" fmla="*/ 11750387 w 12417137"/>
              <a:gd name="connsiteY17" fmla="*/ 6026728 h 6650181"/>
              <a:gd name="connsiteX18" fmla="*/ 11845637 w 12417137"/>
              <a:gd name="connsiteY18" fmla="*/ 6087341 h 6650181"/>
              <a:gd name="connsiteX19" fmla="*/ 11836978 w 12417137"/>
              <a:gd name="connsiteY19" fmla="*/ 6130637 h 6650181"/>
              <a:gd name="connsiteX20" fmla="*/ 11802342 w 12417137"/>
              <a:gd name="connsiteY20" fmla="*/ 6191250 h 6650181"/>
              <a:gd name="connsiteX21" fmla="*/ 11759046 w 12417137"/>
              <a:gd name="connsiteY21" fmla="*/ 6208568 h 6650181"/>
              <a:gd name="connsiteX22" fmla="*/ 11793683 w 12417137"/>
              <a:gd name="connsiteY22" fmla="*/ 6234546 h 6650181"/>
              <a:gd name="connsiteX23" fmla="*/ 11759046 w 12417137"/>
              <a:gd name="connsiteY23" fmla="*/ 6260523 h 6650181"/>
              <a:gd name="connsiteX24" fmla="*/ 11750387 w 12417137"/>
              <a:gd name="connsiteY24" fmla="*/ 6295159 h 6650181"/>
              <a:gd name="connsiteX25" fmla="*/ 11620501 w 12417137"/>
              <a:gd name="connsiteY25" fmla="*/ 6390409 h 6650181"/>
              <a:gd name="connsiteX26" fmla="*/ 11551228 w 12417137"/>
              <a:gd name="connsiteY26" fmla="*/ 6373091 h 6650181"/>
              <a:gd name="connsiteX27" fmla="*/ 11551228 w 12417137"/>
              <a:gd name="connsiteY27" fmla="*/ 6416387 h 6650181"/>
              <a:gd name="connsiteX28" fmla="*/ 11499274 w 12417137"/>
              <a:gd name="connsiteY28" fmla="*/ 6468341 h 6650181"/>
              <a:gd name="connsiteX29" fmla="*/ 11464637 w 12417137"/>
              <a:gd name="connsiteY29" fmla="*/ 6451023 h 6650181"/>
              <a:gd name="connsiteX30" fmla="*/ 11412683 w 12417137"/>
              <a:gd name="connsiteY30" fmla="*/ 6485659 h 6650181"/>
              <a:gd name="connsiteX31" fmla="*/ 11369387 w 12417137"/>
              <a:gd name="connsiteY31" fmla="*/ 6494318 h 6650181"/>
              <a:gd name="connsiteX32" fmla="*/ 11326092 w 12417137"/>
              <a:gd name="connsiteY32" fmla="*/ 6528955 h 6650181"/>
              <a:gd name="connsiteX33" fmla="*/ 11274137 w 12417137"/>
              <a:gd name="connsiteY33" fmla="*/ 6528955 h 6650181"/>
              <a:gd name="connsiteX34" fmla="*/ 11213523 w 12417137"/>
              <a:gd name="connsiteY34" fmla="*/ 6580909 h 6650181"/>
              <a:gd name="connsiteX35" fmla="*/ 11170228 w 12417137"/>
              <a:gd name="connsiteY35" fmla="*/ 6554932 h 6650181"/>
              <a:gd name="connsiteX36" fmla="*/ 11126933 w 12417137"/>
              <a:gd name="connsiteY36" fmla="*/ 6598228 h 6650181"/>
              <a:gd name="connsiteX37" fmla="*/ 11083637 w 12417137"/>
              <a:gd name="connsiteY37" fmla="*/ 6520296 h 6650181"/>
              <a:gd name="connsiteX38" fmla="*/ 11014364 w 12417137"/>
              <a:gd name="connsiteY38" fmla="*/ 6615546 h 6650181"/>
              <a:gd name="connsiteX39" fmla="*/ 10953751 w 12417137"/>
              <a:gd name="connsiteY39" fmla="*/ 6650182 h 6650181"/>
              <a:gd name="connsiteX40" fmla="*/ 10945092 w 12417137"/>
              <a:gd name="connsiteY40" fmla="*/ 6598228 h 6650181"/>
              <a:gd name="connsiteX41" fmla="*/ 10884478 w 12417137"/>
              <a:gd name="connsiteY41" fmla="*/ 6641523 h 6650181"/>
              <a:gd name="connsiteX42" fmla="*/ 10849842 w 12417137"/>
              <a:gd name="connsiteY42" fmla="*/ 6641523 h 6650181"/>
              <a:gd name="connsiteX43" fmla="*/ 10841183 w 12417137"/>
              <a:gd name="connsiteY43" fmla="*/ 6598228 h 6650181"/>
              <a:gd name="connsiteX44" fmla="*/ 10780569 w 12417137"/>
              <a:gd name="connsiteY44" fmla="*/ 6580909 h 6650181"/>
              <a:gd name="connsiteX45" fmla="*/ 10728614 w 12417137"/>
              <a:gd name="connsiteY45" fmla="*/ 6615546 h 6650181"/>
              <a:gd name="connsiteX46" fmla="*/ 10728614 w 12417137"/>
              <a:gd name="connsiteY46" fmla="*/ 6598228 h 6650181"/>
              <a:gd name="connsiteX47" fmla="*/ 10719955 w 12417137"/>
              <a:gd name="connsiteY47" fmla="*/ 6502978 h 6650181"/>
              <a:gd name="connsiteX48" fmla="*/ 11144251 w 12417137"/>
              <a:gd name="connsiteY48" fmla="*/ 6018068 h 6650181"/>
              <a:gd name="connsiteX49" fmla="*/ 11378046 w 12417137"/>
              <a:gd name="connsiteY49" fmla="*/ 5905500 h 6650181"/>
              <a:gd name="connsiteX50" fmla="*/ 11118273 w 12417137"/>
              <a:gd name="connsiteY50" fmla="*/ 5732318 h 6650181"/>
              <a:gd name="connsiteX51" fmla="*/ 11222183 w 12417137"/>
              <a:gd name="connsiteY51" fmla="*/ 5628409 h 6650181"/>
              <a:gd name="connsiteX52" fmla="*/ 11308774 w 12417137"/>
              <a:gd name="connsiteY52" fmla="*/ 5654387 h 6650181"/>
              <a:gd name="connsiteX53" fmla="*/ 11516592 w 12417137"/>
              <a:gd name="connsiteY53" fmla="*/ 5585114 h 6650181"/>
              <a:gd name="connsiteX54" fmla="*/ 12010160 w 12417137"/>
              <a:gd name="connsiteY54" fmla="*/ 5775614 h 6650181"/>
              <a:gd name="connsiteX55" fmla="*/ 4113069 w 12417137"/>
              <a:gd name="connsiteY55" fmla="*/ 3827318 h 6650181"/>
              <a:gd name="connsiteX56" fmla="*/ 4017819 w 12417137"/>
              <a:gd name="connsiteY56" fmla="*/ 3957205 h 6650181"/>
              <a:gd name="connsiteX57" fmla="*/ 4026478 w 12417137"/>
              <a:gd name="connsiteY57" fmla="*/ 3983182 h 6650181"/>
              <a:gd name="connsiteX58" fmla="*/ 4130387 w 12417137"/>
              <a:gd name="connsiteY58" fmla="*/ 3931227 h 6650181"/>
              <a:gd name="connsiteX59" fmla="*/ 4139046 w 12417137"/>
              <a:gd name="connsiteY59" fmla="*/ 3948546 h 6650181"/>
              <a:gd name="connsiteX60" fmla="*/ 4095750 w 12417137"/>
              <a:gd name="connsiteY60" fmla="*/ 4035136 h 6650181"/>
              <a:gd name="connsiteX61" fmla="*/ 4113069 w 12417137"/>
              <a:gd name="connsiteY61" fmla="*/ 4052455 h 6650181"/>
              <a:gd name="connsiteX62" fmla="*/ 4165023 w 12417137"/>
              <a:gd name="connsiteY62" fmla="*/ 4035136 h 6650181"/>
              <a:gd name="connsiteX63" fmla="*/ 4173682 w 12417137"/>
              <a:gd name="connsiteY63" fmla="*/ 4078432 h 6650181"/>
              <a:gd name="connsiteX64" fmla="*/ 4156364 w 12417137"/>
              <a:gd name="connsiteY64" fmla="*/ 4147705 h 6650181"/>
              <a:gd name="connsiteX65" fmla="*/ 4173682 w 12417137"/>
              <a:gd name="connsiteY65" fmla="*/ 4165023 h 6650181"/>
              <a:gd name="connsiteX66" fmla="*/ 4199660 w 12417137"/>
              <a:gd name="connsiteY66" fmla="*/ 4139046 h 6650181"/>
              <a:gd name="connsiteX67" fmla="*/ 4225637 w 12417137"/>
              <a:gd name="connsiteY67" fmla="*/ 4139046 h 6650181"/>
              <a:gd name="connsiteX68" fmla="*/ 4242955 w 12417137"/>
              <a:gd name="connsiteY68" fmla="*/ 4182341 h 6650181"/>
              <a:gd name="connsiteX69" fmla="*/ 4234296 w 12417137"/>
              <a:gd name="connsiteY69" fmla="*/ 4242955 h 6650181"/>
              <a:gd name="connsiteX70" fmla="*/ 4294910 w 12417137"/>
              <a:gd name="connsiteY70" fmla="*/ 4225637 h 6650181"/>
              <a:gd name="connsiteX71" fmla="*/ 4294910 w 12417137"/>
              <a:gd name="connsiteY71" fmla="*/ 4329546 h 6650181"/>
              <a:gd name="connsiteX72" fmla="*/ 4338205 w 12417137"/>
              <a:gd name="connsiteY72" fmla="*/ 4416137 h 6650181"/>
              <a:gd name="connsiteX73" fmla="*/ 4381501 w 12417137"/>
              <a:gd name="connsiteY73" fmla="*/ 4502728 h 6650181"/>
              <a:gd name="connsiteX74" fmla="*/ 4329546 w 12417137"/>
              <a:gd name="connsiteY74" fmla="*/ 4580659 h 6650181"/>
              <a:gd name="connsiteX75" fmla="*/ 4424796 w 12417137"/>
              <a:gd name="connsiteY75" fmla="*/ 4658591 h 6650181"/>
              <a:gd name="connsiteX76" fmla="*/ 4381501 w 12417137"/>
              <a:gd name="connsiteY76" fmla="*/ 4693228 h 6650181"/>
              <a:gd name="connsiteX77" fmla="*/ 4424796 w 12417137"/>
              <a:gd name="connsiteY77" fmla="*/ 4736523 h 6650181"/>
              <a:gd name="connsiteX78" fmla="*/ 4381501 w 12417137"/>
              <a:gd name="connsiteY78" fmla="*/ 4779818 h 6650181"/>
              <a:gd name="connsiteX79" fmla="*/ 4433455 w 12417137"/>
              <a:gd name="connsiteY79" fmla="*/ 4849091 h 6650181"/>
              <a:gd name="connsiteX80" fmla="*/ 4390160 w 12417137"/>
              <a:gd name="connsiteY80" fmla="*/ 4892387 h 6650181"/>
              <a:gd name="connsiteX81" fmla="*/ 4390160 w 12417137"/>
              <a:gd name="connsiteY81" fmla="*/ 5004955 h 6650181"/>
              <a:gd name="connsiteX82" fmla="*/ 4260273 w 12417137"/>
              <a:gd name="connsiteY82" fmla="*/ 5152159 h 6650181"/>
              <a:gd name="connsiteX83" fmla="*/ 4303569 w 12417137"/>
              <a:gd name="connsiteY83" fmla="*/ 5195455 h 6650181"/>
              <a:gd name="connsiteX84" fmla="*/ 4719205 w 12417137"/>
              <a:gd name="connsiteY84" fmla="*/ 5437909 h 6650181"/>
              <a:gd name="connsiteX85" fmla="*/ 4693228 w 12417137"/>
              <a:gd name="connsiteY85" fmla="*/ 5541818 h 6650181"/>
              <a:gd name="connsiteX86" fmla="*/ 4658591 w 12417137"/>
              <a:gd name="connsiteY86" fmla="*/ 5593773 h 6650181"/>
              <a:gd name="connsiteX87" fmla="*/ 4632614 w 12417137"/>
              <a:gd name="connsiteY87" fmla="*/ 5689023 h 6650181"/>
              <a:gd name="connsiteX88" fmla="*/ 4416137 w 12417137"/>
              <a:gd name="connsiteY88" fmla="*/ 5870864 h 6650181"/>
              <a:gd name="connsiteX89" fmla="*/ 4277591 w 12417137"/>
              <a:gd name="connsiteY89" fmla="*/ 5706341 h 6650181"/>
              <a:gd name="connsiteX90" fmla="*/ 4191000 w 12417137"/>
              <a:gd name="connsiteY90" fmla="*/ 5481205 h 6650181"/>
              <a:gd name="connsiteX91" fmla="*/ 4130387 w 12417137"/>
              <a:gd name="connsiteY91" fmla="*/ 5437909 h 6650181"/>
              <a:gd name="connsiteX92" fmla="*/ 4069773 w 12417137"/>
              <a:gd name="connsiteY92" fmla="*/ 5550478 h 6650181"/>
              <a:gd name="connsiteX93" fmla="*/ 3965864 w 12417137"/>
              <a:gd name="connsiteY93" fmla="*/ 5671705 h 6650181"/>
              <a:gd name="connsiteX94" fmla="*/ 3550228 w 12417137"/>
              <a:gd name="connsiteY94" fmla="*/ 5888182 h 6650181"/>
              <a:gd name="connsiteX95" fmla="*/ 3446319 w 12417137"/>
              <a:gd name="connsiteY95" fmla="*/ 5896841 h 6650181"/>
              <a:gd name="connsiteX96" fmla="*/ 3290455 w 12417137"/>
              <a:gd name="connsiteY96" fmla="*/ 5931478 h 6650181"/>
              <a:gd name="connsiteX97" fmla="*/ 3212523 w 12417137"/>
              <a:gd name="connsiteY97" fmla="*/ 5931478 h 6650181"/>
              <a:gd name="connsiteX98" fmla="*/ 3056659 w 12417137"/>
              <a:gd name="connsiteY98" fmla="*/ 5992091 h 6650181"/>
              <a:gd name="connsiteX99" fmla="*/ 2883478 w 12417137"/>
              <a:gd name="connsiteY99" fmla="*/ 6035387 h 6650181"/>
              <a:gd name="connsiteX100" fmla="*/ 2944091 w 12417137"/>
              <a:gd name="connsiteY100" fmla="*/ 5931478 h 6650181"/>
              <a:gd name="connsiteX101" fmla="*/ 2918114 w 12417137"/>
              <a:gd name="connsiteY101" fmla="*/ 5922818 h 6650181"/>
              <a:gd name="connsiteX102" fmla="*/ 2788228 w 12417137"/>
              <a:gd name="connsiteY102" fmla="*/ 5966114 h 6650181"/>
              <a:gd name="connsiteX103" fmla="*/ 2744932 w 12417137"/>
              <a:gd name="connsiteY103" fmla="*/ 5966114 h 6650181"/>
              <a:gd name="connsiteX104" fmla="*/ 2779568 w 12417137"/>
              <a:gd name="connsiteY104" fmla="*/ 5957455 h 6650181"/>
              <a:gd name="connsiteX105" fmla="*/ 2796887 w 12417137"/>
              <a:gd name="connsiteY105" fmla="*/ 5931478 h 6650181"/>
              <a:gd name="connsiteX106" fmla="*/ 2770909 w 12417137"/>
              <a:gd name="connsiteY106" fmla="*/ 5922818 h 6650181"/>
              <a:gd name="connsiteX107" fmla="*/ 2727614 w 12417137"/>
              <a:gd name="connsiteY107" fmla="*/ 5940137 h 6650181"/>
              <a:gd name="connsiteX108" fmla="*/ 2692978 w 12417137"/>
              <a:gd name="connsiteY108" fmla="*/ 5940137 h 6650181"/>
              <a:gd name="connsiteX109" fmla="*/ 2770909 w 12417137"/>
              <a:gd name="connsiteY109" fmla="*/ 5888182 h 6650181"/>
              <a:gd name="connsiteX110" fmla="*/ 2667000 w 12417137"/>
              <a:gd name="connsiteY110" fmla="*/ 5879523 h 6650181"/>
              <a:gd name="connsiteX111" fmla="*/ 3203864 w 12417137"/>
              <a:gd name="connsiteY111" fmla="*/ 5524500 h 6650181"/>
              <a:gd name="connsiteX112" fmla="*/ 3342409 w 12417137"/>
              <a:gd name="connsiteY112" fmla="*/ 5394614 h 6650181"/>
              <a:gd name="connsiteX113" fmla="*/ 3645478 w 12417137"/>
              <a:gd name="connsiteY113" fmla="*/ 5160818 h 6650181"/>
              <a:gd name="connsiteX114" fmla="*/ 3472296 w 12417137"/>
              <a:gd name="connsiteY114" fmla="*/ 4927023 h 6650181"/>
              <a:gd name="connsiteX115" fmla="*/ 3377046 w 12417137"/>
              <a:gd name="connsiteY115" fmla="*/ 4901046 h 6650181"/>
              <a:gd name="connsiteX116" fmla="*/ 3532909 w 12417137"/>
              <a:gd name="connsiteY116" fmla="*/ 4823114 h 6650181"/>
              <a:gd name="connsiteX117" fmla="*/ 3740728 w 12417137"/>
              <a:gd name="connsiteY117" fmla="*/ 4901046 h 6650181"/>
              <a:gd name="connsiteX118" fmla="*/ 3801341 w 12417137"/>
              <a:gd name="connsiteY118" fmla="*/ 4849091 h 6650181"/>
              <a:gd name="connsiteX119" fmla="*/ 3732069 w 12417137"/>
              <a:gd name="connsiteY119" fmla="*/ 4684568 h 6650181"/>
              <a:gd name="connsiteX120" fmla="*/ 3697432 w 12417137"/>
              <a:gd name="connsiteY120" fmla="*/ 4372841 h 6650181"/>
              <a:gd name="connsiteX121" fmla="*/ 3688773 w 12417137"/>
              <a:gd name="connsiteY121" fmla="*/ 4147705 h 6650181"/>
              <a:gd name="connsiteX122" fmla="*/ 3931228 w 12417137"/>
              <a:gd name="connsiteY122" fmla="*/ 3835977 h 6650181"/>
              <a:gd name="connsiteX123" fmla="*/ 3957205 w 12417137"/>
              <a:gd name="connsiteY123" fmla="*/ 3835977 h 6650181"/>
              <a:gd name="connsiteX124" fmla="*/ 3957205 w 12417137"/>
              <a:gd name="connsiteY124" fmla="*/ 3879273 h 6650181"/>
              <a:gd name="connsiteX125" fmla="*/ 4104409 w 12417137"/>
              <a:gd name="connsiteY125" fmla="*/ 3810000 h 6650181"/>
              <a:gd name="connsiteX126" fmla="*/ 4113069 w 12417137"/>
              <a:gd name="connsiteY126" fmla="*/ 3827318 h 6650181"/>
              <a:gd name="connsiteX127" fmla="*/ 7749887 w 12417137"/>
              <a:gd name="connsiteY127" fmla="*/ 1402773 h 6650181"/>
              <a:gd name="connsiteX128" fmla="*/ 7749887 w 12417137"/>
              <a:gd name="connsiteY128" fmla="*/ 1463386 h 6650181"/>
              <a:gd name="connsiteX129" fmla="*/ 7663296 w 12417137"/>
              <a:gd name="connsiteY129" fmla="*/ 1688523 h 6650181"/>
              <a:gd name="connsiteX130" fmla="*/ 7801842 w 12417137"/>
              <a:gd name="connsiteY130" fmla="*/ 1567296 h 6650181"/>
              <a:gd name="connsiteX131" fmla="*/ 7845137 w 12417137"/>
              <a:gd name="connsiteY131" fmla="*/ 1584614 h 6650181"/>
              <a:gd name="connsiteX132" fmla="*/ 7810501 w 12417137"/>
              <a:gd name="connsiteY132" fmla="*/ 1757796 h 6650181"/>
              <a:gd name="connsiteX133" fmla="*/ 7888433 w 12417137"/>
              <a:gd name="connsiteY133" fmla="*/ 1714500 h 6650181"/>
              <a:gd name="connsiteX134" fmla="*/ 7914410 w 12417137"/>
              <a:gd name="connsiteY134" fmla="*/ 1714500 h 6650181"/>
              <a:gd name="connsiteX135" fmla="*/ 7940387 w 12417137"/>
              <a:gd name="connsiteY135" fmla="*/ 1887682 h 6650181"/>
              <a:gd name="connsiteX136" fmla="*/ 7957705 w 12417137"/>
              <a:gd name="connsiteY136" fmla="*/ 1896341 h 6650181"/>
              <a:gd name="connsiteX137" fmla="*/ 8026978 w 12417137"/>
              <a:gd name="connsiteY137" fmla="*/ 1835727 h 6650181"/>
              <a:gd name="connsiteX138" fmla="*/ 8070274 w 12417137"/>
              <a:gd name="connsiteY138" fmla="*/ 1982932 h 6650181"/>
              <a:gd name="connsiteX139" fmla="*/ 8087592 w 12417137"/>
              <a:gd name="connsiteY139" fmla="*/ 1991591 h 6650181"/>
              <a:gd name="connsiteX140" fmla="*/ 8148205 w 12417137"/>
              <a:gd name="connsiteY140" fmla="*/ 1939636 h 6650181"/>
              <a:gd name="connsiteX141" fmla="*/ 8200160 w 12417137"/>
              <a:gd name="connsiteY141" fmla="*/ 2034886 h 6650181"/>
              <a:gd name="connsiteX142" fmla="*/ 8200160 w 12417137"/>
              <a:gd name="connsiteY142" fmla="*/ 2078182 h 6650181"/>
              <a:gd name="connsiteX143" fmla="*/ 8278092 w 12417137"/>
              <a:gd name="connsiteY143" fmla="*/ 2112818 h 6650181"/>
              <a:gd name="connsiteX144" fmla="*/ 8321387 w 12417137"/>
              <a:gd name="connsiteY144" fmla="*/ 2242705 h 6650181"/>
              <a:gd name="connsiteX145" fmla="*/ 8347364 w 12417137"/>
              <a:gd name="connsiteY145" fmla="*/ 2251364 h 6650181"/>
              <a:gd name="connsiteX146" fmla="*/ 8399319 w 12417137"/>
              <a:gd name="connsiteY146" fmla="*/ 2329296 h 6650181"/>
              <a:gd name="connsiteX147" fmla="*/ 8407978 w 12417137"/>
              <a:gd name="connsiteY147" fmla="*/ 2363932 h 6650181"/>
              <a:gd name="connsiteX148" fmla="*/ 8356024 w 12417137"/>
              <a:gd name="connsiteY148" fmla="*/ 2459182 h 6650181"/>
              <a:gd name="connsiteX149" fmla="*/ 8356024 w 12417137"/>
              <a:gd name="connsiteY149" fmla="*/ 2485159 h 6650181"/>
              <a:gd name="connsiteX150" fmla="*/ 8529205 w 12417137"/>
              <a:gd name="connsiteY150" fmla="*/ 2545773 h 6650181"/>
              <a:gd name="connsiteX151" fmla="*/ 8477251 w 12417137"/>
              <a:gd name="connsiteY151" fmla="*/ 2589068 h 6650181"/>
              <a:gd name="connsiteX152" fmla="*/ 8555182 w 12417137"/>
              <a:gd name="connsiteY152" fmla="*/ 2675659 h 6650181"/>
              <a:gd name="connsiteX153" fmla="*/ 8503228 w 12417137"/>
              <a:gd name="connsiteY153" fmla="*/ 2727614 h 6650181"/>
              <a:gd name="connsiteX154" fmla="*/ 8615796 w 12417137"/>
              <a:gd name="connsiteY154" fmla="*/ 2831523 h 6650181"/>
              <a:gd name="connsiteX155" fmla="*/ 8563841 w 12417137"/>
              <a:gd name="connsiteY155" fmla="*/ 2892136 h 6650181"/>
              <a:gd name="connsiteX156" fmla="*/ 8589819 w 12417137"/>
              <a:gd name="connsiteY156" fmla="*/ 2952750 h 6650181"/>
              <a:gd name="connsiteX157" fmla="*/ 8572501 w 12417137"/>
              <a:gd name="connsiteY157" fmla="*/ 3004705 h 6650181"/>
              <a:gd name="connsiteX158" fmla="*/ 8615796 w 12417137"/>
              <a:gd name="connsiteY158" fmla="*/ 3091296 h 6650181"/>
              <a:gd name="connsiteX159" fmla="*/ 8589819 w 12417137"/>
              <a:gd name="connsiteY159" fmla="*/ 3117273 h 6650181"/>
              <a:gd name="connsiteX160" fmla="*/ 8520546 w 12417137"/>
              <a:gd name="connsiteY160" fmla="*/ 3229841 h 6650181"/>
              <a:gd name="connsiteX161" fmla="*/ 8459932 w 12417137"/>
              <a:gd name="connsiteY161" fmla="*/ 3351068 h 6650181"/>
              <a:gd name="connsiteX162" fmla="*/ 8650432 w 12417137"/>
              <a:gd name="connsiteY162" fmla="*/ 3429000 h 6650181"/>
              <a:gd name="connsiteX163" fmla="*/ 8901546 w 12417137"/>
              <a:gd name="connsiteY163" fmla="*/ 3454977 h 6650181"/>
              <a:gd name="connsiteX164" fmla="*/ 9074728 w 12417137"/>
              <a:gd name="connsiteY164" fmla="*/ 3454977 h 6650181"/>
              <a:gd name="connsiteX165" fmla="*/ 9230592 w 12417137"/>
              <a:gd name="connsiteY165" fmla="*/ 3532909 h 6650181"/>
              <a:gd name="connsiteX166" fmla="*/ 9273887 w 12417137"/>
              <a:gd name="connsiteY166" fmla="*/ 3680114 h 6650181"/>
              <a:gd name="connsiteX167" fmla="*/ 9256569 w 12417137"/>
              <a:gd name="connsiteY167" fmla="*/ 3784023 h 6650181"/>
              <a:gd name="connsiteX168" fmla="*/ 9230592 w 12417137"/>
              <a:gd name="connsiteY168" fmla="*/ 3818659 h 6650181"/>
              <a:gd name="connsiteX169" fmla="*/ 9230592 w 12417137"/>
              <a:gd name="connsiteY169" fmla="*/ 3991841 h 6650181"/>
              <a:gd name="connsiteX170" fmla="*/ 9187296 w 12417137"/>
              <a:gd name="connsiteY170" fmla="*/ 4069773 h 6650181"/>
              <a:gd name="connsiteX171" fmla="*/ 9109364 w 12417137"/>
              <a:gd name="connsiteY171" fmla="*/ 4225637 h 6650181"/>
              <a:gd name="connsiteX172" fmla="*/ 8936182 w 12417137"/>
              <a:gd name="connsiteY172" fmla="*/ 4346864 h 6650181"/>
              <a:gd name="connsiteX173" fmla="*/ 8485910 w 12417137"/>
              <a:gd name="connsiteY173" fmla="*/ 3844636 h 6650181"/>
              <a:gd name="connsiteX174" fmla="*/ 8407978 w 12417137"/>
              <a:gd name="connsiteY174" fmla="*/ 3818659 h 6650181"/>
              <a:gd name="connsiteX175" fmla="*/ 8364683 w 12417137"/>
              <a:gd name="connsiteY175" fmla="*/ 3818659 h 6650181"/>
              <a:gd name="connsiteX176" fmla="*/ 8321387 w 12417137"/>
              <a:gd name="connsiteY176" fmla="*/ 4043796 h 6650181"/>
              <a:gd name="connsiteX177" fmla="*/ 8304069 w 12417137"/>
              <a:gd name="connsiteY177" fmla="*/ 4113068 h 6650181"/>
              <a:gd name="connsiteX178" fmla="*/ 8252114 w 12417137"/>
              <a:gd name="connsiteY178" fmla="*/ 4182341 h 6650181"/>
              <a:gd name="connsiteX179" fmla="*/ 8113569 w 12417137"/>
              <a:gd name="connsiteY179" fmla="*/ 4372841 h 6650181"/>
              <a:gd name="connsiteX180" fmla="*/ 8096251 w 12417137"/>
              <a:gd name="connsiteY180" fmla="*/ 4407478 h 6650181"/>
              <a:gd name="connsiteX181" fmla="*/ 8018319 w 12417137"/>
              <a:gd name="connsiteY181" fmla="*/ 4468091 h 6650181"/>
              <a:gd name="connsiteX182" fmla="*/ 7637319 w 12417137"/>
              <a:gd name="connsiteY182" fmla="*/ 4736523 h 6650181"/>
              <a:gd name="connsiteX183" fmla="*/ 7550728 w 12417137"/>
              <a:gd name="connsiteY183" fmla="*/ 4753841 h 6650181"/>
              <a:gd name="connsiteX184" fmla="*/ 7290955 w 12417137"/>
              <a:gd name="connsiteY184" fmla="*/ 4883728 h 6650181"/>
              <a:gd name="connsiteX185" fmla="*/ 7230342 w 12417137"/>
              <a:gd name="connsiteY185" fmla="*/ 4883728 h 6650181"/>
              <a:gd name="connsiteX186" fmla="*/ 7083137 w 12417137"/>
              <a:gd name="connsiteY186" fmla="*/ 4961659 h 6650181"/>
              <a:gd name="connsiteX187" fmla="*/ 7013864 w 12417137"/>
              <a:gd name="connsiteY187" fmla="*/ 5030932 h 6650181"/>
              <a:gd name="connsiteX188" fmla="*/ 6736773 w 12417137"/>
              <a:gd name="connsiteY188" fmla="*/ 5160818 h 6650181"/>
              <a:gd name="connsiteX189" fmla="*/ 6806046 w 12417137"/>
              <a:gd name="connsiteY189" fmla="*/ 4996296 h 6650181"/>
              <a:gd name="connsiteX190" fmla="*/ 6780069 w 12417137"/>
              <a:gd name="connsiteY190" fmla="*/ 4987637 h 6650181"/>
              <a:gd name="connsiteX191" fmla="*/ 6598228 w 12417137"/>
              <a:gd name="connsiteY191" fmla="*/ 5091546 h 6650181"/>
              <a:gd name="connsiteX192" fmla="*/ 6502978 w 12417137"/>
              <a:gd name="connsiteY192" fmla="*/ 5126182 h 6650181"/>
              <a:gd name="connsiteX193" fmla="*/ 6589569 w 12417137"/>
              <a:gd name="connsiteY193" fmla="*/ 5022273 h 6650181"/>
              <a:gd name="connsiteX194" fmla="*/ 6442364 w 12417137"/>
              <a:gd name="connsiteY194" fmla="*/ 5100205 h 6650181"/>
              <a:gd name="connsiteX195" fmla="*/ 6416387 w 12417137"/>
              <a:gd name="connsiteY195" fmla="*/ 5100205 h 6650181"/>
              <a:gd name="connsiteX196" fmla="*/ 6537614 w 12417137"/>
              <a:gd name="connsiteY196" fmla="*/ 4987637 h 6650181"/>
              <a:gd name="connsiteX197" fmla="*/ 6520296 w 12417137"/>
              <a:gd name="connsiteY197" fmla="*/ 4978978 h 6650181"/>
              <a:gd name="connsiteX198" fmla="*/ 6347114 w 12417137"/>
              <a:gd name="connsiteY198" fmla="*/ 5030932 h 6650181"/>
              <a:gd name="connsiteX199" fmla="*/ 6961910 w 12417137"/>
              <a:gd name="connsiteY199" fmla="*/ 4381500 h 6650181"/>
              <a:gd name="connsiteX200" fmla="*/ 7083137 w 12417137"/>
              <a:gd name="connsiteY200" fmla="*/ 4191000 h 6650181"/>
              <a:gd name="connsiteX201" fmla="*/ 7498773 w 12417137"/>
              <a:gd name="connsiteY201" fmla="*/ 3688773 h 6650181"/>
              <a:gd name="connsiteX202" fmla="*/ 7559387 w 12417137"/>
              <a:gd name="connsiteY202" fmla="*/ 3584864 h 6650181"/>
              <a:gd name="connsiteX203" fmla="*/ 7334251 w 12417137"/>
              <a:gd name="connsiteY203" fmla="*/ 3359727 h 6650181"/>
              <a:gd name="connsiteX204" fmla="*/ 7221683 w 12417137"/>
              <a:gd name="connsiteY204" fmla="*/ 3307773 h 6650181"/>
              <a:gd name="connsiteX205" fmla="*/ 7135092 w 12417137"/>
              <a:gd name="connsiteY205" fmla="*/ 3290455 h 6650181"/>
              <a:gd name="connsiteX206" fmla="*/ 7074478 w 12417137"/>
              <a:gd name="connsiteY206" fmla="*/ 3307773 h 6650181"/>
              <a:gd name="connsiteX207" fmla="*/ 7057160 w 12417137"/>
              <a:gd name="connsiteY207" fmla="*/ 3299114 h 6650181"/>
              <a:gd name="connsiteX208" fmla="*/ 7308273 w 12417137"/>
              <a:gd name="connsiteY208" fmla="*/ 3117273 h 6650181"/>
              <a:gd name="connsiteX209" fmla="*/ 7542069 w 12417137"/>
              <a:gd name="connsiteY209" fmla="*/ 3169227 h 6650181"/>
              <a:gd name="connsiteX210" fmla="*/ 7689274 w 12417137"/>
              <a:gd name="connsiteY210" fmla="*/ 3117273 h 6650181"/>
              <a:gd name="connsiteX211" fmla="*/ 7568046 w 12417137"/>
              <a:gd name="connsiteY211" fmla="*/ 2900796 h 6650181"/>
              <a:gd name="connsiteX212" fmla="*/ 7498773 w 12417137"/>
              <a:gd name="connsiteY212" fmla="*/ 2831523 h 6650181"/>
              <a:gd name="connsiteX213" fmla="*/ 7221683 w 12417137"/>
              <a:gd name="connsiteY213" fmla="*/ 1905000 h 6650181"/>
              <a:gd name="connsiteX214" fmla="*/ 7507433 w 12417137"/>
              <a:gd name="connsiteY214" fmla="*/ 1489364 h 6650181"/>
              <a:gd name="connsiteX215" fmla="*/ 7516092 w 12417137"/>
              <a:gd name="connsiteY215" fmla="*/ 1549977 h 6650181"/>
              <a:gd name="connsiteX216" fmla="*/ 7533410 w 12417137"/>
              <a:gd name="connsiteY216" fmla="*/ 1558636 h 6650181"/>
              <a:gd name="connsiteX217" fmla="*/ 7715251 w 12417137"/>
              <a:gd name="connsiteY217" fmla="*/ 1402773 h 6650181"/>
              <a:gd name="connsiteX218" fmla="*/ 7749887 w 12417137"/>
              <a:gd name="connsiteY218" fmla="*/ 1402773 h 6650181"/>
              <a:gd name="connsiteX219" fmla="*/ 2060864 w 12417137"/>
              <a:gd name="connsiteY219" fmla="*/ 0 h 6650181"/>
              <a:gd name="connsiteX220" fmla="*/ 2043546 w 12417137"/>
              <a:gd name="connsiteY220" fmla="*/ 25977 h 6650181"/>
              <a:gd name="connsiteX221" fmla="*/ 2208068 w 12417137"/>
              <a:gd name="connsiteY221" fmla="*/ 43295 h 6650181"/>
              <a:gd name="connsiteX222" fmla="*/ 2052205 w 12417137"/>
              <a:gd name="connsiteY222" fmla="*/ 155864 h 6650181"/>
              <a:gd name="connsiteX223" fmla="*/ 2182091 w 12417137"/>
              <a:gd name="connsiteY223" fmla="*/ 173182 h 6650181"/>
              <a:gd name="connsiteX224" fmla="*/ 2104159 w 12417137"/>
              <a:gd name="connsiteY224" fmla="*/ 242455 h 6650181"/>
              <a:gd name="connsiteX225" fmla="*/ 2104159 w 12417137"/>
              <a:gd name="connsiteY225" fmla="*/ 268432 h 6650181"/>
              <a:gd name="connsiteX226" fmla="*/ 2164773 w 12417137"/>
              <a:gd name="connsiteY226" fmla="*/ 268432 h 6650181"/>
              <a:gd name="connsiteX227" fmla="*/ 2104159 w 12417137"/>
              <a:gd name="connsiteY227" fmla="*/ 389659 h 6650181"/>
              <a:gd name="connsiteX228" fmla="*/ 2173432 w 12417137"/>
              <a:gd name="connsiteY228" fmla="*/ 389659 h 6650181"/>
              <a:gd name="connsiteX229" fmla="*/ 2173432 w 12417137"/>
              <a:gd name="connsiteY229" fmla="*/ 432955 h 6650181"/>
              <a:gd name="connsiteX230" fmla="*/ 2130137 w 12417137"/>
              <a:gd name="connsiteY230" fmla="*/ 493568 h 6650181"/>
              <a:gd name="connsiteX231" fmla="*/ 2190750 w 12417137"/>
              <a:gd name="connsiteY231" fmla="*/ 493568 h 6650181"/>
              <a:gd name="connsiteX232" fmla="*/ 2147455 w 12417137"/>
              <a:gd name="connsiteY232" fmla="*/ 588818 h 6650181"/>
              <a:gd name="connsiteX233" fmla="*/ 2182091 w 12417137"/>
              <a:gd name="connsiteY233" fmla="*/ 640773 h 6650181"/>
              <a:gd name="connsiteX234" fmla="*/ 2147455 w 12417137"/>
              <a:gd name="connsiteY234" fmla="*/ 701386 h 6650181"/>
              <a:gd name="connsiteX235" fmla="*/ 2156114 w 12417137"/>
              <a:gd name="connsiteY235" fmla="*/ 753341 h 6650181"/>
              <a:gd name="connsiteX236" fmla="*/ 2060864 w 12417137"/>
              <a:gd name="connsiteY236" fmla="*/ 839932 h 6650181"/>
              <a:gd name="connsiteX237" fmla="*/ 2112818 w 12417137"/>
              <a:gd name="connsiteY237" fmla="*/ 917864 h 6650181"/>
              <a:gd name="connsiteX238" fmla="*/ 2112818 w 12417137"/>
              <a:gd name="connsiteY238" fmla="*/ 952500 h 6650181"/>
              <a:gd name="connsiteX239" fmla="*/ 2078182 w 12417137"/>
              <a:gd name="connsiteY239" fmla="*/ 952500 h 6650181"/>
              <a:gd name="connsiteX240" fmla="*/ 2078182 w 12417137"/>
              <a:gd name="connsiteY240" fmla="*/ 1030432 h 6650181"/>
              <a:gd name="connsiteX241" fmla="*/ 2034887 w 12417137"/>
              <a:gd name="connsiteY241" fmla="*/ 1030432 h 6650181"/>
              <a:gd name="connsiteX242" fmla="*/ 2026227 w 12417137"/>
              <a:gd name="connsiteY242" fmla="*/ 1047750 h 6650181"/>
              <a:gd name="connsiteX243" fmla="*/ 2043546 w 12417137"/>
              <a:gd name="connsiteY243" fmla="*/ 1125682 h 6650181"/>
              <a:gd name="connsiteX244" fmla="*/ 2000250 w 12417137"/>
              <a:gd name="connsiteY244" fmla="*/ 1134341 h 6650181"/>
              <a:gd name="connsiteX245" fmla="*/ 1974273 w 12417137"/>
              <a:gd name="connsiteY245" fmla="*/ 1177636 h 6650181"/>
              <a:gd name="connsiteX246" fmla="*/ 1930977 w 12417137"/>
              <a:gd name="connsiteY246" fmla="*/ 1246909 h 6650181"/>
              <a:gd name="connsiteX247" fmla="*/ 1749137 w 12417137"/>
              <a:gd name="connsiteY247" fmla="*/ 1333500 h 6650181"/>
              <a:gd name="connsiteX248" fmla="*/ 1792432 w 12417137"/>
              <a:gd name="connsiteY248" fmla="*/ 1428750 h 6650181"/>
              <a:gd name="connsiteX249" fmla="*/ 2052205 w 12417137"/>
              <a:gd name="connsiteY249" fmla="*/ 1723159 h 6650181"/>
              <a:gd name="connsiteX250" fmla="*/ 2043546 w 12417137"/>
              <a:gd name="connsiteY250" fmla="*/ 1757796 h 6650181"/>
              <a:gd name="connsiteX251" fmla="*/ 2008909 w 12417137"/>
              <a:gd name="connsiteY251" fmla="*/ 1818409 h 6650181"/>
              <a:gd name="connsiteX252" fmla="*/ 1930977 w 12417137"/>
              <a:gd name="connsiteY252" fmla="*/ 1879023 h 6650181"/>
              <a:gd name="connsiteX253" fmla="*/ 1835727 w 12417137"/>
              <a:gd name="connsiteY253" fmla="*/ 1974273 h 6650181"/>
              <a:gd name="connsiteX254" fmla="*/ 1645227 w 12417137"/>
              <a:gd name="connsiteY254" fmla="*/ 2034886 h 6650181"/>
              <a:gd name="connsiteX255" fmla="*/ 1524000 w 12417137"/>
              <a:gd name="connsiteY255" fmla="*/ 1913659 h 6650181"/>
              <a:gd name="connsiteX256" fmla="*/ 1558637 w 12417137"/>
              <a:gd name="connsiteY256" fmla="*/ 1575955 h 6650181"/>
              <a:gd name="connsiteX257" fmla="*/ 1498023 w 12417137"/>
              <a:gd name="connsiteY257" fmla="*/ 1515341 h 6650181"/>
              <a:gd name="connsiteX258" fmla="*/ 1385455 w 12417137"/>
              <a:gd name="connsiteY258" fmla="*/ 1601932 h 6650181"/>
              <a:gd name="connsiteX259" fmla="*/ 1091046 w 12417137"/>
              <a:gd name="connsiteY259" fmla="*/ 1697182 h 6650181"/>
              <a:gd name="connsiteX260" fmla="*/ 744682 w 12417137"/>
              <a:gd name="connsiteY260" fmla="*/ 1653886 h 6650181"/>
              <a:gd name="connsiteX261" fmla="*/ 692727 w 12417137"/>
              <a:gd name="connsiteY261" fmla="*/ 1627909 h 6650181"/>
              <a:gd name="connsiteX262" fmla="*/ 519546 w 12417137"/>
              <a:gd name="connsiteY262" fmla="*/ 1584614 h 6650181"/>
              <a:gd name="connsiteX263" fmla="*/ 476250 w 12417137"/>
              <a:gd name="connsiteY263" fmla="*/ 1558636 h 6650181"/>
              <a:gd name="connsiteX264" fmla="*/ 129886 w 12417137"/>
              <a:gd name="connsiteY264" fmla="*/ 1498023 h 6650181"/>
              <a:gd name="connsiteX265" fmla="*/ 225136 w 12417137"/>
              <a:gd name="connsiteY265" fmla="*/ 1437409 h 6650181"/>
              <a:gd name="connsiteX266" fmla="*/ 34636 w 12417137"/>
              <a:gd name="connsiteY266" fmla="*/ 1376796 h 6650181"/>
              <a:gd name="connsiteX267" fmla="*/ 95250 w 12417137"/>
              <a:gd name="connsiteY267" fmla="*/ 1350818 h 6650181"/>
              <a:gd name="connsiteX268" fmla="*/ 0 w 12417137"/>
              <a:gd name="connsiteY268" fmla="*/ 1333500 h 6650181"/>
              <a:gd name="connsiteX269" fmla="*/ 77932 w 12417137"/>
              <a:gd name="connsiteY269" fmla="*/ 1333500 h 6650181"/>
              <a:gd name="connsiteX270" fmla="*/ 95250 w 12417137"/>
              <a:gd name="connsiteY270" fmla="*/ 1316182 h 6650181"/>
              <a:gd name="connsiteX271" fmla="*/ 0 w 12417137"/>
              <a:gd name="connsiteY271" fmla="*/ 1264227 h 6650181"/>
              <a:gd name="connsiteX272" fmla="*/ 129886 w 12417137"/>
              <a:gd name="connsiteY272" fmla="*/ 1290205 h 6650181"/>
              <a:gd name="connsiteX273" fmla="*/ 753341 w 12417137"/>
              <a:gd name="connsiteY273" fmla="*/ 1143000 h 6650181"/>
              <a:gd name="connsiteX274" fmla="*/ 1065068 w 12417137"/>
              <a:gd name="connsiteY274" fmla="*/ 1099705 h 6650181"/>
              <a:gd name="connsiteX275" fmla="*/ 1203614 w 12417137"/>
              <a:gd name="connsiteY275" fmla="*/ 1039091 h 6650181"/>
              <a:gd name="connsiteX276" fmla="*/ 1073727 w 12417137"/>
              <a:gd name="connsiteY276" fmla="*/ 701386 h 6650181"/>
              <a:gd name="connsiteX277" fmla="*/ 1203614 w 12417137"/>
              <a:gd name="connsiteY277" fmla="*/ 692727 h 6650181"/>
              <a:gd name="connsiteX278" fmla="*/ 1446068 w 12417137"/>
              <a:gd name="connsiteY278" fmla="*/ 883227 h 6650181"/>
              <a:gd name="connsiteX279" fmla="*/ 1489364 w 12417137"/>
              <a:gd name="connsiteY279" fmla="*/ 666750 h 6650181"/>
              <a:gd name="connsiteX280" fmla="*/ 1549977 w 12417137"/>
              <a:gd name="connsiteY280" fmla="*/ 484909 h 6650181"/>
              <a:gd name="connsiteX281" fmla="*/ 1775114 w 12417137"/>
              <a:gd name="connsiteY281" fmla="*/ 43295 h 6650181"/>
              <a:gd name="connsiteX282" fmla="*/ 1930977 w 12417137"/>
              <a:gd name="connsiteY282" fmla="*/ 0 h 6650181"/>
              <a:gd name="connsiteX283" fmla="*/ 2060864 w 12417137"/>
              <a:gd name="connsiteY283" fmla="*/ 0 h 6650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</a:cxnLst>
            <a:rect l="l" t="t" r="r" b="b"/>
            <a:pathLst>
              <a:path w="12417137" h="6650181">
                <a:moveTo>
                  <a:pt x="12010160" y="5775614"/>
                </a:moveTo>
                <a:cubicBezTo>
                  <a:pt x="12027478" y="5775614"/>
                  <a:pt x="12295910" y="5723659"/>
                  <a:pt x="12321887" y="5723659"/>
                </a:cubicBezTo>
                <a:cubicBezTo>
                  <a:pt x="12339205" y="5723659"/>
                  <a:pt x="12347864" y="5723659"/>
                  <a:pt x="12356524" y="5732318"/>
                </a:cubicBezTo>
                <a:cubicBezTo>
                  <a:pt x="12382501" y="5766955"/>
                  <a:pt x="12417137" y="5827568"/>
                  <a:pt x="12417137" y="5844887"/>
                </a:cubicBezTo>
                <a:cubicBezTo>
                  <a:pt x="12417137" y="5870864"/>
                  <a:pt x="12399819" y="5879523"/>
                  <a:pt x="12399819" y="5896841"/>
                </a:cubicBezTo>
                <a:cubicBezTo>
                  <a:pt x="12399819" y="5922818"/>
                  <a:pt x="12417137" y="5957455"/>
                  <a:pt x="12417137" y="5974773"/>
                </a:cubicBezTo>
                <a:cubicBezTo>
                  <a:pt x="12417137" y="6000750"/>
                  <a:pt x="12417137" y="6026728"/>
                  <a:pt x="12399819" y="6044046"/>
                </a:cubicBezTo>
                <a:cubicBezTo>
                  <a:pt x="12399819" y="6052705"/>
                  <a:pt x="12373842" y="6044046"/>
                  <a:pt x="12373842" y="6070023"/>
                </a:cubicBezTo>
                <a:cubicBezTo>
                  <a:pt x="12373842" y="6087341"/>
                  <a:pt x="12382501" y="6087341"/>
                  <a:pt x="12391160" y="6096000"/>
                </a:cubicBezTo>
                <a:lnTo>
                  <a:pt x="12365183" y="6096000"/>
                </a:lnTo>
                <a:cubicBezTo>
                  <a:pt x="12356524" y="6104659"/>
                  <a:pt x="12365183" y="6113318"/>
                  <a:pt x="12365183" y="6139296"/>
                </a:cubicBezTo>
                <a:cubicBezTo>
                  <a:pt x="12365183" y="6165273"/>
                  <a:pt x="12347864" y="6182591"/>
                  <a:pt x="12321887" y="6217228"/>
                </a:cubicBezTo>
                <a:cubicBezTo>
                  <a:pt x="12304569" y="6225887"/>
                  <a:pt x="12295910" y="6260523"/>
                  <a:pt x="12278592" y="6269182"/>
                </a:cubicBezTo>
                <a:cubicBezTo>
                  <a:pt x="12261274" y="6277841"/>
                  <a:pt x="12235296" y="6277841"/>
                  <a:pt x="12226637" y="6286500"/>
                </a:cubicBezTo>
                <a:cubicBezTo>
                  <a:pt x="12209319" y="6286500"/>
                  <a:pt x="12209319" y="6312478"/>
                  <a:pt x="12183342" y="6312478"/>
                </a:cubicBezTo>
                <a:cubicBezTo>
                  <a:pt x="12114069" y="6312478"/>
                  <a:pt x="11949546" y="6026728"/>
                  <a:pt x="11906251" y="6018068"/>
                </a:cubicBezTo>
                <a:cubicBezTo>
                  <a:pt x="11862955" y="6009409"/>
                  <a:pt x="11793683" y="6009409"/>
                  <a:pt x="11776364" y="6009409"/>
                </a:cubicBezTo>
                <a:cubicBezTo>
                  <a:pt x="11750387" y="6009409"/>
                  <a:pt x="11759046" y="6018068"/>
                  <a:pt x="11750387" y="6026728"/>
                </a:cubicBezTo>
                <a:cubicBezTo>
                  <a:pt x="11776364" y="6044046"/>
                  <a:pt x="11845637" y="6044046"/>
                  <a:pt x="11845637" y="6087341"/>
                </a:cubicBezTo>
                <a:cubicBezTo>
                  <a:pt x="11845637" y="6113318"/>
                  <a:pt x="11836978" y="6104659"/>
                  <a:pt x="11836978" y="6130637"/>
                </a:cubicBezTo>
                <a:cubicBezTo>
                  <a:pt x="11836978" y="6147955"/>
                  <a:pt x="11819660" y="6173932"/>
                  <a:pt x="11802342" y="6191250"/>
                </a:cubicBezTo>
                <a:cubicBezTo>
                  <a:pt x="11793683" y="6199909"/>
                  <a:pt x="11776364" y="6199909"/>
                  <a:pt x="11759046" y="6208568"/>
                </a:cubicBezTo>
                <a:cubicBezTo>
                  <a:pt x="11767705" y="6217228"/>
                  <a:pt x="11785024" y="6234546"/>
                  <a:pt x="11793683" y="6234546"/>
                </a:cubicBezTo>
                <a:cubicBezTo>
                  <a:pt x="11793683" y="6243205"/>
                  <a:pt x="11767705" y="6243205"/>
                  <a:pt x="11759046" y="6260523"/>
                </a:cubicBezTo>
                <a:cubicBezTo>
                  <a:pt x="11750387" y="6260523"/>
                  <a:pt x="11759046" y="6286500"/>
                  <a:pt x="11750387" y="6295159"/>
                </a:cubicBezTo>
                <a:cubicBezTo>
                  <a:pt x="11655137" y="6364432"/>
                  <a:pt x="11681114" y="6390409"/>
                  <a:pt x="11620501" y="6390409"/>
                </a:cubicBezTo>
                <a:cubicBezTo>
                  <a:pt x="11603183" y="6390409"/>
                  <a:pt x="11577205" y="6381750"/>
                  <a:pt x="11551228" y="6373091"/>
                </a:cubicBezTo>
                <a:cubicBezTo>
                  <a:pt x="11542569" y="6390409"/>
                  <a:pt x="11551228" y="6399068"/>
                  <a:pt x="11551228" y="6416387"/>
                </a:cubicBezTo>
                <a:cubicBezTo>
                  <a:pt x="11551228" y="6433705"/>
                  <a:pt x="11499274" y="6468341"/>
                  <a:pt x="11499274" y="6468341"/>
                </a:cubicBezTo>
                <a:cubicBezTo>
                  <a:pt x="11473296" y="6468341"/>
                  <a:pt x="11481955" y="6451023"/>
                  <a:pt x="11464637" y="6451023"/>
                </a:cubicBezTo>
                <a:cubicBezTo>
                  <a:pt x="11438660" y="6451023"/>
                  <a:pt x="11430001" y="6477000"/>
                  <a:pt x="11412683" y="6485659"/>
                </a:cubicBezTo>
                <a:cubicBezTo>
                  <a:pt x="11404024" y="6494318"/>
                  <a:pt x="11378046" y="6485659"/>
                  <a:pt x="11369387" y="6494318"/>
                </a:cubicBezTo>
                <a:cubicBezTo>
                  <a:pt x="11343410" y="6502978"/>
                  <a:pt x="11343410" y="6520296"/>
                  <a:pt x="11326092" y="6528955"/>
                </a:cubicBezTo>
                <a:cubicBezTo>
                  <a:pt x="11308774" y="6537614"/>
                  <a:pt x="11291455" y="6528955"/>
                  <a:pt x="11274137" y="6528955"/>
                </a:cubicBezTo>
                <a:cubicBezTo>
                  <a:pt x="11265478" y="6546273"/>
                  <a:pt x="11239501" y="6580909"/>
                  <a:pt x="11213523" y="6580909"/>
                </a:cubicBezTo>
                <a:cubicBezTo>
                  <a:pt x="11196205" y="6580909"/>
                  <a:pt x="11187546" y="6554932"/>
                  <a:pt x="11170228" y="6554932"/>
                </a:cubicBezTo>
                <a:cubicBezTo>
                  <a:pt x="11161569" y="6572250"/>
                  <a:pt x="11152910" y="6598228"/>
                  <a:pt x="11126933" y="6598228"/>
                </a:cubicBezTo>
                <a:cubicBezTo>
                  <a:pt x="11074978" y="6598228"/>
                  <a:pt x="11109614" y="6546273"/>
                  <a:pt x="11083637" y="6520296"/>
                </a:cubicBezTo>
                <a:cubicBezTo>
                  <a:pt x="11066319" y="6554932"/>
                  <a:pt x="11040342" y="6589568"/>
                  <a:pt x="11014364" y="6615546"/>
                </a:cubicBezTo>
                <a:cubicBezTo>
                  <a:pt x="10997046" y="6632864"/>
                  <a:pt x="10971069" y="6641523"/>
                  <a:pt x="10953751" y="6650182"/>
                </a:cubicBezTo>
                <a:cubicBezTo>
                  <a:pt x="10945092" y="6641523"/>
                  <a:pt x="10953751" y="6606887"/>
                  <a:pt x="10945092" y="6598228"/>
                </a:cubicBezTo>
                <a:cubicBezTo>
                  <a:pt x="10927773" y="6606887"/>
                  <a:pt x="10901796" y="6632864"/>
                  <a:pt x="10884478" y="6641523"/>
                </a:cubicBezTo>
                <a:lnTo>
                  <a:pt x="10849842" y="6641523"/>
                </a:lnTo>
                <a:cubicBezTo>
                  <a:pt x="10841183" y="6632864"/>
                  <a:pt x="10841183" y="6615546"/>
                  <a:pt x="10841183" y="6598228"/>
                </a:cubicBezTo>
                <a:cubicBezTo>
                  <a:pt x="10823864" y="6589568"/>
                  <a:pt x="10806546" y="6580909"/>
                  <a:pt x="10780569" y="6580909"/>
                </a:cubicBezTo>
                <a:cubicBezTo>
                  <a:pt x="10763251" y="6580909"/>
                  <a:pt x="10745933" y="6615546"/>
                  <a:pt x="10728614" y="6615546"/>
                </a:cubicBezTo>
                <a:lnTo>
                  <a:pt x="10728614" y="6598228"/>
                </a:lnTo>
                <a:cubicBezTo>
                  <a:pt x="10737273" y="6537614"/>
                  <a:pt x="10719955" y="6520296"/>
                  <a:pt x="10719955" y="6502978"/>
                </a:cubicBezTo>
                <a:cubicBezTo>
                  <a:pt x="10719955" y="6329796"/>
                  <a:pt x="10997046" y="6104659"/>
                  <a:pt x="11144251" y="6018068"/>
                </a:cubicBezTo>
                <a:cubicBezTo>
                  <a:pt x="11213523" y="5974773"/>
                  <a:pt x="11300114" y="5966114"/>
                  <a:pt x="11378046" y="5905500"/>
                </a:cubicBezTo>
                <a:cubicBezTo>
                  <a:pt x="11308774" y="5792932"/>
                  <a:pt x="11213523" y="5715000"/>
                  <a:pt x="11118273" y="5732318"/>
                </a:cubicBezTo>
                <a:cubicBezTo>
                  <a:pt x="11161569" y="5671705"/>
                  <a:pt x="11152910" y="5628409"/>
                  <a:pt x="11222183" y="5628409"/>
                </a:cubicBezTo>
                <a:cubicBezTo>
                  <a:pt x="11248160" y="5628409"/>
                  <a:pt x="11282796" y="5654387"/>
                  <a:pt x="11308774" y="5654387"/>
                </a:cubicBezTo>
                <a:cubicBezTo>
                  <a:pt x="11360728" y="5654387"/>
                  <a:pt x="11386705" y="5585114"/>
                  <a:pt x="11516592" y="5585114"/>
                </a:cubicBezTo>
                <a:cubicBezTo>
                  <a:pt x="11698433" y="5585114"/>
                  <a:pt x="11984183" y="5775614"/>
                  <a:pt x="12010160" y="5775614"/>
                </a:cubicBezTo>
                <a:close/>
                <a:moveTo>
                  <a:pt x="4113069" y="3827318"/>
                </a:moveTo>
                <a:cubicBezTo>
                  <a:pt x="4113069" y="3844636"/>
                  <a:pt x="4043796" y="3913909"/>
                  <a:pt x="4017819" y="3957205"/>
                </a:cubicBezTo>
                <a:cubicBezTo>
                  <a:pt x="4017819" y="3965864"/>
                  <a:pt x="4017819" y="3974523"/>
                  <a:pt x="4026478" y="3983182"/>
                </a:cubicBezTo>
                <a:lnTo>
                  <a:pt x="4130387" y="3931227"/>
                </a:lnTo>
                <a:cubicBezTo>
                  <a:pt x="4130387" y="3931227"/>
                  <a:pt x="4139046" y="3922568"/>
                  <a:pt x="4139046" y="3948546"/>
                </a:cubicBezTo>
                <a:cubicBezTo>
                  <a:pt x="4139046" y="3965864"/>
                  <a:pt x="4113069" y="4009159"/>
                  <a:pt x="4095750" y="4035136"/>
                </a:cubicBezTo>
                <a:lnTo>
                  <a:pt x="4113069" y="4052455"/>
                </a:lnTo>
                <a:cubicBezTo>
                  <a:pt x="4130387" y="4043796"/>
                  <a:pt x="4147705" y="4035136"/>
                  <a:pt x="4165023" y="4035136"/>
                </a:cubicBezTo>
                <a:cubicBezTo>
                  <a:pt x="4173682" y="4043796"/>
                  <a:pt x="4173682" y="4052455"/>
                  <a:pt x="4173682" y="4078432"/>
                </a:cubicBezTo>
                <a:cubicBezTo>
                  <a:pt x="4173682" y="4095750"/>
                  <a:pt x="4165023" y="4121727"/>
                  <a:pt x="4156364" y="4147705"/>
                </a:cubicBezTo>
                <a:lnTo>
                  <a:pt x="4173682" y="4165023"/>
                </a:lnTo>
                <a:lnTo>
                  <a:pt x="4199660" y="4139046"/>
                </a:lnTo>
                <a:lnTo>
                  <a:pt x="4225637" y="4139046"/>
                </a:lnTo>
                <a:cubicBezTo>
                  <a:pt x="4234296" y="4156364"/>
                  <a:pt x="4242955" y="4165023"/>
                  <a:pt x="4242955" y="4182341"/>
                </a:cubicBezTo>
                <a:cubicBezTo>
                  <a:pt x="4242955" y="4191000"/>
                  <a:pt x="4225637" y="4208318"/>
                  <a:pt x="4234296" y="4242955"/>
                </a:cubicBezTo>
                <a:cubicBezTo>
                  <a:pt x="4251614" y="4234296"/>
                  <a:pt x="4268932" y="4225637"/>
                  <a:pt x="4294910" y="4225637"/>
                </a:cubicBezTo>
                <a:cubicBezTo>
                  <a:pt x="4294910" y="4260273"/>
                  <a:pt x="4303569" y="4294909"/>
                  <a:pt x="4294910" y="4329546"/>
                </a:cubicBezTo>
                <a:cubicBezTo>
                  <a:pt x="4381501" y="4346864"/>
                  <a:pt x="4338205" y="4390159"/>
                  <a:pt x="4338205" y="4416137"/>
                </a:cubicBezTo>
                <a:cubicBezTo>
                  <a:pt x="4338205" y="4442114"/>
                  <a:pt x="4381501" y="4485409"/>
                  <a:pt x="4381501" y="4502728"/>
                </a:cubicBezTo>
                <a:cubicBezTo>
                  <a:pt x="4381501" y="4537364"/>
                  <a:pt x="4346864" y="4563341"/>
                  <a:pt x="4329546" y="4580659"/>
                </a:cubicBezTo>
                <a:cubicBezTo>
                  <a:pt x="4355523" y="4606637"/>
                  <a:pt x="4390160" y="4623955"/>
                  <a:pt x="4424796" y="4658591"/>
                </a:cubicBezTo>
                <a:cubicBezTo>
                  <a:pt x="4416137" y="4667250"/>
                  <a:pt x="4398819" y="4675909"/>
                  <a:pt x="4381501" y="4693228"/>
                </a:cubicBezTo>
                <a:lnTo>
                  <a:pt x="4424796" y="4736523"/>
                </a:lnTo>
                <a:cubicBezTo>
                  <a:pt x="4416137" y="4753841"/>
                  <a:pt x="4381501" y="4753841"/>
                  <a:pt x="4381501" y="4779818"/>
                </a:cubicBezTo>
                <a:cubicBezTo>
                  <a:pt x="4381501" y="4797137"/>
                  <a:pt x="4433455" y="4823114"/>
                  <a:pt x="4433455" y="4849091"/>
                </a:cubicBezTo>
                <a:cubicBezTo>
                  <a:pt x="4433455" y="4866409"/>
                  <a:pt x="4407478" y="4875068"/>
                  <a:pt x="4390160" y="4892387"/>
                </a:cubicBezTo>
                <a:cubicBezTo>
                  <a:pt x="4398819" y="4927023"/>
                  <a:pt x="4390160" y="4987637"/>
                  <a:pt x="4390160" y="5004955"/>
                </a:cubicBezTo>
                <a:cubicBezTo>
                  <a:pt x="4390160" y="5030932"/>
                  <a:pt x="4260273" y="5134841"/>
                  <a:pt x="4260273" y="5152159"/>
                </a:cubicBezTo>
                <a:cubicBezTo>
                  <a:pt x="4260273" y="5178137"/>
                  <a:pt x="4286251" y="5178137"/>
                  <a:pt x="4303569" y="5195455"/>
                </a:cubicBezTo>
                <a:cubicBezTo>
                  <a:pt x="4398819" y="5299364"/>
                  <a:pt x="4719205" y="5273387"/>
                  <a:pt x="4719205" y="5437909"/>
                </a:cubicBezTo>
                <a:cubicBezTo>
                  <a:pt x="4719205" y="5455228"/>
                  <a:pt x="4701887" y="5507182"/>
                  <a:pt x="4693228" y="5541818"/>
                </a:cubicBezTo>
                <a:cubicBezTo>
                  <a:pt x="4693228" y="5550478"/>
                  <a:pt x="4667251" y="5567796"/>
                  <a:pt x="4658591" y="5593773"/>
                </a:cubicBezTo>
                <a:cubicBezTo>
                  <a:pt x="4649932" y="5611091"/>
                  <a:pt x="4649932" y="5654387"/>
                  <a:pt x="4632614" y="5689023"/>
                </a:cubicBezTo>
                <a:cubicBezTo>
                  <a:pt x="4623955" y="5715000"/>
                  <a:pt x="4485410" y="5870864"/>
                  <a:pt x="4416137" y="5870864"/>
                </a:cubicBezTo>
                <a:cubicBezTo>
                  <a:pt x="4338205" y="5870864"/>
                  <a:pt x="4303569" y="5740978"/>
                  <a:pt x="4277591" y="5706341"/>
                </a:cubicBezTo>
                <a:cubicBezTo>
                  <a:pt x="4242955" y="5637068"/>
                  <a:pt x="4225637" y="5550478"/>
                  <a:pt x="4191000" y="5481205"/>
                </a:cubicBezTo>
                <a:cubicBezTo>
                  <a:pt x="4182341" y="5455228"/>
                  <a:pt x="4147705" y="5437909"/>
                  <a:pt x="4130387" y="5437909"/>
                </a:cubicBezTo>
                <a:cubicBezTo>
                  <a:pt x="4095750" y="5437909"/>
                  <a:pt x="4069773" y="5533159"/>
                  <a:pt x="4069773" y="5550478"/>
                </a:cubicBezTo>
                <a:cubicBezTo>
                  <a:pt x="4069773" y="5576455"/>
                  <a:pt x="3974523" y="5663046"/>
                  <a:pt x="3965864" y="5671705"/>
                </a:cubicBezTo>
                <a:cubicBezTo>
                  <a:pt x="3827319" y="5810250"/>
                  <a:pt x="3688773" y="5827568"/>
                  <a:pt x="3550228" y="5888182"/>
                </a:cubicBezTo>
                <a:cubicBezTo>
                  <a:pt x="3515591" y="5905500"/>
                  <a:pt x="3480955" y="5888182"/>
                  <a:pt x="3446319" y="5896841"/>
                </a:cubicBezTo>
                <a:cubicBezTo>
                  <a:pt x="3385705" y="5896841"/>
                  <a:pt x="3342409" y="5922818"/>
                  <a:pt x="3290455" y="5931478"/>
                </a:cubicBezTo>
                <a:cubicBezTo>
                  <a:pt x="3264478" y="5940137"/>
                  <a:pt x="3229841" y="5922818"/>
                  <a:pt x="3212523" y="5931478"/>
                </a:cubicBezTo>
                <a:cubicBezTo>
                  <a:pt x="3160569" y="5940137"/>
                  <a:pt x="3117273" y="5966114"/>
                  <a:pt x="3056659" y="5992091"/>
                </a:cubicBezTo>
                <a:cubicBezTo>
                  <a:pt x="3004705" y="6009409"/>
                  <a:pt x="2944091" y="6018068"/>
                  <a:pt x="2883478" y="6035387"/>
                </a:cubicBezTo>
                <a:cubicBezTo>
                  <a:pt x="2900796" y="6009409"/>
                  <a:pt x="2926773" y="5966114"/>
                  <a:pt x="2944091" y="5931478"/>
                </a:cubicBezTo>
                <a:cubicBezTo>
                  <a:pt x="2935432" y="5922818"/>
                  <a:pt x="2935432" y="5922818"/>
                  <a:pt x="2918114" y="5922818"/>
                </a:cubicBezTo>
                <a:cubicBezTo>
                  <a:pt x="2892137" y="5922818"/>
                  <a:pt x="2814205" y="5966114"/>
                  <a:pt x="2788228" y="5966114"/>
                </a:cubicBezTo>
                <a:lnTo>
                  <a:pt x="2744932" y="5966114"/>
                </a:lnTo>
                <a:cubicBezTo>
                  <a:pt x="2744932" y="5957455"/>
                  <a:pt x="2762250" y="5957455"/>
                  <a:pt x="2779568" y="5957455"/>
                </a:cubicBezTo>
                <a:cubicBezTo>
                  <a:pt x="2779568" y="5948796"/>
                  <a:pt x="2788228" y="5940137"/>
                  <a:pt x="2796887" y="5931478"/>
                </a:cubicBezTo>
                <a:cubicBezTo>
                  <a:pt x="2788228" y="5922818"/>
                  <a:pt x="2796887" y="5922818"/>
                  <a:pt x="2770909" y="5922818"/>
                </a:cubicBezTo>
                <a:cubicBezTo>
                  <a:pt x="2753591" y="5922818"/>
                  <a:pt x="2753591" y="5940137"/>
                  <a:pt x="2727614" y="5940137"/>
                </a:cubicBezTo>
                <a:lnTo>
                  <a:pt x="2692978" y="5940137"/>
                </a:lnTo>
                <a:cubicBezTo>
                  <a:pt x="2710296" y="5931478"/>
                  <a:pt x="2744932" y="5905500"/>
                  <a:pt x="2770909" y="5888182"/>
                </a:cubicBezTo>
                <a:cubicBezTo>
                  <a:pt x="2736273" y="5879523"/>
                  <a:pt x="2701637" y="5888182"/>
                  <a:pt x="2667000" y="5879523"/>
                </a:cubicBezTo>
                <a:cubicBezTo>
                  <a:pt x="2831523" y="5879523"/>
                  <a:pt x="3030682" y="5654387"/>
                  <a:pt x="3203864" y="5524500"/>
                </a:cubicBezTo>
                <a:cubicBezTo>
                  <a:pt x="3247159" y="5489864"/>
                  <a:pt x="3290455" y="5429250"/>
                  <a:pt x="3342409" y="5394614"/>
                </a:cubicBezTo>
                <a:cubicBezTo>
                  <a:pt x="3342409" y="5385955"/>
                  <a:pt x="3645478" y="5212773"/>
                  <a:pt x="3645478" y="5160818"/>
                </a:cubicBezTo>
                <a:cubicBezTo>
                  <a:pt x="3645478" y="5134841"/>
                  <a:pt x="3532909" y="4961659"/>
                  <a:pt x="3472296" y="4927023"/>
                </a:cubicBezTo>
                <a:cubicBezTo>
                  <a:pt x="3446319" y="4909705"/>
                  <a:pt x="3411682" y="4909705"/>
                  <a:pt x="3377046" y="4901046"/>
                </a:cubicBezTo>
                <a:cubicBezTo>
                  <a:pt x="3429000" y="4875068"/>
                  <a:pt x="3506932" y="4823114"/>
                  <a:pt x="3532909" y="4823114"/>
                </a:cubicBezTo>
                <a:cubicBezTo>
                  <a:pt x="3610841" y="4823114"/>
                  <a:pt x="3645478" y="4901046"/>
                  <a:pt x="3740728" y="4901046"/>
                </a:cubicBezTo>
                <a:cubicBezTo>
                  <a:pt x="3792682" y="4901046"/>
                  <a:pt x="3801341" y="4892387"/>
                  <a:pt x="3801341" y="4849091"/>
                </a:cubicBezTo>
                <a:cubicBezTo>
                  <a:pt x="3801341" y="4805796"/>
                  <a:pt x="3740728" y="4736523"/>
                  <a:pt x="3732069" y="4684568"/>
                </a:cubicBezTo>
                <a:cubicBezTo>
                  <a:pt x="3706091" y="4580659"/>
                  <a:pt x="3697432" y="4476750"/>
                  <a:pt x="3697432" y="4372841"/>
                </a:cubicBezTo>
                <a:cubicBezTo>
                  <a:pt x="3680114" y="4208318"/>
                  <a:pt x="3688773" y="4173682"/>
                  <a:pt x="3688773" y="4147705"/>
                </a:cubicBezTo>
                <a:cubicBezTo>
                  <a:pt x="3688773" y="4000500"/>
                  <a:pt x="3732069" y="3939886"/>
                  <a:pt x="3931228" y="3835977"/>
                </a:cubicBezTo>
                <a:lnTo>
                  <a:pt x="3957205" y="3835977"/>
                </a:lnTo>
                <a:cubicBezTo>
                  <a:pt x="3957205" y="3844636"/>
                  <a:pt x="3939887" y="3879273"/>
                  <a:pt x="3957205" y="3879273"/>
                </a:cubicBezTo>
                <a:cubicBezTo>
                  <a:pt x="3983182" y="3879273"/>
                  <a:pt x="4061114" y="3835977"/>
                  <a:pt x="4104409" y="3810000"/>
                </a:cubicBezTo>
                <a:cubicBezTo>
                  <a:pt x="4104409" y="3810000"/>
                  <a:pt x="4113069" y="3801341"/>
                  <a:pt x="4113069" y="3827318"/>
                </a:cubicBezTo>
                <a:close/>
                <a:moveTo>
                  <a:pt x="7749887" y="1402773"/>
                </a:moveTo>
                <a:lnTo>
                  <a:pt x="7749887" y="1463386"/>
                </a:lnTo>
                <a:cubicBezTo>
                  <a:pt x="7689274" y="1524000"/>
                  <a:pt x="7663296" y="1610591"/>
                  <a:pt x="7663296" y="1688523"/>
                </a:cubicBezTo>
                <a:cubicBezTo>
                  <a:pt x="7706592" y="1662546"/>
                  <a:pt x="7758546" y="1619250"/>
                  <a:pt x="7801842" y="1567296"/>
                </a:cubicBezTo>
                <a:cubicBezTo>
                  <a:pt x="7819160" y="1567296"/>
                  <a:pt x="7827819" y="1584614"/>
                  <a:pt x="7845137" y="1584614"/>
                </a:cubicBezTo>
                <a:cubicBezTo>
                  <a:pt x="7819160" y="1636568"/>
                  <a:pt x="7801842" y="1705841"/>
                  <a:pt x="7810501" y="1757796"/>
                </a:cubicBezTo>
                <a:cubicBezTo>
                  <a:pt x="7836478" y="1749136"/>
                  <a:pt x="7862455" y="1731818"/>
                  <a:pt x="7888433" y="1714500"/>
                </a:cubicBezTo>
                <a:lnTo>
                  <a:pt x="7914410" y="1714500"/>
                </a:lnTo>
                <a:cubicBezTo>
                  <a:pt x="7949046" y="1757796"/>
                  <a:pt x="7957705" y="1827068"/>
                  <a:pt x="7940387" y="1887682"/>
                </a:cubicBezTo>
                <a:cubicBezTo>
                  <a:pt x="7940387" y="1887682"/>
                  <a:pt x="7931728" y="1896341"/>
                  <a:pt x="7957705" y="1896341"/>
                </a:cubicBezTo>
                <a:cubicBezTo>
                  <a:pt x="7975024" y="1896341"/>
                  <a:pt x="8001001" y="1853046"/>
                  <a:pt x="8026978" y="1835727"/>
                </a:cubicBezTo>
                <a:cubicBezTo>
                  <a:pt x="8061614" y="1870364"/>
                  <a:pt x="8087592" y="1930977"/>
                  <a:pt x="8070274" y="1982932"/>
                </a:cubicBezTo>
                <a:cubicBezTo>
                  <a:pt x="8070274" y="1982932"/>
                  <a:pt x="8061614" y="1991591"/>
                  <a:pt x="8087592" y="1991591"/>
                </a:cubicBezTo>
                <a:cubicBezTo>
                  <a:pt x="8104910" y="1991591"/>
                  <a:pt x="8130887" y="1956955"/>
                  <a:pt x="8148205" y="1939636"/>
                </a:cubicBezTo>
                <a:cubicBezTo>
                  <a:pt x="8174183" y="1965614"/>
                  <a:pt x="8182842" y="1991591"/>
                  <a:pt x="8200160" y="2034886"/>
                </a:cubicBezTo>
                <a:cubicBezTo>
                  <a:pt x="8208819" y="2034886"/>
                  <a:pt x="8200160" y="2052205"/>
                  <a:pt x="8200160" y="2078182"/>
                </a:cubicBezTo>
                <a:cubicBezTo>
                  <a:pt x="8200160" y="2112818"/>
                  <a:pt x="8252114" y="2095500"/>
                  <a:pt x="8278092" y="2112818"/>
                </a:cubicBezTo>
                <a:cubicBezTo>
                  <a:pt x="8321387" y="2138796"/>
                  <a:pt x="8304069" y="2199409"/>
                  <a:pt x="8321387" y="2242705"/>
                </a:cubicBezTo>
                <a:cubicBezTo>
                  <a:pt x="8330046" y="2251364"/>
                  <a:pt x="8338705" y="2251364"/>
                  <a:pt x="8347364" y="2251364"/>
                </a:cubicBezTo>
                <a:cubicBezTo>
                  <a:pt x="8373342" y="2277341"/>
                  <a:pt x="8390660" y="2303318"/>
                  <a:pt x="8399319" y="2329296"/>
                </a:cubicBezTo>
                <a:cubicBezTo>
                  <a:pt x="8407978" y="2337955"/>
                  <a:pt x="8407978" y="2337955"/>
                  <a:pt x="8407978" y="2363932"/>
                </a:cubicBezTo>
                <a:cubicBezTo>
                  <a:pt x="8407978" y="2389909"/>
                  <a:pt x="8416637" y="2398568"/>
                  <a:pt x="8356024" y="2459182"/>
                </a:cubicBezTo>
                <a:lnTo>
                  <a:pt x="8356024" y="2485159"/>
                </a:lnTo>
                <a:cubicBezTo>
                  <a:pt x="8399319" y="2476500"/>
                  <a:pt x="8468591" y="2493818"/>
                  <a:pt x="8529205" y="2545773"/>
                </a:cubicBezTo>
                <a:cubicBezTo>
                  <a:pt x="8520546" y="2563091"/>
                  <a:pt x="8494569" y="2580409"/>
                  <a:pt x="8477251" y="2589068"/>
                </a:cubicBezTo>
                <a:cubicBezTo>
                  <a:pt x="8494569" y="2615046"/>
                  <a:pt x="8555182" y="2658341"/>
                  <a:pt x="8555182" y="2675659"/>
                </a:cubicBezTo>
                <a:cubicBezTo>
                  <a:pt x="8555182" y="2701636"/>
                  <a:pt x="8520546" y="2718955"/>
                  <a:pt x="8503228" y="2727614"/>
                </a:cubicBezTo>
                <a:cubicBezTo>
                  <a:pt x="8537864" y="2762250"/>
                  <a:pt x="8615796" y="2814205"/>
                  <a:pt x="8615796" y="2831523"/>
                </a:cubicBezTo>
                <a:cubicBezTo>
                  <a:pt x="8615796" y="2857500"/>
                  <a:pt x="8581160" y="2874818"/>
                  <a:pt x="8563841" y="2892136"/>
                </a:cubicBezTo>
                <a:cubicBezTo>
                  <a:pt x="8572501" y="2909455"/>
                  <a:pt x="8589819" y="2935432"/>
                  <a:pt x="8589819" y="2952750"/>
                </a:cubicBezTo>
                <a:cubicBezTo>
                  <a:pt x="8589819" y="2978727"/>
                  <a:pt x="8572501" y="2987386"/>
                  <a:pt x="8572501" y="3004705"/>
                </a:cubicBezTo>
                <a:cubicBezTo>
                  <a:pt x="8572501" y="3030682"/>
                  <a:pt x="8615796" y="3065318"/>
                  <a:pt x="8615796" y="3091296"/>
                </a:cubicBezTo>
                <a:cubicBezTo>
                  <a:pt x="8615796" y="3108614"/>
                  <a:pt x="8598478" y="3108614"/>
                  <a:pt x="8589819" y="3117273"/>
                </a:cubicBezTo>
                <a:cubicBezTo>
                  <a:pt x="8563841" y="3195205"/>
                  <a:pt x="8589819" y="3134591"/>
                  <a:pt x="8520546" y="3229841"/>
                </a:cubicBezTo>
                <a:cubicBezTo>
                  <a:pt x="8485910" y="3264477"/>
                  <a:pt x="8477251" y="3307773"/>
                  <a:pt x="8459932" y="3351068"/>
                </a:cubicBezTo>
                <a:cubicBezTo>
                  <a:pt x="8520546" y="3377046"/>
                  <a:pt x="8581160" y="3411682"/>
                  <a:pt x="8650432" y="3429000"/>
                </a:cubicBezTo>
                <a:cubicBezTo>
                  <a:pt x="8719705" y="3446318"/>
                  <a:pt x="8875569" y="3454977"/>
                  <a:pt x="8901546" y="3454977"/>
                </a:cubicBezTo>
                <a:lnTo>
                  <a:pt x="9074728" y="3454977"/>
                </a:lnTo>
                <a:cubicBezTo>
                  <a:pt x="9126682" y="3472296"/>
                  <a:pt x="9195955" y="3463636"/>
                  <a:pt x="9230592" y="3532909"/>
                </a:cubicBezTo>
                <a:cubicBezTo>
                  <a:pt x="9256569" y="3567546"/>
                  <a:pt x="9273887" y="3654136"/>
                  <a:pt x="9273887" y="3680114"/>
                </a:cubicBezTo>
                <a:cubicBezTo>
                  <a:pt x="9273887" y="3697432"/>
                  <a:pt x="9265228" y="3749386"/>
                  <a:pt x="9256569" y="3784023"/>
                </a:cubicBezTo>
                <a:cubicBezTo>
                  <a:pt x="9256569" y="3792682"/>
                  <a:pt x="9230592" y="3801341"/>
                  <a:pt x="9230592" y="3818659"/>
                </a:cubicBezTo>
                <a:cubicBezTo>
                  <a:pt x="9213273" y="3861955"/>
                  <a:pt x="9247910" y="3931227"/>
                  <a:pt x="9230592" y="3991841"/>
                </a:cubicBezTo>
                <a:cubicBezTo>
                  <a:pt x="9230592" y="4017818"/>
                  <a:pt x="9204614" y="4035136"/>
                  <a:pt x="9187296" y="4069773"/>
                </a:cubicBezTo>
                <a:cubicBezTo>
                  <a:pt x="9161319" y="4113068"/>
                  <a:pt x="9144001" y="4182341"/>
                  <a:pt x="9109364" y="4225637"/>
                </a:cubicBezTo>
                <a:cubicBezTo>
                  <a:pt x="9040092" y="4294909"/>
                  <a:pt x="9005455" y="4346864"/>
                  <a:pt x="8936182" y="4346864"/>
                </a:cubicBezTo>
                <a:cubicBezTo>
                  <a:pt x="8780319" y="4346864"/>
                  <a:pt x="8520546" y="3887932"/>
                  <a:pt x="8485910" y="3844636"/>
                </a:cubicBezTo>
                <a:cubicBezTo>
                  <a:pt x="8468591" y="3818659"/>
                  <a:pt x="8416637" y="3818659"/>
                  <a:pt x="8407978" y="3818659"/>
                </a:cubicBezTo>
                <a:lnTo>
                  <a:pt x="8364683" y="3818659"/>
                </a:lnTo>
                <a:cubicBezTo>
                  <a:pt x="8312728" y="3896591"/>
                  <a:pt x="8338705" y="3974523"/>
                  <a:pt x="8321387" y="4043796"/>
                </a:cubicBezTo>
                <a:cubicBezTo>
                  <a:pt x="8312728" y="4087091"/>
                  <a:pt x="8304069" y="4087091"/>
                  <a:pt x="8304069" y="4113068"/>
                </a:cubicBezTo>
                <a:cubicBezTo>
                  <a:pt x="8304069" y="4130386"/>
                  <a:pt x="8269433" y="4147705"/>
                  <a:pt x="8252114" y="4182341"/>
                </a:cubicBezTo>
                <a:cubicBezTo>
                  <a:pt x="8226137" y="4225637"/>
                  <a:pt x="8174183" y="4320887"/>
                  <a:pt x="8113569" y="4372841"/>
                </a:cubicBezTo>
                <a:cubicBezTo>
                  <a:pt x="8113569" y="4381500"/>
                  <a:pt x="8104910" y="4398818"/>
                  <a:pt x="8096251" y="4407478"/>
                </a:cubicBezTo>
                <a:cubicBezTo>
                  <a:pt x="8078933" y="4433455"/>
                  <a:pt x="8035637" y="4450773"/>
                  <a:pt x="8018319" y="4468091"/>
                </a:cubicBezTo>
                <a:cubicBezTo>
                  <a:pt x="7888433" y="4546023"/>
                  <a:pt x="7767205" y="4641273"/>
                  <a:pt x="7637319" y="4736523"/>
                </a:cubicBezTo>
                <a:cubicBezTo>
                  <a:pt x="7611342" y="4753841"/>
                  <a:pt x="7568046" y="4745182"/>
                  <a:pt x="7550728" y="4753841"/>
                </a:cubicBezTo>
                <a:cubicBezTo>
                  <a:pt x="7455478" y="4797137"/>
                  <a:pt x="7377546" y="4840432"/>
                  <a:pt x="7290955" y="4883728"/>
                </a:cubicBezTo>
                <a:cubicBezTo>
                  <a:pt x="7273637" y="4892387"/>
                  <a:pt x="7247660" y="4892387"/>
                  <a:pt x="7230342" y="4883728"/>
                </a:cubicBezTo>
                <a:cubicBezTo>
                  <a:pt x="7187046" y="4918364"/>
                  <a:pt x="7126433" y="4935682"/>
                  <a:pt x="7083137" y="4961659"/>
                </a:cubicBezTo>
                <a:cubicBezTo>
                  <a:pt x="7048501" y="4978978"/>
                  <a:pt x="7039842" y="5013614"/>
                  <a:pt x="7013864" y="5030932"/>
                </a:cubicBezTo>
                <a:cubicBezTo>
                  <a:pt x="6935933" y="5091546"/>
                  <a:pt x="6788728" y="5143500"/>
                  <a:pt x="6736773" y="5160818"/>
                </a:cubicBezTo>
                <a:cubicBezTo>
                  <a:pt x="6788728" y="5117523"/>
                  <a:pt x="6788728" y="5030932"/>
                  <a:pt x="6806046" y="4996296"/>
                </a:cubicBezTo>
                <a:cubicBezTo>
                  <a:pt x="6797387" y="4987637"/>
                  <a:pt x="6806046" y="4987637"/>
                  <a:pt x="6780069" y="4987637"/>
                </a:cubicBezTo>
                <a:cubicBezTo>
                  <a:pt x="6762751" y="4987637"/>
                  <a:pt x="6658842" y="5056909"/>
                  <a:pt x="6598228" y="5091546"/>
                </a:cubicBezTo>
                <a:cubicBezTo>
                  <a:pt x="6572251" y="5108864"/>
                  <a:pt x="6537614" y="5117523"/>
                  <a:pt x="6502978" y="5126182"/>
                </a:cubicBezTo>
                <a:cubicBezTo>
                  <a:pt x="6546273" y="5065568"/>
                  <a:pt x="6589569" y="5082887"/>
                  <a:pt x="6589569" y="5022273"/>
                </a:cubicBezTo>
                <a:cubicBezTo>
                  <a:pt x="6546273" y="5048250"/>
                  <a:pt x="6494319" y="5074228"/>
                  <a:pt x="6442364" y="5100205"/>
                </a:cubicBezTo>
                <a:lnTo>
                  <a:pt x="6416387" y="5100205"/>
                </a:lnTo>
                <a:cubicBezTo>
                  <a:pt x="6459683" y="5065568"/>
                  <a:pt x="6502978" y="5030932"/>
                  <a:pt x="6537614" y="4987637"/>
                </a:cubicBezTo>
                <a:cubicBezTo>
                  <a:pt x="6537614" y="4987637"/>
                  <a:pt x="6537614" y="4978978"/>
                  <a:pt x="6520296" y="4978978"/>
                </a:cubicBezTo>
                <a:cubicBezTo>
                  <a:pt x="6494319" y="4978978"/>
                  <a:pt x="6407728" y="5022273"/>
                  <a:pt x="6347114" y="5030932"/>
                </a:cubicBezTo>
                <a:cubicBezTo>
                  <a:pt x="6598228" y="4970318"/>
                  <a:pt x="6780069" y="4597978"/>
                  <a:pt x="6961910" y="4381500"/>
                </a:cubicBezTo>
                <a:cubicBezTo>
                  <a:pt x="7013864" y="4320887"/>
                  <a:pt x="7039842" y="4242955"/>
                  <a:pt x="7083137" y="4191000"/>
                </a:cubicBezTo>
                <a:cubicBezTo>
                  <a:pt x="7187046" y="4026477"/>
                  <a:pt x="7412183" y="3861955"/>
                  <a:pt x="7498773" y="3688773"/>
                </a:cubicBezTo>
                <a:cubicBezTo>
                  <a:pt x="7516092" y="3645477"/>
                  <a:pt x="7559387" y="3610841"/>
                  <a:pt x="7559387" y="3584864"/>
                </a:cubicBezTo>
                <a:cubicBezTo>
                  <a:pt x="7559387" y="3567546"/>
                  <a:pt x="7412183" y="3429000"/>
                  <a:pt x="7334251" y="3359727"/>
                </a:cubicBezTo>
                <a:cubicBezTo>
                  <a:pt x="7299614" y="3333750"/>
                  <a:pt x="7256319" y="3316432"/>
                  <a:pt x="7221683" y="3307773"/>
                </a:cubicBezTo>
                <a:cubicBezTo>
                  <a:pt x="7195705" y="3299114"/>
                  <a:pt x="7152410" y="3290455"/>
                  <a:pt x="7135092" y="3290455"/>
                </a:cubicBezTo>
                <a:cubicBezTo>
                  <a:pt x="7109114" y="3290455"/>
                  <a:pt x="7091796" y="3299114"/>
                  <a:pt x="7074478" y="3307773"/>
                </a:cubicBezTo>
                <a:cubicBezTo>
                  <a:pt x="7074478" y="3307773"/>
                  <a:pt x="7065819" y="3299114"/>
                  <a:pt x="7057160" y="3299114"/>
                </a:cubicBezTo>
                <a:cubicBezTo>
                  <a:pt x="7230342" y="3151909"/>
                  <a:pt x="7169728" y="3117273"/>
                  <a:pt x="7308273" y="3117273"/>
                </a:cubicBezTo>
                <a:cubicBezTo>
                  <a:pt x="7325592" y="3117273"/>
                  <a:pt x="7524751" y="3169227"/>
                  <a:pt x="7542069" y="3169227"/>
                </a:cubicBezTo>
                <a:cubicBezTo>
                  <a:pt x="7594023" y="3169227"/>
                  <a:pt x="7628660" y="3160568"/>
                  <a:pt x="7689274" y="3117273"/>
                </a:cubicBezTo>
                <a:cubicBezTo>
                  <a:pt x="7663296" y="3048000"/>
                  <a:pt x="7628660" y="2961409"/>
                  <a:pt x="7568046" y="2900796"/>
                </a:cubicBezTo>
                <a:cubicBezTo>
                  <a:pt x="7550728" y="2874818"/>
                  <a:pt x="7516092" y="2857500"/>
                  <a:pt x="7498773" y="2831523"/>
                </a:cubicBezTo>
                <a:cubicBezTo>
                  <a:pt x="7481455" y="2796886"/>
                  <a:pt x="7221683" y="2121477"/>
                  <a:pt x="7221683" y="1905000"/>
                </a:cubicBezTo>
                <a:cubicBezTo>
                  <a:pt x="7221683" y="1775114"/>
                  <a:pt x="7351569" y="1601932"/>
                  <a:pt x="7507433" y="1489364"/>
                </a:cubicBezTo>
                <a:cubicBezTo>
                  <a:pt x="7516092" y="1515341"/>
                  <a:pt x="7533410" y="1524000"/>
                  <a:pt x="7516092" y="1549977"/>
                </a:cubicBezTo>
                <a:cubicBezTo>
                  <a:pt x="7516092" y="1549977"/>
                  <a:pt x="7507433" y="1558636"/>
                  <a:pt x="7533410" y="1558636"/>
                </a:cubicBezTo>
                <a:cubicBezTo>
                  <a:pt x="7568046" y="1558636"/>
                  <a:pt x="7706592" y="1428750"/>
                  <a:pt x="7715251" y="1402773"/>
                </a:cubicBezTo>
                <a:lnTo>
                  <a:pt x="7749887" y="1402773"/>
                </a:lnTo>
                <a:close/>
                <a:moveTo>
                  <a:pt x="2060864" y="0"/>
                </a:moveTo>
                <a:cubicBezTo>
                  <a:pt x="2060864" y="8659"/>
                  <a:pt x="2052205" y="17318"/>
                  <a:pt x="2043546" y="25977"/>
                </a:cubicBezTo>
                <a:cubicBezTo>
                  <a:pt x="2078182" y="69273"/>
                  <a:pt x="2121478" y="43295"/>
                  <a:pt x="2208068" y="43295"/>
                </a:cubicBezTo>
                <a:cubicBezTo>
                  <a:pt x="2190750" y="95250"/>
                  <a:pt x="2112818" y="95250"/>
                  <a:pt x="2052205" y="155864"/>
                </a:cubicBezTo>
                <a:cubicBezTo>
                  <a:pt x="2095500" y="164523"/>
                  <a:pt x="2138796" y="164523"/>
                  <a:pt x="2182091" y="173182"/>
                </a:cubicBezTo>
                <a:cubicBezTo>
                  <a:pt x="2164773" y="199159"/>
                  <a:pt x="2130137" y="225136"/>
                  <a:pt x="2104159" y="242455"/>
                </a:cubicBezTo>
                <a:lnTo>
                  <a:pt x="2104159" y="268432"/>
                </a:lnTo>
                <a:lnTo>
                  <a:pt x="2164773" y="268432"/>
                </a:lnTo>
                <a:cubicBezTo>
                  <a:pt x="2138796" y="337705"/>
                  <a:pt x="2121478" y="337705"/>
                  <a:pt x="2104159" y="389659"/>
                </a:cubicBezTo>
                <a:lnTo>
                  <a:pt x="2173432" y="389659"/>
                </a:lnTo>
                <a:lnTo>
                  <a:pt x="2173432" y="432955"/>
                </a:lnTo>
                <a:cubicBezTo>
                  <a:pt x="2164773" y="450273"/>
                  <a:pt x="2138796" y="467591"/>
                  <a:pt x="2130137" y="493568"/>
                </a:cubicBezTo>
                <a:lnTo>
                  <a:pt x="2190750" y="493568"/>
                </a:lnTo>
                <a:cubicBezTo>
                  <a:pt x="2182091" y="528205"/>
                  <a:pt x="2147455" y="571500"/>
                  <a:pt x="2147455" y="588818"/>
                </a:cubicBezTo>
                <a:cubicBezTo>
                  <a:pt x="2147455" y="614795"/>
                  <a:pt x="2182091" y="614795"/>
                  <a:pt x="2182091" y="640773"/>
                </a:cubicBezTo>
                <a:cubicBezTo>
                  <a:pt x="2182091" y="658091"/>
                  <a:pt x="2147455" y="675409"/>
                  <a:pt x="2147455" y="701386"/>
                </a:cubicBezTo>
                <a:cubicBezTo>
                  <a:pt x="2138796" y="718705"/>
                  <a:pt x="2156114" y="727364"/>
                  <a:pt x="2156114" y="753341"/>
                </a:cubicBezTo>
                <a:cubicBezTo>
                  <a:pt x="2156114" y="787977"/>
                  <a:pt x="2112818" y="848591"/>
                  <a:pt x="2060864" y="839932"/>
                </a:cubicBezTo>
                <a:lnTo>
                  <a:pt x="2112818" y="917864"/>
                </a:lnTo>
                <a:lnTo>
                  <a:pt x="2112818" y="952500"/>
                </a:lnTo>
                <a:lnTo>
                  <a:pt x="2078182" y="952500"/>
                </a:lnTo>
                <a:cubicBezTo>
                  <a:pt x="2069523" y="978477"/>
                  <a:pt x="2078182" y="1004455"/>
                  <a:pt x="2078182" y="1030432"/>
                </a:cubicBezTo>
                <a:lnTo>
                  <a:pt x="2034887" y="1030432"/>
                </a:lnTo>
                <a:cubicBezTo>
                  <a:pt x="2034887" y="1030432"/>
                  <a:pt x="2026227" y="1021773"/>
                  <a:pt x="2026227" y="1047750"/>
                </a:cubicBezTo>
                <a:cubicBezTo>
                  <a:pt x="2026227" y="1065068"/>
                  <a:pt x="2034887" y="1091046"/>
                  <a:pt x="2043546" y="1125682"/>
                </a:cubicBezTo>
                <a:cubicBezTo>
                  <a:pt x="2034887" y="1134341"/>
                  <a:pt x="2017568" y="1134341"/>
                  <a:pt x="2000250" y="1134341"/>
                </a:cubicBezTo>
                <a:cubicBezTo>
                  <a:pt x="1991591" y="1143000"/>
                  <a:pt x="1982932" y="1160318"/>
                  <a:pt x="1974273" y="1177636"/>
                </a:cubicBezTo>
                <a:cubicBezTo>
                  <a:pt x="1974273" y="1186296"/>
                  <a:pt x="1930977" y="1229591"/>
                  <a:pt x="1930977" y="1246909"/>
                </a:cubicBezTo>
                <a:cubicBezTo>
                  <a:pt x="1844387" y="1316182"/>
                  <a:pt x="1749137" y="1264227"/>
                  <a:pt x="1749137" y="1333500"/>
                </a:cubicBezTo>
                <a:cubicBezTo>
                  <a:pt x="1749137" y="1350818"/>
                  <a:pt x="1766455" y="1394114"/>
                  <a:pt x="1792432" y="1428750"/>
                </a:cubicBezTo>
                <a:cubicBezTo>
                  <a:pt x="1870364" y="1532659"/>
                  <a:pt x="2052205" y="1619250"/>
                  <a:pt x="2052205" y="1723159"/>
                </a:cubicBezTo>
                <a:cubicBezTo>
                  <a:pt x="2052205" y="1749136"/>
                  <a:pt x="2052205" y="1749136"/>
                  <a:pt x="2043546" y="1757796"/>
                </a:cubicBezTo>
                <a:cubicBezTo>
                  <a:pt x="2034887" y="1775114"/>
                  <a:pt x="2026227" y="1801091"/>
                  <a:pt x="2008909" y="1818409"/>
                </a:cubicBezTo>
                <a:cubicBezTo>
                  <a:pt x="1982932" y="1853046"/>
                  <a:pt x="1939637" y="1861705"/>
                  <a:pt x="1930977" y="1879023"/>
                </a:cubicBezTo>
                <a:cubicBezTo>
                  <a:pt x="1896341" y="1905000"/>
                  <a:pt x="1870364" y="1965614"/>
                  <a:pt x="1835727" y="1974273"/>
                </a:cubicBezTo>
                <a:cubicBezTo>
                  <a:pt x="1740477" y="2000250"/>
                  <a:pt x="1705841" y="2034886"/>
                  <a:pt x="1645227" y="2034886"/>
                </a:cubicBezTo>
                <a:cubicBezTo>
                  <a:pt x="1549977" y="2034886"/>
                  <a:pt x="1524000" y="1982932"/>
                  <a:pt x="1524000" y="1913659"/>
                </a:cubicBezTo>
                <a:cubicBezTo>
                  <a:pt x="1524000" y="1887682"/>
                  <a:pt x="1558637" y="1601932"/>
                  <a:pt x="1558637" y="1575955"/>
                </a:cubicBezTo>
                <a:cubicBezTo>
                  <a:pt x="1558637" y="1558636"/>
                  <a:pt x="1515341" y="1515341"/>
                  <a:pt x="1498023" y="1515341"/>
                </a:cubicBezTo>
                <a:cubicBezTo>
                  <a:pt x="1472046" y="1515341"/>
                  <a:pt x="1420091" y="1567296"/>
                  <a:pt x="1385455" y="1601932"/>
                </a:cubicBezTo>
                <a:cubicBezTo>
                  <a:pt x="1350818" y="1627909"/>
                  <a:pt x="1151659" y="1697182"/>
                  <a:pt x="1091046" y="1697182"/>
                </a:cubicBezTo>
                <a:cubicBezTo>
                  <a:pt x="1073727" y="1697182"/>
                  <a:pt x="848591" y="1671205"/>
                  <a:pt x="744682" y="1653886"/>
                </a:cubicBezTo>
                <a:cubicBezTo>
                  <a:pt x="727364" y="1653886"/>
                  <a:pt x="710046" y="1627909"/>
                  <a:pt x="692727" y="1627909"/>
                </a:cubicBezTo>
                <a:cubicBezTo>
                  <a:pt x="640773" y="1610591"/>
                  <a:pt x="580159" y="1601932"/>
                  <a:pt x="519546" y="1584614"/>
                </a:cubicBezTo>
                <a:cubicBezTo>
                  <a:pt x="510886" y="1584614"/>
                  <a:pt x="493568" y="1558636"/>
                  <a:pt x="476250" y="1558636"/>
                </a:cubicBezTo>
                <a:cubicBezTo>
                  <a:pt x="363682" y="1532659"/>
                  <a:pt x="225136" y="1541318"/>
                  <a:pt x="129886" y="1498023"/>
                </a:cubicBezTo>
                <a:cubicBezTo>
                  <a:pt x="147205" y="1480705"/>
                  <a:pt x="190500" y="1480705"/>
                  <a:pt x="225136" y="1437409"/>
                </a:cubicBezTo>
                <a:cubicBezTo>
                  <a:pt x="181841" y="1385455"/>
                  <a:pt x="95250" y="1420091"/>
                  <a:pt x="34636" y="1376796"/>
                </a:cubicBezTo>
                <a:cubicBezTo>
                  <a:pt x="60614" y="1368136"/>
                  <a:pt x="60614" y="1402773"/>
                  <a:pt x="95250" y="1350818"/>
                </a:cubicBezTo>
                <a:cubicBezTo>
                  <a:pt x="69273" y="1350818"/>
                  <a:pt x="34636" y="1350818"/>
                  <a:pt x="0" y="1333500"/>
                </a:cubicBezTo>
                <a:cubicBezTo>
                  <a:pt x="25977" y="1324841"/>
                  <a:pt x="51955" y="1324841"/>
                  <a:pt x="77932" y="1333500"/>
                </a:cubicBezTo>
                <a:lnTo>
                  <a:pt x="95250" y="1316182"/>
                </a:lnTo>
                <a:cubicBezTo>
                  <a:pt x="60614" y="1290205"/>
                  <a:pt x="25977" y="1281546"/>
                  <a:pt x="0" y="1264227"/>
                </a:cubicBezTo>
                <a:cubicBezTo>
                  <a:pt x="43295" y="1272886"/>
                  <a:pt x="112568" y="1290205"/>
                  <a:pt x="129886" y="1290205"/>
                </a:cubicBezTo>
                <a:cubicBezTo>
                  <a:pt x="268432" y="1290205"/>
                  <a:pt x="675409" y="1151659"/>
                  <a:pt x="753341" y="1143000"/>
                </a:cubicBezTo>
                <a:cubicBezTo>
                  <a:pt x="848591" y="1125682"/>
                  <a:pt x="961159" y="1125682"/>
                  <a:pt x="1065068" y="1099705"/>
                </a:cubicBezTo>
                <a:cubicBezTo>
                  <a:pt x="1091046" y="1091046"/>
                  <a:pt x="1203614" y="1065068"/>
                  <a:pt x="1203614" y="1039091"/>
                </a:cubicBezTo>
                <a:cubicBezTo>
                  <a:pt x="1203614" y="943841"/>
                  <a:pt x="1186296" y="762000"/>
                  <a:pt x="1073727" y="701386"/>
                </a:cubicBezTo>
                <a:cubicBezTo>
                  <a:pt x="1117023" y="701386"/>
                  <a:pt x="1186296" y="692727"/>
                  <a:pt x="1203614" y="692727"/>
                </a:cubicBezTo>
                <a:cubicBezTo>
                  <a:pt x="1333500" y="692727"/>
                  <a:pt x="1324841" y="891886"/>
                  <a:pt x="1446068" y="883227"/>
                </a:cubicBezTo>
                <a:cubicBezTo>
                  <a:pt x="1532659" y="796636"/>
                  <a:pt x="1489364" y="727364"/>
                  <a:pt x="1489364" y="666750"/>
                </a:cubicBezTo>
                <a:cubicBezTo>
                  <a:pt x="1489364" y="649432"/>
                  <a:pt x="1532659" y="536864"/>
                  <a:pt x="1549977" y="484909"/>
                </a:cubicBezTo>
                <a:cubicBezTo>
                  <a:pt x="1610591" y="329045"/>
                  <a:pt x="1619250" y="173182"/>
                  <a:pt x="1775114" y="43295"/>
                </a:cubicBezTo>
                <a:cubicBezTo>
                  <a:pt x="1809750" y="8659"/>
                  <a:pt x="1879023" y="8659"/>
                  <a:pt x="1930977" y="0"/>
                </a:cubicBezTo>
                <a:lnTo>
                  <a:pt x="2060864" y="0"/>
                </a:lnTo>
                <a:close/>
              </a:path>
            </a:pathLst>
          </a:custGeom>
          <a:gradFill>
            <a:gsLst>
              <a:gs pos="0">
                <a:srgbClr val="FE0306">
                  <a:alpha val="40000"/>
                </a:srgbClr>
              </a:gs>
              <a:gs pos="100000">
                <a:srgbClr val="FE0306">
                  <a:alpha val="72000"/>
                </a:srgbClr>
              </a:gs>
            </a:gsLst>
            <a:lin ang="5400000" scaled="1"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3" name="文本框 2" hidden="1">
            <a:extLst>
              <a:ext uri="{FF2B5EF4-FFF2-40B4-BE49-F238E27FC236}">
                <a16:creationId xmlns:a16="http://schemas.microsoft.com/office/drawing/2014/main" id="{47400439-824D-6CDE-0728-27D95DD1AC59}"/>
              </a:ext>
            </a:extLst>
          </p:cNvPr>
          <p:cNvSpPr txBox="1"/>
          <p:nvPr/>
        </p:nvSpPr>
        <p:spPr>
          <a:xfrm>
            <a:off x="4213223" y="1507165"/>
            <a:ext cx="611505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800">
                <a:latin typeface="钟齐志莽行书" panose="00000500000000000000" pitchFamily="2" charset="0"/>
                <a:ea typeface="钟齐志莽行书" panose="00000500000000000000" pitchFamily="2" charset="0"/>
              </a:rPr>
              <a:t>目录</a:t>
            </a:r>
            <a:endParaRPr lang="zh-CN" altLang="en-US" sz="4800" dirty="0">
              <a:latin typeface="钟齐志莽行书" panose="00000500000000000000" pitchFamily="2" charset="0"/>
              <a:ea typeface="钟齐志莽行书" panose="00000500000000000000" pitchFamily="2" charset="0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0DB6FC77-95A5-E388-1853-2FBA241095BC}"/>
              </a:ext>
            </a:extLst>
          </p:cNvPr>
          <p:cNvGrpSpPr/>
          <p:nvPr/>
        </p:nvGrpSpPr>
        <p:grpSpPr>
          <a:xfrm>
            <a:off x="5407451" y="261442"/>
            <a:ext cx="1441844" cy="804482"/>
            <a:chOff x="5684553" y="269339"/>
            <a:chExt cx="885778" cy="494223"/>
          </a:xfrm>
        </p:grpSpPr>
        <p:sp>
          <p:nvSpPr>
            <p:cNvPr id="16" name="TextBox 13">
              <a:extLst>
                <a:ext uri="{FF2B5EF4-FFF2-40B4-BE49-F238E27FC236}">
                  <a16:creationId xmlns:a16="http://schemas.microsoft.com/office/drawing/2014/main" id="{B5584964-261D-7924-65F5-20AA8B71BE60}"/>
                </a:ext>
              </a:extLst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5684553" y="316985"/>
              <a:ext cx="238491" cy="398496"/>
            </a:xfrm>
            <a:custGeom>
              <a:avLst/>
              <a:gdLst/>
              <a:ahLst/>
              <a:cxnLst/>
              <a:rect l="l" t="t" r="r" b="b"/>
              <a:pathLst>
                <a:path w="238491" h="398496">
                  <a:moveTo>
                    <a:pt x="71385" y="287162"/>
                  </a:moveTo>
                  <a:cubicBezTo>
                    <a:pt x="68946" y="286553"/>
                    <a:pt x="66000" y="286654"/>
                    <a:pt x="62546" y="287467"/>
                  </a:cubicBezTo>
                  <a:cubicBezTo>
                    <a:pt x="59091" y="288280"/>
                    <a:pt x="56958" y="289499"/>
                    <a:pt x="56145" y="291125"/>
                  </a:cubicBezTo>
                  <a:cubicBezTo>
                    <a:pt x="53706" y="295189"/>
                    <a:pt x="53808" y="298135"/>
                    <a:pt x="56450" y="299964"/>
                  </a:cubicBezTo>
                  <a:cubicBezTo>
                    <a:pt x="59091" y="301793"/>
                    <a:pt x="62444" y="301285"/>
                    <a:pt x="66508" y="298440"/>
                  </a:cubicBezTo>
                  <a:cubicBezTo>
                    <a:pt x="72198" y="295189"/>
                    <a:pt x="75042" y="292344"/>
                    <a:pt x="75042" y="289906"/>
                  </a:cubicBezTo>
                  <a:cubicBezTo>
                    <a:pt x="75042" y="288686"/>
                    <a:pt x="73823" y="287772"/>
                    <a:pt x="71385" y="287162"/>
                  </a:cubicBezTo>
                  <a:close/>
                  <a:moveTo>
                    <a:pt x="174864" y="259654"/>
                  </a:moveTo>
                  <a:cubicBezTo>
                    <a:pt x="172121" y="259603"/>
                    <a:pt x="168108" y="260238"/>
                    <a:pt x="162825" y="261559"/>
                  </a:cubicBezTo>
                  <a:cubicBezTo>
                    <a:pt x="152258" y="264201"/>
                    <a:pt x="140778" y="268062"/>
                    <a:pt x="128382" y="273142"/>
                  </a:cubicBezTo>
                  <a:cubicBezTo>
                    <a:pt x="115987" y="278222"/>
                    <a:pt x="103490" y="285435"/>
                    <a:pt x="90892" y="294782"/>
                  </a:cubicBezTo>
                  <a:cubicBezTo>
                    <a:pt x="70572" y="308194"/>
                    <a:pt x="60006" y="318354"/>
                    <a:pt x="59193" y="325262"/>
                  </a:cubicBezTo>
                  <a:cubicBezTo>
                    <a:pt x="58786" y="329326"/>
                    <a:pt x="59091" y="331663"/>
                    <a:pt x="60107" y="332273"/>
                  </a:cubicBezTo>
                  <a:cubicBezTo>
                    <a:pt x="61123" y="332882"/>
                    <a:pt x="64070" y="332578"/>
                    <a:pt x="68946" y="331358"/>
                  </a:cubicBezTo>
                  <a:cubicBezTo>
                    <a:pt x="76262" y="329326"/>
                    <a:pt x="84186" y="327498"/>
                    <a:pt x="92721" y="325872"/>
                  </a:cubicBezTo>
                  <a:cubicBezTo>
                    <a:pt x="97191" y="324653"/>
                    <a:pt x="100138" y="323434"/>
                    <a:pt x="101560" y="322214"/>
                  </a:cubicBezTo>
                  <a:cubicBezTo>
                    <a:pt x="102982" y="320995"/>
                    <a:pt x="103287" y="318557"/>
                    <a:pt x="102474" y="314899"/>
                  </a:cubicBezTo>
                  <a:cubicBezTo>
                    <a:pt x="101255" y="311242"/>
                    <a:pt x="101560" y="309006"/>
                    <a:pt x="103389" y="308194"/>
                  </a:cubicBezTo>
                  <a:cubicBezTo>
                    <a:pt x="105218" y="307381"/>
                    <a:pt x="107758" y="308397"/>
                    <a:pt x="111009" y="311242"/>
                  </a:cubicBezTo>
                  <a:cubicBezTo>
                    <a:pt x="113854" y="313680"/>
                    <a:pt x="126046" y="315712"/>
                    <a:pt x="147585" y="317338"/>
                  </a:cubicBezTo>
                  <a:lnTo>
                    <a:pt x="179894" y="319167"/>
                  </a:lnTo>
                  <a:lnTo>
                    <a:pt x="179894" y="288686"/>
                  </a:lnTo>
                  <a:cubicBezTo>
                    <a:pt x="179894" y="282997"/>
                    <a:pt x="179894" y="277815"/>
                    <a:pt x="179894" y="273142"/>
                  </a:cubicBezTo>
                  <a:cubicBezTo>
                    <a:pt x="179894" y="268468"/>
                    <a:pt x="179690" y="264709"/>
                    <a:pt x="179284" y="261864"/>
                  </a:cubicBezTo>
                  <a:cubicBezTo>
                    <a:pt x="179081" y="260442"/>
                    <a:pt x="177608" y="259705"/>
                    <a:pt x="174864" y="259654"/>
                  </a:cubicBezTo>
                  <a:close/>
                  <a:moveTo>
                    <a:pt x="168921" y="171034"/>
                  </a:moveTo>
                  <a:lnTo>
                    <a:pt x="145146" y="180787"/>
                  </a:lnTo>
                  <a:cubicBezTo>
                    <a:pt x="129297" y="187290"/>
                    <a:pt x="118324" y="192573"/>
                    <a:pt x="112228" y="196637"/>
                  </a:cubicBezTo>
                  <a:cubicBezTo>
                    <a:pt x="108570" y="199482"/>
                    <a:pt x="104913" y="201412"/>
                    <a:pt x="101255" y="202428"/>
                  </a:cubicBezTo>
                  <a:cubicBezTo>
                    <a:pt x="97598" y="203444"/>
                    <a:pt x="94448" y="203647"/>
                    <a:pt x="91806" y="203038"/>
                  </a:cubicBezTo>
                  <a:cubicBezTo>
                    <a:pt x="89165" y="202428"/>
                    <a:pt x="87844" y="201107"/>
                    <a:pt x="87844" y="199075"/>
                  </a:cubicBezTo>
                  <a:cubicBezTo>
                    <a:pt x="87844" y="197043"/>
                    <a:pt x="85812" y="196027"/>
                    <a:pt x="81748" y="196027"/>
                  </a:cubicBezTo>
                  <a:cubicBezTo>
                    <a:pt x="77684" y="196027"/>
                    <a:pt x="73112" y="196840"/>
                    <a:pt x="68032" y="198466"/>
                  </a:cubicBezTo>
                  <a:cubicBezTo>
                    <a:pt x="62952" y="200091"/>
                    <a:pt x="58990" y="201920"/>
                    <a:pt x="56145" y="203952"/>
                  </a:cubicBezTo>
                  <a:cubicBezTo>
                    <a:pt x="52487" y="207203"/>
                    <a:pt x="50658" y="212690"/>
                    <a:pt x="50658" y="220411"/>
                  </a:cubicBezTo>
                  <a:cubicBezTo>
                    <a:pt x="50658" y="228133"/>
                    <a:pt x="52487" y="233619"/>
                    <a:pt x="56145" y="236870"/>
                  </a:cubicBezTo>
                  <a:cubicBezTo>
                    <a:pt x="60615" y="240528"/>
                    <a:pt x="70064" y="241442"/>
                    <a:pt x="84491" y="239614"/>
                  </a:cubicBezTo>
                  <a:cubicBezTo>
                    <a:pt x="98918" y="237785"/>
                    <a:pt x="112634" y="234026"/>
                    <a:pt x="125639" y="228336"/>
                  </a:cubicBezTo>
                  <a:cubicBezTo>
                    <a:pt x="137831" y="222646"/>
                    <a:pt x="149617" y="220208"/>
                    <a:pt x="160996" y="221021"/>
                  </a:cubicBezTo>
                  <a:cubicBezTo>
                    <a:pt x="168718" y="221834"/>
                    <a:pt x="173493" y="221630"/>
                    <a:pt x="175322" y="220411"/>
                  </a:cubicBezTo>
                  <a:cubicBezTo>
                    <a:pt x="177150" y="219192"/>
                    <a:pt x="178268" y="215534"/>
                    <a:pt x="178674" y="209438"/>
                  </a:cubicBezTo>
                  <a:cubicBezTo>
                    <a:pt x="179894" y="200904"/>
                    <a:pt x="178674" y="192166"/>
                    <a:pt x="175017" y="183226"/>
                  </a:cubicBezTo>
                  <a:close/>
                  <a:moveTo>
                    <a:pt x="160539" y="36312"/>
                  </a:moveTo>
                  <a:cubicBezTo>
                    <a:pt x="156780" y="36515"/>
                    <a:pt x="151852" y="38141"/>
                    <a:pt x="145756" y="41189"/>
                  </a:cubicBezTo>
                  <a:cubicBezTo>
                    <a:pt x="133564" y="47285"/>
                    <a:pt x="124623" y="54803"/>
                    <a:pt x="118934" y="63744"/>
                  </a:cubicBezTo>
                  <a:cubicBezTo>
                    <a:pt x="114057" y="70653"/>
                    <a:pt x="107656" y="76241"/>
                    <a:pt x="99731" y="80508"/>
                  </a:cubicBezTo>
                  <a:cubicBezTo>
                    <a:pt x="91806" y="84775"/>
                    <a:pt x="83170" y="86909"/>
                    <a:pt x="73823" y="86909"/>
                  </a:cubicBezTo>
                  <a:cubicBezTo>
                    <a:pt x="67321" y="86909"/>
                    <a:pt x="63257" y="87925"/>
                    <a:pt x="61631" y="89957"/>
                  </a:cubicBezTo>
                  <a:cubicBezTo>
                    <a:pt x="60006" y="91989"/>
                    <a:pt x="57974" y="99101"/>
                    <a:pt x="55535" y="111293"/>
                  </a:cubicBezTo>
                  <a:cubicBezTo>
                    <a:pt x="51878" y="127142"/>
                    <a:pt x="50049" y="139741"/>
                    <a:pt x="50049" y="149088"/>
                  </a:cubicBezTo>
                  <a:lnTo>
                    <a:pt x="50049" y="162499"/>
                  </a:lnTo>
                  <a:lnTo>
                    <a:pt x="69556" y="159451"/>
                  </a:lnTo>
                  <a:cubicBezTo>
                    <a:pt x="82154" y="158232"/>
                    <a:pt x="97699" y="153254"/>
                    <a:pt x="116190" y="144516"/>
                  </a:cubicBezTo>
                  <a:cubicBezTo>
                    <a:pt x="134682" y="135778"/>
                    <a:pt x="148804" y="131206"/>
                    <a:pt x="158558" y="130800"/>
                  </a:cubicBezTo>
                  <a:lnTo>
                    <a:pt x="173188" y="130800"/>
                  </a:lnTo>
                  <a:lnTo>
                    <a:pt x="171969" y="86909"/>
                  </a:lnTo>
                  <a:cubicBezTo>
                    <a:pt x="171156" y="57242"/>
                    <a:pt x="169937" y="41595"/>
                    <a:pt x="168311" y="39970"/>
                  </a:cubicBezTo>
                  <a:cubicBezTo>
                    <a:pt x="166889" y="37328"/>
                    <a:pt x="164298" y="36109"/>
                    <a:pt x="160539" y="36312"/>
                  </a:cubicBezTo>
                  <a:close/>
                  <a:moveTo>
                    <a:pt x="168387" y="269"/>
                  </a:moveTo>
                  <a:cubicBezTo>
                    <a:pt x="173213" y="727"/>
                    <a:pt x="178878" y="1768"/>
                    <a:pt x="185380" y="3394"/>
                  </a:cubicBezTo>
                  <a:cubicBezTo>
                    <a:pt x="205294" y="7458"/>
                    <a:pt x="220127" y="20869"/>
                    <a:pt x="229881" y="43627"/>
                  </a:cubicBezTo>
                  <a:cubicBezTo>
                    <a:pt x="233945" y="51349"/>
                    <a:pt x="236383" y="64354"/>
                    <a:pt x="237196" y="82642"/>
                  </a:cubicBezTo>
                  <a:cubicBezTo>
                    <a:pt x="238009" y="100930"/>
                    <a:pt x="238415" y="145430"/>
                    <a:pt x="238415" y="216144"/>
                  </a:cubicBezTo>
                  <a:cubicBezTo>
                    <a:pt x="238822" y="320589"/>
                    <a:pt x="237602" y="376875"/>
                    <a:pt x="234758" y="385003"/>
                  </a:cubicBezTo>
                  <a:cubicBezTo>
                    <a:pt x="233538" y="389880"/>
                    <a:pt x="231710" y="393233"/>
                    <a:pt x="229271" y="395062"/>
                  </a:cubicBezTo>
                  <a:cubicBezTo>
                    <a:pt x="226833" y="396891"/>
                    <a:pt x="223175" y="398008"/>
                    <a:pt x="218298" y="398415"/>
                  </a:cubicBezTo>
                  <a:cubicBezTo>
                    <a:pt x="213015" y="398821"/>
                    <a:pt x="207834" y="397703"/>
                    <a:pt x="202754" y="395062"/>
                  </a:cubicBezTo>
                  <a:cubicBezTo>
                    <a:pt x="197674" y="392420"/>
                    <a:pt x="190054" y="386426"/>
                    <a:pt x="179894" y="377079"/>
                  </a:cubicBezTo>
                  <a:cubicBezTo>
                    <a:pt x="162012" y="361635"/>
                    <a:pt x="150531" y="353914"/>
                    <a:pt x="145451" y="353914"/>
                  </a:cubicBezTo>
                  <a:cubicBezTo>
                    <a:pt x="140371" y="353914"/>
                    <a:pt x="127468" y="357368"/>
                    <a:pt x="106742" y="364277"/>
                  </a:cubicBezTo>
                  <a:cubicBezTo>
                    <a:pt x="86015" y="371186"/>
                    <a:pt x="65695" y="376875"/>
                    <a:pt x="45782" y="381346"/>
                  </a:cubicBezTo>
                  <a:cubicBezTo>
                    <a:pt x="30338" y="384597"/>
                    <a:pt x="20991" y="386019"/>
                    <a:pt x="17740" y="385613"/>
                  </a:cubicBezTo>
                  <a:cubicBezTo>
                    <a:pt x="14489" y="385207"/>
                    <a:pt x="11238" y="382971"/>
                    <a:pt x="7986" y="378907"/>
                  </a:cubicBezTo>
                  <a:cubicBezTo>
                    <a:pt x="3110" y="373624"/>
                    <a:pt x="468" y="366309"/>
                    <a:pt x="62" y="356962"/>
                  </a:cubicBezTo>
                  <a:cubicBezTo>
                    <a:pt x="-345" y="347615"/>
                    <a:pt x="1281" y="341112"/>
                    <a:pt x="4938" y="337454"/>
                  </a:cubicBezTo>
                  <a:cubicBezTo>
                    <a:pt x="8190" y="334203"/>
                    <a:pt x="9612" y="283200"/>
                    <a:pt x="9206" y="184445"/>
                  </a:cubicBezTo>
                  <a:cubicBezTo>
                    <a:pt x="8799" y="85690"/>
                    <a:pt x="9612" y="34890"/>
                    <a:pt x="11644" y="32045"/>
                  </a:cubicBezTo>
                  <a:cubicBezTo>
                    <a:pt x="12050" y="31232"/>
                    <a:pt x="13168" y="31334"/>
                    <a:pt x="14997" y="32350"/>
                  </a:cubicBezTo>
                  <a:cubicBezTo>
                    <a:pt x="16826" y="33366"/>
                    <a:pt x="19264" y="35194"/>
                    <a:pt x="22312" y="37836"/>
                  </a:cubicBezTo>
                  <a:cubicBezTo>
                    <a:pt x="25360" y="40478"/>
                    <a:pt x="28510" y="43627"/>
                    <a:pt x="31761" y="47285"/>
                  </a:cubicBezTo>
                  <a:lnTo>
                    <a:pt x="49439" y="66182"/>
                  </a:lnTo>
                  <a:lnTo>
                    <a:pt x="71385" y="49723"/>
                  </a:lnTo>
                  <a:cubicBezTo>
                    <a:pt x="86422" y="38344"/>
                    <a:pt x="103897" y="26965"/>
                    <a:pt x="123810" y="15586"/>
                  </a:cubicBezTo>
                  <a:cubicBezTo>
                    <a:pt x="139254" y="7051"/>
                    <a:pt x="150125" y="2073"/>
                    <a:pt x="156424" y="650"/>
                  </a:cubicBezTo>
                  <a:cubicBezTo>
                    <a:pt x="159574" y="-61"/>
                    <a:pt x="163561" y="-188"/>
                    <a:pt x="168387" y="269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rgbClr val="C00000"/>
                </a:gs>
              </a:gsLst>
              <a:lin ang="5400000" scaled="1"/>
            </a:gradFill>
            <a:ln>
              <a:noFill/>
            </a:ln>
            <a:effectLst>
              <a:glow>
                <a:srgbClr val="000000"/>
              </a:glow>
            </a:effectLst>
            <a:scene3d>
              <a:camera prst="orthographicFront"/>
              <a:lightRig rig="threePt" dir="t"/>
            </a:scene3d>
            <a:sp3d prstMaterial="translucentPowder">
              <a:bevelT w="107950" h="19050" prst="angle"/>
            </a:sp3d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13800">
                  <a:solidFill>
                    <a:schemeClr val="tx1">
                      <a:lumMod val="100000"/>
                    </a:schemeClr>
                  </a:soli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  <a:cs typeface="阿里巴巴普惠体 2.0 65 Medium" panose="00020600040101010101" pitchFamily="18" charset="-122"/>
                </a:defRPr>
              </a:lvl1pPr>
            </a:lstStyle>
            <a:p>
              <a:endParaRPr lang="zh-CN" altLang="en-US" dirty="0"/>
            </a:p>
          </p:txBody>
        </p:sp>
        <p:sp>
          <p:nvSpPr>
            <p:cNvPr id="13" name="TextBox 10">
              <a:extLst>
                <a:ext uri="{FF2B5EF4-FFF2-40B4-BE49-F238E27FC236}">
                  <a16:creationId xmlns:a16="http://schemas.microsoft.com/office/drawing/2014/main" id="{7DB10D5C-A467-038A-BB8D-FBFD99831060}"/>
                </a:ext>
              </a:extLst>
            </p:cNvPr>
            <p:cNvSpPr txBox="1"/>
            <p:nvPr>
              <p:custDataLst>
                <p:tags r:id="rId3"/>
              </p:custDataLst>
            </p:nvPr>
          </p:nvSpPr>
          <p:spPr>
            <a:xfrm>
              <a:off x="6177941" y="269339"/>
              <a:ext cx="392390" cy="494223"/>
            </a:xfrm>
            <a:custGeom>
              <a:avLst/>
              <a:gdLst/>
              <a:ahLst/>
              <a:cxnLst/>
              <a:rect l="l" t="t" r="r" b="b"/>
              <a:pathLst>
                <a:path w="392390" h="494223">
                  <a:moveTo>
                    <a:pt x="189172" y="366814"/>
                  </a:moveTo>
                  <a:cubicBezTo>
                    <a:pt x="187546" y="366001"/>
                    <a:pt x="185921" y="366407"/>
                    <a:pt x="184295" y="368033"/>
                  </a:cubicBezTo>
                  <a:cubicBezTo>
                    <a:pt x="181044" y="371284"/>
                    <a:pt x="179418" y="374332"/>
                    <a:pt x="179418" y="377177"/>
                  </a:cubicBezTo>
                  <a:cubicBezTo>
                    <a:pt x="179418" y="380021"/>
                    <a:pt x="175253" y="386524"/>
                    <a:pt x="166922" y="396684"/>
                  </a:cubicBezTo>
                  <a:cubicBezTo>
                    <a:pt x="158590" y="406844"/>
                    <a:pt x="153612" y="415378"/>
                    <a:pt x="151986" y="422287"/>
                  </a:cubicBezTo>
                  <a:cubicBezTo>
                    <a:pt x="150767" y="426351"/>
                    <a:pt x="150666" y="429196"/>
                    <a:pt x="151682" y="430822"/>
                  </a:cubicBezTo>
                  <a:cubicBezTo>
                    <a:pt x="152698" y="432447"/>
                    <a:pt x="155034" y="434073"/>
                    <a:pt x="158692" y="435698"/>
                  </a:cubicBezTo>
                  <a:cubicBezTo>
                    <a:pt x="172510" y="438950"/>
                    <a:pt x="181247" y="438950"/>
                    <a:pt x="184905" y="435698"/>
                  </a:cubicBezTo>
                  <a:cubicBezTo>
                    <a:pt x="188562" y="432447"/>
                    <a:pt x="191610" y="422490"/>
                    <a:pt x="194049" y="405828"/>
                  </a:cubicBezTo>
                  <a:cubicBezTo>
                    <a:pt x="196081" y="383882"/>
                    <a:pt x="194455" y="370877"/>
                    <a:pt x="189172" y="366814"/>
                  </a:cubicBezTo>
                  <a:close/>
                  <a:moveTo>
                    <a:pt x="68471" y="350354"/>
                  </a:moveTo>
                  <a:cubicBezTo>
                    <a:pt x="64407" y="350761"/>
                    <a:pt x="62375" y="351573"/>
                    <a:pt x="62375" y="352793"/>
                  </a:cubicBezTo>
                  <a:cubicBezTo>
                    <a:pt x="62375" y="356044"/>
                    <a:pt x="64509" y="362038"/>
                    <a:pt x="68776" y="370776"/>
                  </a:cubicBezTo>
                  <a:cubicBezTo>
                    <a:pt x="73043" y="379513"/>
                    <a:pt x="76193" y="383882"/>
                    <a:pt x="78225" y="383882"/>
                  </a:cubicBezTo>
                  <a:cubicBezTo>
                    <a:pt x="80663" y="383882"/>
                    <a:pt x="83406" y="379513"/>
                    <a:pt x="86454" y="370776"/>
                  </a:cubicBezTo>
                  <a:cubicBezTo>
                    <a:pt x="89502" y="362038"/>
                    <a:pt x="90214" y="356247"/>
                    <a:pt x="88588" y="353402"/>
                  </a:cubicBezTo>
                  <a:cubicBezTo>
                    <a:pt x="87775" y="352589"/>
                    <a:pt x="85235" y="351777"/>
                    <a:pt x="80968" y="350964"/>
                  </a:cubicBezTo>
                  <a:cubicBezTo>
                    <a:pt x="76701" y="350151"/>
                    <a:pt x="72535" y="349948"/>
                    <a:pt x="68471" y="350354"/>
                  </a:cubicBezTo>
                  <a:close/>
                  <a:moveTo>
                    <a:pt x="175456" y="241541"/>
                  </a:moveTo>
                  <a:cubicBezTo>
                    <a:pt x="178504" y="242150"/>
                    <a:pt x="183076" y="244284"/>
                    <a:pt x="189172" y="247941"/>
                  </a:cubicBezTo>
                  <a:cubicBezTo>
                    <a:pt x="190391" y="248348"/>
                    <a:pt x="191814" y="248957"/>
                    <a:pt x="193439" y="249770"/>
                  </a:cubicBezTo>
                  <a:cubicBezTo>
                    <a:pt x="200754" y="255053"/>
                    <a:pt x="207054" y="261759"/>
                    <a:pt x="212337" y="269887"/>
                  </a:cubicBezTo>
                  <a:cubicBezTo>
                    <a:pt x="217620" y="278015"/>
                    <a:pt x="220262" y="285127"/>
                    <a:pt x="220262" y="291223"/>
                  </a:cubicBezTo>
                  <a:cubicBezTo>
                    <a:pt x="220262" y="297319"/>
                    <a:pt x="221684" y="300164"/>
                    <a:pt x="224529" y="299757"/>
                  </a:cubicBezTo>
                  <a:cubicBezTo>
                    <a:pt x="227374" y="298945"/>
                    <a:pt x="233673" y="294474"/>
                    <a:pt x="243426" y="286346"/>
                  </a:cubicBezTo>
                  <a:cubicBezTo>
                    <a:pt x="254399" y="276593"/>
                    <a:pt x="260495" y="272122"/>
                    <a:pt x="261714" y="272935"/>
                  </a:cubicBezTo>
                  <a:cubicBezTo>
                    <a:pt x="262934" y="273748"/>
                    <a:pt x="258057" y="281469"/>
                    <a:pt x="247084" y="296100"/>
                  </a:cubicBezTo>
                  <a:lnTo>
                    <a:pt x="231844" y="316826"/>
                  </a:lnTo>
                  <a:lnTo>
                    <a:pt x="231234" y="384492"/>
                  </a:lnTo>
                  <a:cubicBezTo>
                    <a:pt x="230015" y="458050"/>
                    <a:pt x="223716" y="494626"/>
                    <a:pt x="212337" y="494220"/>
                  </a:cubicBezTo>
                  <a:cubicBezTo>
                    <a:pt x="211524" y="494220"/>
                    <a:pt x="210711" y="494220"/>
                    <a:pt x="209898" y="494220"/>
                  </a:cubicBezTo>
                  <a:cubicBezTo>
                    <a:pt x="204209" y="493001"/>
                    <a:pt x="198519" y="492391"/>
                    <a:pt x="192830" y="492391"/>
                  </a:cubicBezTo>
                  <a:cubicBezTo>
                    <a:pt x="187140" y="492391"/>
                    <a:pt x="175964" y="486498"/>
                    <a:pt x="159302" y="474713"/>
                  </a:cubicBezTo>
                  <a:cubicBezTo>
                    <a:pt x="141826" y="461302"/>
                    <a:pt x="130447" y="454291"/>
                    <a:pt x="125164" y="453682"/>
                  </a:cubicBezTo>
                  <a:cubicBezTo>
                    <a:pt x="119881" y="453072"/>
                    <a:pt x="112566" y="457441"/>
                    <a:pt x="103218" y="466788"/>
                  </a:cubicBezTo>
                  <a:cubicBezTo>
                    <a:pt x="92246" y="478167"/>
                    <a:pt x="85540" y="483857"/>
                    <a:pt x="83102" y="483857"/>
                  </a:cubicBezTo>
                  <a:cubicBezTo>
                    <a:pt x="79850" y="483857"/>
                    <a:pt x="76091" y="480606"/>
                    <a:pt x="71824" y="474103"/>
                  </a:cubicBezTo>
                  <a:cubicBezTo>
                    <a:pt x="67557" y="467601"/>
                    <a:pt x="64407" y="459473"/>
                    <a:pt x="62375" y="449719"/>
                  </a:cubicBezTo>
                  <a:cubicBezTo>
                    <a:pt x="59937" y="440778"/>
                    <a:pt x="58819" y="434784"/>
                    <a:pt x="59022" y="431736"/>
                  </a:cubicBezTo>
                  <a:cubicBezTo>
                    <a:pt x="59226" y="428688"/>
                    <a:pt x="60953" y="425335"/>
                    <a:pt x="64204" y="421678"/>
                  </a:cubicBezTo>
                  <a:cubicBezTo>
                    <a:pt x="67455" y="418020"/>
                    <a:pt x="69182" y="415175"/>
                    <a:pt x="69386" y="413143"/>
                  </a:cubicBezTo>
                  <a:cubicBezTo>
                    <a:pt x="69589" y="411111"/>
                    <a:pt x="68268" y="408063"/>
                    <a:pt x="65423" y="403999"/>
                  </a:cubicBezTo>
                  <a:cubicBezTo>
                    <a:pt x="60546" y="395871"/>
                    <a:pt x="55974" y="385305"/>
                    <a:pt x="51707" y="372300"/>
                  </a:cubicBezTo>
                  <a:cubicBezTo>
                    <a:pt x="47440" y="359295"/>
                    <a:pt x="45510" y="350151"/>
                    <a:pt x="45916" y="344868"/>
                  </a:cubicBezTo>
                  <a:cubicBezTo>
                    <a:pt x="46729" y="339991"/>
                    <a:pt x="52520" y="333387"/>
                    <a:pt x="63290" y="325056"/>
                  </a:cubicBezTo>
                  <a:cubicBezTo>
                    <a:pt x="74059" y="316725"/>
                    <a:pt x="82695" y="312559"/>
                    <a:pt x="89198" y="312559"/>
                  </a:cubicBezTo>
                  <a:cubicBezTo>
                    <a:pt x="94887" y="313372"/>
                    <a:pt x="103828" y="316826"/>
                    <a:pt x="116020" y="322922"/>
                  </a:cubicBezTo>
                  <a:cubicBezTo>
                    <a:pt x="126180" y="327393"/>
                    <a:pt x="132276" y="332168"/>
                    <a:pt x="134308" y="337248"/>
                  </a:cubicBezTo>
                  <a:cubicBezTo>
                    <a:pt x="136340" y="342328"/>
                    <a:pt x="135324" y="351573"/>
                    <a:pt x="131260" y="364985"/>
                  </a:cubicBezTo>
                  <a:cubicBezTo>
                    <a:pt x="129634" y="371487"/>
                    <a:pt x="130041" y="374738"/>
                    <a:pt x="132479" y="374738"/>
                  </a:cubicBezTo>
                  <a:cubicBezTo>
                    <a:pt x="134918" y="374332"/>
                    <a:pt x="145281" y="367017"/>
                    <a:pt x="163569" y="352793"/>
                  </a:cubicBezTo>
                  <a:lnTo>
                    <a:pt x="190391" y="332066"/>
                  </a:lnTo>
                  <a:lnTo>
                    <a:pt x="188562" y="306463"/>
                  </a:lnTo>
                  <a:cubicBezTo>
                    <a:pt x="186937" y="289801"/>
                    <a:pt x="183584" y="275577"/>
                    <a:pt x="178504" y="263791"/>
                  </a:cubicBezTo>
                  <a:cubicBezTo>
                    <a:pt x="173424" y="252005"/>
                    <a:pt x="170884" y="245503"/>
                    <a:pt x="170884" y="244284"/>
                  </a:cubicBezTo>
                  <a:cubicBezTo>
                    <a:pt x="170884" y="241845"/>
                    <a:pt x="172408" y="240931"/>
                    <a:pt x="175456" y="241541"/>
                  </a:cubicBezTo>
                  <a:close/>
                  <a:moveTo>
                    <a:pt x="329685" y="221729"/>
                  </a:moveTo>
                  <a:cubicBezTo>
                    <a:pt x="333952" y="222135"/>
                    <a:pt x="341572" y="224777"/>
                    <a:pt x="352545" y="229653"/>
                  </a:cubicBezTo>
                  <a:cubicBezTo>
                    <a:pt x="364737" y="235750"/>
                    <a:pt x="370833" y="241033"/>
                    <a:pt x="370833" y="245503"/>
                  </a:cubicBezTo>
                  <a:cubicBezTo>
                    <a:pt x="370833" y="252005"/>
                    <a:pt x="358844" y="279641"/>
                    <a:pt x="334866" y="328409"/>
                  </a:cubicBezTo>
                  <a:cubicBezTo>
                    <a:pt x="326332" y="345477"/>
                    <a:pt x="323894" y="354012"/>
                    <a:pt x="327551" y="354012"/>
                  </a:cubicBezTo>
                  <a:cubicBezTo>
                    <a:pt x="334054" y="354012"/>
                    <a:pt x="344925" y="358686"/>
                    <a:pt x="360165" y="368033"/>
                  </a:cubicBezTo>
                  <a:cubicBezTo>
                    <a:pt x="375405" y="377380"/>
                    <a:pt x="384650" y="384898"/>
                    <a:pt x="387902" y="390588"/>
                  </a:cubicBezTo>
                  <a:cubicBezTo>
                    <a:pt x="391559" y="397090"/>
                    <a:pt x="392982" y="402678"/>
                    <a:pt x="392169" y="407352"/>
                  </a:cubicBezTo>
                  <a:cubicBezTo>
                    <a:pt x="391356" y="412026"/>
                    <a:pt x="387495" y="419036"/>
                    <a:pt x="380586" y="428383"/>
                  </a:cubicBezTo>
                  <a:cubicBezTo>
                    <a:pt x="373271" y="437324"/>
                    <a:pt x="366566" y="443420"/>
                    <a:pt x="360470" y="446671"/>
                  </a:cubicBezTo>
                  <a:cubicBezTo>
                    <a:pt x="354374" y="449922"/>
                    <a:pt x="339540" y="454596"/>
                    <a:pt x="315969" y="460692"/>
                  </a:cubicBezTo>
                  <a:cubicBezTo>
                    <a:pt x="290366" y="467194"/>
                    <a:pt x="274922" y="471462"/>
                    <a:pt x="269639" y="473494"/>
                  </a:cubicBezTo>
                  <a:cubicBezTo>
                    <a:pt x="264356" y="475119"/>
                    <a:pt x="261714" y="475322"/>
                    <a:pt x="261714" y="474103"/>
                  </a:cubicBezTo>
                  <a:cubicBezTo>
                    <a:pt x="262121" y="470852"/>
                    <a:pt x="269030" y="464959"/>
                    <a:pt x="282441" y="456425"/>
                  </a:cubicBezTo>
                  <a:cubicBezTo>
                    <a:pt x="294633" y="449110"/>
                    <a:pt x="306825" y="439254"/>
                    <a:pt x="319017" y="426859"/>
                  </a:cubicBezTo>
                  <a:cubicBezTo>
                    <a:pt x="331209" y="414464"/>
                    <a:pt x="337305" y="406234"/>
                    <a:pt x="337305" y="402170"/>
                  </a:cubicBezTo>
                  <a:cubicBezTo>
                    <a:pt x="337305" y="399326"/>
                    <a:pt x="336187" y="397598"/>
                    <a:pt x="333952" y="396989"/>
                  </a:cubicBezTo>
                  <a:cubicBezTo>
                    <a:pt x="331717" y="396379"/>
                    <a:pt x="327145" y="396684"/>
                    <a:pt x="320236" y="397903"/>
                  </a:cubicBezTo>
                  <a:cubicBezTo>
                    <a:pt x="308450" y="399935"/>
                    <a:pt x="299916" y="403390"/>
                    <a:pt x="294633" y="408266"/>
                  </a:cubicBezTo>
                  <a:cubicBezTo>
                    <a:pt x="288537" y="413550"/>
                    <a:pt x="283355" y="414058"/>
                    <a:pt x="279088" y="409790"/>
                  </a:cubicBezTo>
                  <a:cubicBezTo>
                    <a:pt x="274821" y="405523"/>
                    <a:pt x="271468" y="396481"/>
                    <a:pt x="269030" y="382663"/>
                  </a:cubicBezTo>
                  <a:cubicBezTo>
                    <a:pt x="266998" y="371690"/>
                    <a:pt x="266693" y="363969"/>
                    <a:pt x="268115" y="359498"/>
                  </a:cubicBezTo>
                  <a:cubicBezTo>
                    <a:pt x="269538" y="355028"/>
                    <a:pt x="275126" y="345071"/>
                    <a:pt x="284879" y="329628"/>
                  </a:cubicBezTo>
                  <a:cubicBezTo>
                    <a:pt x="296258" y="311746"/>
                    <a:pt x="305809" y="294881"/>
                    <a:pt x="313530" y="279031"/>
                  </a:cubicBezTo>
                  <a:cubicBezTo>
                    <a:pt x="321252" y="263181"/>
                    <a:pt x="325113" y="252209"/>
                    <a:pt x="325113" y="246113"/>
                  </a:cubicBezTo>
                  <a:cubicBezTo>
                    <a:pt x="325113" y="240423"/>
                    <a:pt x="322674" y="236359"/>
                    <a:pt x="317798" y="233921"/>
                  </a:cubicBezTo>
                  <a:cubicBezTo>
                    <a:pt x="314546" y="231889"/>
                    <a:pt x="312819" y="230365"/>
                    <a:pt x="312616" y="229349"/>
                  </a:cubicBezTo>
                  <a:cubicBezTo>
                    <a:pt x="312413" y="228333"/>
                    <a:pt x="313734" y="227012"/>
                    <a:pt x="316578" y="225386"/>
                  </a:cubicBezTo>
                  <a:cubicBezTo>
                    <a:pt x="321049" y="222541"/>
                    <a:pt x="325418" y="221322"/>
                    <a:pt x="329685" y="221729"/>
                  </a:cubicBezTo>
                  <a:close/>
                  <a:moveTo>
                    <a:pt x="249675" y="520"/>
                  </a:moveTo>
                  <a:cubicBezTo>
                    <a:pt x="255669" y="-242"/>
                    <a:pt x="262121" y="-166"/>
                    <a:pt x="269030" y="749"/>
                  </a:cubicBezTo>
                  <a:cubicBezTo>
                    <a:pt x="282847" y="2577"/>
                    <a:pt x="292194" y="7149"/>
                    <a:pt x="297071" y="14465"/>
                  </a:cubicBezTo>
                  <a:cubicBezTo>
                    <a:pt x="300322" y="19341"/>
                    <a:pt x="300424" y="22999"/>
                    <a:pt x="297376" y="25437"/>
                  </a:cubicBezTo>
                  <a:cubicBezTo>
                    <a:pt x="294328" y="27876"/>
                    <a:pt x="286505" y="29298"/>
                    <a:pt x="273906" y="29705"/>
                  </a:cubicBezTo>
                  <a:cubicBezTo>
                    <a:pt x="259276" y="30924"/>
                    <a:pt x="247084" y="33464"/>
                    <a:pt x="237330" y="37325"/>
                  </a:cubicBezTo>
                  <a:cubicBezTo>
                    <a:pt x="227577" y="41185"/>
                    <a:pt x="222294" y="45554"/>
                    <a:pt x="221481" y="50431"/>
                  </a:cubicBezTo>
                  <a:cubicBezTo>
                    <a:pt x="220668" y="55308"/>
                    <a:pt x="223818" y="61201"/>
                    <a:pt x="230930" y="68109"/>
                  </a:cubicBezTo>
                  <a:cubicBezTo>
                    <a:pt x="238042" y="75018"/>
                    <a:pt x="241598" y="80505"/>
                    <a:pt x="241598" y="84569"/>
                  </a:cubicBezTo>
                  <a:cubicBezTo>
                    <a:pt x="241598" y="88633"/>
                    <a:pt x="244442" y="93103"/>
                    <a:pt x="250132" y="97980"/>
                  </a:cubicBezTo>
                  <a:cubicBezTo>
                    <a:pt x="255822" y="102857"/>
                    <a:pt x="258666" y="106819"/>
                    <a:pt x="258666" y="109867"/>
                  </a:cubicBezTo>
                  <a:cubicBezTo>
                    <a:pt x="258666" y="112915"/>
                    <a:pt x="255822" y="116268"/>
                    <a:pt x="250132" y="119925"/>
                  </a:cubicBezTo>
                  <a:cubicBezTo>
                    <a:pt x="246881" y="121957"/>
                    <a:pt x="244646" y="124802"/>
                    <a:pt x="243426" y="128460"/>
                  </a:cubicBezTo>
                  <a:cubicBezTo>
                    <a:pt x="242207" y="132117"/>
                    <a:pt x="241598" y="138620"/>
                    <a:pt x="241598" y="147967"/>
                  </a:cubicBezTo>
                  <a:cubicBezTo>
                    <a:pt x="241598" y="163410"/>
                    <a:pt x="242817" y="171132"/>
                    <a:pt x="245255" y="171132"/>
                  </a:cubicBezTo>
                  <a:cubicBezTo>
                    <a:pt x="248506" y="171132"/>
                    <a:pt x="256228" y="169201"/>
                    <a:pt x="268420" y="165341"/>
                  </a:cubicBezTo>
                  <a:cubicBezTo>
                    <a:pt x="280612" y="161480"/>
                    <a:pt x="290975" y="157314"/>
                    <a:pt x="299510" y="152844"/>
                  </a:cubicBezTo>
                  <a:cubicBezTo>
                    <a:pt x="308450" y="148780"/>
                    <a:pt x="315969" y="146240"/>
                    <a:pt x="322065" y="145224"/>
                  </a:cubicBezTo>
                  <a:cubicBezTo>
                    <a:pt x="328161" y="144208"/>
                    <a:pt x="337102" y="144309"/>
                    <a:pt x="348887" y="145529"/>
                  </a:cubicBezTo>
                  <a:cubicBezTo>
                    <a:pt x="355796" y="145529"/>
                    <a:pt x="362502" y="148069"/>
                    <a:pt x="369004" y="153149"/>
                  </a:cubicBezTo>
                  <a:cubicBezTo>
                    <a:pt x="375506" y="158229"/>
                    <a:pt x="378758" y="163309"/>
                    <a:pt x="378758" y="168389"/>
                  </a:cubicBezTo>
                  <a:cubicBezTo>
                    <a:pt x="378758" y="173469"/>
                    <a:pt x="349294" y="180073"/>
                    <a:pt x="290366" y="188201"/>
                  </a:cubicBezTo>
                  <a:cubicBezTo>
                    <a:pt x="274516" y="189826"/>
                    <a:pt x="259276" y="194093"/>
                    <a:pt x="244646" y="201002"/>
                  </a:cubicBezTo>
                  <a:cubicBezTo>
                    <a:pt x="230015" y="207911"/>
                    <a:pt x="217010" y="212991"/>
                    <a:pt x="205631" y="216242"/>
                  </a:cubicBezTo>
                  <a:cubicBezTo>
                    <a:pt x="189375" y="221932"/>
                    <a:pt x="164788" y="233514"/>
                    <a:pt x="131870" y="250989"/>
                  </a:cubicBezTo>
                  <a:cubicBezTo>
                    <a:pt x="98951" y="268465"/>
                    <a:pt x="73754" y="283501"/>
                    <a:pt x="56279" y="296100"/>
                  </a:cubicBezTo>
                  <a:cubicBezTo>
                    <a:pt x="33114" y="312762"/>
                    <a:pt x="20110" y="321094"/>
                    <a:pt x="17265" y="321094"/>
                  </a:cubicBezTo>
                  <a:cubicBezTo>
                    <a:pt x="13607" y="321094"/>
                    <a:pt x="9645" y="318249"/>
                    <a:pt x="5378" y="312559"/>
                  </a:cubicBezTo>
                  <a:cubicBezTo>
                    <a:pt x="1110" y="306869"/>
                    <a:pt x="-617" y="301993"/>
                    <a:pt x="196" y="297929"/>
                  </a:cubicBezTo>
                  <a:cubicBezTo>
                    <a:pt x="1415" y="293458"/>
                    <a:pt x="10661" y="286346"/>
                    <a:pt x="27933" y="276593"/>
                  </a:cubicBezTo>
                  <a:cubicBezTo>
                    <a:pt x="45205" y="266839"/>
                    <a:pt x="75990" y="251193"/>
                    <a:pt x="120287" y="229653"/>
                  </a:cubicBezTo>
                  <a:cubicBezTo>
                    <a:pt x="160927" y="209740"/>
                    <a:pt x="183279" y="198767"/>
                    <a:pt x="187343" y="196735"/>
                  </a:cubicBezTo>
                  <a:cubicBezTo>
                    <a:pt x="191814" y="194297"/>
                    <a:pt x="194354" y="190029"/>
                    <a:pt x="194963" y="183933"/>
                  </a:cubicBezTo>
                  <a:cubicBezTo>
                    <a:pt x="195573" y="177837"/>
                    <a:pt x="193846" y="173977"/>
                    <a:pt x="189782" y="172351"/>
                  </a:cubicBezTo>
                  <a:cubicBezTo>
                    <a:pt x="185311" y="170725"/>
                    <a:pt x="178402" y="172961"/>
                    <a:pt x="169055" y="179057"/>
                  </a:cubicBezTo>
                  <a:cubicBezTo>
                    <a:pt x="148329" y="192061"/>
                    <a:pt x="146094" y="190233"/>
                    <a:pt x="162350" y="173570"/>
                  </a:cubicBezTo>
                  <a:cubicBezTo>
                    <a:pt x="168446" y="167068"/>
                    <a:pt x="172002" y="162597"/>
                    <a:pt x="173018" y="160159"/>
                  </a:cubicBezTo>
                  <a:cubicBezTo>
                    <a:pt x="174034" y="157721"/>
                    <a:pt x="173322" y="155485"/>
                    <a:pt x="170884" y="153453"/>
                  </a:cubicBezTo>
                  <a:cubicBezTo>
                    <a:pt x="166414" y="151421"/>
                    <a:pt x="162146" y="151015"/>
                    <a:pt x="158082" y="152234"/>
                  </a:cubicBezTo>
                  <a:cubicBezTo>
                    <a:pt x="145484" y="157517"/>
                    <a:pt x="135934" y="159041"/>
                    <a:pt x="129431" y="156806"/>
                  </a:cubicBezTo>
                  <a:cubicBezTo>
                    <a:pt x="122929" y="154571"/>
                    <a:pt x="118052" y="148577"/>
                    <a:pt x="114801" y="138823"/>
                  </a:cubicBezTo>
                  <a:cubicBezTo>
                    <a:pt x="113582" y="135165"/>
                    <a:pt x="115004" y="131914"/>
                    <a:pt x="119068" y="129069"/>
                  </a:cubicBezTo>
                  <a:cubicBezTo>
                    <a:pt x="123132" y="126225"/>
                    <a:pt x="133089" y="121145"/>
                    <a:pt x="148938" y="113829"/>
                  </a:cubicBezTo>
                  <a:cubicBezTo>
                    <a:pt x="168039" y="104889"/>
                    <a:pt x="180739" y="97370"/>
                    <a:pt x="187038" y="91274"/>
                  </a:cubicBezTo>
                  <a:cubicBezTo>
                    <a:pt x="193338" y="85178"/>
                    <a:pt x="195878" y="77863"/>
                    <a:pt x="194658" y="69329"/>
                  </a:cubicBezTo>
                  <a:cubicBezTo>
                    <a:pt x="194252" y="64045"/>
                    <a:pt x="191001" y="60693"/>
                    <a:pt x="184905" y="59270"/>
                  </a:cubicBezTo>
                  <a:cubicBezTo>
                    <a:pt x="178809" y="57848"/>
                    <a:pt x="172510" y="58965"/>
                    <a:pt x="166007" y="62623"/>
                  </a:cubicBezTo>
                  <a:cubicBezTo>
                    <a:pt x="160318" y="65874"/>
                    <a:pt x="152393" y="68109"/>
                    <a:pt x="142233" y="69329"/>
                  </a:cubicBezTo>
                  <a:cubicBezTo>
                    <a:pt x="132073" y="70548"/>
                    <a:pt x="123234" y="70548"/>
                    <a:pt x="115715" y="69329"/>
                  </a:cubicBezTo>
                  <a:cubicBezTo>
                    <a:pt x="108197" y="68109"/>
                    <a:pt x="104438" y="65874"/>
                    <a:pt x="104438" y="62623"/>
                  </a:cubicBezTo>
                  <a:cubicBezTo>
                    <a:pt x="104438" y="60185"/>
                    <a:pt x="108197" y="58254"/>
                    <a:pt x="115715" y="56832"/>
                  </a:cubicBezTo>
                  <a:cubicBezTo>
                    <a:pt x="123234" y="55409"/>
                    <a:pt x="143046" y="47180"/>
                    <a:pt x="175151" y="32143"/>
                  </a:cubicBezTo>
                  <a:lnTo>
                    <a:pt x="233063" y="5321"/>
                  </a:lnTo>
                  <a:cubicBezTo>
                    <a:pt x="238143" y="2882"/>
                    <a:pt x="243680" y="1282"/>
                    <a:pt x="249675" y="520"/>
                  </a:cubicBez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rgbClr val="C00000"/>
                </a:gs>
              </a:gsLst>
              <a:lin ang="5400000" scaled="1"/>
            </a:gradFill>
            <a:ln>
              <a:noFill/>
            </a:ln>
            <a:effectLst>
              <a:glow>
                <a:srgbClr val="000000"/>
              </a:glow>
            </a:effectLst>
            <a:scene3d>
              <a:camera prst="orthographicFront"/>
              <a:lightRig rig="threePt" dir="t"/>
            </a:scene3d>
            <a:sp3d prstMaterial="translucentPowder">
              <a:bevelT w="107950" h="19050" prst="angle"/>
            </a:sp3d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 sz="13800">
                  <a:solidFill>
                    <a:schemeClr val="tx1">
                      <a:lumMod val="100000"/>
                    </a:schemeClr>
                  </a:solidFill>
                  <a:effectLst/>
                  <a:latin typeface="钟齐志莽行书" panose="00000500000000000000" pitchFamily="2" charset="0"/>
                  <a:ea typeface="钟齐志莽行书" panose="00000500000000000000" pitchFamily="2" charset="0"/>
                  <a:cs typeface="阿里巴巴普惠体 2.0 65 Medium" panose="00020600040101010101" pitchFamily="18" charset="-122"/>
                </a:defRPr>
              </a:lvl1pPr>
            </a:lstStyle>
            <a:p>
              <a:endParaRPr lang="zh-CN" altLang="en-US" dirty="0"/>
            </a:p>
          </p:txBody>
        </p:sp>
      </p:grp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009DC850-F73D-933A-DDAD-3146A5798733}"/>
              </a:ext>
            </a:extLst>
          </p:cNvPr>
          <p:cNvSpPr/>
          <p:nvPr/>
        </p:nvSpPr>
        <p:spPr bwMode="auto">
          <a:xfrm>
            <a:off x="5228669" y="1559165"/>
            <a:ext cx="1799408" cy="84112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1"/>
              </a:gs>
              <a:gs pos="100000">
                <a:srgbClr val="C00000"/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6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28" name="TextBox 55">
            <a:extLst>
              <a:ext uri="{FF2B5EF4-FFF2-40B4-BE49-F238E27FC236}">
                <a16:creationId xmlns:a16="http://schemas.microsoft.com/office/drawing/2014/main" id="{CD13D550-78D2-A425-1821-35CC455C8003}"/>
              </a:ext>
            </a:extLst>
          </p:cNvPr>
          <p:cNvSpPr txBox="1"/>
          <p:nvPr/>
        </p:nvSpPr>
        <p:spPr bwMode="auto">
          <a:xfrm>
            <a:off x="1640979" y="3710822"/>
            <a:ext cx="211732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 defTabSz="1625479" fontAlgn="auto">
              <a:spcBef>
                <a:spcPts val="0"/>
              </a:spcBef>
              <a:spcAft>
                <a:spcPts val="0"/>
              </a:spcAft>
              <a:defRPr sz="2000" b="1" spc="3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ym typeface="HarmonyOS Sans SC Light" panose="00000400000000000000" pitchFamily="2" charset="-122"/>
              </a:rPr>
              <a:t>今年工作开</a:t>
            </a:r>
            <a:endParaRPr lang="en-US" altLang="zh-CN" dirty="0">
              <a:sym typeface="HarmonyOS Sans SC Light" panose="00000400000000000000" pitchFamily="2" charset="-122"/>
            </a:endParaRPr>
          </a:p>
          <a:p>
            <a:r>
              <a:rPr lang="zh-CN" altLang="en-US" dirty="0">
                <a:sym typeface="HarmonyOS Sans SC Light" panose="00000400000000000000" pitchFamily="2" charset="-122"/>
              </a:rPr>
              <a:t>展情况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5B63B91D-57D2-11E0-0073-D7CF9E646ED7}"/>
              </a:ext>
            </a:extLst>
          </p:cNvPr>
          <p:cNvSpPr txBox="1"/>
          <p:nvPr/>
        </p:nvSpPr>
        <p:spPr>
          <a:xfrm>
            <a:off x="2171472" y="2346958"/>
            <a:ext cx="102463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54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2C0208FF-106D-A8AE-1DE8-CB8F8D8DC511}"/>
              </a:ext>
            </a:extLst>
          </p:cNvPr>
          <p:cNvSpPr/>
          <p:nvPr/>
        </p:nvSpPr>
        <p:spPr bwMode="auto">
          <a:xfrm>
            <a:off x="2004546" y="3425865"/>
            <a:ext cx="1341655" cy="4571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6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38" name="TextBox 55">
            <a:extLst>
              <a:ext uri="{FF2B5EF4-FFF2-40B4-BE49-F238E27FC236}">
                <a16:creationId xmlns:a16="http://schemas.microsoft.com/office/drawing/2014/main" id="{274F532A-7068-DC89-07B1-6D17D0A3C3EE}"/>
              </a:ext>
            </a:extLst>
          </p:cNvPr>
          <p:cNvSpPr txBox="1"/>
          <p:nvPr/>
        </p:nvSpPr>
        <p:spPr bwMode="auto">
          <a:xfrm>
            <a:off x="4122769" y="3710822"/>
            <a:ext cx="177330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 defTabSz="1625479" fontAlgn="auto">
              <a:spcBef>
                <a:spcPts val="0"/>
              </a:spcBef>
              <a:spcAft>
                <a:spcPts val="0"/>
              </a:spcAft>
              <a:defRPr sz="2000" b="1" spc="3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ym typeface="HarmonyOS Sans SC Light" panose="00000400000000000000" pitchFamily="2" charset="-122"/>
              </a:rPr>
              <a:t>完成成功项目展示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39B34D0A-6439-AD1F-E8C6-E911504C919A}"/>
              </a:ext>
            </a:extLst>
          </p:cNvPr>
          <p:cNvSpPr txBox="1"/>
          <p:nvPr/>
        </p:nvSpPr>
        <p:spPr>
          <a:xfrm>
            <a:off x="4426404" y="2346958"/>
            <a:ext cx="11031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54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E77C7F0D-75B6-2421-BF58-92257334B7C4}"/>
              </a:ext>
            </a:extLst>
          </p:cNvPr>
          <p:cNvSpPr/>
          <p:nvPr/>
        </p:nvSpPr>
        <p:spPr bwMode="auto">
          <a:xfrm>
            <a:off x="4307171" y="3425865"/>
            <a:ext cx="1341655" cy="4571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6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45" name="TextBox 55">
            <a:extLst>
              <a:ext uri="{FF2B5EF4-FFF2-40B4-BE49-F238E27FC236}">
                <a16:creationId xmlns:a16="http://schemas.microsoft.com/office/drawing/2014/main" id="{E38264FB-35E6-E611-B2E7-2CDACAFE6D85}"/>
              </a:ext>
            </a:extLst>
          </p:cNvPr>
          <p:cNvSpPr txBox="1"/>
          <p:nvPr/>
        </p:nvSpPr>
        <p:spPr bwMode="auto">
          <a:xfrm>
            <a:off x="6341601" y="3701322"/>
            <a:ext cx="177330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 fontAlgn="auto">
              <a:spcBef>
                <a:spcPts val="0"/>
              </a:spcBef>
              <a:spcAft>
                <a:spcPts val="0"/>
              </a:spcAft>
              <a:defRPr sz="1200" spc="300">
                <a:solidFill>
                  <a:srgbClr val="F83003"/>
                </a:solidFill>
                <a:latin typeface="微软雅黑" pitchFamily="34" charset="-122"/>
                <a:ea typeface="微软雅黑" pitchFamily="34" charset="-122"/>
                <a:cs typeface="Arial" pitchFamily="34" charset="0"/>
              </a:defRPr>
            </a:lvl1pPr>
          </a:lstStyle>
          <a:p>
            <a:pPr defTabSz="1625479"/>
            <a:r>
              <a:rPr lang="zh-CN" altLang="en-US" sz="2000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工作存在不足缺点</a:t>
            </a: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CDACCE04-7C39-F711-FF59-4E39CC4926C6}"/>
              </a:ext>
            </a:extLst>
          </p:cNvPr>
          <p:cNvSpPr txBox="1"/>
          <p:nvPr/>
        </p:nvSpPr>
        <p:spPr>
          <a:xfrm>
            <a:off x="6648361" y="2337458"/>
            <a:ext cx="110479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03</a:t>
            </a:r>
            <a:endParaRPr lang="zh-CN" altLang="en-US" sz="54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47" name="矩形: 圆角 46">
            <a:extLst>
              <a:ext uri="{FF2B5EF4-FFF2-40B4-BE49-F238E27FC236}">
                <a16:creationId xmlns:a16="http://schemas.microsoft.com/office/drawing/2014/main" id="{2DB3D7B3-D014-0A4A-A147-711407257A20}"/>
              </a:ext>
            </a:extLst>
          </p:cNvPr>
          <p:cNvSpPr/>
          <p:nvPr/>
        </p:nvSpPr>
        <p:spPr bwMode="auto">
          <a:xfrm>
            <a:off x="6541585" y="3416365"/>
            <a:ext cx="1341655" cy="4571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6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50" name="TextBox 55">
            <a:extLst>
              <a:ext uri="{FF2B5EF4-FFF2-40B4-BE49-F238E27FC236}">
                <a16:creationId xmlns:a16="http://schemas.microsoft.com/office/drawing/2014/main" id="{86053E32-D8F8-7A8B-4F80-70DEAACB9259}"/>
              </a:ext>
            </a:extLst>
          </p:cNvPr>
          <p:cNvSpPr txBox="1"/>
          <p:nvPr/>
        </p:nvSpPr>
        <p:spPr bwMode="auto">
          <a:xfrm>
            <a:off x="8663044" y="3701322"/>
            <a:ext cx="1773302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 defTabSz="1625479" fontAlgn="auto">
              <a:spcBef>
                <a:spcPts val="0"/>
              </a:spcBef>
              <a:spcAft>
                <a:spcPts val="0"/>
              </a:spcAft>
              <a:defRPr sz="2000" b="1" spc="3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dirty="0">
                <a:sym typeface="HarmonyOS Sans SC Light" panose="00000400000000000000" pitchFamily="2" charset="-122"/>
              </a:rPr>
              <a:t>下步工作计划安排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3BBF140D-D568-E7D5-C566-50060E5EE5D6}"/>
              </a:ext>
            </a:extLst>
          </p:cNvPr>
          <p:cNvSpPr txBox="1"/>
          <p:nvPr/>
        </p:nvSpPr>
        <p:spPr>
          <a:xfrm>
            <a:off x="8955428" y="2337458"/>
            <a:ext cx="111921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04</a:t>
            </a:r>
            <a:endParaRPr lang="zh-CN" altLang="en-US" sz="5400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52" name="矩形: 圆角 51">
            <a:extLst>
              <a:ext uri="{FF2B5EF4-FFF2-40B4-BE49-F238E27FC236}">
                <a16:creationId xmlns:a16="http://schemas.microsoft.com/office/drawing/2014/main" id="{AC976EA8-714F-916E-C632-16071E8446D4}"/>
              </a:ext>
            </a:extLst>
          </p:cNvPr>
          <p:cNvSpPr/>
          <p:nvPr/>
        </p:nvSpPr>
        <p:spPr bwMode="auto">
          <a:xfrm>
            <a:off x="8844210" y="3416365"/>
            <a:ext cx="1341655" cy="4571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6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华文细黑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100349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0413" cy="6857106"/>
          </a:xfrm>
          <a:prstGeom prst="rect">
            <a:avLst/>
          </a:prstGeom>
        </p:spPr>
      </p:pic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08CA5A43-14F0-073C-32C4-49B83174D2FF}"/>
              </a:ext>
            </a:extLst>
          </p:cNvPr>
          <p:cNvSpPr/>
          <p:nvPr/>
        </p:nvSpPr>
        <p:spPr bwMode="auto">
          <a:xfrm>
            <a:off x="-1" y="2497240"/>
            <a:ext cx="12192000" cy="1996206"/>
          </a:xfrm>
          <a:custGeom>
            <a:avLst/>
            <a:gdLst>
              <a:gd name="connsiteX0" fmla="*/ 4859373 w 12192000"/>
              <a:gd name="connsiteY0" fmla="*/ 0 h 1996206"/>
              <a:gd name="connsiteX1" fmla="*/ 4864935 w 12192000"/>
              <a:gd name="connsiteY1" fmla="*/ 167459 h 1996206"/>
              <a:gd name="connsiteX2" fmla="*/ 4915920 w 12192000"/>
              <a:gd name="connsiteY2" fmla="*/ 262169 h 1996206"/>
              <a:gd name="connsiteX3" fmla="*/ 4940949 w 12192000"/>
              <a:gd name="connsiteY3" fmla="*/ 262169 h 1996206"/>
              <a:gd name="connsiteX4" fmla="*/ 4940949 w 12192000"/>
              <a:gd name="connsiteY4" fmla="*/ 288249 h 1996206"/>
              <a:gd name="connsiteX5" fmla="*/ 4947438 w 12192000"/>
              <a:gd name="connsiteY5" fmla="*/ 290994 h 1996206"/>
              <a:gd name="connsiteX6" fmla="*/ 4947438 w 12192000"/>
              <a:gd name="connsiteY6" fmla="*/ 385705 h 1996206"/>
              <a:gd name="connsiteX7" fmla="*/ 4966905 w 12192000"/>
              <a:gd name="connsiteY7" fmla="*/ 385705 h 1996206"/>
              <a:gd name="connsiteX8" fmla="*/ 4966905 w 12192000"/>
              <a:gd name="connsiteY8" fmla="*/ 528457 h 1996206"/>
              <a:gd name="connsiteX9" fmla="*/ 4998424 w 12192000"/>
              <a:gd name="connsiteY9" fmla="*/ 528457 h 1996206"/>
              <a:gd name="connsiteX10" fmla="*/ 4998424 w 12192000"/>
              <a:gd name="connsiteY10" fmla="*/ 473552 h 1996206"/>
              <a:gd name="connsiteX11" fmla="*/ 5111518 w 12192000"/>
              <a:gd name="connsiteY11" fmla="*/ 473552 h 1996206"/>
              <a:gd name="connsiteX12" fmla="*/ 5111518 w 12192000"/>
              <a:gd name="connsiteY12" fmla="*/ 654737 h 1996206"/>
              <a:gd name="connsiteX13" fmla="*/ 5132840 w 12192000"/>
              <a:gd name="connsiteY13" fmla="*/ 654737 h 1996206"/>
              <a:gd name="connsiteX14" fmla="*/ 5132840 w 12192000"/>
              <a:gd name="connsiteY14" fmla="*/ 598460 h 1996206"/>
              <a:gd name="connsiteX15" fmla="*/ 5193096 w 12192000"/>
              <a:gd name="connsiteY15" fmla="*/ 599833 h 1996206"/>
              <a:gd name="connsiteX16" fmla="*/ 5193096 w 12192000"/>
              <a:gd name="connsiteY16" fmla="*/ 561399 h 1996206"/>
              <a:gd name="connsiteX17" fmla="*/ 5275599 w 12192000"/>
              <a:gd name="connsiteY17" fmla="*/ 561399 h 1996206"/>
              <a:gd name="connsiteX18" fmla="*/ 5275599 w 12192000"/>
              <a:gd name="connsiteY18" fmla="*/ 359625 h 1996206"/>
              <a:gd name="connsiteX19" fmla="*/ 5306190 w 12192000"/>
              <a:gd name="connsiteY19" fmla="*/ 343154 h 1996206"/>
              <a:gd name="connsiteX20" fmla="*/ 5306190 w 12192000"/>
              <a:gd name="connsiteY20" fmla="*/ 284131 h 1996206"/>
              <a:gd name="connsiteX21" fmla="*/ 5352540 w 12192000"/>
              <a:gd name="connsiteY21" fmla="*/ 263542 h 1996206"/>
              <a:gd name="connsiteX22" fmla="*/ 5354394 w 12192000"/>
              <a:gd name="connsiteY22" fmla="*/ 168831 h 1996206"/>
              <a:gd name="connsiteX23" fmla="*/ 5359957 w 12192000"/>
              <a:gd name="connsiteY23" fmla="*/ 263542 h 1996206"/>
              <a:gd name="connsiteX24" fmla="*/ 5408161 w 12192000"/>
              <a:gd name="connsiteY24" fmla="*/ 282759 h 1996206"/>
              <a:gd name="connsiteX25" fmla="*/ 5408161 w 12192000"/>
              <a:gd name="connsiteY25" fmla="*/ 343154 h 1996206"/>
              <a:gd name="connsiteX26" fmla="*/ 5439679 w 12192000"/>
              <a:gd name="connsiteY26" fmla="*/ 355507 h 1996206"/>
              <a:gd name="connsiteX27" fmla="*/ 5439679 w 12192000"/>
              <a:gd name="connsiteY27" fmla="*/ 616304 h 1996206"/>
              <a:gd name="connsiteX28" fmla="*/ 5511059 w 12192000"/>
              <a:gd name="connsiteY28" fmla="*/ 616304 h 1996206"/>
              <a:gd name="connsiteX29" fmla="*/ 5511059 w 12192000"/>
              <a:gd name="connsiteY29" fmla="*/ 487278 h 1996206"/>
              <a:gd name="connsiteX30" fmla="*/ 5562044 w 12192000"/>
              <a:gd name="connsiteY30" fmla="*/ 487278 h 1996206"/>
              <a:gd name="connsiteX31" fmla="*/ 5562044 w 12192000"/>
              <a:gd name="connsiteY31" fmla="*/ 432374 h 1996206"/>
              <a:gd name="connsiteX32" fmla="*/ 5608394 w 12192000"/>
              <a:gd name="connsiteY32" fmla="*/ 432374 h 1996206"/>
              <a:gd name="connsiteX33" fmla="*/ 5608394 w 12192000"/>
              <a:gd name="connsiteY33" fmla="*/ 317074 h 1996206"/>
              <a:gd name="connsiteX34" fmla="*/ 5720562 w 12192000"/>
              <a:gd name="connsiteY34" fmla="*/ 317074 h 1996206"/>
              <a:gd name="connsiteX35" fmla="*/ 5720562 w 12192000"/>
              <a:gd name="connsiteY35" fmla="*/ 499632 h 1996206"/>
              <a:gd name="connsiteX36" fmla="*/ 5777110 w 12192000"/>
              <a:gd name="connsiteY36" fmla="*/ 499632 h 1996206"/>
              <a:gd name="connsiteX37" fmla="*/ 5777110 w 12192000"/>
              <a:gd name="connsiteY37" fmla="*/ 392568 h 1996206"/>
              <a:gd name="connsiteX38" fmla="*/ 5905037 w 12192000"/>
              <a:gd name="connsiteY38" fmla="*/ 392568 h 1996206"/>
              <a:gd name="connsiteX39" fmla="*/ 6032964 w 12192000"/>
              <a:gd name="connsiteY39" fmla="*/ 355507 h 1996206"/>
              <a:gd name="connsiteX40" fmla="*/ 6032964 w 12192000"/>
              <a:gd name="connsiteY40" fmla="*/ 532575 h 1996206"/>
              <a:gd name="connsiteX41" fmla="*/ 6092292 w 12192000"/>
              <a:gd name="connsiteY41" fmla="*/ 576498 h 1996206"/>
              <a:gd name="connsiteX42" fmla="*/ 6092292 w 12192000"/>
              <a:gd name="connsiteY42" fmla="*/ 473552 h 1996206"/>
              <a:gd name="connsiteX43" fmla="*/ 6121956 w 12192000"/>
              <a:gd name="connsiteY43" fmla="*/ 459826 h 1996206"/>
              <a:gd name="connsiteX44" fmla="*/ 6121956 w 12192000"/>
              <a:gd name="connsiteY44" fmla="*/ 469434 h 1996206"/>
              <a:gd name="connsiteX45" fmla="*/ 6139570 w 12192000"/>
              <a:gd name="connsiteY45" fmla="*/ 469434 h 1996206"/>
              <a:gd name="connsiteX46" fmla="*/ 6139570 w 12192000"/>
              <a:gd name="connsiteY46" fmla="*/ 483160 h 1996206"/>
              <a:gd name="connsiteX47" fmla="*/ 6150694 w 12192000"/>
              <a:gd name="connsiteY47" fmla="*/ 483160 h 1996206"/>
              <a:gd name="connsiteX48" fmla="*/ 6150694 w 12192000"/>
              <a:gd name="connsiteY48" fmla="*/ 492769 h 1996206"/>
              <a:gd name="connsiteX49" fmla="*/ 6162745 w 12192000"/>
              <a:gd name="connsiteY49" fmla="*/ 492769 h 1996206"/>
              <a:gd name="connsiteX50" fmla="*/ 6162745 w 12192000"/>
              <a:gd name="connsiteY50" fmla="*/ 540810 h 1996206"/>
              <a:gd name="connsiteX51" fmla="*/ 6173869 w 12192000"/>
              <a:gd name="connsiteY51" fmla="*/ 540810 h 1996206"/>
              <a:gd name="connsiteX52" fmla="*/ 6173869 w 12192000"/>
              <a:gd name="connsiteY52" fmla="*/ 564145 h 1996206"/>
              <a:gd name="connsiteX53" fmla="*/ 6185920 w 12192000"/>
              <a:gd name="connsiteY53" fmla="*/ 564145 h 1996206"/>
              <a:gd name="connsiteX54" fmla="*/ 6185920 w 12192000"/>
              <a:gd name="connsiteY54" fmla="*/ 392568 h 1996206"/>
              <a:gd name="connsiteX55" fmla="*/ 6214657 w 12192000"/>
              <a:gd name="connsiteY55" fmla="*/ 392568 h 1996206"/>
              <a:gd name="connsiteX56" fmla="*/ 6214657 w 12192000"/>
              <a:gd name="connsiteY56" fmla="*/ 334918 h 1996206"/>
              <a:gd name="connsiteX57" fmla="*/ 6237832 w 12192000"/>
              <a:gd name="connsiteY57" fmla="*/ 334918 h 1996206"/>
              <a:gd name="connsiteX58" fmla="*/ 6237832 w 12192000"/>
              <a:gd name="connsiteY58" fmla="*/ 321192 h 1996206"/>
              <a:gd name="connsiteX59" fmla="*/ 6348146 w 12192000"/>
              <a:gd name="connsiteY59" fmla="*/ 278641 h 1996206"/>
              <a:gd name="connsiteX60" fmla="*/ 6457533 w 12192000"/>
              <a:gd name="connsiteY60" fmla="*/ 321192 h 1996206"/>
              <a:gd name="connsiteX61" fmla="*/ 6457533 w 12192000"/>
              <a:gd name="connsiteY61" fmla="*/ 334918 h 1996206"/>
              <a:gd name="connsiteX62" fmla="*/ 6475146 w 12192000"/>
              <a:gd name="connsiteY62" fmla="*/ 334918 h 1996206"/>
              <a:gd name="connsiteX63" fmla="*/ 6475146 w 12192000"/>
              <a:gd name="connsiteY63" fmla="*/ 392568 h 1996206"/>
              <a:gd name="connsiteX64" fmla="*/ 6491832 w 12192000"/>
              <a:gd name="connsiteY64" fmla="*/ 396686 h 1996206"/>
              <a:gd name="connsiteX65" fmla="*/ 6491832 w 12192000"/>
              <a:gd name="connsiteY65" fmla="*/ 511985 h 1996206"/>
              <a:gd name="connsiteX66" fmla="*/ 6509446 w 12192000"/>
              <a:gd name="connsiteY66" fmla="*/ 511985 h 1996206"/>
              <a:gd name="connsiteX67" fmla="*/ 6527059 w 12192000"/>
              <a:gd name="connsiteY67" fmla="*/ 554536 h 1996206"/>
              <a:gd name="connsiteX68" fmla="*/ 6527059 w 12192000"/>
              <a:gd name="connsiteY68" fmla="*/ 450218 h 1996206"/>
              <a:gd name="connsiteX69" fmla="*/ 6555796 w 12192000"/>
              <a:gd name="connsiteY69" fmla="*/ 450218 h 1996206"/>
              <a:gd name="connsiteX70" fmla="*/ 6555796 w 12192000"/>
              <a:gd name="connsiteY70" fmla="*/ 415902 h 1996206"/>
              <a:gd name="connsiteX71" fmla="*/ 6567847 w 12192000"/>
              <a:gd name="connsiteY71" fmla="*/ 415902 h 1996206"/>
              <a:gd name="connsiteX72" fmla="*/ 6567847 w 12192000"/>
              <a:gd name="connsiteY72" fmla="*/ 389823 h 1996206"/>
              <a:gd name="connsiteX73" fmla="*/ 6799599 w 12192000"/>
              <a:gd name="connsiteY73" fmla="*/ 388450 h 1996206"/>
              <a:gd name="connsiteX74" fmla="*/ 6799599 w 12192000"/>
              <a:gd name="connsiteY74" fmla="*/ 410412 h 1996206"/>
              <a:gd name="connsiteX75" fmla="*/ 6816285 w 12192000"/>
              <a:gd name="connsiteY75" fmla="*/ 410412 h 1996206"/>
              <a:gd name="connsiteX76" fmla="*/ 6816285 w 12192000"/>
              <a:gd name="connsiteY76" fmla="*/ 450218 h 1996206"/>
              <a:gd name="connsiteX77" fmla="*/ 6833898 w 12192000"/>
              <a:gd name="connsiteY77" fmla="*/ 450218 h 1996206"/>
              <a:gd name="connsiteX78" fmla="*/ 6833898 w 12192000"/>
              <a:gd name="connsiteY78" fmla="*/ 544928 h 1996206"/>
              <a:gd name="connsiteX79" fmla="*/ 6850584 w 12192000"/>
              <a:gd name="connsiteY79" fmla="*/ 544928 h 1996206"/>
              <a:gd name="connsiteX80" fmla="*/ 6850584 w 12192000"/>
              <a:gd name="connsiteY80" fmla="*/ 45296 h 1996206"/>
              <a:gd name="connsiteX81" fmla="*/ 7022081 w 12192000"/>
              <a:gd name="connsiteY81" fmla="*/ 8235 h 1996206"/>
              <a:gd name="connsiteX82" fmla="*/ 7157424 w 12192000"/>
              <a:gd name="connsiteY82" fmla="*/ 35688 h 1996206"/>
              <a:gd name="connsiteX83" fmla="*/ 7158351 w 12192000"/>
              <a:gd name="connsiteY83" fmla="*/ 432374 h 1996206"/>
              <a:gd name="connsiteX84" fmla="*/ 7164840 w 12192000"/>
              <a:gd name="connsiteY84" fmla="*/ 440609 h 1996206"/>
              <a:gd name="connsiteX85" fmla="*/ 7186161 w 12192000"/>
              <a:gd name="connsiteY85" fmla="*/ 382959 h 1996206"/>
              <a:gd name="connsiteX86" fmla="*/ 7209336 w 12192000"/>
              <a:gd name="connsiteY86" fmla="*/ 440609 h 1996206"/>
              <a:gd name="connsiteX87" fmla="*/ 7215825 w 12192000"/>
              <a:gd name="connsiteY87" fmla="*/ 425511 h 1996206"/>
              <a:gd name="connsiteX88" fmla="*/ 7221387 w 12192000"/>
              <a:gd name="connsiteY88" fmla="*/ 455708 h 1996206"/>
              <a:gd name="connsiteX89" fmla="*/ 7221387 w 12192000"/>
              <a:gd name="connsiteY89" fmla="*/ 525711 h 1996206"/>
              <a:gd name="connsiteX90" fmla="*/ 7226949 w 12192000"/>
              <a:gd name="connsiteY90" fmla="*/ 531202 h 1996206"/>
              <a:gd name="connsiteX91" fmla="*/ 7226949 w 12192000"/>
              <a:gd name="connsiteY91" fmla="*/ 630030 h 1996206"/>
              <a:gd name="connsiteX92" fmla="*/ 7238073 w 12192000"/>
              <a:gd name="connsiteY92" fmla="*/ 630030 h 1996206"/>
              <a:gd name="connsiteX93" fmla="*/ 7238073 w 12192000"/>
              <a:gd name="connsiteY93" fmla="*/ 507867 h 1996206"/>
              <a:gd name="connsiteX94" fmla="*/ 7250124 w 12192000"/>
              <a:gd name="connsiteY94" fmla="*/ 507867 h 1996206"/>
              <a:gd name="connsiteX95" fmla="*/ 7250124 w 12192000"/>
              <a:gd name="connsiteY95" fmla="*/ 222363 h 1996206"/>
              <a:gd name="connsiteX96" fmla="*/ 7434599 w 12192000"/>
              <a:gd name="connsiteY96" fmla="*/ 189421 h 1996206"/>
              <a:gd name="connsiteX97" fmla="*/ 7562526 w 12192000"/>
              <a:gd name="connsiteY97" fmla="*/ 218246 h 1996206"/>
              <a:gd name="connsiteX98" fmla="*/ 7562526 w 12192000"/>
              <a:gd name="connsiteY98" fmla="*/ 411784 h 1996206"/>
              <a:gd name="connsiteX99" fmla="*/ 7585701 w 12192000"/>
              <a:gd name="connsiteY99" fmla="*/ 429628 h 1996206"/>
              <a:gd name="connsiteX100" fmla="*/ 7585701 w 12192000"/>
              <a:gd name="connsiteY100" fmla="*/ 465316 h 1996206"/>
              <a:gd name="connsiteX101" fmla="*/ 7596825 w 12192000"/>
              <a:gd name="connsiteY101" fmla="*/ 465316 h 1996206"/>
              <a:gd name="connsiteX102" fmla="*/ 7596825 w 12192000"/>
              <a:gd name="connsiteY102" fmla="*/ 488651 h 1996206"/>
              <a:gd name="connsiteX103" fmla="*/ 7602387 w 12192000"/>
              <a:gd name="connsiteY103" fmla="*/ 488651 h 1996206"/>
              <a:gd name="connsiteX104" fmla="*/ 7602387 w 12192000"/>
              <a:gd name="connsiteY104" fmla="*/ 606696 h 1996206"/>
              <a:gd name="connsiteX105" fmla="*/ 7614438 w 12192000"/>
              <a:gd name="connsiteY105" fmla="*/ 606696 h 1996206"/>
              <a:gd name="connsiteX106" fmla="*/ 7614438 w 12192000"/>
              <a:gd name="connsiteY106" fmla="*/ 569635 h 1996206"/>
              <a:gd name="connsiteX107" fmla="*/ 7701577 w 12192000"/>
              <a:gd name="connsiteY107" fmla="*/ 569635 h 1996206"/>
              <a:gd name="connsiteX108" fmla="*/ 7701577 w 12192000"/>
              <a:gd name="connsiteY108" fmla="*/ 459826 h 1996206"/>
              <a:gd name="connsiteX109" fmla="*/ 7741438 w 12192000"/>
              <a:gd name="connsiteY109" fmla="*/ 459826 h 1996206"/>
              <a:gd name="connsiteX110" fmla="*/ 7741438 w 12192000"/>
              <a:gd name="connsiteY110" fmla="*/ 406294 h 1996206"/>
              <a:gd name="connsiteX111" fmla="*/ 7747927 w 12192000"/>
              <a:gd name="connsiteY111" fmla="*/ 406294 h 1996206"/>
              <a:gd name="connsiteX112" fmla="*/ 7747927 w 12192000"/>
              <a:gd name="connsiteY112" fmla="*/ 387077 h 1996206"/>
              <a:gd name="connsiteX113" fmla="*/ 7753489 w 12192000"/>
              <a:gd name="connsiteY113" fmla="*/ 387077 h 1996206"/>
              <a:gd name="connsiteX114" fmla="*/ 7753489 w 12192000"/>
              <a:gd name="connsiteY114" fmla="*/ 373351 h 1996206"/>
              <a:gd name="connsiteX115" fmla="*/ 7932402 w 12192000"/>
              <a:gd name="connsiteY115" fmla="*/ 367861 h 1996206"/>
              <a:gd name="connsiteX116" fmla="*/ 7932402 w 12192000"/>
              <a:gd name="connsiteY116" fmla="*/ 532575 h 1996206"/>
              <a:gd name="connsiteX117" fmla="*/ 8013051 w 12192000"/>
              <a:gd name="connsiteY117" fmla="*/ 532575 h 1996206"/>
              <a:gd name="connsiteX118" fmla="*/ 8013051 w 12192000"/>
              <a:gd name="connsiteY118" fmla="*/ 551791 h 1996206"/>
              <a:gd name="connsiteX119" fmla="*/ 8077942 w 12192000"/>
              <a:gd name="connsiteY119" fmla="*/ 525711 h 1996206"/>
              <a:gd name="connsiteX120" fmla="*/ 8094628 w 12192000"/>
              <a:gd name="connsiteY120" fmla="*/ 525711 h 1996206"/>
              <a:gd name="connsiteX121" fmla="*/ 8094628 w 12192000"/>
              <a:gd name="connsiteY121" fmla="*/ 446100 h 1996206"/>
              <a:gd name="connsiteX122" fmla="*/ 8280029 w 12192000"/>
              <a:gd name="connsiteY122" fmla="*/ 446100 h 1996206"/>
              <a:gd name="connsiteX123" fmla="*/ 8280029 w 12192000"/>
              <a:gd name="connsiteY123" fmla="*/ 492769 h 1996206"/>
              <a:gd name="connsiteX124" fmla="*/ 8285591 w 12192000"/>
              <a:gd name="connsiteY124" fmla="*/ 492769 h 1996206"/>
              <a:gd name="connsiteX125" fmla="*/ 8285591 w 12192000"/>
              <a:gd name="connsiteY125" fmla="*/ 517476 h 1996206"/>
              <a:gd name="connsiteX126" fmla="*/ 8303205 w 12192000"/>
              <a:gd name="connsiteY126" fmla="*/ 517476 h 1996206"/>
              <a:gd name="connsiteX127" fmla="*/ 8303205 w 12192000"/>
              <a:gd name="connsiteY127" fmla="*/ 531202 h 1996206"/>
              <a:gd name="connsiteX128" fmla="*/ 8314329 w 12192000"/>
              <a:gd name="connsiteY128" fmla="*/ 531202 h 1996206"/>
              <a:gd name="connsiteX129" fmla="*/ 8315256 w 12192000"/>
              <a:gd name="connsiteY129" fmla="*/ 396686 h 1996206"/>
              <a:gd name="connsiteX130" fmla="*/ 8539591 w 12192000"/>
              <a:gd name="connsiteY130" fmla="*/ 396686 h 1996206"/>
              <a:gd name="connsiteX131" fmla="*/ 8539591 w 12192000"/>
              <a:gd name="connsiteY131" fmla="*/ 573753 h 1996206"/>
              <a:gd name="connsiteX132" fmla="*/ 8573891 w 12192000"/>
              <a:gd name="connsiteY132" fmla="*/ 573753 h 1996206"/>
              <a:gd name="connsiteX133" fmla="*/ 8572964 w 12192000"/>
              <a:gd name="connsiteY133" fmla="*/ 429628 h 1996206"/>
              <a:gd name="connsiteX134" fmla="*/ 8649905 w 12192000"/>
              <a:gd name="connsiteY134" fmla="*/ 429628 h 1996206"/>
              <a:gd name="connsiteX135" fmla="*/ 8649905 w 12192000"/>
              <a:gd name="connsiteY135" fmla="*/ 483160 h 1996206"/>
              <a:gd name="connsiteX136" fmla="*/ 8661029 w 12192000"/>
              <a:gd name="connsiteY136" fmla="*/ 483160 h 1996206"/>
              <a:gd name="connsiteX137" fmla="*/ 8661029 w 12192000"/>
              <a:gd name="connsiteY137" fmla="*/ 459826 h 1996206"/>
              <a:gd name="connsiteX138" fmla="*/ 8667518 w 12192000"/>
              <a:gd name="connsiteY138" fmla="*/ 459826 h 1996206"/>
              <a:gd name="connsiteX139" fmla="*/ 8667518 w 12192000"/>
              <a:gd name="connsiteY139" fmla="*/ 414530 h 1996206"/>
              <a:gd name="connsiteX140" fmla="*/ 8673080 w 12192000"/>
              <a:gd name="connsiteY140" fmla="*/ 414530 h 1996206"/>
              <a:gd name="connsiteX141" fmla="*/ 8701818 w 12192000"/>
              <a:gd name="connsiteY141" fmla="*/ 350017 h 1996206"/>
              <a:gd name="connsiteX142" fmla="*/ 8712942 w 12192000"/>
              <a:gd name="connsiteY142" fmla="*/ 282759 h 1996206"/>
              <a:gd name="connsiteX143" fmla="*/ 8725920 w 12192000"/>
              <a:gd name="connsiteY143" fmla="*/ 350017 h 1996206"/>
              <a:gd name="connsiteX144" fmla="*/ 8756511 w 12192000"/>
              <a:gd name="connsiteY144" fmla="*/ 415902 h 1996206"/>
              <a:gd name="connsiteX145" fmla="*/ 8764854 w 12192000"/>
              <a:gd name="connsiteY145" fmla="*/ 415902 h 1996206"/>
              <a:gd name="connsiteX146" fmla="*/ 8764854 w 12192000"/>
              <a:gd name="connsiteY146" fmla="*/ 440609 h 1996206"/>
              <a:gd name="connsiteX147" fmla="*/ 8771343 w 12192000"/>
              <a:gd name="connsiteY147" fmla="*/ 440609 h 1996206"/>
              <a:gd name="connsiteX148" fmla="*/ 8771343 w 12192000"/>
              <a:gd name="connsiteY148" fmla="*/ 479043 h 1996206"/>
              <a:gd name="connsiteX149" fmla="*/ 8775978 w 12192000"/>
              <a:gd name="connsiteY149" fmla="*/ 479043 h 1996206"/>
              <a:gd name="connsiteX150" fmla="*/ 8781540 w 12192000"/>
              <a:gd name="connsiteY150" fmla="*/ 473552 h 1996206"/>
              <a:gd name="connsiteX151" fmla="*/ 8799153 w 12192000"/>
              <a:gd name="connsiteY151" fmla="*/ 473552 h 1996206"/>
              <a:gd name="connsiteX152" fmla="*/ 8799153 w 12192000"/>
              <a:gd name="connsiteY152" fmla="*/ 465316 h 1996206"/>
              <a:gd name="connsiteX153" fmla="*/ 8805642 w 12192000"/>
              <a:gd name="connsiteY153" fmla="*/ 465316 h 1996206"/>
              <a:gd name="connsiteX154" fmla="*/ 8805642 w 12192000"/>
              <a:gd name="connsiteY154" fmla="*/ 425511 h 1996206"/>
              <a:gd name="connsiteX155" fmla="*/ 8811204 w 12192000"/>
              <a:gd name="connsiteY155" fmla="*/ 425511 h 1996206"/>
              <a:gd name="connsiteX156" fmla="*/ 8831599 w 12192000"/>
              <a:gd name="connsiteY156" fmla="*/ 244325 h 1996206"/>
              <a:gd name="connsiteX157" fmla="*/ 8851993 w 12192000"/>
              <a:gd name="connsiteY157" fmla="*/ 421393 h 1996206"/>
              <a:gd name="connsiteX158" fmla="*/ 8864044 w 12192000"/>
              <a:gd name="connsiteY158" fmla="*/ 425511 h 1996206"/>
              <a:gd name="connsiteX159" fmla="*/ 8864044 w 12192000"/>
              <a:gd name="connsiteY159" fmla="*/ 440609 h 1996206"/>
              <a:gd name="connsiteX160" fmla="*/ 8892781 w 12192000"/>
              <a:gd name="connsiteY160" fmla="*/ 440609 h 1996206"/>
              <a:gd name="connsiteX161" fmla="*/ 8892781 w 12192000"/>
              <a:gd name="connsiteY161" fmla="*/ 459826 h 1996206"/>
              <a:gd name="connsiteX162" fmla="*/ 8962307 w 12192000"/>
              <a:gd name="connsiteY162" fmla="*/ 459826 h 1996206"/>
              <a:gd name="connsiteX163" fmla="*/ 8962307 w 12192000"/>
              <a:gd name="connsiteY163" fmla="*/ 473552 h 1996206"/>
              <a:gd name="connsiteX164" fmla="*/ 9060569 w 12192000"/>
              <a:gd name="connsiteY164" fmla="*/ 498259 h 1996206"/>
              <a:gd name="connsiteX165" fmla="*/ 9060569 w 12192000"/>
              <a:gd name="connsiteY165" fmla="*/ 560027 h 1996206"/>
              <a:gd name="connsiteX166" fmla="*/ 9089307 w 12192000"/>
              <a:gd name="connsiteY166" fmla="*/ 560027 h 1996206"/>
              <a:gd name="connsiteX167" fmla="*/ 9089307 w 12192000"/>
              <a:gd name="connsiteY167" fmla="*/ 573753 h 1996206"/>
              <a:gd name="connsiteX168" fmla="*/ 9120825 w 12192000"/>
              <a:gd name="connsiteY168" fmla="*/ 573753 h 1996206"/>
              <a:gd name="connsiteX169" fmla="*/ 9120825 w 12192000"/>
              <a:gd name="connsiteY169" fmla="*/ 557282 h 1996206"/>
              <a:gd name="connsiteX170" fmla="*/ 9186642 w 12192000"/>
              <a:gd name="connsiteY170" fmla="*/ 557282 h 1996206"/>
              <a:gd name="connsiteX171" fmla="*/ 9186642 w 12192000"/>
              <a:gd name="connsiteY171" fmla="*/ 448845 h 1996206"/>
              <a:gd name="connsiteX172" fmla="*/ 9334964 w 12192000"/>
              <a:gd name="connsiteY172" fmla="*/ 448845 h 1996206"/>
              <a:gd name="connsiteX173" fmla="*/ 9334964 w 12192000"/>
              <a:gd name="connsiteY173" fmla="*/ 511985 h 1996206"/>
              <a:gd name="connsiteX174" fmla="*/ 9341453 w 12192000"/>
              <a:gd name="connsiteY174" fmla="*/ 510613 h 1996206"/>
              <a:gd name="connsiteX175" fmla="*/ 9341453 w 12192000"/>
              <a:gd name="connsiteY175" fmla="*/ 490023 h 1996206"/>
              <a:gd name="connsiteX176" fmla="*/ 9351650 w 12192000"/>
              <a:gd name="connsiteY176" fmla="*/ 490023 h 1996206"/>
              <a:gd name="connsiteX177" fmla="*/ 9355358 w 12192000"/>
              <a:gd name="connsiteY177" fmla="*/ 388450 h 1996206"/>
              <a:gd name="connsiteX178" fmla="*/ 9422102 w 12192000"/>
              <a:gd name="connsiteY178" fmla="*/ 341781 h 1996206"/>
              <a:gd name="connsiteX179" fmla="*/ 9486066 w 12192000"/>
              <a:gd name="connsiteY179" fmla="*/ 391195 h 1996206"/>
              <a:gd name="connsiteX180" fmla="*/ 9486066 w 12192000"/>
              <a:gd name="connsiteY180" fmla="*/ 557282 h 1996206"/>
              <a:gd name="connsiteX181" fmla="*/ 9565788 w 12192000"/>
              <a:gd name="connsiteY181" fmla="*/ 595715 h 1996206"/>
              <a:gd name="connsiteX182" fmla="*/ 9565788 w 12192000"/>
              <a:gd name="connsiteY182" fmla="*/ 404921 h 1996206"/>
              <a:gd name="connsiteX183" fmla="*/ 9611212 w 12192000"/>
              <a:gd name="connsiteY183" fmla="*/ 404921 h 1996206"/>
              <a:gd name="connsiteX184" fmla="*/ 9611212 w 12192000"/>
              <a:gd name="connsiteY184" fmla="*/ 43923 h 1996206"/>
              <a:gd name="connsiteX185" fmla="*/ 9816080 w 12192000"/>
              <a:gd name="connsiteY185" fmla="*/ 43923 h 1996206"/>
              <a:gd name="connsiteX186" fmla="*/ 9816080 w 12192000"/>
              <a:gd name="connsiteY186" fmla="*/ 646502 h 1996206"/>
              <a:gd name="connsiteX187" fmla="*/ 9883752 w 12192000"/>
              <a:gd name="connsiteY187" fmla="*/ 646502 h 1996206"/>
              <a:gd name="connsiteX188" fmla="*/ 9883752 w 12192000"/>
              <a:gd name="connsiteY188" fmla="*/ 43923 h 1996206"/>
              <a:gd name="connsiteX189" fmla="*/ 10072861 w 12192000"/>
              <a:gd name="connsiteY189" fmla="*/ 43923 h 1996206"/>
              <a:gd name="connsiteX190" fmla="*/ 10072861 w 12192000"/>
              <a:gd name="connsiteY190" fmla="*/ 603951 h 1996206"/>
              <a:gd name="connsiteX191" fmla="*/ 10097891 w 12192000"/>
              <a:gd name="connsiteY191" fmla="*/ 603951 h 1996206"/>
              <a:gd name="connsiteX192" fmla="*/ 10097891 w 12192000"/>
              <a:gd name="connsiteY192" fmla="*/ 503750 h 1996206"/>
              <a:gd name="connsiteX193" fmla="*/ 10211912 w 12192000"/>
              <a:gd name="connsiteY193" fmla="*/ 503750 h 1996206"/>
              <a:gd name="connsiteX194" fmla="*/ 10211912 w 12192000"/>
              <a:gd name="connsiteY194" fmla="*/ 506495 h 1996206"/>
              <a:gd name="connsiteX195" fmla="*/ 10225818 w 12192000"/>
              <a:gd name="connsiteY195" fmla="*/ 506495 h 1996206"/>
              <a:gd name="connsiteX196" fmla="*/ 10226745 w 12192000"/>
              <a:gd name="connsiteY196" fmla="*/ 595715 h 1996206"/>
              <a:gd name="connsiteX197" fmla="*/ 10277730 w 12192000"/>
              <a:gd name="connsiteY197" fmla="*/ 595715 h 1996206"/>
              <a:gd name="connsiteX198" fmla="*/ 10277730 w 12192000"/>
              <a:gd name="connsiteY198" fmla="*/ 624540 h 1996206"/>
              <a:gd name="connsiteX199" fmla="*/ 10328715 w 12192000"/>
              <a:gd name="connsiteY199" fmla="*/ 624540 h 1996206"/>
              <a:gd name="connsiteX200" fmla="*/ 10328715 w 12192000"/>
              <a:gd name="connsiteY200" fmla="*/ 638266 h 1996206"/>
              <a:gd name="connsiteX201" fmla="*/ 10426051 w 12192000"/>
              <a:gd name="connsiteY201" fmla="*/ 638266 h 1996206"/>
              <a:gd name="connsiteX202" fmla="*/ 10426051 w 12192000"/>
              <a:gd name="connsiteY202" fmla="*/ 616304 h 1996206"/>
              <a:gd name="connsiteX203" fmla="*/ 10426978 w 12192000"/>
              <a:gd name="connsiteY203" fmla="*/ 616304 h 1996206"/>
              <a:gd name="connsiteX204" fmla="*/ 10426978 w 12192000"/>
              <a:gd name="connsiteY204" fmla="*/ 389823 h 1996206"/>
              <a:gd name="connsiteX205" fmla="*/ 10541000 w 12192000"/>
              <a:gd name="connsiteY205" fmla="*/ 389823 h 1996206"/>
              <a:gd name="connsiteX206" fmla="*/ 10540073 w 12192000"/>
              <a:gd name="connsiteY206" fmla="*/ 627285 h 1996206"/>
              <a:gd name="connsiteX207" fmla="*/ 10616088 w 12192000"/>
              <a:gd name="connsiteY207" fmla="*/ 627285 h 1996206"/>
              <a:gd name="connsiteX208" fmla="*/ 10616088 w 12192000"/>
              <a:gd name="connsiteY208" fmla="*/ 495514 h 1996206"/>
              <a:gd name="connsiteX209" fmla="*/ 10733818 w 12192000"/>
              <a:gd name="connsiteY209" fmla="*/ 495514 h 1996206"/>
              <a:gd name="connsiteX210" fmla="*/ 10733818 w 12192000"/>
              <a:gd name="connsiteY210" fmla="*/ 597087 h 1996206"/>
              <a:gd name="connsiteX211" fmla="*/ 10770898 w 12192000"/>
              <a:gd name="connsiteY211" fmla="*/ 597087 h 1996206"/>
              <a:gd name="connsiteX212" fmla="*/ 10770898 w 12192000"/>
              <a:gd name="connsiteY212" fmla="*/ 579243 h 1996206"/>
              <a:gd name="connsiteX213" fmla="*/ 10780168 w 12192000"/>
              <a:gd name="connsiteY213" fmla="*/ 579243 h 1996206"/>
              <a:gd name="connsiteX214" fmla="*/ 10780168 w 12192000"/>
              <a:gd name="connsiteY214" fmla="*/ 380214 h 1996206"/>
              <a:gd name="connsiteX215" fmla="*/ 10835788 w 12192000"/>
              <a:gd name="connsiteY215" fmla="*/ 395313 h 1996206"/>
              <a:gd name="connsiteX216" fmla="*/ 10835788 w 12192000"/>
              <a:gd name="connsiteY216" fmla="*/ 385705 h 1996206"/>
              <a:gd name="connsiteX217" fmla="*/ 10861745 w 12192000"/>
              <a:gd name="connsiteY217" fmla="*/ 385705 h 1996206"/>
              <a:gd name="connsiteX218" fmla="*/ 10861745 w 12192000"/>
              <a:gd name="connsiteY218" fmla="*/ 290994 h 1996206"/>
              <a:gd name="connsiteX219" fmla="*/ 10868234 w 12192000"/>
              <a:gd name="connsiteY219" fmla="*/ 286876 h 1996206"/>
              <a:gd name="connsiteX220" fmla="*/ 10868234 w 12192000"/>
              <a:gd name="connsiteY220" fmla="*/ 259424 h 1996206"/>
              <a:gd name="connsiteX221" fmla="*/ 10891409 w 12192000"/>
              <a:gd name="connsiteY221" fmla="*/ 258051 h 1996206"/>
              <a:gd name="connsiteX222" fmla="*/ 10947956 w 12192000"/>
              <a:gd name="connsiteY222" fmla="*/ 168831 h 1996206"/>
              <a:gd name="connsiteX223" fmla="*/ 10952591 w 12192000"/>
              <a:gd name="connsiteY223" fmla="*/ 0 h 1996206"/>
              <a:gd name="connsiteX224" fmla="*/ 10957226 w 12192000"/>
              <a:gd name="connsiteY224" fmla="*/ 167459 h 1996206"/>
              <a:gd name="connsiteX225" fmla="*/ 11009139 w 12192000"/>
              <a:gd name="connsiteY225" fmla="*/ 262169 h 1996206"/>
              <a:gd name="connsiteX226" fmla="*/ 11034168 w 12192000"/>
              <a:gd name="connsiteY226" fmla="*/ 262169 h 1996206"/>
              <a:gd name="connsiteX227" fmla="*/ 11034168 w 12192000"/>
              <a:gd name="connsiteY227" fmla="*/ 288249 h 1996206"/>
              <a:gd name="connsiteX228" fmla="*/ 11039730 w 12192000"/>
              <a:gd name="connsiteY228" fmla="*/ 290994 h 1996206"/>
              <a:gd name="connsiteX229" fmla="*/ 11039730 w 12192000"/>
              <a:gd name="connsiteY229" fmla="*/ 385705 h 1996206"/>
              <a:gd name="connsiteX230" fmla="*/ 11060124 w 12192000"/>
              <a:gd name="connsiteY230" fmla="*/ 385705 h 1996206"/>
              <a:gd name="connsiteX231" fmla="*/ 11060124 w 12192000"/>
              <a:gd name="connsiteY231" fmla="*/ 528457 h 1996206"/>
              <a:gd name="connsiteX232" fmla="*/ 11092569 w 12192000"/>
              <a:gd name="connsiteY232" fmla="*/ 528457 h 1996206"/>
              <a:gd name="connsiteX233" fmla="*/ 11092569 w 12192000"/>
              <a:gd name="connsiteY233" fmla="*/ 473552 h 1996206"/>
              <a:gd name="connsiteX234" fmla="*/ 11203810 w 12192000"/>
              <a:gd name="connsiteY234" fmla="*/ 473552 h 1996206"/>
              <a:gd name="connsiteX235" fmla="*/ 11203810 w 12192000"/>
              <a:gd name="connsiteY235" fmla="*/ 654737 h 1996206"/>
              <a:gd name="connsiteX236" fmla="*/ 11225131 w 12192000"/>
              <a:gd name="connsiteY236" fmla="*/ 654737 h 1996206"/>
              <a:gd name="connsiteX237" fmla="*/ 11225131 w 12192000"/>
              <a:gd name="connsiteY237" fmla="*/ 598460 h 1996206"/>
              <a:gd name="connsiteX238" fmla="*/ 11287241 w 12192000"/>
              <a:gd name="connsiteY238" fmla="*/ 599833 h 1996206"/>
              <a:gd name="connsiteX239" fmla="*/ 11287241 w 12192000"/>
              <a:gd name="connsiteY239" fmla="*/ 561399 h 1996206"/>
              <a:gd name="connsiteX240" fmla="*/ 11368818 w 12192000"/>
              <a:gd name="connsiteY240" fmla="*/ 561399 h 1996206"/>
              <a:gd name="connsiteX241" fmla="*/ 11368818 w 12192000"/>
              <a:gd name="connsiteY241" fmla="*/ 359625 h 1996206"/>
              <a:gd name="connsiteX242" fmla="*/ 11398482 w 12192000"/>
              <a:gd name="connsiteY242" fmla="*/ 343154 h 1996206"/>
              <a:gd name="connsiteX243" fmla="*/ 11398482 w 12192000"/>
              <a:gd name="connsiteY243" fmla="*/ 284131 h 1996206"/>
              <a:gd name="connsiteX244" fmla="*/ 11444832 w 12192000"/>
              <a:gd name="connsiteY244" fmla="*/ 263542 h 1996206"/>
              <a:gd name="connsiteX245" fmla="*/ 11447613 w 12192000"/>
              <a:gd name="connsiteY245" fmla="*/ 168831 h 1996206"/>
              <a:gd name="connsiteX246" fmla="*/ 11452248 w 12192000"/>
              <a:gd name="connsiteY246" fmla="*/ 263542 h 1996206"/>
              <a:gd name="connsiteX247" fmla="*/ 11501380 w 12192000"/>
              <a:gd name="connsiteY247" fmla="*/ 282759 h 1996206"/>
              <a:gd name="connsiteX248" fmla="*/ 11502307 w 12192000"/>
              <a:gd name="connsiteY248" fmla="*/ 343154 h 1996206"/>
              <a:gd name="connsiteX249" fmla="*/ 11531971 w 12192000"/>
              <a:gd name="connsiteY249" fmla="*/ 355507 h 1996206"/>
              <a:gd name="connsiteX250" fmla="*/ 11531971 w 12192000"/>
              <a:gd name="connsiteY250" fmla="*/ 616304 h 1996206"/>
              <a:gd name="connsiteX251" fmla="*/ 11603350 w 12192000"/>
              <a:gd name="connsiteY251" fmla="*/ 616304 h 1996206"/>
              <a:gd name="connsiteX252" fmla="*/ 11603350 w 12192000"/>
              <a:gd name="connsiteY252" fmla="*/ 487278 h 1996206"/>
              <a:gd name="connsiteX253" fmla="*/ 11655263 w 12192000"/>
              <a:gd name="connsiteY253" fmla="*/ 487278 h 1996206"/>
              <a:gd name="connsiteX254" fmla="*/ 11655263 w 12192000"/>
              <a:gd name="connsiteY254" fmla="*/ 432374 h 1996206"/>
              <a:gd name="connsiteX255" fmla="*/ 11701613 w 12192000"/>
              <a:gd name="connsiteY255" fmla="*/ 432374 h 1996206"/>
              <a:gd name="connsiteX256" fmla="*/ 11701613 w 12192000"/>
              <a:gd name="connsiteY256" fmla="*/ 317074 h 1996206"/>
              <a:gd name="connsiteX257" fmla="*/ 11813781 w 12192000"/>
              <a:gd name="connsiteY257" fmla="*/ 317074 h 1996206"/>
              <a:gd name="connsiteX258" fmla="*/ 11813781 w 12192000"/>
              <a:gd name="connsiteY258" fmla="*/ 499632 h 1996206"/>
              <a:gd name="connsiteX259" fmla="*/ 11870328 w 12192000"/>
              <a:gd name="connsiteY259" fmla="*/ 499632 h 1996206"/>
              <a:gd name="connsiteX260" fmla="*/ 11870328 w 12192000"/>
              <a:gd name="connsiteY260" fmla="*/ 392568 h 1996206"/>
              <a:gd name="connsiteX261" fmla="*/ 11998255 w 12192000"/>
              <a:gd name="connsiteY261" fmla="*/ 392568 h 1996206"/>
              <a:gd name="connsiteX262" fmla="*/ 12126182 w 12192000"/>
              <a:gd name="connsiteY262" fmla="*/ 355507 h 1996206"/>
              <a:gd name="connsiteX263" fmla="*/ 12126182 w 12192000"/>
              <a:gd name="connsiteY263" fmla="*/ 532575 h 1996206"/>
              <a:gd name="connsiteX264" fmla="*/ 12192000 w 12192000"/>
              <a:gd name="connsiteY264" fmla="*/ 580616 h 1996206"/>
              <a:gd name="connsiteX265" fmla="*/ 12192000 w 12192000"/>
              <a:gd name="connsiteY265" fmla="*/ 785136 h 1996206"/>
              <a:gd name="connsiteX266" fmla="*/ 12190413 w 12192000"/>
              <a:gd name="connsiteY266" fmla="*/ 785136 h 1996206"/>
              <a:gd name="connsiteX267" fmla="*/ 12190413 w 12192000"/>
              <a:gd name="connsiteY267" fmla="*/ 1996206 h 1996206"/>
              <a:gd name="connsiteX268" fmla="*/ 0 w 12192000"/>
              <a:gd name="connsiteY268" fmla="*/ 1996206 h 1996206"/>
              <a:gd name="connsiteX269" fmla="*/ 0 w 12192000"/>
              <a:gd name="connsiteY269" fmla="*/ 785136 h 1996206"/>
              <a:gd name="connsiteX270" fmla="*/ 0 w 12192000"/>
              <a:gd name="connsiteY270" fmla="*/ 785135 h 1996206"/>
              <a:gd name="connsiteX271" fmla="*/ 0 w 12192000"/>
              <a:gd name="connsiteY271" fmla="*/ 473552 h 1996206"/>
              <a:gd name="connsiteX272" fmla="*/ 29664 w 12192000"/>
              <a:gd name="connsiteY272" fmla="*/ 459826 h 1996206"/>
              <a:gd name="connsiteX273" fmla="*/ 29664 w 12192000"/>
              <a:gd name="connsiteY273" fmla="*/ 469434 h 1996206"/>
              <a:gd name="connsiteX274" fmla="*/ 47278 w 12192000"/>
              <a:gd name="connsiteY274" fmla="*/ 469434 h 1996206"/>
              <a:gd name="connsiteX275" fmla="*/ 47278 w 12192000"/>
              <a:gd name="connsiteY275" fmla="*/ 483160 h 1996206"/>
              <a:gd name="connsiteX276" fmla="*/ 58402 w 12192000"/>
              <a:gd name="connsiteY276" fmla="*/ 483160 h 1996206"/>
              <a:gd name="connsiteX277" fmla="*/ 58402 w 12192000"/>
              <a:gd name="connsiteY277" fmla="*/ 492769 h 1996206"/>
              <a:gd name="connsiteX278" fmla="*/ 69526 w 12192000"/>
              <a:gd name="connsiteY278" fmla="*/ 492769 h 1996206"/>
              <a:gd name="connsiteX279" fmla="*/ 69526 w 12192000"/>
              <a:gd name="connsiteY279" fmla="*/ 540810 h 1996206"/>
              <a:gd name="connsiteX280" fmla="*/ 80650 w 12192000"/>
              <a:gd name="connsiteY280" fmla="*/ 540810 h 1996206"/>
              <a:gd name="connsiteX281" fmla="*/ 80650 w 12192000"/>
              <a:gd name="connsiteY281" fmla="*/ 564145 h 1996206"/>
              <a:gd name="connsiteX282" fmla="*/ 92701 w 12192000"/>
              <a:gd name="connsiteY282" fmla="*/ 564145 h 1996206"/>
              <a:gd name="connsiteX283" fmla="*/ 92701 w 12192000"/>
              <a:gd name="connsiteY283" fmla="*/ 392568 h 1996206"/>
              <a:gd name="connsiteX284" fmla="*/ 121438 w 12192000"/>
              <a:gd name="connsiteY284" fmla="*/ 392568 h 1996206"/>
              <a:gd name="connsiteX285" fmla="*/ 121438 w 12192000"/>
              <a:gd name="connsiteY285" fmla="*/ 334918 h 1996206"/>
              <a:gd name="connsiteX286" fmla="*/ 145540 w 12192000"/>
              <a:gd name="connsiteY286" fmla="*/ 334918 h 1996206"/>
              <a:gd name="connsiteX287" fmla="*/ 145540 w 12192000"/>
              <a:gd name="connsiteY287" fmla="*/ 321192 h 1996206"/>
              <a:gd name="connsiteX288" fmla="*/ 254927 w 12192000"/>
              <a:gd name="connsiteY288" fmla="*/ 278641 h 1996206"/>
              <a:gd name="connsiteX289" fmla="*/ 365241 w 12192000"/>
              <a:gd name="connsiteY289" fmla="*/ 321192 h 1996206"/>
              <a:gd name="connsiteX290" fmla="*/ 365241 w 12192000"/>
              <a:gd name="connsiteY290" fmla="*/ 334918 h 1996206"/>
              <a:gd name="connsiteX291" fmla="*/ 381927 w 12192000"/>
              <a:gd name="connsiteY291" fmla="*/ 334918 h 1996206"/>
              <a:gd name="connsiteX292" fmla="*/ 381927 w 12192000"/>
              <a:gd name="connsiteY292" fmla="*/ 392568 h 1996206"/>
              <a:gd name="connsiteX293" fmla="*/ 399540 w 12192000"/>
              <a:gd name="connsiteY293" fmla="*/ 396686 h 1996206"/>
              <a:gd name="connsiteX294" fmla="*/ 399540 w 12192000"/>
              <a:gd name="connsiteY294" fmla="*/ 511985 h 1996206"/>
              <a:gd name="connsiteX295" fmla="*/ 417154 w 12192000"/>
              <a:gd name="connsiteY295" fmla="*/ 511985 h 1996206"/>
              <a:gd name="connsiteX296" fmla="*/ 433840 w 12192000"/>
              <a:gd name="connsiteY296" fmla="*/ 554536 h 1996206"/>
              <a:gd name="connsiteX297" fmla="*/ 433840 w 12192000"/>
              <a:gd name="connsiteY297" fmla="*/ 450218 h 1996206"/>
              <a:gd name="connsiteX298" fmla="*/ 462577 w 12192000"/>
              <a:gd name="connsiteY298" fmla="*/ 450218 h 1996206"/>
              <a:gd name="connsiteX299" fmla="*/ 462577 w 12192000"/>
              <a:gd name="connsiteY299" fmla="*/ 415902 h 1996206"/>
              <a:gd name="connsiteX300" fmla="*/ 473701 w 12192000"/>
              <a:gd name="connsiteY300" fmla="*/ 415902 h 1996206"/>
              <a:gd name="connsiteX301" fmla="*/ 473701 w 12192000"/>
              <a:gd name="connsiteY301" fmla="*/ 389823 h 1996206"/>
              <a:gd name="connsiteX302" fmla="*/ 706380 w 12192000"/>
              <a:gd name="connsiteY302" fmla="*/ 388450 h 1996206"/>
              <a:gd name="connsiteX303" fmla="*/ 706380 w 12192000"/>
              <a:gd name="connsiteY303" fmla="*/ 410412 h 1996206"/>
              <a:gd name="connsiteX304" fmla="*/ 723993 w 12192000"/>
              <a:gd name="connsiteY304" fmla="*/ 410412 h 1996206"/>
              <a:gd name="connsiteX305" fmla="*/ 723993 w 12192000"/>
              <a:gd name="connsiteY305" fmla="*/ 450218 h 1996206"/>
              <a:gd name="connsiteX306" fmla="*/ 741606 w 12192000"/>
              <a:gd name="connsiteY306" fmla="*/ 450218 h 1996206"/>
              <a:gd name="connsiteX307" fmla="*/ 741606 w 12192000"/>
              <a:gd name="connsiteY307" fmla="*/ 544928 h 1996206"/>
              <a:gd name="connsiteX308" fmla="*/ 758292 w 12192000"/>
              <a:gd name="connsiteY308" fmla="*/ 544928 h 1996206"/>
              <a:gd name="connsiteX309" fmla="*/ 758292 w 12192000"/>
              <a:gd name="connsiteY309" fmla="*/ 45296 h 1996206"/>
              <a:gd name="connsiteX310" fmla="*/ 929788 w 12192000"/>
              <a:gd name="connsiteY310" fmla="*/ 8235 h 1996206"/>
              <a:gd name="connsiteX311" fmla="*/ 1064205 w 12192000"/>
              <a:gd name="connsiteY311" fmla="*/ 35688 h 1996206"/>
              <a:gd name="connsiteX312" fmla="*/ 1064205 w 12192000"/>
              <a:gd name="connsiteY312" fmla="*/ 432374 h 1996206"/>
              <a:gd name="connsiteX313" fmla="*/ 1070694 w 12192000"/>
              <a:gd name="connsiteY313" fmla="*/ 440609 h 1996206"/>
              <a:gd name="connsiteX314" fmla="*/ 1093869 w 12192000"/>
              <a:gd name="connsiteY314" fmla="*/ 382959 h 1996206"/>
              <a:gd name="connsiteX315" fmla="*/ 1117044 w 12192000"/>
              <a:gd name="connsiteY315" fmla="*/ 440609 h 1996206"/>
              <a:gd name="connsiteX316" fmla="*/ 1122606 w 12192000"/>
              <a:gd name="connsiteY316" fmla="*/ 425511 h 1996206"/>
              <a:gd name="connsiteX317" fmla="*/ 1128168 w 12192000"/>
              <a:gd name="connsiteY317" fmla="*/ 455708 h 1996206"/>
              <a:gd name="connsiteX318" fmla="*/ 1128168 w 12192000"/>
              <a:gd name="connsiteY318" fmla="*/ 525711 h 1996206"/>
              <a:gd name="connsiteX319" fmla="*/ 1133730 w 12192000"/>
              <a:gd name="connsiteY319" fmla="*/ 531202 h 1996206"/>
              <a:gd name="connsiteX320" fmla="*/ 1133730 w 12192000"/>
              <a:gd name="connsiteY320" fmla="*/ 630030 h 1996206"/>
              <a:gd name="connsiteX321" fmla="*/ 1145781 w 12192000"/>
              <a:gd name="connsiteY321" fmla="*/ 630030 h 1996206"/>
              <a:gd name="connsiteX322" fmla="*/ 1145781 w 12192000"/>
              <a:gd name="connsiteY322" fmla="*/ 507867 h 1996206"/>
              <a:gd name="connsiteX323" fmla="*/ 1157832 w 12192000"/>
              <a:gd name="connsiteY323" fmla="*/ 507867 h 1996206"/>
              <a:gd name="connsiteX324" fmla="*/ 1157832 w 12192000"/>
              <a:gd name="connsiteY324" fmla="*/ 222363 h 1996206"/>
              <a:gd name="connsiteX325" fmla="*/ 1342307 w 12192000"/>
              <a:gd name="connsiteY325" fmla="*/ 189421 h 1996206"/>
              <a:gd name="connsiteX326" fmla="*/ 1470234 w 12192000"/>
              <a:gd name="connsiteY326" fmla="*/ 218246 h 1996206"/>
              <a:gd name="connsiteX327" fmla="*/ 1470234 w 12192000"/>
              <a:gd name="connsiteY327" fmla="*/ 411784 h 1996206"/>
              <a:gd name="connsiteX328" fmla="*/ 1492482 w 12192000"/>
              <a:gd name="connsiteY328" fmla="*/ 429628 h 1996206"/>
              <a:gd name="connsiteX329" fmla="*/ 1492482 w 12192000"/>
              <a:gd name="connsiteY329" fmla="*/ 465316 h 1996206"/>
              <a:gd name="connsiteX330" fmla="*/ 1504533 w 12192000"/>
              <a:gd name="connsiteY330" fmla="*/ 465316 h 1996206"/>
              <a:gd name="connsiteX331" fmla="*/ 1504533 w 12192000"/>
              <a:gd name="connsiteY331" fmla="*/ 488651 h 1996206"/>
              <a:gd name="connsiteX332" fmla="*/ 1510095 w 12192000"/>
              <a:gd name="connsiteY332" fmla="*/ 488651 h 1996206"/>
              <a:gd name="connsiteX333" fmla="*/ 1510095 w 12192000"/>
              <a:gd name="connsiteY333" fmla="*/ 606696 h 1996206"/>
              <a:gd name="connsiteX334" fmla="*/ 1521219 w 12192000"/>
              <a:gd name="connsiteY334" fmla="*/ 606696 h 1996206"/>
              <a:gd name="connsiteX335" fmla="*/ 1521219 w 12192000"/>
              <a:gd name="connsiteY335" fmla="*/ 569635 h 1996206"/>
              <a:gd name="connsiteX336" fmla="*/ 1608358 w 12192000"/>
              <a:gd name="connsiteY336" fmla="*/ 569635 h 1996206"/>
              <a:gd name="connsiteX337" fmla="*/ 1608358 w 12192000"/>
              <a:gd name="connsiteY337" fmla="*/ 459826 h 1996206"/>
              <a:gd name="connsiteX338" fmla="*/ 1648219 w 12192000"/>
              <a:gd name="connsiteY338" fmla="*/ 459826 h 1996206"/>
              <a:gd name="connsiteX339" fmla="*/ 1648219 w 12192000"/>
              <a:gd name="connsiteY339" fmla="*/ 406294 h 1996206"/>
              <a:gd name="connsiteX340" fmla="*/ 1655635 w 12192000"/>
              <a:gd name="connsiteY340" fmla="*/ 406294 h 1996206"/>
              <a:gd name="connsiteX341" fmla="*/ 1655635 w 12192000"/>
              <a:gd name="connsiteY341" fmla="*/ 387077 h 1996206"/>
              <a:gd name="connsiteX342" fmla="*/ 1661197 w 12192000"/>
              <a:gd name="connsiteY342" fmla="*/ 387077 h 1996206"/>
              <a:gd name="connsiteX343" fmla="*/ 1661197 w 12192000"/>
              <a:gd name="connsiteY343" fmla="*/ 373351 h 1996206"/>
              <a:gd name="connsiteX344" fmla="*/ 1839183 w 12192000"/>
              <a:gd name="connsiteY344" fmla="*/ 367861 h 1996206"/>
              <a:gd name="connsiteX345" fmla="*/ 1839183 w 12192000"/>
              <a:gd name="connsiteY345" fmla="*/ 532575 h 1996206"/>
              <a:gd name="connsiteX346" fmla="*/ 1920759 w 12192000"/>
              <a:gd name="connsiteY346" fmla="*/ 532575 h 1996206"/>
              <a:gd name="connsiteX347" fmla="*/ 1920759 w 12192000"/>
              <a:gd name="connsiteY347" fmla="*/ 551791 h 1996206"/>
              <a:gd name="connsiteX348" fmla="*/ 1983796 w 12192000"/>
              <a:gd name="connsiteY348" fmla="*/ 525711 h 1996206"/>
              <a:gd name="connsiteX349" fmla="*/ 2000482 w 12192000"/>
              <a:gd name="connsiteY349" fmla="*/ 525711 h 1996206"/>
              <a:gd name="connsiteX350" fmla="*/ 2000482 w 12192000"/>
              <a:gd name="connsiteY350" fmla="*/ 446100 h 1996206"/>
              <a:gd name="connsiteX351" fmla="*/ 2186811 w 12192000"/>
              <a:gd name="connsiteY351" fmla="*/ 446100 h 1996206"/>
              <a:gd name="connsiteX352" fmla="*/ 2185884 w 12192000"/>
              <a:gd name="connsiteY352" fmla="*/ 492769 h 1996206"/>
              <a:gd name="connsiteX353" fmla="*/ 2191446 w 12192000"/>
              <a:gd name="connsiteY353" fmla="*/ 492769 h 1996206"/>
              <a:gd name="connsiteX354" fmla="*/ 2191446 w 12192000"/>
              <a:gd name="connsiteY354" fmla="*/ 517476 h 1996206"/>
              <a:gd name="connsiteX355" fmla="*/ 2209059 w 12192000"/>
              <a:gd name="connsiteY355" fmla="*/ 517476 h 1996206"/>
              <a:gd name="connsiteX356" fmla="*/ 2209059 w 12192000"/>
              <a:gd name="connsiteY356" fmla="*/ 531202 h 1996206"/>
              <a:gd name="connsiteX357" fmla="*/ 2222037 w 12192000"/>
              <a:gd name="connsiteY357" fmla="*/ 531202 h 1996206"/>
              <a:gd name="connsiteX358" fmla="*/ 2222037 w 12192000"/>
              <a:gd name="connsiteY358" fmla="*/ 396686 h 1996206"/>
              <a:gd name="connsiteX359" fmla="*/ 2447300 w 12192000"/>
              <a:gd name="connsiteY359" fmla="*/ 396686 h 1996206"/>
              <a:gd name="connsiteX360" fmla="*/ 2447300 w 12192000"/>
              <a:gd name="connsiteY360" fmla="*/ 573753 h 1996206"/>
              <a:gd name="connsiteX361" fmla="*/ 2480672 w 12192000"/>
              <a:gd name="connsiteY361" fmla="*/ 573753 h 1996206"/>
              <a:gd name="connsiteX362" fmla="*/ 2480672 w 12192000"/>
              <a:gd name="connsiteY362" fmla="*/ 429628 h 1996206"/>
              <a:gd name="connsiteX363" fmla="*/ 2556687 w 12192000"/>
              <a:gd name="connsiteY363" fmla="*/ 429628 h 1996206"/>
              <a:gd name="connsiteX364" fmla="*/ 2556687 w 12192000"/>
              <a:gd name="connsiteY364" fmla="*/ 483160 h 1996206"/>
              <a:gd name="connsiteX365" fmla="*/ 2567811 w 12192000"/>
              <a:gd name="connsiteY365" fmla="*/ 483160 h 1996206"/>
              <a:gd name="connsiteX366" fmla="*/ 2567811 w 12192000"/>
              <a:gd name="connsiteY366" fmla="*/ 459826 h 1996206"/>
              <a:gd name="connsiteX367" fmla="*/ 2573372 w 12192000"/>
              <a:gd name="connsiteY367" fmla="*/ 459826 h 1996206"/>
              <a:gd name="connsiteX368" fmla="*/ 2573372 w 12192000"/>
              <a:gd name="connsiteY368" fmla="*/ 414530 h 1996206"/>
              <a:gd name="connsiteX369" fmla="*/ 2579862 w 12192000"/>
              <a:gd name="connsiteY369" fmla="*/ 414530 h 1996206"/>
              <a:gd name="connsiteX370" fmla="*/ 2609526 w 12192000"/>
              <a:gd name="connsiteY370" fmla="*/ 350017 h 1996206"/>
              <a:gd name="connsiteX371" fmla="*/ 2620650 w 12192000"/>
              <a:gd name="connsiteY371" fmla="*/ 282759 h 1996206"/>
              <a:gd name="connsiteX372" fmla="*/ 2633628 w 12192000"/>
              <a:gd name="connsiteY372" fmla="*/ 350017 h 1996206"/>
              <a:gd name="connsiteX373" fmla="*/ 2664219 w 12192000"/>
              <a:gd name="connsiteY373" fmla="*/ 415902 h 1996206"/>
              <a:gd name="connsiteX374" fmla="*/ 2672562 w 12192000"/>
              <a:gd name="connsiteY374" fmla="*/ 415902 h 1996206"/>
              <a:gd name="connsiteX375" fmla="*/ 2672562 w 12192000"/>
              <a:gd name="connsiteY375" fmla="*/ 440609 h 1996206"/>
              <a:gd name="connsiteX376" fmla="*/ 2678124 w 12192000"/>
              <a:gd name="connsiteY376" fmla="*/ 440609 h 1996206"/>
              <a:gd name="connsiteX377" fmla="*/ 2678124 w 12192000"/>
              <a:gd name="connsiteY377" fmla="*/ 479043 h 1996206"/>
              <a:gd name="connsiteX378" fmla="*/ 2682759 w 12192000"/>
              <a:gd name="connsiteY378" fmla="*/ 479043 h 1996206"/>
              <a:gd name="connsiteX379" fmla="*/ 2689249 w 12192000"/>
              <a:gd name="connsiteY379" fmla="*/ 473552 h 1996206"/>
              <a:gd name="connsiteX380" fmla="*/ 2706862 w 12192000"/>
              <a:gd name="connsiteY380" fmla="*/ 473552 h 1996206"/>
              <a:gd name="connsiteX381" fmla="*/ 2706862 w 12192000"/>
              <a:gd name="connsiteY381" fmla="*/ 465316 h 1996206"/>
              <a:gd name="connsiteX382" fmla="*/ 2712424 w 12192000"/>
              <a:gd name="connsiteY382" fmla="*/ 465316 h 1996206"/>
              <a:gd name="connsiteX383" fmla="*/ 2712424 w 12192000"/>
              <a:gd name="connsiteY383" fmla="*/ 425511 h 1996206"/>
              <a:gd name="connsiteX384" fmla="*/ 2718913 w 12192000"/>
              <a:gd name="connsiteY384" fmla="*/ 425511 h 1996206"/>
              <a:gd name="connsiteX385" fmla="*/ 2738380 w 12192000"/>
              <a:gd name="connsiteY385" fmla="*/ 244325 h 1996206"/>
              <a:gd name="connsiteX386" fmla="*/ 2758774 w 12192000"/>
              <a:gd name="connsiteY386" fmla="*/ 421393 h 1996206"/>
              <a:gd name="connsiteX387" fmla="*/ 2770825 w 12192000"/>
              <a:gd name="connsiteY387" fmla="*/ 425511 h 1996206"/>
              <a:gd name="connsiteX388" fmla="*/ 2770825 w 12192000"/>
              <a:gd name="connsiteY388" fmla="*/ 440609 h 1996206"/>
              <a:gd name="connsiteX389" fmla="*/ 2800489 w 12192000"/>
              <a:gd name="connsiteY389" fmla="*/ 440609 h 1996206"/>
              <a:gd name="connsiteX390" fmla="*/ 2800489 w 12192000"/>
              <a:gd name="connsiteY390" fmla="*/ 459826 h 1996206"/>
              <a:gd name="connsiteX391" fmla="*/ 2869088 w 12192000"/>
              <a:gd name="connsiteY391" fmla="*/ 459826 h 1996206"/>
              <a:gd name="connsiteX392" fmla="*/ 2869088 w 12192000"/>
              <a:gd name="connsiteY392" fmla="*/ 473552 h 1996206"/>
              <a:gd name="connsiteX393" fmla="*/ 2966424 w 12192000"/>
              <a:gd name="connsiteY393" fmla="*/ 498259 h 1996206"/>
              <a:gd name="connsiteX394" fmla="*/ 2966424 w 12192000"/>
              <a:gd name="connsiteY394" fmla="*/ 560027 h 1996206"/>
              <a:gd name="connsiteX395" fmla="*/ 2997015 w 12192000"/>
              <a:gd name="connsiteY395" fmla="*/ 560027 h 1996206"/>
              <a:gd name="connsiteX396" fmla="*/ 2997015 w 12192000"/>
              <a:gd name="connsiteY396" fmla="*/ 573753 h 1996206"/>
              <a:gd name="connsiteX397" fmla="*/ 3027606 w 12192000"/>
              <a:gd name="connsiteY397" fmla="*/ 573753 h 1996206"/>
              <a:gd name="connsiteX398" fmla="*/ 3027606 w 12192000"/>
              <a:gd name="connsiteY398" fmla="*/ 557282 h 1996206"/>
              <a:gd name="connsiteX399" fmla="*/ 3094350 w 12192000"/>
              <a:gd name="connsiteY399" fmla="*/ 557282 h 1996206"/>
              <a:gd name="connsiteX400" fmla="*/ 3094350 w 12192000"/>
              <a:gd name="connsiteY400" fmla="*/ 448845 h 1996206"/>
              <a:gd name="connsiteX401" fmla="*/ 3242672 w 12192000"/>
              <a:gd name="connsiteY401" fmla="*/ 448845 h 1996206"/>
              <a:gd name="connsiteX402" fmla="*/ 3242672 w 12192000"/>
              <a:gd name="connsiteY402" fmla="*/ 511985 h 1996206"/>
              <a:gd name="connsiteX403" fmla="*/ 3249161 w 12192000"/>
              <a:gd name="connsiteY403" fmla="*/ 510613 h 1996206"/>
              <a:gd name="connsiteX404" fmla="*/ 3249161 w 12192000"/>
              <a:gd name="connsiteY404" fmla="*/ 490023 h 1996206"/>
              <a:gd name="connsiteX405" fmla="*/ 3259358 w 12192000"/>
              <a:gd name="connsiteY405" fmla="*/ 490023 h 1996206"/>
              <a:gd name="connsiteX406" fmla="*/ 3262139 w 12192000"/>
              <a:gd name="connsiteY406" fmla="*/ 388450 h 1996206"/>
              <a:gd name="connsiteX407" fmla="*/ 3328884 w 12192000"/>
              <a:gd name="connsiteY407" fmla="*/ 341781 h 1996206"/>
              <a:gd name="connsiteX408" fmla="*/ 3392847 w 12192000"/>
              <a:gd name="connsiteY408" fmla="*/ 391195 h 1996206"/>
              <a:gd name="connsiteX409" fmla="*/ 3392847 w 12192000"/>
              <a:gd name="connsiteY409" fmla="*/ 557282 h 1996206"/>
              <a:gd name="connsiteX410" fmla="*/ 3472570 w 12192000"/>
              <a:gd name="connsiteY410" fmla="*/ 595715 h 1996206"/>
              <a:gd name="connsiteX411" fmla="*/ 3472570 w 12192000"/>
              <a:gd name="connsiteY411" fmla="*/ 404921 h 1996206"/>
              <a:gd name="connsiteX412" fmla="*/ 3517993 w 12192000"/>
              <a:gd name="connsiteY412" fmla="*/ 404921 h 1996206"/>
              <a:gd name="connsiteX413" fmla="*/ 3517993 w 12192000"/>
              <a:gd name="connsiteY413" fmla="*/ 43923 h 1996206"/>
              <a:gd name="connsiteX414" fmla="*/ 3722862 w 12192000"/>
              <a:gd name="connsiteY414" fmla="*/ 43923 h 1996206"/>
              <a:gd name="connsiteX415" fmla="*/ 3722862 w 12192000"/>
              <a:gd name="connsiteY415" fmla="*/ 646502 h 1996206"/>
              <a:gd name="connsiteX416" fmla="*/ 3790533 w 12192000"/>
              <a:gd name="connsiteY416" fmla="*/ 646502 h 1996206"/>
              <a:gd name="connsiteX417" fmla="*/ 3790533 w 12192000"/>
              <a:gd name="connsiteY417" fmla="*/ 43923 h 1996206"/>
              <a:gd name="connsiteX418" fmla="*/ 3979643 w 12192000"/>
              <a:gd name="connsiteY418" fmla="*/ 43923 h 1996206"/>
              <a:gd name="connsiteX419" fmla="*/ 3979643 w 12192000"/>
              <a:gd name="connsiteY419" fmla="*/ 603951 h 1996206"/>
              <a:gd name="connsiteX420" fmla="*/ 4005599 w 12192000"/>
              <a:gd name="connsiteY420" fmla="*/ 603951 h 1996206"/>
              <a:gd name="connsiteX421" fmla="*/ 4005599 w 12192000"/>
              <a:gd name="connsiteY421" fmla="*/ 503750 h 1996206"/>
              <a:gd name="connsiteX422" fmla="*/ 4118694 w 12192000"/>
              <a:gd name="connsiteY422" fmla="*/ 503750 h 1996206"/>
              <a:gd name="connsiteX423" fmla="*/ 4118694 w 12192000"/>
              <a:gd name="connsiteY423" fmla="*/ 506495 h 1996206"/>
              <a:gd name="connsiteX424" fmla="*/ 4133526 w 12192000"/>
              <a:gd name="connsiteY424" fmla="*/ 506495 h 1996206"/>
              <a:gd name="connsiteX425" fmla="*/ 4133526 w 12192000"/>
              <a:gd name="connsiteY425" fmla="*/ 595715 h 1996206"/>
              <a:gd name="connsiteX426" fmla="*/ 4184511 w 12192000"/>
              <a:gd name="connsiteY426" fmla="*/ 595715 h 1996206"/>
              <a:gd name="connsiteX427" fmla="*/ 4184511 w 12192000"/>
              <a:gd name="connsiteY427" fmla="*/ 624540 h 1996206"/>
              <a:gd name="connsiteX428" fmla="*/ 4235497 w 12192000"/>
              <a:gd name="connsiteY428" fmla="*/ 624540 h 1996206"/>
              <a:gd name="connsiteX429" fmla="*/ 4235497 w 12192000"/>
              <a:gd name="connsiteY429" fmla="*/ 638266 h 1996206"/>
              <a:gd name="connsiteX430" fmla="*/ 4333759 w 12192000"/>
              <a:gd name="connsiteY430" fmla="*/ 638266 h 1996206"/>
              <a:gd name="connsiteX431" fmla="*/ 4333759 w 12192000"/>
              <a:gd name="connsiteY431" fmla="*/ 616304 h 1996206"/>
              <a:gd name="connsiteX432" fmla="*/ 4333759 w 12192000"/>
              <a:gd name="connsiteY432" fmla="*/ 389823 h 1996206"/>
              <a:gd name="connsiteX433" fmla="*/ 4446854 w 12192000"/>
              <a:gd name="connsiteY433" fmla="*/ 389823 h 1996206"/>
              <a:gd name="connsiteX434" fmla="*/ 4446854 w 12192000"/>
              <a:gd name="connsiteY434" fmla="*/ 627285 h 1996206"/>
              <a:gd name="connsiteX435" fmla="*/ 4522869 w 12192000"/>
              <a:gd name="connsiteY435" fmla="*/ 627285 h 1996206"/>
              <a:gd name="connsiteX436" fmla="*/ 4522869 w 12192000"/>
              <a:gd name="connsiteY436" fmla="*/ 495514 h 1996206"/>
              <a:gd name="connsiteX437" fmla="*/ 4640599 w 12192000"/>
              <a:gd name="connsiteY437" fmla="*/ 495514 h 1996206"/>
              <a:gd name="connsiteX438" fmla="*/ 4640599 w 12192000"/>
              <a:gd name="connsiteY438" fmla="*/ 597087 h 1996206"/>
              <a:gd name="connsiteX439" fmla="*/ 4678606 w 12192000"/>
              <a:gd name="connsiteY439" fmla="*/ 597087 h 1996206"/>
              <a:gd name="connsiteX440" fmla="*/ 4678606 w 12192000"/>
              <a:gd name="connsiteY440" fmla="*/ 579243 h 1996206"/>
              <a:gd name="connsiteX441" fmla="*/ 4686949 w 12192000"/>
              <a:gd name="connsiteY441" fmla="*/ 579243 h 1996206"/>
              <a:gd name="connsiteX442" fmla="*/ 4686949 w 12192000"/>
              <a:gd name="connsiteY442" fmla="*/ 380214 h 1996206"/>
              <a:gd name="connsiteX443" fmla="*/ 4743497 w 12192000"/>
              <a:gd name="connsiteY443" fmla="*/ 395313 h 1996206"/>
              <a:gd name="connsiteX444" fmla="*/ 4743497 w 12192000"/>
              <a:gd name="connsiteY444" fmla="*/ 385705 h 1996206"/>
              <a:gd name="connsiteX445" fmla="*/ 4768526 w 12192000"/>
              <a:gd name="connsiteY445" fmla="*/ 385705 h 1996206"/>
              <a:gd name="connsiteX446" fmla="*/ 4768526 w 12192000"/>
              <a:gd name="connsiteY446" fmla="*/ 290994 h 1996206"/>
              <a:gd name="connsiteX447" fmla="*/ 4775942 w 12192000"/>
              <a:gd name="connsiteY447" fmla="*/ 286876 h 1996206"/>
              <a:gd name="connsiteX448" fmla="*/ 4775942 w 12192000"/>
              <a:gd name="connsiteY448" fmla="*/ 259424 h 1996206"/>
              <a:gd name="connsiteX449" fmla="*/ 4798190 w 12192000"/>
              <a:gd name="connsiteY449" fmla="*/ 258051 h 1996206"/>
              <a:gd name="connsiteX450" fmla="*/ 4854737 w 12192000"/>
              <a:gd name="connsiteY450" fmla="*/ 168831 h 1996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</a:cxnLst>
            <a:rect l="l" t="t" r="r" b="b"/>
            <a:pathLst>
              <a:path w="12192000" h="1996206">
                <a:moveTo>
                  <a:pt x="4859373" y="0"/>
                </a:moveTo>
                <a:lnTo>
                  <a:pt x="4864935" y="167459"/>
                </a:lnTo>
                <a:lnTo>
                  <a:pt x="4915920" y="262169"/>
                </a:lnTo>
                <a:lnTo>
                  <a:pt x="4940949" y="262169"/>
                </a:lnTo>
                <a:lnTo>
                  <a:pt x="4940949" y="288249"/>
                </a:lnTo>
                <a:lnTo>
                  <a:pt x="4947438" y="290994"/>
                </a:lnTo>
                <a:lnTo>
                  <a:pt x="4947438" y="385705"/>
                </a:lnTo>
                <a:lnTo>
                  <a:pt x="4966905" y="385705"/>
                </a:lnTo>
                <a:lnTo>
                  <a:pt x="4966905" y="528457"/>
                </a:lnTo>
                <a:lnTo>
                  <a:pt x="4998424" y="528457"/>
                </a:lnTo>
                <a:lnTo>
                  <a:pt x="4998424" y="473552"/>
                </a:lnTo>
                <a:lnTo>
                  <a:pt x="5111518" y="473552"/>
                </a:lnTo>
                <a:lnTo>
                  <a:pt x="5111518" y="654737"/>
                </a:lnTo>
                <a:lnTo>
                  <a:pt x="5132840" y="654737"/>
                </a:lnTo>
                <a:lnTo>
                  <a:pt x="5132840" y="598460"/>
                </a:lnTo>
                <a:lnTo>
                  <a:pt x="5193096" y="599833"/>
                </a:lnTo>
                <a:lnTo>
                  <a:pt x="5193096" y="561399"/>
                </a:lnTo>
                <a:lnTo>
                  <a:pt x="5275599" y="561399"/>
                </a:lnTo>
                <a:lnTo>
                  <a:pt x="5275599" y="359625"/>
                </a:lnTo>
                <a:lnTo>
                  <a:pt x="5306190" y="343154"/>
                </a:lnTo>
                <a:lnTo>
                  <a:pt x="5306190" y="284131"/>
                </a:lnTo>
                <a:lnTo>
                  <a:pt x="5352540" y="263542"/>
                </a:lnTo>
                <a:lnTo>
                  <a:pt x="5354394" y="168831"/>
                </a:lnTo>
                <a:lnTo>
                  <a:pt x="5359957" y="263542"/>
                </a:lnTo>
                <a:lnTo>
                  <a:pt x="5408161" y="282759"/>
                </a:lnTo>
                <a:lnTo>
                  <a:pt x="5408161" y="343154"/>
                </a:lnTo>
                <a:lnTo>
                  <a:pt x="5439679" y="355507"/>
                </a:lnTo>
                <a:lnTo>
                  <a:pt x="5439679" y="616304"/>
                </a:lnTo>
                <a:lnTo>
                  <a:pt x="5511059" y="616304"/>
                </a:lnTo>
                <a:lnTo>
                  <a:pt x="5511059" y="487278"/>
                </a:lnTo>
                <a:lnTo>
                  <a:pt x="5562044" y="487278"/>
                </a:lnTo>
                <a:lnTo>
                  <a:pt x="5562044" y="432374"/>
                </a:lnTo>
                <a:lnTo>
                  <a:pt x="5608394" y="432374"/>
                </a:lnTo>
                <a:lnTo>
                  <a:pt x="5608394" y="317074"/>
                </a:lnTo>
                <a:lnTo>
                  <a:pt x="5720562" y="317074"/>
                </a:lnTo>
                <a:lnTo>
                  <a:pt x="5720562" y="499632"/>
                </a:lnTo>
                <a:lnTo>
                  <a:pt x="5777110" y="499632"/>
                </a:lnTo>
                <a:lnTo>
                  <a:pt x="5777110" y="392568"/>
                </a:lnTo>
                <a:lnTo>
                  <a:pt x="5905037" y="392568"/>
                </a:lnTo>
                <a:lnTo>
                  <a:pt x="6032964" y="355507"/>
                </a:lnTo>
                <a:lnTo>
                  <a:pt x="6032964" y="532575"/>
                </a:lnTo>
                <a:lnTo>
                  <a:pt x="6092292" y="576498"/>
                </a:lnTo>
                <a:lnTo>
                  <a:pt x="6092292" y="473552"/>
                </a:lnTo>
                <a:lnTo>
                  <a:pt x="6121956" y="459826"/>
                </a:lnTo>
                <a:lnTo>
                  <a:pt x="6121956" y="469434"/>
                </a:lnTo>
                <a:lnTo>
                  <a:pt x="6139570" y="469434"/>
                </a:lnTo>
                <a:lnTo>
                  <a:pt x="6139570" y="483160"/>
                </a:lnTo>
                <a:lnTo>
                  <a:pt x="6150694" y="483160"/>
                </a:lnTo>
                <a:lnTo>
                  <a:pt x="6150694" y="492769"/>
                </a:lnTo>
                <a:lnTo>
                  <a:pt x="6162745" y="492769"/>
                </a:lnTo>
                <a:lnTo>
                  <a:pt x="6162745" y="540810"/>
                </a:lnTo>
                <a:lnTo>
                  <a:pt x="6173869" y="540810"/>
                </a:lnTo>
                <a:lnTo>
                  <a:pt x="6173869" y="564145"/>
                </a:lnTo>
                <a:lnTo>
                  <a:pt x="6185920" y="564145"/>
                </a:lnTo>
                <a:lnTo>
                  <a:pt x="6185920" y="392568"/>
                </a:lnTo>
                <a:lnTo>
                  <a:pt x="6214657" y="392568"/>
                </a:lnTo>
                <a:lnTo>
                  <a:pt x="6214657" y="334918"/>
                </a:lnTo>
                <a:lnTo>
                  <a:pt x="6237832" y="334918"/>
                </a:lnTo>
                <a:lnTo>
                  <a:pt x="6237832" y="321192"/>
                </a:lnTo>
                <a:lnTo>
                  <a:pt x="6348146" y="278641"/>
                </a:lnTo>
                <a:lnTo>
                  <a:pt x="6457533" y="321192"/>
                </a:lnTo>
                <a:lnTo>
                  <a:pt x="6457533" y="334918"/>
                </a:lnTo>
                <a:lnTo>
                  <a:pt x="6475146" y="334918"/>
                </a:lnTo>
                <a:lnTo>
                  <a:pt x="6475146" y="392568"/>
                </a:lnTo>
                <a:lnTo>
                  <a:pt x="6491832" y="396686"/>
                </a:lnTo>
                <a:lnTo>
                  <a:pt x="6491832" y="511985"/>
                </a:lnTo>
                <a:lnTo>
                  <a:pt x="6509446" y="511985"/>
                </a:lnTo>
                <a:lnTo>
                  <a:pt x="6527059" y="554536"/>
                </a:lnTo>
                <a:lnTo>
                  <a:pt x="6527059" y="450218"/>
                </a:lnTo>
                <a:lnTo>
                  <a:pt x="6555796" y="450218"/>
                </a:lnTo>
                <a:lnTo>
                  <a:pt x="6555796" y="415902"/>
                </a:lnTo>
                <a:lnTo>
                  <a:pt x="6567847" y="415902"/>
                </a:lnTo>
                <a:lnTo>
                  <a:pt x="6567847" y="389823"/>
                </a:lnTo>
                <a:lnTo>
                  <a:pt x="6799599" y="388450"/>
                </a:lnTo>
                <a:lnTo>
                  <a:pt x="6799599" y="410412"/>
                </a:lnTo>
                <a:lnTo>
                  <a:pt x="6816285" y="410412"/>
                </a:lnTo>
                <a:lnTo>
                  <a:pt x="6816285" y="450218"/>
                </a:lnTo>
                <a:lnTo>
                  <a:pt x="6833898" y="450218"/>
                </a:lnTo>
                <a:lnTo>
                  <a:pt x="6833898" y="544928"/>
                </a:lnTo>
                <a:lnTo>
                  <a:pt x="6850584" y="544928"/>
                </a:lnTo>
                <a:lnTo>
                  <a:pt x="6850584" y="45296"/>
                </a:lnTo>
                <a:lnTo>
                  <a:pt x="7022081" y="8235"/>
                </a:lnTo>
                <a:lnTo>
                  <a:pt x="7157424" y="35688"/>
                </a:lnTo>
                <a:lnTo>
                  <a:pt x="7158351" y="432374"/>
                </a:lnTo>
                <a:lnTo>
                  <a:pt x="7164840" y="440609"/>
                </a:lnTo>
                <a:lnTo>
                  <a:pt x="7186161" y="382959"/>
                </a:lnTo>
                <a:lnTo>
                  <a:pt x="7209336" y="440609"/>
                </a:lnTo>
                <a:lnTo>
                  <a:pt x="7215825" y="425511"/>
                </a:lnTo>
                <a:lnTo>
                  <a:pt x="7221387" y="455708"/>
                </a:lnTo>
                <a:lnTo>
                  <a:pt x="7221387" y="525711"/>
                </a:lnTo>
                <a:lnTo>
                  <a:pt x="7226949" y="531202"/>
                </a:lnTo>
                <a:lnTo>
                  <a:pt x="7226949" y="630030"/>
                </a:lnTo>
                <a:lnTo>
                  <a:pt x="7238073" y="630030"/>
                </a:lnTo>
                <a:lnTo>
                  <a:pt x="7238073" y="507867"/>
                </a:lnTo>
                <a:lnTo>
                  <a:pt x="7250124" y="507867"/>
                </a:lnTo>
                <a:lnTo>
                  <a:pt x="7250124" y="222363"/>
                </a:lnTo>
                <a:lnTo>
                  <a:pt x="7434599" y="189421"/>
                </a:lnTo>
                <a:lnTo>
                  <a:pt x="7562526" y="218246"/>
                </a:lnTo>
                <a:lnTo>
                  <a:pt x="7562526" y="411784"/>
                </a:lnTo>
                <a:lnTo>
                  <a:pt x="7585701" y="429628"/>
                </a:lnTo>
                <a:lnTo>
                  <a:pt x="7585701" y="465316"/>
                </a:lnTo>
                <a:lnTo>
                  <a:pt x="7596825" y="465316"/>
                </a:lnTo>
                <a:lnTo>
                  <a:pt x="7596825" y="488651"/>
                </a:lnTo>
                <a:lnTo>
                  <a:pt x="7602387" y="488651"/>
                </a:lnTo>
                <a:lnTo>
                  <a:pt x="7602387" y="606696"/>
                </a:lnTo>
                <a:lnTo>
                  <a:pt x="7614438" y="606696"/>
                </a:lnTo>
                <a:lnTo>
                  <a:pt x="7614438" y="569635"/>
                </a:lnTo>
                <a:lnTo>
                  <a:pt x="7701577" y="569635"/>
                </a:lnTo>
                <a:lnTo>
                  <a:pt x="7701577" y="459826"/>
                </a:lnTo>
                <a:lnTo>
                  <a:pt x="7741438" y="459826"/>
                </a:lnTo>
                <a:lnTo>
                  <a:pt x="7741438" y="406294"/>
                </a:lnTo>
                <a:lnTo>
                  <a:pt x="7747927" y="406294"/>
                </a:lnTo>
                <a:lnTo>
                  <a:pt x="7747927" y="387077"/>
                </a:lnTo>
                <a:lnTo>
                  <a:pt x="7753489" y="387077"/>
                </a:lnTo>
                <a:lnTo>
                  <a:pt x="7753489" y="373351"/>
                </a:lnTo>
                <a:lnTo>
                  <a:pt x="7932402" y="367861"/>
                </a:lnTo>
                <a:lnTo>
                  <a:pt x="7932402" y="532575"/>
                </a:lnTo>
                <a:lnTo>
                  <a:pt x="8013051" y="532575"/>
                </a:lnTo>
                <a:lnTo>
                  <a:pt x="8013051" y="551791"/>
                </a:lnTo>
                <a:lnTo>
                  <a:pt x="8077942" y="525711"/>
                </a:lnTo>
                <a:lnTo>
                  <a:pt x="8094628" y="525711"/>
                </a:lnTo>
                <a:lnTo>
                  <a:pt x="8094628" y="446100"/>
                </a:lnTo>
                <a:lnTo>
                  <a:pt x="8280029" y="446100"/>
                </a:lnTo>
                <a:lnTo>
                  <a:pt x="8280029" y="492769"/>
                </a:lnTo>
                <a:lnTo>
                  <a:pt x="8285591" y="492769"/>
                </a:lnTo>
                <a:lnTo>
                  <a:pt x="8285591" y="517476"/>
                </a:lnTo>
                <a:lnTo>
                  <a:pt x="8303205" y="517476"/>
                </a:lnTo>
                <a:lnTo>
                  <a:pt x="8303205" y="531202"/>
                </a:lnTo>
                <a:lnTo>
                  <a:pt x="8314329" y="531202"/>
                </a:lnTo>
                <a:lnTo>
                  <a:pt x="8315256" y="396686"/>
                </a:lnTo>
                <a:lnTo>
                  <a:pt x="8539591" y="396686"/>
                </a:lnTo>
                <a:lnTo>
                  <a:pt x="8539591" y="573753"/>
                </a:lnTo>
                <a:lnTo>
                  <a:pt x="8573891" y="573753"/>
                </a:lnTo>
                <a:lnTo>
                  <a:pt x="8572964" y="429628"/>
                </a:lnTo>
                <a:lnTo>
                  <a:pt x="8649905" y="429628"/>
                </a:lnTo>
                <a:lnTo>
                  <a:pt x="8649905" y="483160"/>
                </a:lnTo>
                <a:lnTo>
                  <a:pt x="8661029" y="483160"/>
                </a:lnTo>
                <a:lnTo>
                  <a:pt x="8661029" y="459826"/>
                </a:lnTo>
                <a:lnTo>
                  <a:pt x="8667518" y="459826"/>
                </a:lnTo>
                <a:lnTo>
                  <a:pt x="8667518" y="414530"/>
                </a:lnTo>
                <a:lnTo>
                  <a:pt x="8673080" y="414530"/>
                </a:lnTo>
                <a:lnTo>
                  <a:pt x="8701818" y="350017"/>
                </a:lnTo>
                <a:lnTo>
                  <a:pt x="8712942" y="282759"/>
                </a:lnTo>
                <a:lnTo>
                  <a:pt x="8725920" y="350017"/>
                </a:lnTo>
                <a:lnTo>
                  <a:pt x="8756511" y="415902"/>
                </a:lnTo>
                <a:lnTo>
                  <a:pt x="8764854" y="415902"/>
                </a:lnTo>
                <a:lnTo>
                  <a:pt x="8764854" y="440609"/>
                </a:lnTo>
                <a:lnTo>
                  <a:pt x="8771343" y="440609"/>
                </a:lnTo>
                <a:lnTo>
                  <a:pt x="8771343" y="479043"/>
                </a:lnTo>
                <a:lnTo>
                  <a:pt x="8775978" y="479043"/>
                </a:lnTo>
                <a:lnTo>
                  <a:pt x="8781540" y="473552"/>
                </a:lnTo>
                <a:lnTo>
                  <a:pt x="8799153" y="473552"/>
                </a:lnTo>
                <a:lnTo>
                  <a:pt x="8799153" y="465316"/>
                </a:lnTo>
                <a:lnTo>
                  <a:pt x="8805642" y="465316"/>
                </a:lnTo>
                <a:lnTo>
                  <a:pt x="8805642" y="425511"/>
                </a:lnTo>
                <a:lnTo>
                  <a:pt x="8811204" y="425511"/>
                </a:lnTo>
                <a:lnTo>
                  <a:pt x="8831599" y="244325"/>
                </a:lnTo>
                <a:lnTo>
                  <a:pt x="8851993" y="421393"/>
                </a:lnTo>
                <a:lnTo>
                  <a:pt x="8864044" y="425511"/>
                </a:lnTo>
                <a:lnTo>
                  <a:pt x="8864044" y="440609"/>
                </a:lnTo>
                <a:lnTo>
                  <a:pt x="8892781" y="440609"/>
                </a:lnTo>
                <a:lnTo>
                  <a:pt x="8892781" y="459826"/>
                </a:lnTo>
                <a:lnTo>
                  <a:pt x="8962307" y="459826"/>
                </a:lnTo>
                <a:lnTo>
                  <a:pt x="8962307" y="473552"/>
                </a:lnTo>
                <a:lnTo>
                  <a:pt x="9060569" y="498259"/>
                </a:lnTo>
                <a:lnTo>
                  <a:pt x="9060569" y="560027"/>
                </a:lnTo>
                <a:lnTo>
                  <a:pt x="9089307" y="560027"/>
                </a:lnTo>
                <a:lnTo>
                  <a:pt x="9089307" y="573753"/>
                </a:lnTo>
                <a:lnTo>
                  <a:pt x="9120825" y="573753"/>
                </a:lnTo>
                <a:lnTo>
                  <a:pt x="9120825" y="557282"/>
                </a:lnTo>
                <a:lnTo>
                  <a:pt x="9186642" y="557282"/>
                </a:lnTo>
                <a:lnTo>
                  <a:pt x="9186642" y="448845"/>
                </a:lnTo>
                <a:lnTo>
                  <a:pt x="9334964" y="448845"/>
                </a:lnTo>
                <a:lnTo>
                  <a:pt x="9334964" y="511985"/>
                </a:lnTo>
                <a:lnTo>
                  <a:pt x="9341453" y="510613"/>
                </a:lnTo>
                <a:lnTo>
                  <a:pt x="9341453" y="490023"/>
                </a:lnTo>
                <a:lnTo>
                  <a:pt x="9351650" y="490023"/>
                </a:lnTo>
                <a:lnTo>
                  <a:pt x="9355358" y="388450"/>
                </a:lnTo>
                <a:lnTo>
                  <a:pt x="9422102" y="341781"/>
                </a:lnTo>
                <a:lnTo>
                  <a:pt x="9486066" y="391195"/>
                </a:lnTo>
                <a:lnTo>
                  <a:pt x="9486066" y="557282"/>
                </a:lnTo>
                <a:lnTo>
                  <a:pt x="9565788" y="595715"/>
                </a:lnTo>
                <a:lnTo>
                  <a:pt x="9565788" y="404921"/>
                </a:lnTo>
                <a:lnTo>
                  <a:pt x="9611212" y="404921"/>
                </a:lnTo>
                <a:lnTo>
                  <a:pt x="9611212" y="43923"/>
                </a:lnTo>
                <a:lnTo>
                  <a:pt x="9816080" y="43923"/>
                </a:lnTo>
                <a:lnTo>
                  <a:pt x="9816080" y="646502"/>
                </a:lnTo>
                <a:lnTo>
                  <a:pt x="9883752" y="646502"/>
                </a:lnTo>
                <a:lnTo>
                  <a:pt x="9883752" y="43923"/>
                </a:lnTo>
                <a:lnTo>
                  <a:pt x="10072861" y="43923"/>
                </a:lnTo>
                <a:lnTo>
                  <a:pt x="10072861" y="603951"/>
                </a:lnTo>
                <a:lnTo>
                  <a:pt x="10097891" y="603951"/>
                </a:lnTo>
                <a:lnTo>
                  <a:pt x="10097891" y="503750"/>
                </a:lnTo>
                <a:lnTo>
                  <a:pt x="10211912" y="503750"/>
                </a:lnTo>
                <a:lnTo>
                  <a:pt x="10211912" y="506495"/>
                </a:lnTo>
                <a:lnTo>
                  <a:pt x="10225818" y="506495"/>
                </a:lnTo>
                <a:lnTo>
                  <a:pt x="10226745" y="595715"/>
                </a:lnTo>
                <a:lnTo>
                  <a:pt x="10277730" y="595715"/>
                </a:lnTo>
                <a:lnTo>
                  <a:pt x="10277730" y="624540"/>
                </a:lnTo>
                <a:lnTo>
                  <a:pt x="10328715" y="624540"/>
                </a:lnTo>
                <a:lnTo>
                  <a:pt x="10328715" y="638266"/>
                </a:lnTo>
                <a:lnTo>
                  <a:pt x="10426051" y="638266"/>
                </a:lnTo>
                <a:lnTo>
                  <a:pt x="10426051" y="616304"/>
                </a:lnTo>
                <a:lnTo>
                  <a:pt x="10426978" y="616304"/>
                </a:lnTo>
                <a:lnTo>
                  <a:pt x="10426978" y="389823"/>
                </a:lnTo>
                <a:lnTo>
                  <a:pt x="10541000" y="389823"/>
                </a:lnTo>
                <a:lnTo>
                  <a:pt x="10540073" y="627285"/>
                </a:lnTo>
                <a:lnTo>
                  <a:pt x="10616088" y="627285"/>
                </a:lnTo>
                <a:lnTo>
                  <a:pt x="10616088" y="495514"/>
                </a:lnTo>
                <a:lnTo>
                  <a:pt x="10733818" y="495514"/>
                </a:lnTo>
                <a:lnTo>
                  <a:pt x="10733818" y="597087"/>
                </a:lnTo>
                <a:lnTo>
                  <a:pt x="10770898" y="597087"/>
                </a:lnTo>
                <a:lnTo>
                  <a:pt x="10770898" y="579243"/>
                </a:lnTo>
                <a:lnTo>
                  <a:pt x="10780168" y="579243"/>
                </a:lnTo>
                <a:lnTo>
                  <a:pt x="10780168" y="380214"/>
                </a:lnTo>
                <a:lnTo>
                  <a:pt x="10835788" y="395313"/>
                </a:lnTo>
                <a:lnTo>
                  <a:pt x="10835788" y="385705"/>
                </a:lnTo>
                <a:lnTo>
                  <a:pt x="10861745" y="385705"/>
                </a:lnTo>
                <a:lnTo>
                  <a:pt x="10861745" y="290994"/>
                </a:lnTo>
                <a:lnTo>
                  <a:pt x="10868234" y="286876"/>
                </a:lnTo>
                <a:lnTo>
                  <a:pt x="10868234" y="259424"/>
                </a:lnTo>
                <a:lnTo>
                  <a:pt x="10891409" y="258051"/>
                </a:lnTo>
                <a:lnTo>
                  <a:pt x="10947956" y="168831"/>
                </a:lnTo>
                <a:lnTo>
                  <a:pt x="10952591" y="0"/>
                </a:lnTo>
                <a:lnTo>
                  <a:pt x="10957226" y="167459"/>
                </a:lnTo>
                <a:lnTo>
                  <a:pt x="11009139" y="262169"/>
                </a:lnTo>
                <a:lnTo>
                  <a:pt x="11034168" y="262169"/>
                </a:lnTo>
                <a:lnTo>
                  <a:pt x="11034168" y="288249"/>
                </a:lnTo>
                <a:lnTo>
                  <a:pt x="11039730" y="290994"/>
                </a:lnTo>
                <a:lnTo>
                  <a:pt x="11039730" y="385705"/>
                </a:lnTo>
                <a:lnTo>
                  <a:pt x="11060124" y="385705"/>
                </a:lnTo>
                <a:lnTo>
                  <a:pt x="11060124" y="528457"/>
                </a:lnTo>
                <a:lnTo>
                  <a:pt x="11092569" y="528457"/>
                </a:lnTo>
                <a:lnTo>
                  <a:pt x="11092569" y="473552"/>
                </a:lnTo>
                <a:lnTo>
                  <a:pt x="11203810" y="473552"/>
                </a:lnTo>
                <a:lnTo>
                  <a:pt x="11203810" y="654737"/>
                </a:lnTo>
                <a:lnTo>
                  <a:pt x="11225131" y="654737"/>
                </a:lnTo>
                <a:lnTo>
                  <a:pt x="11225131" y="598460"/>
                </a:lnTo>
                <a:lnTo>
                  <a:pt x="11287241" y="599833"/>
                </a:lnTo>
                <a:lnTo>
                  <a:pt x="11287241" y="561399"/>
                </a:lnTo>
                <a:lnTo>
                  <a:pt x="11368818" y="561399"/>
                </a:lnTo>
                <a:lnTo>
                  <a:pt x="11368818" y="359625"/>
                </a:lnTo>
                <a:lnTo>
                  <a:pt x="11398482" y="343154"/>
                </a:lnTo>
                <a:lnTo>
                  <a:pt x="11398482" y="284131"/>
                </a:lnTo>
                <a:lnTo>
                  <a:pt x="11444832" y="263542"/>
                </a:lnTo>
                <a:lnTo>
                  <a:pt x="11447613" y="168831"/>
                </a:lnTo>
                <a:lnTo>
                  <a:pt x="11452248" y="263542"/>
                </a:lnTo>
                <a:lnTo>
                  <a:pt x="11501380" y="282759"/>
                </a:lnTo>
                <a:lnTo>
                  <a:pt x="11502307" y="343154"/>
                </a:lnTo>
                <a:lnTo>
                  <a:pt x="11531971" y="355507"/>
                </a:lnTo>
                <a:lnTo>
                  <a:pt x="11531971" y="616304"/>
                </a:lnTo>
                <a:lnTo>
                  <a:pt x="11603350" y="616304"/>
                </a:lnTo>
                <a:lnTo>
                  <a:pt x="11603350" y="487278"/>
                </a:lnTo>
                <a:lnTo>
                  <a:pt x="11655263" y="487278"/>
                </a:lnTo>
                <a:lnTo>
                  <a:pt x="11655263" y="432374"/>
                </a:lnTo>
                <a:lnTo>
                  <a:pt x="11701613" y="432374"/>
                </a:lnTo>
                <a:lnTo>
                  <a:pt x="11701613" y="317074"/>
                </a:lnTo>
                <a:lnTo>
                  <a:pt x="11813781" y="317074"/>
                </a:lnTo>
                <a:lnTo>
                  <a:pt x="11813781" y="499632"/>
                </a:lnTo>
                <a:lnTo>
                  <a:pt x="11870328" y="499632"/>
                </a:lnTo>
                <a:lnTo>
                  <a:pt x="11870328" y="392568"/>
                </a:lnTo>
                <a:lnTo>
                  <a:pt x="11998255" y="392568"/>
                </a:lnTo>
                <a:lnTo>
                  <a:pt x="12126182" y="355507"/>
                </a:lnTo>
                <a:lnTo>
                  <a:pt x="12126182" y="532575"/>
                </a:lnTo>
                <a:lnTo>
                  <a:pt x="12192000" y="580616"/>
                </a:lnTo>
                <a:lnTo>
                  <a:pt x="12192000" y="785136"/>
                </a:lnTo>
                <a:lnTo>
                  <a:pt x="12190413" y="785136"/>
                </a:lnTo>
                <a:lnTo>
                  <a:pt x="12190413" y="1996206"/>
                </a:lnTo>
                <a:lnTo>
                  <a:pt x="0" y="1996206"/>
                </a:lnTo>
                <a:lnTo>
                  <a:pt x="0" y="785136"/>
                </a:lnTo>
                <a:lnTo>
                  <a:pt x="0" y="785135"/>
                </a:lnTo>
                <a:lnTo>
                  <a:pt x="0" y="473552"/>
                </a:lnTo>
                <a:lnTo>
                  <a:pt x="29664" y="459826"/>
                </a:lnTo>
                <a:lnTo>
                  <a:pt x="29664" y="469434"/>
                </a:lnTo>
                <a:lnTo>
                  <a:pt x="47278" y="469434"/>
                </a:lnTo>
                <a:lnTo>
                  <a:pt x="47278" y="483160"/>
                </a:lnTo>
                <a:lnTo>
                  <a:pt x="58402" y="483160"/>
                </a:lnTo>
                <a:lnTo>
                  <a:pt x="58402" y="492769"/>
                </a:lnTo>
                <a:lnTo>
                  <a:pt x="69526" y="492769"/>
                </a:lnTo>
                <a:lnTo>
                  <a:pt x="69526" y="540810"/>
                </a:lnTo>
                <a:lnTo>
                  <a:pt x="80650" y="540810"/>
                </a:lnTo>
                <a:lnTo>
                  <a:pt x="80650" y="564145"/>
                </a:lnTo>
                <a:lnTo>
                  <a:pt x="92701" y="564145"/>
                </a:lnTo>
                <a:lnTo>
                  <a:pt x="92701" y="392568"/>
                </a:lnTo>
                <a:lnTo>
                  <a:pt x="121438" y="392568"/>
                </a:lnTo>
                <a:lnTo>
                  <a:pt x="121438" y="334918"/>
                </a:lnTo>
                <a:lnTo>
                  <a:pt x="145540" y="334918"/>
                </a:lnTo>
                <a:lnTo>
                  <a:pt x="145540" y="321192"/>
                </a:lnTo>
                <a:lnTo>
                  <a:pt x="254927" y="278641"/>
                </a:lnTo>
                <a:lnTo>
                  <a:pt x="365241" y="321192"/>
                </a:lnTo>
                <a:lnTo>
                  <a:pt x="365241" y="334918"/>
                </a:lnTo>
                <a:lnTo>
                  <a:pt x="381927" y="334918"/>
                </a:lnTo>
                <a:lnTo>
                  <a:pt x="381927" y="392568"/>
                </a:lnTo>
                <a:lnTo>
                  <a:pt x="399540" y="396686"/>
                </a:lnTo>
                <a:lnTo>
                  <a:pt x="399540" y="511985"/>
                </a:lnTo>
                <a:lnTo>
                  <a:pt x="417154" y="511985"/>
                </a:lnTo>
                <a:lnTo>
                  <a:pt x="433840" y="554536"/>
                </a:lnTo>
                <a:lnTo>
                  <a:pt x="433840" y="450218"/>
                </a:lnTo>
                <a:lnTo>
                  <a:pt x="462577" y="450218"/>
                </a:lnTo>
                <a:lnTo>
                  <a:pt x="462577" y="415902"/>
                </a:lnTo>
                <a:lnTo>
                  <a:pt x="473701" y="415902"/>
                </a:lnTo>
                <a:lnTo>
                  <a:pt x="473701" y="389823"/>
                </a:lnTo>
                <a:lnTo>
                  <a:pt x="706380" y="388450"/>
                </a:lnTo>
                <a:lnTo>
                  <a:pt x="706380" y="410412"/>
                </a:lnTo>
                <a:lnTo>
                  <a:pt x="723993" y="410412"/>
                </a:lnTo>
                <a:lnTo>
                  <a:pt x="723993" y="450218"/>
                </a:lnTo>
                <a:lnTo>
                  <a:pt x="741606" y="450218"/>
                </a:lnTo>
                <a:lnTo>
                  <a:pt x="741606" y="544928"/>
                </a:lnTo>
                <a:lnTo>
                  <a:pt x="758292" y="544928"/>
                </a:lnTo>
                <a:lnTo>
                  <a:pt x="758292" y="45296"/>
                </a:lnTo>
                <a:lnTo>
                  <a:pt x="929788" y="8235"/>
                </a:lnTo>
                <a:lnTo>
                  <a:pt x="1064205" y="35688"/>
                </a:lnTo>
                <a:lnTo>
                  <a:pt x="1064205" y="432374"/>
                </a:lnTo>
                <a:lnTo>
                  <a:pt x="1070694" y="440609"/>
                </a:lnTo>
                <a:lnTo>
                  <a:pt x="1093869" y="382959"/>
                </a:lnTo>
                <a:lnTo>
                  <a:pt x="1117044" y="440609"/>
                </a:lnTo>
                <a:lnTo>
                  <a:pt x="1122606" y="425511"/>
                </a:lnTo>
                <a:lnTo>
                  <a:pt x="1128168" y="455708"/>
                </a:lnTo>
                <a:lnTo>
                  <a:pt x="1128168" y="525711"/>
                </a:lnTo>
                <a:lnTo>
                  <a:pt x="1133730" y="531202"/>
                </a:lnTo>
                <a:lnTo>
                  <a:pt x="1133730" y="630030"/>
                </a:lnTo>
                <a:lnTo>
                  <a:pt x="1145781" y="630030"/>
                </a:lnTo>
                <a:lnTo>
                  <a:pt x="1145781" y="507867"/>
                </a:lnTo>
                <a:lnTo>
                  <a:pt x="1157832" y="507867"/>
                </a:lnTo>
                <a:lnTo>
                  <a:pt x="1157832" y="222363"/>
                </a:lnTo>
                <a:lnTo>
                  <a:pt x="1342307" y="189421"/>
                </a:lnTo>
                <a:lnTo>
                  <a:pt x="1470234" y="218246"/>
                </a:lnTo>
                <a:lnTo>
                  <a:pt x="1470234" y="411784"/>
                </a:lnTo>
                <a:lnTo>
                  <a:pt x="1492482" y="429628"/>
                </a:lnTo>
                <a:lnTo>
                  <a:pt x="1492482" y="465316"/>
                </a:lnTo>
                <a:lnTo>
                  <a:pt x="1504533" y="465316"/>
                </a:lnTo>
                <a:lnTo>
                  <a:pt x="1504533" y="488651"/>
                </a:lnTo>
                <a:lnTo>
                  <a:pt x="1510095" y="488651"/>
                </a:lnTo>
                <a:lnTo>
                  <a:pt x="1510095" y="606696"/>
                </a:lnTo>
                <a:lnTo>
                  <a:pt x="1521219" y="606696"/>
                </a:lnTo>
                <a:lnTo>
                  <a:pt x="1521219" y="569635"/>
                </a:lnTo>
                <a:lnTo>
                  <a:pt x="1608358" y="569635"/>
                </a:lnTo>
                <a:lnTo>
                  <a:pt x="1608358" y="459826"/>
                </a:lnTo>
                <a:lnTo>
                  <a:pt x="1648219" y="459826"/>
                </a:lnTo>
                <a:lnTo>
                  <a:pt x="1648219" y="406294"/>
                </a:lnTo>
                <a:lnTo>
                  <a:pt x="1655635" y="406294"/>
                </a:lnTo>
                <a:lnTo>
                  <a:pt x="1655635" y="387077"/>
                </a:lnTo>
                <a:lnTo>
                  <a:pt x="1661197" y="387077"/>
                </a:lnTo>
                <a:lnTo>
                  <a:pt x="1661197" y="373351"/>
                </a:lnTo>
                <a:lnTo>
                  <a:pt x="1839183" y="367861"/>
                </a:lnTo>
                <a:lnTo>
                  <a:pt x="1839183" y="532575"/>
                </a:lnTo>
                <a:lnTo>
                  <a:pt x="1920759" y="532575"/>
                </a:lnTo>
                <a:lnTo>
                  <a:pt x="1920759" y="551791"/>
                </a:lnTo>
                <a:lnTo>
                  <a:pt x="1983796" y="525711"/>
                </a:lnTo>
                <a:lnTo>
                  <a:pt x="2000482" y="525711"/>
                </a:lnTo>
                <a:lnTo>
                  <a:pt x="2000482" y="446100"/>
                </a:lnTo>
                <a:lnTo>
                  <a:pt x="2186811" y="446100"/>
                </a:lnTo>
                <a:lnTo>
                  <a:pt x="2185884" y="492769"/>
                </a:lnTo>
                <a:lnTo>
                  <a:pt x="2191446" y="492769"/>
                </a:lnTo>
                <a:lnTo>
                  <a:pt x="2191446" y="517476"/>
                </a:lnTo>
                <a:lnTo>
                  <a:pt x="2209059" y="517476"/>
                </a:lnTo>
                <a:lnTo>
                  <a:pt x="2209059" y="531202"/>
                </a:lnTo>
                <a:lnTo>
                  <a:pt x="2222037" y="531202"/>
                </a:lnTo>
                <a:lnTo>
                  <a:pt x="2222037" y="396686"/>
                </a:lnTo>
                <a:lnTo>
                  <a:pt x="2447300" y="396686"/>
                </a:lnTo>
                <a:lnTo>
                  <a:pt x="2447300" y="573753"/>
                </a:lnTo>
                <a:lnTo>
                  <a:pt x="2480672" y="573753"/>
                </a:lnTo>
                <a:lnTo>
                  <a:pt x="2480672" y="429628"/>
                </a:lnTo>
                <a:lnTo>
                  <a:pt x="2556687" y="429628"/>
                </a:lnTo>
                <a:lnTo>
                  <a:pt x="2556687" y="483160"/>
                </a:lnTo>
                <a:lnTo>
                  <a:pt x="2567811" y="483160"/>
                </a:lnTo>
                <a:lnTo>
                  <a:pt x="2567811" y="459826"/>
                </a:lnTo>
                <a:lnTo>
                  <a:pt x="2573372" y="459826"/>
                </a:lnTo>
                <a:lnTo>
                  <a:pt x="2573372" y="414530"/>
                </a:lnTo>
                <a:lnTo>
                  <a:pt x="2579862" y="414530"/>
                </a:lnTo>
                <a:lnTo>
                  <a:pt x="2609526" y="350017"/>
                </a:lnTo>
                <a:lnTo>
                  <a:pt x="2620650" y="282759"/>
                </a:lnTo>
                <a:lnTo>
                  <a:pt x="2633628" y="350017"/>
                </a:lnTo>
                <a:lnTo>
                  <a:pt x="2664219" y="415902"/>
                </a:lnTo>
                <a:lnTo>
                  <a:pt x="2672562" y="415902"/>
                </a:lnTo>
                <a:lnTo>
                  <a:pt x="2672562" y="440609"/>
                </a:lnTo>
                <a:lnTo>
                  <a:pt x="2678124" y="440609"/>
                </a:lnTo>
                <a:lnTo>
                  <a:pt x="2678124" y="479043"/>
                </a:lnTo>
                <a:lnTo>
                  <a:pt x="2682759" y="479043"/>
                </a:lnTo>
                <a:lnTo>
                  <a:pt x="2689249" y="473552"/>
                </a:lnTo>
                <a:lnTo>
                  <a:pt x="2706862" y="473552"/>
                </a:lnTo>
                <a:lnTo>
                  <a:pt x="2706862" y="465316"/>
                </a:lnTo>
                <a:lnTo>
                  <a:pt x="2712424" y="465316"/>
                </a:lnTo>
                <a:lnTo>
                  <a:pt x="2712424" y="425511"/>
                </a:lnTo>
                <a:lnTo>
                  <a:pt x="2718913" y="425511"/>
                </a:lnTo>
                <a:lnTo>
                  <a:pt x="2738380" y="244325"/>
                </a:lnTo>
                <a:lnTo>
                  <a:pt x="2758774" y="421393"/>
                </a:lnTo>
                <a:lnTo>
                  <a:pt x="2770825" y="425511"/>
                </a:lnTo>
                <a:lnTo>
                  <a:pt x="2770825" y="440609"/>
                </a:lnTo>
                <a:lnTo>
                  <a:pt x="2800489" y="440609"/>
                </a:lnTo>
                <a:lnTo>
                  <a:pt x="2800489" y="459826"/>
                </a:lnTo>
                <a:lnTo>
                  <a:pt x="2869088" y="459826"/>
                </a:lnTo>
                <a:lnTo>
                  <a:pt x="2869088" y="473552"/>
                </a:lnTo>
                <a:lnTo>
                  <a:pt x="2966424" y="498259"/>
                </a:lnTo>
                <a:lnTo>
                  <a:pt x="2966424" y="560027"/>
                </a:lnTo>
                <a:lnTo>
                  <a:pt x="2997015" y="560027"/>
                </a:lnTo>
                <a:lnTo>
                  <a:pt x="2997015" y="573753"/>
                </a:lnTo>
                <a:lnTo>
                  <a:pt x="3027606" y="573753"/>
                </a:lnTo>
                <a:lnTo>
                  <a:pt x="3027606" y="557282"/>
                </a:lnTo>
                <a:lnTo>
                  <a:pt x="3094350" y="557282"/>
                </a:lnTo>
                <a:lnTo>
                  <a:pt x="3094350" y="448845"/>
                </a:lnTo>
                <a:lnTo>
                  <a:pt x="3242672" y="448845"/>
                </a:lnTo>
                <a:lnTo>
                  <a:pt x="3242672" y="511985"/>
                </a:lnTo>
                <a:lnTo>
                  <a:pt x="3249161" y="510613"/>
                </a:lnTo>
                <a:lnTo>
                  <a:pt x="3249161" y="490023"/>
                </a:lnTo>
                <a:lnTo>
                  <a:pt x="3259358" y="490023"/>
                </a:lnTo>
                <a:lnTo>
                  <a:pt x="3262139" y="388450"/>
                </a:lnTo>
                <a:lnTo>
                  <a:pt x="3328884" y="341781"/>
                </a:lnTo>
                <a:lnTo>
                  <a:pt x="3392847" y="391195"/>
                </a:lnTo>
                <a:lnTo>
                  <a:pt x="3392847" y="557282"/>
                </a:lnTo>
                <a:lnTo>
                  <a:pt x="3472570" y="595715"/>
                </a:lnTo>
                <a:lnTo>
                  <a:pt x="3472570" y="404921"/>
                </a:lnTo>
                <a:lnTo>
                  <a:pt x="3517993" y="404921"/>
                </a:lnTo>
                <a:lnTo>
                  <a:pt x="3517993" y="43923"/>
                </a:lnTo>
                <a:lnTo>
                  <a:pt x="3722862" y="43923"/>
                </a:lnTo>
                <a:lnTo>
                  <a:pt x="3722862" y="646502"/>
                </a:lnTo>
                <a:lnTo>
                  <a:pt x="3790533" y="646502"/>
                </a:lnTo>
                <a:lnTo>
                  <a:pt x="3790533" y="43923"/>
                </a:lnTo>
                <a:lnTo>
                  <a:pt x="3979643" y="43923"/>
                </a:lnTo>
                <a:lnTo>
                  <a:pt x="3979643" y="603951"/>
                </a:lnTo>
                <a:lnTo>
                  <a:pt x="4005599" y="603951"/>
                </a:lnTo>
                <a:lnTo>
                  <a:pt x="4005599" y="503750"/>
                </a:lnTo>
                <a:lnTo>
                  <a:pt x="4118694" y="503750"/>
                </a:lnTo>
                <a:lnTo>
                  <a:pt x="4118694" y="506495"/>
                </a:lnTo>
                <a:lnTo>
                  <a:pt x="4133526" y="506495"/>
                </a:lnTo>
                <a:lnTo>
                  <a:pt x="4133526" y="595715"/>
                </a:lnTo>
                <a:lnTo>
                  <a:pt x="4184511" y="595715"/>
                </a:lnTo>
                <a:lnTo>
                  <a:pt x="4184511" y="624540"/>
                </a:lnTo>
                <a:lnTo>
                  <a:pt x="4235497" y="624540"/>
                </a:lnTo>
                <a:lnTo>
                  <a:pt x="4235497" y="638266"/>
                </a:lnTo>
                <a:lnTo>
                  <a:pt x="4333759" y="638266"/>
                </a:lnTo>
                <a:lnTo>
                  <a:pt x="4333759" y="616304"/>
                </a:lnTo>
                <a:lnTo>
                  <a:pt x="4333759" y="389823"/>
                </a:lnTo>
                <a:lnTo>
                  <a:pt x="4446854" y="389823"/>
                </a:lnTo>
                <a:lnTo>
                  <a:pt x="4446854" y="627285"/>
                </a:lnTo>
                <a:lnTo>
                  <a:pt x="4522869" y="627285"/>
                </a:lnTo>
                <a:lnTo>
                  <a:pt x="4522869" y="495514"/>
                </a:lnTo>
                <a:lnTo>
                  <a:pt x="4640599" y="495514"/>
                </a:lnTo>
                <a:lnTo>
                  <a:pt x="4640599" y="597087"/>
                </a:lnTo>
                <a:lnTo>
                  <a:pt x="4678606" y="597087"/>
                </a:lnTo>
                <a:lnTo>
                  <a:pt x="4678606" y="579243"/>
                </a:lnTo>
                <a:lnTo>
                  <a:pt x="4686949" y="579243"/>
                </a:lnTo>
                <a:lnTo>
                  <a:pt x="4686949" y="380214"/>
                </a:lnTo>
                <a:lnTo>
                  <a:pt x="4743497" y="395313"/>
                </a:lnTo>
                <a:lnTo>
                  <a:pt x="4743497" y="385705"/>
                </a:lnTo>
                <a:lnTo>
                  <a:pt x="4768526" y="385705"/>
                </a:lnTo>
                <a:lnTo>
                  <a:pt x="4768526" y="290994"/>
                </a:lnTo>
                <a:lnTo>
                  <a:pt x="4775942" y="286876"/>
                </a:lnTo>
                <a:lnTo>
                  <a:pt x="4775942" y="259424"/>
                </a:lnTo>
                <a:lnTo>
                  <a:pt x="4798190" y="258051"/>
                </a:lnTo>
                <a:lnTo>
                  <a:pt x="4854737" y="168831"/>
                </a:lnTo>
                <a:close/>
              </a:path>
            </a:pathLst>
          </a:custGeom>
          <a:gradFill>
            <a:gsLst>
              <a:gs pos="0">
                <a:srgbClr val="FF0000">
                  <a:alpha val="17000"/>
                </a:srgbClr>
              </a:gs>
              <a:gs pos="100000">
                <a:srgbClr val="C00000">
                  <a:alpha val="0"/>
                </a:srgb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华文细黑" pitchFamily="2" charset="-122"/>
            </a:endParaRPr>
          </a:p>
        </p:txBody>
      </p:sp>
      <p:pic>
        <p:nvPicPr>
          <p:cNvPr id="61" name="图片 60">
            <a:extLst>
              <a:ext uri="{FF2B5EF4-FFF2-40B4-BE49-F238E27FC236}">
                <a16:creationId xmlns:a16="http://schemas.microsoft.com/office/drawing/2014/main" id="{7F8DAC7A-E455-403C-3874-7504625114D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7741" y="3612550"/>
            <a:ext cx="2976292" cy="2842481"/>
          </a:xfrm>
          <a:prstGeom prst="rect">
            <a:avLst/>
          </a:prstGeom>
        </p:spPr>
      </p:pic>
      <p:sp>
        <p:nvSpPr>
          <p:cNvPr id="97" name="图形 4">
            <a:extLst>
              <a:ext uri="{FF2B5EF4-FFF2-40B4-BE49-F238E27FC236}">
                <a16:creationId xmlns:a16="http://schemas.microsoft.com/office/drawing/2014/main" id="{ABDF6872-8392-46E5-E1B5-8D8FF7A1F91C}"/>
              </a:ext>
            </a:extLst>
          </p:cNvPr>
          <p:cNvSpPr/>
          <p:nvPr/>
        </p:nvSpPr>
        <p:spPr>
          <a:xfrm>
            <a:off x="8830413" y="403845"/>
            <a:ext cx="3345873" cy="2431036"/>
          </a:xfrm>
          <a:custGeom>
            <a:avLst/>
            <a:gdLst>
              <a:gd name="connsiteX0" fmla="*/ 337705 w 4528704"/>
              <a:gd name="connsiteY0" fmla="*/ 3203864 h 3290454"/>
              <a:gd name="connsiteX1" fmla="*/ 355023 w 4528704"/>
              <a:gd name="connsiteY1" fmla="*/ 3195205 h 3290454"/>
              <a:gd name="connsiteX2" fmla="*/ 337705 w 4528704"/>
              <a:gd name="connsiteY2" fmla="*/ 3203864 h 3290454"/>
              <a:gd name="connsiteX3" fmla="*/ 1099705 w 4528704"/>
              <a:gd name="connsiteY3" fmla="*/ 3177886 h 3290454"/>
              <a:gd name="connsiteX4" fmla="*/ 1065068 w 4528704"/>
              <a:gd name="connsiteY4" fmla="*/ 3203864 h 3290454"/>
              <a:gd name="connsiteX5" fmla="*/ 1073727 w 4528704"/>
              <a:gd name="connsiteY5" fmla="*/ 3177886 h 3290454"/>
              <a:gd name="connsiteX6" fmla="*/ 1099705 w 4528704"/>
              <a:gd name="connsiteY6" fmla="*/ 3177886 h 3290454"/>
              <a:gd name="connsiteX7" fmla="*/ 987136 w 4528704"/>
              <a:gd name="connsiteY7" fmla="*/ 3212523 h 3290454"/>
              <a:gd name="connsiteX8" fmla="*/ 1039091 w 4528704"/>
              <a:gd name="connsiteY8" fmla="*/ 3186546 h 3290454"/>
              <a:gd name="connsiteX9" fmla="*/ 987136 w 4528704"/>
              <a:gd name="connsiteY9" fmla="*/ 3212523 h 3290454"/>
              <a:gd name="connsiteX10" fmla="*/ 1177637 w 4528704"/>
              <a:gd name="connsiteY10" fmla="*/ 3099955 h 3290454"/>
              <a:gd name="connsiteX11" fmla="*/ 1117023 w 4528704"/>
              <a:gd name="connsiteY11" fmla="*/ 3125932 h 3290454"/>
              <a:gd name="connsiteX12" fmla="*/ 1151659 w 4528704"/>
              <a:gd name="connsiteY12" fmla="*/ 3099955 h 3290454"/>
              <a:gd name="connsiteX13" fmla="*/ 1177637 w 4528704"/>
              <a:gd name="connsiteY13" fmla="*/ 3099955 h 3290454"/>
              <a:gd name="connsiteX14" fmla="*/ 1212273 w 4528704"/>
              <a:gd name="connsiteY14" fmla="*/ 3108614 h 3290454"/>
              <a:gd name="connsiteX15" fmla="*/ 1229591 w 4528704"/>
              <a:gd name="connsiteY15" fmla="*/ 3091296 h 3290454"/>
              <a:gd name="connsiteX16" fmla="*/ 1212273 w 4528704"/>
              <a:gd name="connsiteY16" fmla="*/ 3108614 h 3290454"/>
              <a:gd name="connsiteX17" fmla="*/ 666750 w 4528704"/>
              <a:gd name="connsiteY17" fmla="*/ 3082636 h 3290454"/>
              <a:gd name="connsiteX18" fmla="*/ 1134341 w 4528704"/>
              <a:gd name="connsiteY18" fmla="*/ 3082636 h 3290454"/>
              <a:gd name="connsiteX19" fmla="*/ 1099705 w 4528704"/>
              <a:gd name="connsiteY19" fmla="*/ 3108614 h 3290454"/>
              <a:gd name="connsiteX20" fmla="*/ 528205 w 4528704"/>
              <a:gd name="connsiteY20" fmla="*/ 3108614 h 3290454"/>
              <a:gd name="connsiteX21" fmla="*/ 640773 w 4528704"/>
              <a:gd name="connsiteY21" fmla="*/ 3065318 h 3290454"/>
              <a:gd name="connsiteX22" fmla="*/ 666750 w 4528704"/>
              <a:gd name="connsiteY22" fmla="*/ 3082636 h 3290454"/>
              <a:gd name="connsiteX23" fmla="*/ 1246909 w 4528704"/>
              <a:gd name="connsiteY23" fmla="*/ 3048000 h 3290454"/>
              <a:gd name="connsiteX24" fmla="*/ 1290205 w 4528704"/>
              <a:gd name="connsiteY24" fmla="*/ 3022023 h 3290454"/>
              <a:gd name="connsiteX25" fmla="*/ 1246909 w 4528704"/>
              <a:gd name="connsiteY25" fmla="*/ 3048000 h 3290454"/>
              <a:gd name="connsiteX26" fmla="*/ 1333500 w 4528704"/>
              <a:gd name="connsiteY26" fmla="*/ 3030682 h 3290454"/>
              <a:gd name="connsiteX27" fmla="*/ 1350818 w 4528704"/>
              <a:gd name="connsiteY27" fmla="*/ 3022023 h 3290454"/>
              <a:gd name="connsiteX28" fmla="*/ 1333500 w 4528704"/>
              <a:gd name="connsiteY28" fmla="*/ 3030682 h 3290454"/>
              <a:gd name="connsiteX29" fmla="*/ 831273 w 4528704"/>
              <a:gd name="connsiteY29" fmla="*/ 3022023 h 3290454"/>
              <a:gd name="connsiteX30" fmla="*/ 1238250 w 4528704"/>
              <a:gd name="connsiteY30" fmla="*/ 3022023 h 3290454"/>
              <a:gd name="connsiteX31" fmla="*/ 1194955 w 4528704"/>
              <a:gd name="connsiteY31" fmla="*/ 3022023 h 3290454"/>
              <a:gd name="connsiteX32" fmla="*/ 1160318 w 4528704"/>
              <a:gd name="connsiteY32" fmla="*/ 3048000 h 3290454"/>
              <a:gd name="connsiteX33" fmla="*/ 692727 w 4528704"/>
              <a:gd name="connsiteY33" fmla="*/ 3048000 h 3290454"/>
              <a:gd name="connsiteX34" fmla="*/ 813955 w 4528704"/>
              <a:gd name="connsiteY34" fmla="*/ 3004705 h 3290454"/>
              <a:gd name="connsiteX35" fmla="*/ 831273 w 4528704"/>
              <a:gd name="connsiteY35" fmla="*/ 3022023 h 3290454"/>
              <a:gd name="connsiteX36" fmla="*/ 1359477 w 4528704"/>
              <a:gd name="connsiteY36" fmla="*/ 2970068 h 3290454"/>
              <a:gd name="connsiteX37" fmla="*/ 1402773 w 4528704"/>
              <a:gd name="connsiteY37" fmla="*/ 2944091 h 3290454"/>
              <a:gd name="connsiteX38" fmla="*/ 1359477 w 4528704"/>
              <a:gd name="connsiteY38" fmla="*/ 2970068 h 3290454"/>
              <a:gd name="connsiteX39" fmla="*/ 1281546 w 4528704"/>
              <a:gd name="connsiteY39" fmla="*/ 2952750 h 3290454"/>
              <a:gd name="connsiteX40" fmla="*/ 1255568 w 4528704"/>
              <a:gd name="connsiteY40" fmla="*/ 2987386 h 3290454"/>
              <a:gd name="connsiteX41" fmla="*/ 857250 w 4528704"/>
              <a:gd name="connsiteY41" fmla="*/ 2987386 h 3290454"/>
              <a:gd name="connsiteX42" fmla="*/ 943841 w 4528704"/>
              <a:gd name="connsiteY42" fmla="*/ 2944091 h 3290454"/>
              <a:gd name="connsiteX43" fmla="*/ 1281546 w 4528704"/>
              <a:gd name="connsiteY43" fmla="*/ 2952750 h 3290454"/>
              <a:gd name="connsiteX44" fmla="*/ 1454727 w 4528704"/>
              <a:gd name="connsiteY44" fmla="*/ 2952750 h 3290454"/>
              <a:gd name="connsiteX45" fmla="*/ 1463387 w 4528704"/>
              <a:gd name="connsiteY45" fmla="*/ 2935432 h 3290454"/>
              <a:gd name="connsiteX46" fmla="*/ 1454727 w 4528704"/>
              <a:gd name="connsiteY46" fmla="*/ 2952750 h 3290454"/>
              <a:gd name="connsiteX47" fmla="*/ 1359477 w 4528704"/>
              <a:gd name="connsiteY47" fmla="*/ 2883477 h 3290454"/>
              <a:gd name="connsiteX48" fmla="*/ 1342159 w 4528704"/>
              <a:gd name="connsiteY48" fmla="*/ 2900796 h 3290454"/>
              <a:gd name="connsiteX49" fmla="*/ 1368137 w 4528704"/>
              <a:gd name="connsiteY49" fmla="*/ 2909455 h 3290454"/>
              <a:gd name="connsiteX50" fmla="*/ 1342159 w 4528704"/>
              <a:gd name="connsiteY50" fmla="*/ 2926773 h 3290454"/>
              <a:gd name="connsiteX51" fmla="*/ 969818 w 4528704"/>
              <a:gd name="connsiteY51" fmla="*/ 2926773 h 3290454"/>
              <a:gd name="connsiteX52" fmla="*/ 1013114 w 4528704"/>
              <a:gd name="connsiteY52" fmla="*/ 2883477 h 3290454"/>
              <a:gd name="connsiteX53" fmla="*/ 1359477 w 4528704"/>
              <a:gd name="connsiteY53" fmla="*/ 2883477 h 3290454"/>
              <a:gd name="connsiteX54" fmla="*/ 1472046 w 4528704"/>
              <a:gd name="connsiteY54" fmla="*/ 2883477 h 3290454"/>
              <a:gd name="connsiteX55" fmla="*/ 1524000 w 4528704"/>
              <a:gd name="connsiteY55" fmla="*/ 2848841 h 3290454"/>
              <a:gd name="connsiteX56" fmla="*/ 1472046 w 4528704"/>
              <a:gd name="connsiteY56" fmla="*/ 2883477 h 3290454"/>
              <a:gd name="connsiteX57" fmla="*/ 1558637 w 4528704"/>
              <a:gd name="connsiteY57" fmla="*/ 2840182 h 3290454"/>
              <a:gd name="connsiteX58" fmla="*/ 1567296 w 4528704"/>
              <a:gd name="connsiteY58" fmla="*/ 2857500 h 3290454"/>
              <a:gd name="connsiteX59" fmla="*/ 1558637 w 4528704"/>
              <a:gd name="connsiteY59" fmla="*/ 2840182 h 3290454"/>
              <a:gd name="connsiteX60" fmla="*/ 1420091 w 4528704"/>
              <a:gd name="connsiteY60" fmla="*/ 2831523 h 3290454"/>
              <a:gd name="connsiteX61" fmla="*/ 1446068 w 4528704"/>
              <a:gd name="connsiteY61" fmla="*/ 2840182 h 3290454"/>
              <a:gd name="connsiteX62" fmla="*/ 1420091 w 4528704"/>
              <a:gd name="connsiteY62" fmla="*/ 2857500 h 3290454"/>
              <a:gd name="connsiteX63" fmla="*/ 1039091 w 4528704"/>
              <a:gd name="connsiteY63" fmla="*/ 2857500 h 3290454"/>
              <a:gd name="connsiteX64" fmla="*/ 1065068 w 4528704"/>
              <a:gd name="connsiteY64" fmla="*/ 2822864 h 3290454"/>
              <a:gd name="connsiteX65" fmla="*/ 1420091 w 4528704"/>
              <a:gd name="connsiteY65" fmla="*/ 2831523 h 3290454"/>
              <a:gd name="connsiteX66" fmla="*/ 1584614 w 4528704"/>
              <a:gd name="connsiteY66" fmla="*/ 2788227 h 3290454"/>
              <a:gd name="connsiteX67" fmla="*/ 1619250 w 4528704"/>
              <a:gd name="connsiteY67" fmla="*/ 2779568 h 3290454"/>
              <a:gd name="connsiteX68" fmla="*/ 1584614 w 4528704"/>
              <a:gd name="connsiteY68" fmla="*/ 2788227 h 3290454"/>
              <a:gd name="connsiteX69" fmla="*/ 1653887 w 4528704"/>
              <a:gd name="connsiteY69" fmla="*/ 2736273 h 3290454"/>
              <a:gd name="connsiteX70" fmla="*/ 1645227 w 4528704"/>
              <a:gd name="connsiteY70" fmla="*/ 2736273 h 3290454"/>
              <a:gd name="connsiteX71" fmla="*/ 1653887 w 4528704"/>
              <a:gd name="connsiteY71" fmla="*/ 2736273 h 3290454"/>
              <a:gd name="connsiteX72" fmla="*/ 1662546 w 4528704"/>
              <a:gd name="connsiteY72" fmla="*/ 2692977 h 3290454"/>
              <a:gd name="connsiteX73" fmla="*/ 1688523 w 4528704"/>
              <a:gd name="connsiteY73" fmla="*/ 2658341 h 3290454"/>
              <a:gd name="connsiteX74" fmla="*/ 1662546 w 4528704"/>
              <a:gd name="connsiteY74" fmla="*/ 2692977 h 3290454"/>
              <a:gd name="connsiteX75" fmla="*/ 1601932 w 4528704"/>
              <a:gd name="connsiteY75" fmla="*/ 2692977 h 3290454"/>
              <a:gd name="connsiteX76" fmla="*/ 1584614 w 4528704"/>
              <a:gd name="connsiteY76" fmla="*/ 2658341 h 3290454"/>
              <a:gd name="connsiteX77" fmla="*/ 1601932 w 4528704"/>
              <a:gd name="connsiteY77" fmla="*/ 2692977 h 3290454"/>
              <a:gd name="connsiteX78" fmla="*/ 692727 w 4528704"/>
              <a:gd name="connsiteY78" fmla="*/ 2658341 h 3290454"/>
              <a:gd name="connsiteX79" fmla="*/ 727364 w 4528704"/>
              <a:gd name="connsiteY79" fmla="*/ 2597727 h 3290454"/>
              <a:gd name="connsiteX80" fmla="*/ 692727 w 4528704"/>
              <a:gd name="connsiteY80" fmla="*/ 2658341 h 3290454"/>
              <a:gd name="connsiteX81" fmla="*/ 2926773 w 4528704"/>
              <a:gd name="connsiteY81" fmla="*/ 2589068 h 3290454"/>
              <a:gd name="connsiteX82" fmla="*/ 2935432 w 4528704"/>
              <a:gd name="connsiteY82" fmla="*/ 2563091 h 3290454"/>
              <a:gd name="connsiteX83" fmla="*/ 2944091 w 4528704"/>
              <a:gd name="connsiteY83" fmla="*/ 2597727 h 3290454"/>
              <a:gd name="connsiteX84" fmla="*/ 2918114 w 4528704"/>
              <a:gd name="connsiteY84" fmla="*/ 2606386 h 3290454"/>
              <a:gd name="connsiteX85" fmla="*/ 2892137 w 4528704"/>
              <a:gd name="connsiteY85" fmla="*/ 2563091 h 3290454"/>
              <a:gd name="connsiteX86" fmla="*/ 2926773 w 4528704"/>
              <a:gd name="connsiteY86" fmla="*/ 2589068 h 3290454"/>
              <a:gd name="connsiteX87" fmla="*/ 1688523 w 4528704"/>
              <a:gd name="connsiteY87" fmla="*/ 2597727 h 3290454"/>
              <a:gd name="connsiteX88" fmla="*/ 1688523 w 4528704"/>
              <a:gd name="connsiteY88" fmla="*/ 2563091 h 3290454"/>
              <a:gd name="connsiteX89" fmla="*/ 1688523 w 4528704"/>
              <a:gd name="connsiteY89" fmla="*/ 2597727 h 3290454"/>
              <a:gd name="connsiteX90" fmla="*/ 2796887 w 4528704"/>
              <a:gd name="connsiteY90" fmla="*/ 2589068 h 3290454"/>
              <a:gd name="connsiteX91" fmla="*/ 2796887 w 4528704"/>
              <a:gd name="connsiteY91" fmla="*/ 2554432 h 3290454"/>
              <a:gd name="connsiteX92" fmla="*/ 2796887 w 4528704"/>
              <a:gd name="connsiteY92" fmla="*/ 2589068 h 3290454"/>
              <a:gd name="connsiteX93" fmla="*/ 2892137 w 4528704"/>
              <a:gd name="connsiteY93" fmla="*/ 2537114 h 3290454"/>
              <a:gd name="connsiteX94" fmla="*/ 2866159 w 4528704"/>
              <a:gd name="connsiteY94" fmla="*/ 2554432 h 3290454"/>
              <a:gd name="connsiteX95" fmla="*/ 2883478 w 4528704"/>
              <a:gd name="connsiteY95" fmla="*/ 2571750 h 3290454"/>
              <a:gd name="connsiteX96" fmla="*/ 2857500 w 4528704"/>
              <a:gd name="connsiteY96" fmla="*/ 2563091 h 3290454"/>
              <a:gd name="connsiteX97" fmla="*/ 2866159 w 4528704"/>
              <a:gd name="connsiteY97" fmla="*/ 2537114 h 3290454"/>
              <a:gd name="connsiteX98" fmla="*/ 2892137 w 4528704"/>
              <a:gd name="connsiteY98" fmla="*/ 2537114 h 3290454"/>
              <a:gd name="connsiteX99" fmla="*/ 1420091 w 4528704"/>
              <a:gd name="connsiteY99" fmla="*/ 2563091 h 3290454"/>
              <a:gd name="connsiteX100" fmla="*/ 1342159 w 4528704"/>
              <a:gd name="connsiteY100" fmla="*/ 2537114 h 3290454"/>
              <a:gd name="connsiteX101" fmla="*/ 1420091 w 4528704"/>
              <a:gd name="connsiteY101" fmla="*/ 2563091 h 3290454"/>
              <a:gd name="connsiteX102" fmla="*/ 1212273 w 4528704"/>
              <a:gd name="connsiteY102" fmla="*/ 2537114 h 3290454"/>
              <a:gd name="connsiteX103" fmla="*/ 1272887 w 4528704"/>
              <a:gd name="connsiteY103" fmla="*/ 2563091 h 3290454"/>
              <a:gd name="connsiteX104" fmla="*/ 1125682 w 4528704"/>
              <a:gd name="connsiteY104" fmla="*/ 2580409 h 3290454"/>
              <a:gd name="connsiteX105" fmla="*/ 1272887 w 4528704"/>
              <a:gd name="connsiteY105" fmla="*/ 2589068 h 3290454"/>
              <a:gd name="connsiteX106" fmla="*/ 1307523 w 4528704"/>
              <a:gd name="connsiteY106" fmla="*/ 2606386 h 3290454"/>
              <a:gd name="connsiteX107" fmla="*/ 1333500 w 4528704"/>
              <a:gd name="connsiteY107" fmla="*/ 2589068 h 3290454"/>
              <a:gd name="connsiteX108" fmla="*/ 1359477 w 4528704"/>
              <a:gd name="connsiteY108" fmla="*/ 2606386 h 3290454"/>
              <a:gd name="connsiteX109" fmla="*/ 1342159 w 4528704"/>
              <a:gd name="connsiteY109" fmla="*/ 2615046 h 3290454"/>
              <a:gd name="connsiteX110" fmla="*/ 1437409 w 4528704"/>
              <a:gd name="connsiteY110" fmla="*/ 2641023 h 3290454"/>
              <a:gd name="connsiteX111" fmla="*/ 1428750 w 4528704"/>
              <a:gd name="connsiteY111" fmla="*/ 2658341 h 3290454"/>
              <a:gd name="connsiteX112" fmla="*/ 1480705 w 4528704"/>
              <a:gd name="connsiteY112" fmla="*/ 2701636 h 3290454"/>
              <a:gd name="connsiteX113" fmla="*/ 1463387 w 4528704"/>
              <a:gd name="connsiteY113" fmla="*/ 2736273 h 3290454"/>
              <a:gd name="connsiteX114" fmla="*/ 1125682 w 4528704"/>
              <a:gd name="connsiteY114" fmla="*/ 2744932 h 3290454"/>
              <a:gd name="connsiteX115" fmla="*/ 1125682 w 4528704"/>
              <a:gd name="connsiteY115" fmla="*/ 2762250 h 3290454"/>
              <a:gd name="connsiteX116" fmla="*/ 1480705 w 4528704"/>
              <a:gd name="connsiteY116" fmla="*/ 2762250 h 3290454"/>
              <a:gd name="connsiteX117" fmla="*/ 1463387 w 4528704"/>
              <a:gd name="connsiteY117" fmla="*/ 2796886 h 3290454"/>
              <a:gd name="connsiteX118" fmla="*/ 1091046 w 4528704"/>
              <a:gd name="connsiteY118" fmla="*/ 2796886 h 3290454"/>
              <a:gd name="connsiteX119" fmla="*/ 1099705 w 4528704"/>
              <a:gd name="connsiteY119" fmla="*/ 2701636 h 3290454"/>
              <a:gd name="connsiteX120" fmla="*/ 1402773 w 4528704"/>
              <a:gd name="connsiteY120" fmla="*/ 2684318 h 3290454"/>
              <a:gd name="connsiteX121" fmla="*/ 1099705 w 4528704"/>
              <a:gd name="connsiteY121" fmla="*/ 2675659 h 3290454"/>
              <a:gd name="connsiteX122" fmla="*/ 1099705 w 4528704"/>
              <a:gd name="connsiteY122" fmla="*/ 2632364 h 3290454"/>
              <a:gd name="connsiteX123" fmla="*/ 1298864 w 4528704"/>
              <a:gd name="connsiteY123" fmla="*/ 2641023 h 3290454"/>
              <a:gd name="connsiteX124" fmla="*/ 1333500 w 4528704"/>
              <a:gd name="connsiteY124" fmla="*/ 2623705 h 3290454"/>
              <a:gd name="connsiteX125" fmla="*/ 1099705 w 4528704"/>
              <a:gd name="connsiteY125" fmla="*/ 2615046 h 3290454"/>
              <a:gd name="connsiteX126" fmla="*/ 1091046 w 4528704"/>
              <a:gd name="connsiteY126" fmla="*/ 2537114 h 3290454"/>
              <a:gd name="connsiteX127" fmla="*/ 1212273 w 4528704"/>
              <a:gd name="connsiteY127" fmla="*/ 2537114 h 3290454"/>
              <a:gd name="connsiteX128" fmla="*/ 1333500 w 4528704"/>
              <a:gd name="connsiteY128" fmla="*/ 2528455 h 3290454"/>
              <a:gd name="connsiteX129" fmla="*/ 1298864 w 4528704"/>
              <a:gd name="connsiteY129" fmla="*/ 2519796 h 3290454"/>
              <a:gd name="connsiteX130" fmla="*/ 1333500 w 4528704"/>
              <a:gd name="connsiteY130" fmla="*/ 2528455 h 3290454"/>
              <a:gd name="connsiteX131" fmla="*/ 2978728 w 4528704"/>
              <a:gd name="connsiteY131" fmla="*/ 2528455 h 3290454"/>
              <a:gd name="connsiteX132" fmla="*/ 2978728 w 4528704"/>
              <a:gd name="connsiteY132" fmla="*/ 2554432 h 3290454"/>
              <a:gd name="connsiteX133" fmla="*/ 2944091 w 4528704"/>
              <a:gd name="connsiteY133" fmla="*/ 2554432 h 3290454"/>
              <a:gd name="connsiteX134" fmla="*/ 2952750 w 4528704"/>
              <a:gd name="connsiteY134" fmla="*/ 2545773 h 3290454"/>
              <a:gd name="connsiteX135" fmla="*/ 2952750 w 4528704"/>
              <a:gd name="connsiteY135" fmla="*/ 2502477 h 3290454"/>
              <a:gd name="connsiteX136" fmla="*/ 2978728 w 4528704"/>
              <a:gd name="connsiteY136" fmla="*/ 2528455 h 3290454"/>
              <a:gd name="connsiteX137" fmla="*/ 1151659 w 4528704"/>
              <a:gd name="connsiteY137" fmla="*/ 2493818 h 3290454"/>
              <a:gd name="connsiteX138" fmla="*/ 1186296 w 4528704"/>
              <a:gd name="connsiteY138" fmla="*/ 2519796 h 3290454"/>
              <a:gd name="connsiteX139" fmla="*/ 1065068 w 4528704"/>
              <a:gd name="connsiteY139" fmla="*/ 2493818 h 3290454"/>
              <a:gd name="connsiteX140" fmla="*/ 1151659 w 4528704"/>
              <a:gd name="connsiteY140" fmla="*/ 2493818 h 3290454"/>
              <a:gd name="connsiteX141" fmla="*/ 2909455 w 4528704"/>
              <a:gd name="connsiteY141" fmla="*/ 2485159 h 3290454"/>
              <a:gd name="connsiteX142" fmla="*/ 2900796 w 4528704"/>
              <a:gd name="connsiteY142" fmla="*/ 2485159 h 3290454"/>
              <a:gd name="connsiteX143" fmla="*/ 2909455 w 4528704"/>
              <a:gd name="connsiteY143" fmla="*/ 2485159 h 3290454"/>
              <a:gd name="connsiteX144" fmla="*/ 2814205 w 4528704"/>
              <a:gd name="connsiteY144" fmla="*/ 2519796 h 3290454"/>
              <a:gd name="connsiteX145" fmla="*/ 2779568 w 4528704"/>
              <a:gd name="connsiteY145" fmla="*/ 2528455 h 3290454"/>
              <a:gd name="connsiteX146" fmla="*/ 2796887 w 4528704"/>
              <a:gd name="connsiteY146" fmla="*/ 2511136 h 3290454"/>
              <a:gd name="connsiteX147" fmla="*/ 2770909 w 4528704"/>
              <a:gd name="connsiteY147" fmla="*/ 2485159 h 3290454"/>
              <a:gd name="connsiteX148" fmla="*/ 2814205 w 4528704"/>
              <a:gd name="connsiteY148" fmla="*/ 2519796 h 3290454"/>
              <a:gd name="connsiteX149" fmla="*/ 787977 w 4528704"/>
              <a:gd name="connsiteY149" fmla="*/ 2511136 h 3290454"/>
              <a:gd name="connsiteX150" fmla="*/ 796636 w 4528704"/>
              <a:gd name="connsiteY150" fmla="*/ 2485159 h 3290454"/>
              <a:gd name="connsiteX151" fmla="*/ 787977 w 4528704"/>
              <a:gd name="connsiteY151" fmla="*/ 2511136 h 3290454"/>
              <a:gd name="connsiteX152" fmla="*/ 753341 w 4528704"/>
              <a:gd name="connsiteY152" fmla="*/ 2511136 h 3290454"/>
              <a:gd name="connsiteX153" fmla="*/ 762000 w 4528704"/>
              <a:gd name="connsiteY153" fmla="*/ 2485159 h 3290454"/>
              <a:gd name="connsiteX154" fmla="*/ 753341 w 4528704"/>
              <a:gd name="connsiteY154" fmla="*/ 2511136 h 3290454"/>
              <a:gd name="connsiteX155" fmla="*/ 736023 w 4528704"/>
              <a:gd name="connsiteY155" fmla="*/ 2511136 h 3290454"/>
              <a:gd name="connsiteX156" fmla="*/ 692727 w 4528704"/>
              <a:gd name="connsiteY156" fmla="*/ 2485159 h 3290454"/>
              <a:gd name="connsiteX157" fmla="*/ 736023 w 4528704"/>
              <a:gd name="connsiteY157" fmla="*/ 2511136 h 3290454"/>
              <a:gd name="connsiteX158" fmla="*/ 2597728 w 4528704"/>
              <a:gd name="connsiteY158" fmla="*/ 2467841 h 3290454"/>
              <a:gd name="connsiteX159" fmla="*/ 2571750 w 4528704"/>
              <a:gd name="connsiteY159" fmla="*/ 2450523 h 3290454"/>
              <a:gd name="connsiteX160" fmla="*/ 2597728 w 4528704"/>
              <a:gd name="connsiteY160" fmla="*/ 2467841 h 3290454"/>
              <a:gd name="connsiteX161" fmla="*/ 1593273 w 4528704"/>
              <a:gd name="connsiteY161" fmla="*/ 2467841 h 3290454"/>
              <a:gd name="connsiteX162" fmla="*/ 1549977 w 4528704"/>
              <a:gd name="connsiteY162" fmla="*/ 2450523 h 3290454"/>
              <a:gd name="connsiteX163" fmla="*/ 1593273 w 4528704"/>
              <a:gd name="connsiteY163" fmla="*/ 2467841 h 3290454"/>
              <a:gd name="connsiteX164" fmla="*/ 2788228 w 4528704"/>
              <a:gd name="connsiteY164" fmla="*/ 2467841 h 3290454"/>
              <a:gd name="connsiteX165" fmla="*/ 2788228 w 4528704"/>
              <a:gd name="connsiteY165" fmla="*/ 2441864 h 3290454"/>
              <a:gd name="connsiteX166" fmla="*/ 2788228 w 4528704"/>
              <a:gd name="connsiteY166" fmla="*/ 2467841 h 3290454"/>
              <a:gd name="connsiteX167" fmla="*/ 1108364 w 4528704"/>
              <a:gd name="connsiteY167" fmla="*/ 2441864 h 3290454"/>
              <a:gd name="connsiteX168" fmla="*/ 1108364 w 4528704"/>
              <a:gd name="connsiteY168" fmla="*/ 2467841 h 3290454"/>
              <a:gd name="connsiteX169" fmla="*/ 1021773 w 4528704"/>
              <a:gd name="connsiteY169" fmla="*/ 2441864 h 3290454"/>
              <a:gd name="connsiteX170" fmla="*/ 1108364 w 4528704"/>
              <a:gd name="connsiteY170" fmla="*/ 2441864 h 3290454"/>
              <a:gd name="connsiteX171" fmla="*/ 736023 w 4528704"/>
              <a:gd name="connsiteY171" fmla="*/ 2467841 h 3290454"/>
              <a:gd name="connsiteX172" fmla="*/ 718705 w 4528704"/>
              <a:gd name="connsiteY172" fmla="*/ 2441864 h 3290454"/>
              <a:gd name="connsiteX173" fmla="*/ 736023 w 4528704"/>
              <a:gd name="connsiteY173" fmla="*/ 2467841 h 3290454"/>
              <a:gd name="connsiteX174" fmla="*/ 3377046 w 4528704"/>
              <a:gd name="connsiteY174" fmla="*/ 2433205 h 3290454"/>
              <a:gd name="connsiteX175" fmla="*/ 3463637 w 4528704"/>
              <a:gd name="connsiteY175" fmla="*/ 2467841 h 3290454"/>
              <a:gd name="connsiteX176" fmla="*/ 3403023 w 4528704"/>
              <a:gd name="connsiteY176" fmla="*/ 2493818 h 3290454"/>
              <a:gd name="connsiteX177" fmla="*/ 3342409 w 4528704"/>
              <a:gd name="connsiteY177" fmla="*/ 2459182 h 3290454"/>
              <a:gd name="connsiteX178" fmla="*/ 3333750 w 4528704"/>
              <a:gd name="connsiteY178" fmla="*/ 2485159 h 3290454"/>
              <a:gd name="connsiteX179" fmla="*/ 3325091 w 4528704"/>
              <a:gd name="connsiteY179" fmla="*/ 2459182 h 3290454"/>
              <a:gd name="connsiteX180" fmla="*/ 3281796 w 4528704"/>
              <a:gd name="connsiteY180" fmla="*/ 2433205 h 3290454"/>
              <a:gd name="connsiteX181" fmla="*/ 3377046 w 4528704"/>
              <a:gd name="connsiteY181" fmla="*/ 2433205 h 3290454"/>
              <a:gd name="connsiteX182" fmla="*/ 2900796 w 4528704"/>
              <a:gd name="connsiteY182" fmla="*/ 2450523 h 3290454"/>
              <a:gd name="connsiteX183" fmla="*/ 2892137 w 4528704"/>
              <a:gd name="connsiteY183" fmla="*/ 2476500 h 3290454"/>
              <a:gd name="connsiteX184" fmla="*/ 2822864 w 4528704"/>
              <a:gd name="connsiteY184" fmla="*/ 2424546 h 3290454"/>
              <a:gd name="connsiteX185" fmla="*/ 2857500 w 4528704"/>
              <a:gd name="connsiteY185" fmla="*/ 2415886 h 3290454"/>
              <a:gd name="connsiteX186" fmla="*/ 2900796 w 4528704"/>
              <a:gd name="connsiteY186" fmla="*/ 2450523 h 3290454"/>
              <a:gd name="connsiteX187" fmla="*/ 2563091 w 4528704"/>
              <a:gd name="connsiteY187" fmla="*/ 2441864 h 3290454"/>
              <a:gd name="connsiteX188" fmla="*/ 2502478 w 4528704"/>
              <a:gd name="connsiteY188" fmla="*/ 2415886 h 3290454"/>
              <a:gd name="connsiteX189" fmla="*/ 2563091 w 4528704"/>
              <a:gd name="connsiteY189" fmla="*/ 2441864 h 3290454"/>
              <a:gd name="connsiteX190" fmla="*/ 1082387 w 4528704"/>
              <a:gd name="connsiteY190" fmla="*/ 2415886 h 3290454"/>
              <a:gd name="connsiteX191" fmla="*/ 1039091 w 4528704"/>
              <a:gd name="connsiteY191" fmla="*/ 2424546 h 3290454"/>
              <a:gd name="connsiteX192" fmla="*/ 987136 w 4528704"/>
              <a:gd name="connsiteY192" fmla="*/ 2407227 h 3290454"/>
              <a:gd name="connsiteX193" fmla="*/ 1082387 w 4528704"/>
              <a:gd name="connsiteY193" fmla="*/ 2415886 h 3290454"/>
              <a:gd name="connsiteX194" fmla="*/ 2493818 w 4528704"/>
              <a:gd name="connsiteY194" fmla="*/ 2407227 h 3290454"/>
              <a:gd name="connsiteX195" fmla="*/ 2476500 w 4528704"/>
              <a:gd name="connsiteY195" fmla="*/ 2389909 h 3290454"/>
              <a:gd name="connsiteX196" fmla="*/ 2493818 w 4528704"/>
              <a:gd name="connsiteY196" fmla="*/ 2407227 h 3290454"/>
              <a:gd name="connsiteX197" fmla="*/ 1853046 w 4528704"/>
              <a:gd name="connsiteY197" fmla="*/ 2580409 h 3290454"/>
              <a:gd name="connsiteX198" fmla="*/ 2000250 w 4528704"/>
              <a:gd name="connsiteY198" fmla="*/ 2675659 h 3290454"/>
              <a:gd name="connsiteX199" fmla="*/ 2000250 w 4528704"/>
              <a:gd name="connsiteY199" fmla="*/ 2701636 h 3290454"/>
              <a:gd name="connsiteX200" fmla="*/ 1844387 w 4528704"/>
              <a:gd name="connsiteY200" fmla="*/ 2580409 h 3290454"/>
              <a:gd name="connsiteX201" fmla="*/ 1723159 w 4528704"/>
              <a:gd name="connsiteY201" fmla="*/ 2459182 h 3290454"/>
              <a:gd name="connsiteX202" fmla="*/ 1740477 w 4528704"/>
              <a:gd name="connsiteY202" fmla="*/ 2441864 h 3290454"/>
              <a:gd name="connsiteX203" fmla="*/ 1688523 w 4528704"/>
              <a:gd name="connsiteY203" fmla="*/ 2372591 h 3290454"/>
              <a:gd name="connsiteX204" fmla="*/ 1853046 w 4528704"/>
              <a:gd name="connsiteY204" fmla="*/ 2580409 h 3290454"/>
              <a:gd name="connsiteX205" fmla="*/ 2502478 w 4528704"/>
              <a:gd name="connsiteY205" fmla="*/ 2389909 h 3290454"/>
              <a:gd name="connsiteX206" fmla="*/ 2511137 w 4528704"/>
              <a:gd name="connsiteY206" fmla="*/ 2363932 h 3290454"/>
              <a:gd name="connsiteX207" fmla="*/ 2502478 w 4528704"/>
              <a:gd name="connsiteY207" fmla="*/ 2389909 h 3290454"/>
              <a:gd name="connsiteX208" fmla="*/ 2251364 w 4528704"/>
              <a:gd name="connsiteY208" fmla="*/ 2398568 h 3290454"/>
              <a:gd name="connsiteX209" fmla="*/ 2216728 w 4528704"/>
              <a:gd name="connsiteY209" fmla="*/ 2363932 h 3290454"/>
              <a:gd name="connsiteX210" fmla="*/ 2372591 w 4528704"/>
              <a:gd name="connsiteY210" fmla="*/ 2537114 h 3290454"/>
              <a:gd name="connsiteX211" fmla="*/ 2337955 w 4528704"/>
              <a:gd name="connsiteY211" fmla="*/ 2528455 h 3290454"/>
              <a:gd name="connsiteX212" fmla="*/ 2363932 w 4528704"/>
              <a:gd name="connsiteY212" fmla="*/ 2563091 h 3290454"/>
              <a:gd name="connsiteX213" fmla="*/ 2182091 w 4528704"/>
              <a:gd name="connsiteY213" fmla="*/ 2363932 h 3290454"/>
              <a:gd name="connsiteX214" fmla="*/ 2251364 w 4528704"/>
              <a:gd name="connsiteY214" fmla="*/ 2398568 h 3290454"/>
              <a:gd name="connsiteX215" fmla="*/ 831273 w 4528704"/>
              <a:gd name="connsiteY215" fmla="*/ 2415886 h 3290454"/>
              <a:gd name="connsiteX216" fmla="*/ 796636 w 4528704"/>
              <a:gd name="connsiteY216" fmla="*/ 2398568 h 3290454"/>
              <a:gd name="connsiteX217" fmla="*/ 762000 w 4528704"/>
              <a:gd name="connsiteY217" fmla="*/ 2433205 h 3290454"/>
              <a:gd name="connsiteX218" fmla="*/ 779318 w 4528704"/>
              <a:gd name="connsiteY218" fmla="*/ 2441864 h 3290454"/>
              <a:gd name="connsiteX219" fmla="*/ 796636 w 4528704"/>
              <a:gd name="connsiteY219" fmla="*/ 2415886 h 3290454"/>
              <a:gd name="connsiteX220" fmla="*/ 831273 w 4528704"/>
              <a:gd name="connsiteY220" fmla="*/ 2450523 h 3290454"/>
              <a:gd name="connsiteX221" fmla="*/ 805296 w 4528704"/>
              <a:gd name="connsiteY221" fmla="*/ 2441864 h 3290454"/>
              <a:gd name="connsiteX222" fmla="*/ 779318 w 4528704"/>
              <a:gd name="connsiteY222" fmla="*/ 2467841 h 3290454"/>
              <a:gd name="connsiteX223" fmla="*/ 831273 w 4528704"/>
              <a:gd name="connsiteY223" fmla="*/ 2467841 h 3290454"/>
              <a:gd name="connsiteX224" fmla="*/ 857250 w 4528704"/>
              <a:gd name="connsiteY224" fmla="*/ 2571750 h 3290454"/>
              <a:gd name="connsiteX225" fmla="*/ 805296 w 4528704"/>
              <a:gd name="connsiteY225" fmla="*/ 2571750 h 3290454"/>
              <a:gd name="connsiteX226" fmla="*/ 891886 w 4528704"/>
              <a:gd name="connsiteY226" fmla="*/ 2649682 h 3290454"/>
              <a:gd name="connsiteX227" fmla="*/ 865909 w 4528704"/>
              <a:gd name="connsiteY227" fmla="*/ 2658341 h 3290454"/>
              <a:gd name="connsiteX228" fmla="*/ 787977 w 4528704"/>
              <a:gd name="connsiteY228" fmla="*/ 2597727 h 3290454"/>
              <a:gd name="connsiteX229" fmla="*/ 632114 w 4528704"/>
              <a:gd name="connsiteY229" fmla="*/ 2727614 h 3290454"/>
              <a:gd name="connsiteX230" fmla="*/ 649432 w 4528704"/>
              <a:gd name="connsiteY230" fmla="*/ 2667000 h 3290454"/>
              <a:gd name="connsiteX231" fmla="*/ 727364 w 4528704"/>
              <a:gd name="connsiteY231" fmla="*/ 2545773 h 3290454"/>
              <a:gd name="connsiteX232" fmla="*/ 701386 w 4528704"/>
              <a:gd name="connsiteY232" fmla="*/ 2537114 h 3290454"/>
              <a:gd name="connsiteX233" fmla="*/ 484909 w 4528704"/>
              <a:gd name="connsiteY233" fmla="*/ 2736273 h 3290454"/>
              <a:gd name="connsiteX234" fmla="*/ 632114 w 4528704"/>
              <a:gd name="connsiteY234" fmla="*/ 2571750 h 3290454"/>
              <a:gd name="connsiteX235" fmla="*/ 597477 w 4528704"/>
              <a:gd name="connsiteY235" fmla="*/ 2563091 h 3290454"/>
              <a:gd name="connsiteX236" fmla="*/ 562841 w 4528704"/>
              <a:gd name="connsiteY236" fmla="*/ 2571750 h 3290454"/>
              <a:gd name="connsiteX237" fmla="*/ 432955 w 4528704"/>
              <a:gd name="connsiteY237" fmla="*/ 2727614 h 3290454"/>
              <a:gd name="connsiteX238" fmla="*/ 389659 w 4528704"/>
              <a:gd name="connsiteY238" fmla="*/ 2727614 h 3290454"/>
              <a:gd name="connsiteX239" fmla="*/ 554182 w 4528704"/>
              <a:gd name="connsiteY239" fmla="*/ 2563091 h 3290454"/>
              <a:gd name="connsiteX240" fmla="*/ 588818 w 4528704"/>
              <a:gd name="connsiteY240" fmla="*/ 2545773 h 3290454"/>
              <a:gd name="connsiteX241" fmla="*/ 632114 w 4528704"/>
              <a:gd name="connsiteY241" fmla="*/ 2571750 h 3290454"/>
              <a:gd name="connsiteX242" fmla="*/ 658091 w 4528704"/>
              <a:gd name="connsiteY242" fmla="*/ 2545773 h 3290454"/>
              <a:gd name="connsiteX243" fmla="*/ 640773 w 4528704"/>
              <a:gd name="connsiteY243" fmla="*/ 2519796 h 3290454"/>
              <a:gd name="connsiteX244" fmla="*/ 623455 w 4528704"/>
              <a:gd name="connsiteY244" fmla="*/ 2537114 h 3290454"/>
              <a:gd name="connsiteX245" fmla="*/ 692727 w 4528704"/>
              <a:gd name="connsiteY245" fmla="*/ 2433205 h 3290454"/>
              <a:gd name="connsiteX246" fmla="*/ 718705 w 4528704"/>
              <a:gd name="connsiteY246" fmla="*/ 2441864 h 3290454"/>
              <a:gd name="connsiteX247" fmla="*/ 727364 w 4528704"/>
              <a:gd name="connsiteY247" fmla="*/ 2381250 h 3290454"/>
              <a:gd name="connsiteX248" fmla="*/ 736023 w 4528704"/>
              <a:gd name="connsiteY248" fmla="*/ 2381250 h 3290454"/>
              <a:gd name="connsiteX249" fmla="*/ 762000 w 4528704"/>
              <a:gd name="connsiteY249" fmla="*/ 2424546 h 3290454"/>
              <a:gd name="connsiteX250" fmla="*/ 779318 w 4528704"/>
              <a:gd name="connsiteY250" fmla="*/ 2407227 h 3290454"/>
              <a:gd name="connsiteX251" fmla="*/ 762000 w 4528704"/>
              <a:gd name="connsiteY251" fmla="*/ 2389909 h 3290454"/>
              <a:gd name="connsiteX252" fmla="*/ 805296 w 4528704"/>
              <a:gd name="connsiteY252" fmla="*/ 2381250 h 3290454"/>
              <a:gd name="connsiteX253" fmla="*/ 805296 w 4528704"/>
              <a:gd name="connsiteY253" fmla="*/ 2355273 h 3290454"/>
              <a:gd name="connsiteX254" fmla="*/ 831273 w 4528704"/>
              <a:gd name="connsiteY254" fmla="*/ 2415886 h 3290454"/>
              <a:gd name="connsiteX255" fmla="*/ 3325091 w 4528704"/>
              <a:gd name="connsiteY255" fmla="*/ 2346614 h 3290454"/>
              <a:gd name="connsiteX256" fmla="*/ 3420341 w 4528704"/>
              <a:gd name="connsiteY256" fmla="*/ 2381250 h 3290454"/>
              <a:gd name="connsiteX257" fmla="*/ 3385705 w 4528704"/>
              <a:gd name="connsiteY257" fmla="*/ 2372591 h 3290454"/>
              <a:gd name="connsiteX258" fmla="*/ 3403023 w 4528704"/>
              <a:gd name="connsiteY258" fmla="*/ 2337955 h 3290454"/>
              <a:gd name="connsiteX259" fmla="*/ 3429000 w 4528704"/>
              <a:gd name="connsiteY259" fmla="*/ 2363932 h 3290454"/>
              <a:gd name="connsiteX260" fmla="*/ 3446319 w 4528704"/>
              <a:gd name="connsiteY260" fmla="*/ 2346614 h 3290454"/>
              <a:gd name="connsiteX261" fmla="*/ 3498273 w 4528704"/>
              <a:gd name="connsiteY261" fmla="*/ 2363932 h 3290454"/>
              <a:gd name="connsiteX262" fmla="*/ 3498273 w 4528704"/>
              <a:gd name="connsiteY262" fmla="*/ 2398568 h 3290454"/>
              <a:gd name="connsiteX263" fmla="*/ 3532909 w 4528704"/>
              <a:gd name="connsiteY263" fmla="*/ 2398568 h 3290454"/>
              <a:gd name="connsiteX264" fmla="*/ 3515591 w 4528704"/>
              <a:gd name="connsiteY264" fmla="*/ 2389909 h 3290454"/>
              <a:gd name="connsiteX265" fmla="*/ 3550228 w 4528704"/>
              <a:gd name="connsiteY265" fmla="*/ 2363932 h 3290454"/>
              <a:gd name="connsiteX266" fmla="*/ 3610841 w 4528704"/>
              <a:gd name="connsiteY266" fmla="*/ 2424546 h 3290454"/>
              <a:gd name="connsiteX267" fmla="*/ 3576205 w 4528704"/>
              <a:gd name="connsiteY267" fmla="*/ 2424546 h 3290454"/>
              <a:gd name="connsiteX268" fmla="*/ 3558887 w 4528704"/>
              <a:gd name="connsiteY268" fmla="*/ 2389909 h 3290454"/>
              <a:gd name="connsiteX269" fmla="*/ 3515591 w 4528704"/>
              <a:gd name="connsiteY269" fmla="*/ 2424546 h 3290454"/>
              <a:gd name="connsiteX270" fmla="*/ 3463637 w 4528704"/>
              <a:gd name="connsiteY270" fmla="*/ 2389909 h 3290454"/>
              <a:gd name="connsiteX271" fmla="*/ 3437659 w 4528704"/>
              <a:gd name="connsiteY271" fmla="*/ 2424546 h 3290454"/>
              <a:gd name="connsiteX272" fmla="*/ 3420341 w 4528704"/>
              <a:gd name="connsiteY272" fmla="*/ 2407227 h 3290454"/>
              <a:gd name="connsiteX273" fmla="*/ 3420341 w 4528704"/>
              <a:gd name="connsiteY273" fmla="*/ 2398568 h 3290454"/>
              <a:gd name="connsiteX274" fmla="*/ 3420341 w 4528704"/>
              <a:gd name="connsiteY274" fmla="*/ 2389909 h 3290454"/>
              <a:gd name="connsiteX275" fmla="*/ 3368387 w 4528704"/>
              <a:gd name="connsiteY275" fmla="*/ 2415886 h 3290454"/>
              <a:gd name="connsiteX276" fmla="*/ 3325091 w 4528704"/>
              <a:gd name="connsiteY276" fmla="*/ 2398568 h 3290454"/>
              <a:gd name="connsiteX277" fmla="*/ 3299114 w 4528704"/>
              <a:gd name="connsiteY277" fmla="*/ 2415886 h 3290454"/>
              <a:gd name="connsiteX278" fmla="*/ 3281796 w 4528704"/>
              <a:gd name="connsiteY278" fmla="*/ 2389909 h 3290454"/>
              <a:gd name="connsiteX279" fmla="*/ 3264478 w 4528704"/>
              <a:gd name="connsiteY279" fmla="*/ 2415886 h 3290454"/>
              <a:gd name="connsiteX280" fmla="*/ 3238500 w 4528704"/>
              <a:gd name="connsiteY280" fmla="*/ 2398568 h 3290454"/>
              <a:gd name="connsiteX281" fmla="*/ 3203864 w 4528704"/>
              <a:gd name="connsiteY281" fmla="*/ 2424546 h 3290454"/>
              <a:gd name="connsiteX282" fmla="*/ 3177887 w 4528704"/>
              <a:gd name="connsiteY282" fmla="*/ 2415886 h 3290454"/>
              <a:gd name="connsiteX283" fmla="*/ 3203864 w 4528704"/>
              <a:gd name="connsiteY283" fmla="*/ 2389909 h 3290454"/>
              <a:gd name="connsiteX284" fmla="*/ 3169228 w 4528704"/>
              <a:gd name="connsiteY284" fmla="*/ 2363932 h 3290454"/>
              <a:gd name="connsiteX285" fmla="*/ 3186546 w 4528704"/>
              <a:gd name="connsiteY285" fmla="*/ 2346614 h 3290454"/>
              <a:gd name="connsiteX286" fmla="*/ 3238500 w 4528704"/>
              <a:gd name="connsiteY286" fmla="*/ 2372591 h 3290454"/>
              <a:gd name="connsiteX287" fmla="*/ 3281796 w 4528704"/>
              <a:gd name="connsiteY287" fmla="*/ 2337955 h 3290454"/>
              <a:gd name="connsiteX288" fmla="*/ 3325091 w 4528704"/>
              <a:gd name="connsiteY288" fmla="*/ 2346614 h 3290454"/>
              <a:gd name="connsiteX289" fmla="*/ 2260023 w 4528704"/>
              <a:gd name="connsiteY289" fmla="*/ 2311977 h 3290454"/>
              <a:gd name="connsiteX290" fmla="*/ 2346614 w 4528704"/>
              <a:gd name="connsiteY290" fmla="*/ 2398568 h 3290454"/>
              <a:gd name="connsiteX291" fmla="*/ 2260023 w 4528704"/>
              <a:gd name="connsiteY291" fmla="*/ 2311977 h 3290454"/>
              <a:gd name="connsiteX292" fmla="*/ 1056409 w 4528704"/>
              <a:gd name="connsiteY292" fmla="*/ 2303318 h 3290454"/>
              <a:gd name="connsiteX293" fmla="*/ 952500 w 4528704"/>
              <a:gd name="connsiteY293" fmla="*/ 2303318 h 3290454"/>
              <a:gd name="connsiteX294" fmla="*/ 1056409 w 4528704"/>
              <a:gd name="connsiteY294" fmla="*/ 2303318 h 3290454"/>
              <a:gd name="connsiteX295" fmla="*/ 3212523 w 4528704"/>
              <a:gd name="connsiteY295" fmla="*/ 2294659 h 3290454"/>
              <a:gd name="connsiteX296" fmla="*/ 3203864 w 4528704"/>
              <a:gd name="connsiteY296" fmla="*/ 2294659 h 3290454"/>
              <a:gd name="connsiteX297" fmla="*/ 3212523 w 4528704"/>
              <a:gd name="connsiteY297" fmla="*/ 2294659 h 3290454"/>
              <a:gd name="connsiteX298" fmla="*/ 3186546 w 4528704"/>
              <a:gd name="connsiteY298" fmla="*/ 2294659 h 3290454"/>
              <a:gd name="connsiteX299" fmla="*/ 3169228 w 4528704"/>
              <a:gd name="connsiteY299" fmla="*/ 2311977 h 3290454"/>
              <a:gd name="connsiteX300" fmla="*/ 3125932 w 4528704"/>
              <a:gd name="connsiteY300" fmla="*/ 2294659 h 3290454"/>
              <a:gd name="connsiteX301" fmla="*/ 3186546 w 4528704"/>
              <a:gd name="connsiteY301" fmla="*/ 2294659 h 3290454"/>
              <a:gd name="connsiteX302" fmla="*/ 2459182 w 4528704"/>
              <a:gd name="connsiteY302" fmla="*/ 2372591 h 3290454"/>
              <a:gd name="connsiteX303" fmla="*/ 2381250 w 4528704"/>
              <a:gd name="connsiteY303" fmla="*/ 2268682 h 3290454"/>
              <a:gd name="connsiteX304" fmla="*/ 2459182 w 4528704"/>
              <a:gd name="connsiteY304" fmla="*/ 2372591 h 3290454"/>
              <a:gd name="connsiteX305" fmla="*/ 3177887 w 4528704"/>
              <a:gd name="connsiteY305" fmla="*/ 2260023 h 3290454"/>
              <a:gd name="connsiteX306" fmla="*/ 3108614 w 4528704"/>
              <a:gd name="connsiteY306" fmla="*/ 2268682 h 3290454"/>
              <a:gd name="connsiteX307" fmla="*/ 3056659 w 4528704"/>
              <a:gd name="connsiteY307" fmla="*/ 2251364 h 3290454"/>
              <a:gd name="connsiteX308" fmla="*/ 3177887 w 4528704"/>
              <a:gd name="connsiteY308" fmla="*/ 2260023 h 3290454"/>
              <a:gd name="connsiteX309" fmla="*/ 865909 w 4528704"/>
              <a:gd name="connsiteY309" fmla="*/ 2303318 h 3290454"/>
              <a:gd name="connsiteX310" fmla="*/ 865909 w 4528704"/>
              <a:gd name="connsiteY310" fmla="*/ 2234046 h 3290454"/>
              <a:gd name="connsiteX311" fmla="*/ 865909 w 4528704"/>
              <a:gd name="connsiteY311" fmla="*/ 2303318 h 3290454"/>
              <a:gd name="connsiteX312" fmla="*/ 3151909 w 4528704"/>
              <a:gd name="connsiteY312" fmla="*/ 2234046 h 3290454"/>
              <a:gd name="connsiteX313" fmla="*/ 3004705 w 4528704"/>
              <a:gd name="connsiteY313" fmla="*/ 2216727 h 3290454"/>
              <a:gd name="connsiteX314" fmla="*/ 3151909 w 4528704"/>
              <a:gd name="connsiteY314" fmla="*/ 2234046 h 3290454"/>
              <a:gd name="connsiteX315" fmla="*/ 2355273 w 4528704"/>
              <a:gd name="connsiteY315" fmla="*/ 2234046 h 3290454"/>
              <a:gd name="connsiteX316" fmla="*/ 2329296 w 4528704"/>
              <a:gd name="connsiteY316" fmla="*/ 2216727 h 3290454"/>
              <a:gd name="connsiteX317" fmla="*/ 2355273 w 4528704"/>
              <a:gd name="connsiteY317" fmla="*/ 2234046 h 3290454"/>
              <a:gd name="connsiteX318" fmla="*/ 2398568 w 4528704"/>
              <a:gd name="connsiteY318" fmla="*/ 2225386 h 3290454"/>
              <a:gd name="connsiteX319" fmla="*/ 2363932 w 4528704"/>
              <a:gd name="connsiteY319" fmla="*/ 2251364 h 3290454"/>
              <a:gd name="connsiteX320" fmla="*/ 2389909 w 4528704"/>
              <a:gd name="connsiteY320" fmla="*/ 2208068 h 3290454"/>
              <a:gd name="connsiteX321" fmla="*/ 2398568 w 4528704"/>
              <a:gd name="connsiteY321" fmla="*/ 2225386 h 3290454"/>
              <a:gd name="connsiteX322" fmla="*/ 2874819 w 4528704"/>
              <a:gd name="connsiteY322" fmla="*/ 2216727 h 3290454"/>
              <a:gd name="connsiteX323" fmla="*/ 2840182 w 4528704"/>
              <a:gd name="connsiteY323" fmla="*/ 2225386 h 3290454"/>
              <a:gd name="connsiteX324" fmla="*/ 2840182 w 4528704"/>
              <a:gd name="connsiteY324" fmla="*/ 2234046 h 3290454"/>
              <a:gd name="connsiteX325" fmla="*/ 2840182 w 4528704"/>
              <a:gd name="connsiteY325" fmla="*/ 2199409 h 3290454"/>
              <a:gd name="connsiteX326" fmla="*/ 2874819 w 4528704"/>
              <a:gd name="connsiteY326" fmla="*/ 2216727 h 3290454"/>
              <a:gd name="connsiteX327" fmla="*/ 2848841 w 4528704"/>
              <a:gd name="connsiteY327" fmla="*/ 2190750 h 3290454"/>
              <a:gd name="connsiteX328" fmla="*/ 2857500 w 4528704"/>
              <a:gd name="connsiteY328" fmla="*/ 2173432 h 3290454"/>
              <a:gd name="connsiteX329" fmla="*/ 2848841 w 4528704"/>
              <a:gd name="connsiteY329" fmla="*/ 2190750 h 3290454"/>
              <a:gd name="connsiteX330" fmla="*/ 2260023 w 4528704"/>
              <a:gd name="connsiteY330" fmla="*/ 2234046 h 3290454"/>
              <a:gd name="connsiteX331" fmla="*/ 2216728 w 4528704"/>
              <a:gd name="connsiteY331" fmla="*/ 2147455 h 3290454"/>
              <a:gd name="connsiteX332" fmla="*/ 2251364 w 4528704"/>
              <a:gd name="connsiteY332" fmla="*/ 2199409 h 3290454"/>
              <a:gd name="connsiteX333" fmla="*/ 2381250 w 4528704"/>
              <a:gd name="connsiteY333" fmla="*/ 2329296 h 3290454"/>
              <a:gd name="connsiteX334" fmla="*/ 2502478 w 4528704"/>
              <a:gd name="connsiteY334" fmla="*/ 2441864 h 3290454"/>
              <a:gd name="connsiteX335" fmla="*/ 2580409 w 4528704"/>
              <a:gd name="connsiteY335" fmla="*/ 2493818 h 3290454"/>
              <a:gd name="connsiteX336" fmla="*/ 2623705 w 4528704"/>
              <a:gd name="connsiteY336" fmla="*/ 2589068 h 3290454"/>
              <a:gd name="connsiteX337" fmla="*/ 2260023 w 4528704"/>
              <a:gd name="connsiteY337" fmla="*/ 2234046 h 3290454"/>
              <a:gd name="connsiteX338" fmla="*/ 2043546 w 4528704"/>
              <a:gd name="connsiteY338" fmla="*/ 2138796 h 3290454"/>
              <a:gd name="connsiteX339" fmla="*/ 2000250 w 4528704"/>
              <a:gd name="connsiteY339" fmla="*/ 2138796 h 3290454"/>
              <a:gd name="connsiteX340" fmla="*/ 2043546 w 4528704"/>
              <a:gd name="connsiteY340" fmla="*/ 2138796 h 3290454"/>
              <a:gd name="connsiteX341" fmla="*/ 2857500 w 4528704"/>
              <a:gd name="connsiteY341" fmla="*/ 2121477 h 3290454"/>
              <a:gd name="connsiteX342" fmla="*/ 2848841 w 4528704"/>
              <a:gd name="connsiteY342" fmla="*/ 2121477 h 3290454"/>
              <a:gd name="connsiteX343" fmla="*/ 2857500 w 4528704"/>
              <a:gd name="connsiteY343" fmla="*/ 2121477 h 3290454"/>
              <a:gd name="connsiteX344" fmla="*/ 1913659 w 4528704"/>
              <a:gd name="connsiteY344" fmla="*/ 2130136 h 3290454"/>
              <a:gd name="connsiteX345" fmla="*/ 1887682 w 4528704"/>
              <a:gd name="connsiteY345" fmla="*/ 2086841 h 3290454"/>
              <a:gd name="connsiteX346" fmla="*/ 1982932 w 4528704"/>
              <a:gd name="connsiteY346" fmla="*/ 2156114 h 3290454"/>
              <a:gd name="connsiteX347" fmla="*/ 1939637 w 4528704"/>
              <a:gd name="connsiteY347" fmla="*/ 2199409 h 3290454"/>
              <a:gd name="connsiteX348" fmla="*/ 1835727 w 4528704"/>
              <a:gd name="connsiteY348" fmla="*/ 2156114 h 3290454"/>
              <a:gd name="connsiteX349" fmla="*/ 1775114 w 4528704"/>
              <a:gd name="connsiteY349" fmla="*/ 2173432 h 3290454"/>
              <a:gd name="connsiteX350" fmla="*/ 1723159 w 4528704"/>
              <a:gd name="connsiteY350" fmla="*/ 2138796 h 3290454"/>
              <a:gd name="connsiteX351" fmla="*/ 1731818 w 4528704"/>
              <a:gd name="connsiteY351" fmla="*/ 2130136 h 3290454"/>
              <a:gd name="connsiteX352" fmla="*/ 1766455 w 4528704"/>
              <a:gd name="connsiteY352" fmla="*/ 2121477 h 3290454"/>
              <a:gd name="connsiteX353" fmla="*/ 1835727 w 4528704"/>
              <a:gd name="connsiteY353" fmla="*/ 2138796 h 3290454"/>
              <a:gd name="connsiteX354" fmla="*/ 1809750 w 4528704"/>
              <a:gd name="connsiteY354" fmla="*/ 2069523 h 3290454"/>
              <a:gd name="connsiteX355" fmla="*/ 1913659 w 4528704"/>
              <a:gd name="connsiteY355" fmla="*/ 2130136 h 3290454"/>
              <a:gd name="connsiteX356" fmla="*/ 1541318 w 4528704"/>
              <a:gd name="connsiteY356" fmla="*/ 2147455 h 3290454"/>
              <a:gd name="connsiteX357" fmla="*/ 1428750 w 4528704"/>
              <a:gd name="connsiteY357" fmla="*/ 2147455 h 3290454"/>
              <a:gd name="connsiteX358" fmla="*/ 1584614 w 4528704"/>
              <a:gd name="connsiteY358" fmla="*/ 2069523 h 3290454"/>
              <a:gd name="connsiteX359" fmla="*/ 1541318 w 4528704"/>
              <a:gd name="connsiteY359" fmla="*/ 2147455 h 3290454"/>
              <a:gd name="connsiteX360" fmla="*/ 1723159 w 4528704"/>
              <a:gd name="connsiteY360" fmla="*/ 2095500 h 3290454"/>
              <a:gd name="connsiteX361" fmla="*/ 1740477 w 4528704"/>
              <a:gd name="connsiteY361" fmla="*/ 2060864 h 3290454"/>
              <a:gd name="connsiteX362" fmla="*/ 1723159 w 4528704"/>
              <a:gd name="connsiteY362" fmla="*/ 2095500 h 3290454"/>
              <a:gd name="connsiteX363" fmla="*/ 1368137 w 4528704"/>
              <a:gd name="connsiteY363" fmla="*/ 2156114 h 3290454"/>
              <a:gd name="connsiteX364" fmla="*/ 1220932 w 4528704"/>
              <a:gd name="connsiteY364" fmla="*/ 2286000 h 3290454"/>
              <a:gd name="connsiteX365" fmla="*/ 1584614 w 4528704"/>
              <a:gd name="connsiteY365" fmla="*/ 2034886 h 3290454"/>
              <a:gd name="connsiteX366" fmla="*/ 1368137 w 4528704"/>
              <a:gd name="connsiteY366" fmla="*/ 2156114 h 3290454"/>
              <a:gd name="connsiteX367" fmla="*/ 3091296 w 4528704"/>
              <a:gd name="connsiteY367" fmla="*/ 2017568 h 3290454"/>
              <a:gd name="connsiteX368" fmla="*/ 3082637 w 4528704"/>
              <a:gd name="connsiteY368" fmla="*/ 2086841 h 3290454"/>
              <a:gd name="connsiteX369" fmla="*/ 3117273 w 4528704"/>
              <a:gd name="connsiteY369" fmla="*/ 2190750 h 3290454"/>
              <a:gd name="connsiteX370" fmla="*/ 2978728 w 4528704"/>
              <a:gd name="connsiteY370" fmla="*/ 2182091 h 3290454"/>
              <a:gd name="connsiteX371" fmla="*/ 3099955 w 4528704"/>
              <a:gd name="connsiteY371" fmla="*/ 2156114 h 3290454"/>
              <a:gd name="connsiteX372" fmla="*/ 2961409 w 4528704"/>
              <a:gd name="connsiteY372" fmla="*/ 2156114 h 3290454"/>
              <a:gd name="connsiteX373" fmla="*/ 3082637 w 4528704"/>
              <a:gd name="connsiteY373" fmla="*/ 2112818 h 3290454"/>
              <a:gd name="connsiteX374" fmla="*/ 2970069 w 4528704"/>
              <a:gd name="connsiteY374" fmla="*/ 2112818 h 3290454"/>
              <a:gd name="connsiteX375" fmla="*/ 3082637 w 4528704"/>
              <a:gd name="connsiteY375" fmla="*/ 2078182 h 3290454"/>
              <a:gd name="connsiteX376" fmla="*/ 2987387 w 4528704"/>
              <a:gd name="connsiteY376" fmla="*/ 2078182 h 3290454"/>
              <a:gd name="connsiteX377" fmla="*/ 3082637 w 4528704"/>
              <a:gd name="connsiteY377" fmla="*/ 2052205 h 3290454"/>
              <a:gd name="connsiteX378" fmla="*/ 3013364 w 4528704"/>
              <a:gd name="connsiteY378" fmla="*/ 2052205 h 3290454"/>
              <a:gd name="connsiteX379" fmla="*/ 3082637 w 4528704"/>
              <a:gd name="connsiteY379" fmla="*/ 2017568 h 3290454"/>
              <a:gd name="connsiteX380" fmla="*/ 3048000 w 4528704"/>
              <a:gd name="connsiteY380" fmla="*/ 2017568 h 3290454"/>
              <a:gd name="connsiteX381" fmla="*/ 3091296 w 4528704"/>
              <a:gd name="connsiteY381" fmla="*/ 2017568 h 3290454"/>
              <a:gd name="connsiteX382" fmla="*/ 1948296 w 4528704"/>
              <a:gd name="connsiteY382" fmla="*/ 2034886 h 3290454"/>
              <a:gd name="connsiteX383" fmla="*/ 1905000 w 4528704"/>
              <a:gd name="connsiteY383" fmla="*/ 2017568 h 3290454"/>
              <a:gd name="connsiteX384" fmla="*/ 1887682 w 4528704"/>
              <a:gd name="connsiteY384" fmla="*/ 2034886 h 3290454"/>
              <a:gd name="connsiteX385" fmla="*/ 1870364 w 4528704"/>
              <a:gd name="connsiteY385" fmla="*/ 2026227 h 3290454"/>
              <a:gd name="connsiteX386" fmla="*/ 1905000 w 4528704"/>
              <a:gd name="connsiteY386" fmla="*/ 2017568 h 3290454"/>
              <a:gd name="connsiteX387" fmla="*/ 1948296 w 4528704"/>
              <a:gd name="connsiteY387" fmla="*/ 2034886 h 3290454"/>
              <a:gd name="connsiteX388" fmla="*/ 3480955 w 4528704"/>
              <a:gd name="connsiteY388" fmla="*/ 2052205 h 3290454"/>
              <a:gd name="connsiteX389" fmla="*/ 3411682 w 4528704"/>
              <a:gd name="connsiteY389" fmla="*/ 2008909 h 3290454"/>
              <a:gd name="connsiteX390" fmla="*/ 3429000 w 4528704"/>
              <a:gd name="connsiteY390" fmla="*/ 1991591 h 3290454"/>
              <a:gd name="connsiteX391" fmla="*/ 3480955 w 4528704"/>
              <a:gd name="connsiteY391" fmla="*/ 2052205 h 3290454"/>
              <a:gd name="connsiteX392" fmla="*/ 3099955 w 4528704"/>
              <a:gd name="connsiteY392" fmla="*/ 1991591 h 3290454"/>
              <a:gd name="connsiteX393" fmla="*/ 3073978 w 4528704"/>
              <a:gd name="connsiteY393" fmla="*/ 1991591 h 3290454"/>
              <a:gd name="connsiteX394" fmla="*/ 3099955 w 4528704"/>
              <a:gd name="connsiteY394" fmla="*/ 1991591 h 3290454"/>
              <a:gd name="connsiteX395" fmla="*/ 1861705 w 4528704"/>
              <a:gd name="connsiteY395" fmla="*/ 2017568 h 3290454"/>
              <a:gd name="connsiteX396" fmla="*/ 1835727 w 4528704"/>
              <a:gd name="connsiteY396" fmla="*/ 1991591 h 3290454"/>
              <a:gd name="connsiteX397" fmla="*/ 1861705 w 4528704"/>
              <a:gd name="connsiteY397" fmla="*/ 2017568 h 3290454"/>
              <a:gd name="connsiteX398" fmla="*/ 1827068 w 4528704"/>
              <a:gd name="connsiteY398" fmla="*/ 2000250 h 3290454"/>
              <a:gd name="connsiteX399" fmla="*/ 1801091 w 4528704"/>
              <a:gd name="connsiteY399" fmla="*/ 1982932 h 3290454"/>
              <a:gd name="connsiteX400" fmla="*/ 1827068 w 4528704"/>
              <a:gd name="connsiteY400" fmla="*/ 2000250 h 3290454"/>
              <a:gd name="connsiteX401" fmla="*/ 1982932 w 4528704"/>
              <a:gd name="connsiteY401" fmla="*/ 2000250 h 3290454"/>
              <a:gd name="connsiteX402" fmla="*/ 1956955 w 4528704"/>
              <a:gd name="connsiteY402" fmla="*/ 1974273 h 3290454"/>
              <a:gd name="connsiteX403" fmla="*/ 1982932 w 4528704"/>
              <a:gd name="connsiteY403" fmla="*/ 1965614 h 3290454"/>
              <a:gd name="connsiteX404" fmla="*/ 1982932 w 4528704"/>
              <a:gd name="connsiteY404" fmla="*/ 2000250 h 3290454"/>
              <a:gd name="connsiteX405" fmla="*/ 3827319 w 4528704"/>
              <a:gd name="connsiteY405" fmla="*/ 1956955 h 3290454"/>
              <a:gd name="connsiteX406" fmla="*/ 3905250 w 4528704"/>
              <a:gd name="connsiteY406" fmla="*/ 2000250 h 3290454"/>
              <a:gd name="connsiteX407" fmla="*/ 3827319 w 4528704"/>
              <a:gd name="connsiteY407" fmla="*/ 1956955 h 3290454"/>
              <a:gd name="connsiteX408" fmla="*/ 3801341 w 4528704"/>
              <a:gd name="connsiteY408" fmla="*/ 1939636 h 3290454"/>
              <a:gd name="connsiteX409" fmla="*/ 3792682 w 4528704"/>
              <a:gd name="connsiteY409" fmla="*/ 1939636 h 3290454"/>
              <a:gd name="connsiteX410" fmla="*/ 3801341 w 4528704"/>
              <a:gd name="connsiteY410" fmla="*/ 1939636 h 3290454"/>
              <a:gd name="connsiteX411" fmla="*/ 3775364 w 4528704"/>
              <a:gd name="connsiteY411" fmla="*/ 1956955 h 3290454"/>
              <a:gd name="connsiteX412" fmla="*/ 3714750 w 4528704"/>
              <a:gd name="connsiteY412" fmla="*/ 1991591 h 3290454"/>
              <a:gd name="connsiteX413" fmla="*/ 3619500 w 4528704"/>
              <a:gd name="connsiteY413" fmla="*/ 1948296 h 3290454"/>
              <a:gd name="connsiteX414" fmla="*/ 3671455 w 4528704"/>
              <a:gd name="connsiteY414" fmla="*/ 1965614 h 3290454"/>
              <a:gd name="connsiteX415" fmla="*/ 3697432 w 4528704"/>
              <a:gd name="connsiteY415" fmla="*/ 1939636 h 3290454"/>
              <a:gd name="connsiteX416" fmla="*/ 3714750 w 4528704"/>
              <a:gd name="connsiteY416" fmla="*/ 1974273 h 3290454"/>
              <a:gd name="connsiteX417" fmla="*/ 3732069 w 4528704"/>
              <a:gd name="connsiteY417" fmla="*/ 1930977 h 3290454"/>
              <a:gd name="connsiteX418" fmla="*/ 3775364 w 4528704"/>
              <a:gd name="connsiteY418" fmla="*/ 1956955 h 3290454"/>
              <a:gd name="connsiteX419" fmla="*/ 1342159 w 4528704"/>
              <a:gd name="connsiteY419" fmla="*/ 1974273 h 3290454"/>
              <a:gd name="connsiteX420" fmla="*/ 1324841 w 4528704"/>
              <a:gd name="connsiteY420" fmla="*/ 2000250 h 3290454"/>
              <a:gd name="connsiteX421" fmla="*/ 1290205 w 4528704"/>
              <a:gd name="connsiteY421" fmla="*/ 2034886 h 3290454"/>
              <a:gd name="connsiteX422" fmla="*/ 1117023 w 4528704"/>
              <a:gd name="connsiteY422" fmla="*/ 2190750 h 3290454"/>
              <a:gd name="connsiteX423" fmla="*/ 1039091 w 4528704"/>
              <a:gd name="connsiteY423" fmla="*/ 2216727 h 3290454"/>
              <a:gd name="connsiteX424" fmla="*/ 1125682 w 4528704"/>
              <a:gd name="connsiteY424" fmla="*/ 2234046 h 3290454"/>
              <a:gd name="connsiteX425" fmla="*/ 1125682 w 4528704"/>
              <a:gd name="connsiteY425" fmla="*/ 2260023 h 3290454"/>
              <a:gd name="connsiteX426" fmla="*/ 995796 w 4528704"/>
              <a:gd name="connsiteY426" fmla="*/ 2268682 h 3290454"/>
              <a:gd name="connsiteX427" fmla="*/ 1125682 w 4528704"/>
              <a:gd name="connsiteY427" fmla="*/ 2277341 h 3290454"/>
              <a:gd name="connsiteX428" fmla="*/ 1099705 w 4528704"/>
              <a:gd name="connsiteY428" fmla="*/ 2329296 h 3290454"/>
              <a:gd name="connsiteX429" fmla="*/ 969818 w 4528704"/>
              <a:gd name="connsiteY429" fmla="*/ 2337955 h 3290454"/>
              <a:gd name="connsiteX430" fmla="*/ 961159 w 4528704"/>
              <a:gd name="connsiteY430" fmla="*/ 2355273 h 3290454"/>
              <a:gd name="connsiteX431" fmla="*/ 1091046 w 4528704"/>
              <a:gd name="connsiteY431" fmla="*/ 2381250 h 3290454"/>
              <a:gd name="connsiteX432" fmla="*/ 969818 w 4528704"/>
              <a:gd name="connsiteY432" fmla="*/ 2381250 h 3290454"/>
              <a:gd name="connsiteX433" fmla="*/ 883227 w 4528704"/>
              <a:gd name="connsiteY433" fmla="*/ 2268682 h 3290454"/>
              <a:gd name="connsiteX434" fmla="*/ 1333500 w 4528704"/>
              <a:gd name="connsiteY434" fmla="*/ 1930977 h 3290454"/>
              <a:gd name="connsiteX435" fmla="*/ 1342159 w 4528704"/>
              <a:gd name="connsiteY435" fmla="*/ 1974273 h 3290454"/>
              <a:gd name="connsiteX436" fmla="*/ 1593273 w 4528704"/>
              <a:gd name="connsiteY436" fmla="*/ 1974273 h 3290454"/>
              <a:gd name="connsiteX437" fmla="*/ 1584614 w 4528704"/>
              <a:gd name="connsiteY437" fmla="*/ 2000250 h 3290454"/>
              <a:gd name="connsiteX438" fmla="*/ 1203614 w 4528704"/>
              <a:gd name="connsiteY438" fmla="*/ 2268682 h 3290454"/>
              <a:gd name="connsiteX439" fmla="*/ 1177637 w 4528704"/>
              <a:gd name="connsiteY439" fmla="*/ 2199409 h 3290454"/>
              <a:gd name="connsiteX440" fmla="*/ 1220932 w 4528704"/>
              <a:gd name="connsiteY440" fmla="*/ 2130136 h 3290454"/>
              <a:gd name="connsiteX441" fmla="*/ 1281546 w 4528704"/>
              <a:gd name="connsiteY441" fmla="*/ 2078182 h 3290454"/>
              <a:gd name="connsiteX442" fmla="*/ 1342159 w 4528704"/>
              <a:gd name="connsiteY442" fmla="*/ 2043546 h 3290454"/>
              <a:gd name="connsiteX443" fmla="*/ 1394114 w 4528704"/>
              <a:gd name="connsiteY443" fmla="*/ 2026227 h 3290454"/>
              <a:gd name="connsiteX444" fmla="*/ 1411432 w 4528704"/>
              <a:gd name="connsiteY444" fmla="*/ 2000250 h 3290454"/>
              <a:gd name="connsiteX445" fmla="*/ 1472046 w 4528704"/>
              <a:gd name="connsiteY445" fmla="*/ 1965614 h 3290454"/>
              <a:gd name="connsiteX446" fmla="*/ 1489364 w 4528704"/>
              <a:gd name="connsiteY446" fmla="*/ 1982932 h 3290454"/>
              <a:gd name="connsiteX447" fmla="*/ 1584614 w 4528704"/>
              <a:gd name="connsiteY447" fmla="*/ 1922318 h 3290454"/>
              <a:gd name="connsiteX448" fmla="*/ 1593273 w 4528704"/>
              <a:gd name="connsiteY448" fmla="*/ 1974273 h 3290454"/>
              <a:gd name="connsiteX449" fmla="*/ 1316182 w 4528704"/>
              <a:gd name="connsiteY449" fmla="*/ 1922318 h 3290454"/>
              <a:gd name="connsiteX450" fmla="*/ 1316182 w 4528704"/>
              <a:gd name="connsiteY450" fmla="*/ 1913659 h 3290454"/>
              <a:gd name="connsiteX451" fmla="*/ 1316182 w 4528704"/>
              <a:gd name="connsiteY451" fmla="*/ 1922318 h 3290454"/>
              <a:gd name="connsiteX452" fmla="*/ 3593523 w 4528704"/>
              <a:gd name="connsiteY452" fmla="*/ 1896341 h 3290454"/>
              <a:gd name="connsiteX453" fmla="*/ 3584864 w 4528704"/>
              <a:gd name="connsiteY453" fmla="*/ 1913659 h 3290454"/>
              <a:gd name="connsiteX454" fmla="*/ 3558887 w 4528704"/>
              <a:gd name="connsiteY454" fmla="*/ 1887682 h 3290454"/>
              <a:gd name="connsiteX455" fmla="*/ 3593523 w 4528704"/>
              <a:gd name="connsiteY455" fmla="*/ 1896341 h 3290454"/>
              <a:gd name="connsiteX456" fmla="*/ 3342409 w 4528704"/>
              <a:gd name="connsiteY456" fmla="*/ 1905000 h 3290454"/>
              <a:gd name="connsiteX457" fmla="*/ 3368387 w 4528704"/>
              <a:gd name="connsiteY457" fmla="*/ 1930977 h 3290454"/>
              <a:gd name="connsiteX458" fmla="*/ 3325091 w 4528704"/>
              <a:gd name="connsiteY458" fmla="*/ 1930977 h 3290454"/>
              <a:gd name="connsiteX459" fmla="*/ 3307773 w 4528704"/>
              <a:gd name="connsiteY459" fmla="*/ 1913659 h 3290454"/>
              <a:gd name="connsiteX460" fmla="*/ 3368387 w 4528704"/>
              <a:gd name="connsiteY460" fmla="*/ 1887682 h 3290454"/>
              <a:gd name="connsiteX461" fmla="*/ 3342409 w 4528704"/>
              <a:gd name="connsiteY461" fmla="*/ 1905000 h 3290454"/>
              <a:gd name="connsiteX462" fmla="*/ 3515591 w 4528704"/>
              <a:gd name="connsiteY462" fmla="*/ 1887682 h 3290454"/>
              <a:gd name="connsiteX463" fmla="*/ 3472296 w 4528704"/>
              <a:gd name="connsiteY463" fmla="*/ 1922318 h 3290454"/>
              <a:gd name="connsiteX464" fmla="*/ 3411682 w 4528704"/>
              <a:gd name="connsiteY464" fmla="*/ 1879023 h 3290454"/>
              <a:gd name="connsiteX465" fmla="*/ 3515591 w 4528704"/>
              <a:gd name="connsiteY465" fmla="*/ 1887682 h 3290454"/>
              <a:gd name="connsiteX466" fmla="*/ 1402773 w 4528704"/>
              <a:gd name="connsiteY466" fmla="*/ 1965614 h 3290454"/>
              <a:gd name="connsiteX467" fmla="*/ 1402773 w 4528704"/>
              <a:gd name="connsiteY467" fmla="*/ 1870364 h 3290454"/>
              <a:gd name="connsiteX468" fmla="*/ 1402773 w 4528704"/>
              <a:gd name="connsiteY468" fmla="*/ 1965614 h 3290454"/>
              <a:gd name="connsiteX469" fmla="*/ 3723409 w 4528704"/>
              <a:gd name="connsiteY469" fmla="*/ 1870364 h 3290454"/>
              <a:gd name="connsiteX470" fmla="*/ 3723409 w 4528704"/>
              <a:gd name="connsiteY470" fmla="*/ 1922318 h 3290454"/>
              <a:gd name="connsiteX471" fmla="*/ 3697432 w 4528704"/>
              <a:gd name="connsiteY471" fmla="*/ 1879023 h 3290454"/>
              <a:gd name="connsiteX472" fmla="*/ 3688773 w 4528704"/>
              <a:gd name="connsiteY472" fmla="*/ 1896341 h 3290454"/>
              <a:gd name="connsiteX473" fmla="*/ 3662796 w 4528704"/>
              <a:gd name="connsiteY473" fmla="*/ 1870364 h 3290454"/>
              <a:gd name="connsiteX474" fmla="*/ 3654137 w 4528704"/>
              <a:gd name="connsiteY474" fmla="*/ 1887682 h 3290454"/>
              <a:gd name="connsiteX475" fmla="*/ 3610841 w 4528704"/>
              <a:gd name="connsiteY475" fmla="*/ 1861705 h 3290454"/>
              <a:gd name="connsiteX476" fmla="*/ 3723409 w 4528704"/>
              <a:gd name="connsiteY476" fmla="*/ 1870364 h 3290454"/>
              <a:gd name="connsiteX477" fmla="*/ 2978728 w 4528704"/>
              <a:gd name="connsiteY477" fmla="*/ 2043546 h 3290454"/>
              <a:gd name="connsiteX478" fmla="*/ 2944091 w 4528704"/>
              <a:gd name="connsiteY478" fmla="*/ 2121477 h 3290454"/>
              <a:gd name="connsiteX479" fmla="*/ 3186546 w 4528704"/>
              <a:gd name="connsiteY479" fmla="*/ 1835727 h 3290454"/>
              <a:gd name="connsiteX480" fmla="*/ 2978728 w 4528704"/>
              <a:gd name="connsiteY480" fmla="*/ 2043546 h 3290454"/>
              <a:gd name="connsiteX481" fmla="*/ 1446068 w 4528704"/>
              <a:gd name="connsiteY481" fmla="*/ 1939636 h 3290454"/>
              <a:gd name="connsiteX482" fmla="*/ 1472046 w 4528704"/>
              <a:gd name="connsiteY482" fmla="*/ 1827068 h 3290454"/>
              <a:gd name="connsiteX483" fmla="*/ 1472046 w 4528704"/>
              <a:gd name="connsiteY483" fmla="*/ 1939636 h 3290454"/>
              <a:gd name="connsiteX484" fmla="*/ 1446068 w 4528704"/>
              <a:gd name="connsiteY484" fmla="*/ 1939636 h 3290454"/>
              <a:gd name="connsiteX485" fmla="*/ 1420091 w 4528704"/>
              <a:gd name="connsiteY485" fmla="*/ 1827068 h 3290454"/>
              <a:gd name="connsiteX486" fmla="*/ 1420091 w 4528704"/>
              <a:gd name="connsiteY486" fmla="*/ 1965614 h 3290454"/>
              <a:gd name="connsiteX487" fmla="*/ 1420091 w 4528704"/>
              <a:gd name="connsiteY487" fmla="*/ 1827068 h 3290454"/>
              <a:gd name="connsiteX488" fmla="*/ 3368387 w 4528704"/>
              <a:gd name="connsiteY488" fmla="*/ 1861705 h 3290454"/>
              <a:gd name="connsiteX489" fmla="*/ 3125932 w 4528704"/>
              <a:gd name="connsiteY489" fmla="*/ 2060864 h 3290454"/>
              <a:gd name="connsiteX490" fmla="*/ 3117273 w 4528704"/>
              <a:gd name="connsiteY490" fmla="*/ 2034886 h 3290454"/>
              <a:gd name="connsiteX491" fmla="*/ 3169228 w 4528704"/>
              <a:gd name="connsiteY491" fmla="*/ 1939636 h 3290454"/>
              <a:gd name="connsiteX492" fmla="*/ 3368387 w 4528704"/>
              <a:gd name="connsiteY492" fmla="*/ 1801091 h 3290454"/>
              <a:gd name="connsiteX493" fmla="*/ 3368387 w 4528704"/>
              <a:gd name="connsiteY493" fmla="*/ 1861705 h 3290454"/>
              <a:gd name="connsiteX494" fmla="*/ 3255819 w 4528704"/>
              <a:gd name="connsiteY494" fmla="*/ 1844386 h 3290454"/>
              <a:gd name="connsiteX495" fmla="*/ 3255819 w 4528704"/>
              <a:gd name="connsiteY495" fmla="*/ 1801091 h 3290454"/>
              <a:gd name="connsiteX496" fmla="*/ 3255819 w 4528704"/>
              <a:gd name="connsiteY496" fmla="*/ 1844386 h 3290454"/>
              <a:gd name="connsiteX497" fmla="*/ 1480705 w 4528704"/>
              <a:gd name="connsiteY497" fmla="*/ 1792432 h 3290454"/>
              <a:gd name="connsiteX498" fmla="*/ 1506682 w 4528704"/>
              <a:gd name="connsiteY498" fmla="*/ 1827068 h 3290454"/>
              <a:gd name="connsiteX499" fmla="*/ 1524000 w 4528704"/>
              <a:gd name="connsiteY499" fmla="*/ 1896341 h 3290454"/>
              <a:gd name="connsiteX500" fmla="*/ 1506682 w 4528704"/>
              <a:gd name="connsiteY500" fmla="*/ 1922318 h 3290454"/>
              <a:gd name="connsiteX501" fmla="*/ 1446068 w 4528704"/>
              <a:gd name="connsiteY501" fmla="*/ 1792432 h 3290454"/>
              <a:gd name="connsiteX502" fmla="*/ 1480705 w 4528704"/>
              <a:gd name="connsiteY502" fmla="*/ 1792432 h 3290454"/>
              <a:gd name="connsiteX503" fmla="*/ 1853046 w 4528704"/>
              <a:gd name="connsiteY503" fmla="*/ 1844386 h 3290454"/>
              <a:gd name="connsiteX504" fmla="*/ 1827068 w 4528704"/>
              <a:gd name="connsiteY504" fmla="*/ 1844386 h 3290454"/>
              <a:gd name="connsiteX505" fmla="*/ 1827068 w 4528704"/>
              <a:gd name="connsiteY505" fmla="*/ 1766455 h 3290454"/>
              <a:gd name="connsiteX506" fmla="*/ 1853046 w 4528704"/>
              <a:gd name="connsiteY506" fmla="*/ 1766455 h 3290454"/>
              <a:gd name="connsiteX507" fmla="*/ 1853046 w 4528704"/>
              <a:gd name="connsiteY507" fmla="*/ 1844386 h 3290454"/>
              <a:gd name="connsiteX508" fmla="*/ 1801091 w 4528704"/>
              <a:gd name="connsiteY508" fmla="*/ 1766455 h 3290454"/>
              <a:gd name="connsiteX509" fmla="*/ 1801091 w 4528704"/>
              <a:gd name="connsiteY509" fmla="*/ 1835727 h 3290454"/>
              <a:gd name="connsiteX510" fmla="*/ 1775114 w 4528704"/>
              <a:gd name="connsiteY510" fmla="*/ 1835727 h 3290454"/>
              <a:gd name="connsiteX511" fmla="*/ 1775114 w 4528704"/>
              <a:gd name="connsiteY511" fmla="*/ 1766455 h 3290454"/>
              <a:gd name="connsiteX512" fmla="*/ 1801091 w 4528704"/>
              <a:gd name="connsiteY512" fmla="*/ 1766455 h 3290454"/>
              <a:gd name="connsiteX513" fmla="*/ 1368137 w 4528704"/>
              <a:gd name="connsiteY513" fmla="*/ 1757796 h 3290454"/>
              <a:gd name="connsiteX514" fmla="*/ 1359477 w 4528704"/>
              <a:gd name="connsiteY514" fmla="*/ 1827068 h 3290454"/>
              <a:gd name="connsiteX515" fmla="*/ 1333500 w 4528704"/>
              <a:gd name="connsiteY515" fmla="*/ 1827068 h 3290454"/>
              <a:gd name="connsiteX516" fmla="*/ 1342159 w 4528704"/>
              <a:gd name="connsiteY516" fmla="*/ 1757796 h 3290454"/>
              <a:gd name="connsiteX517" fmla="*/ 1368137 w 4528704"/>
              <a:gd name="connsiteY517" fmla="*/ 1757796 h 3290454"/>
              <a:gd name="connsiteX518" fmla="*/ 3299114 w 4528704"/>
              <a:gd name="connsiteY518" fmla="*/ 1792432 h 3290454"/>
              <a:gd name="connsiteX519" fmla="*/ 3273137 w 4528704"/>
              <a:gd name="connsiteY519" fmla="*/ 1818409 h 3290454"/>
              <a:gd name="connsiteX520" fmla="*/ 3273137 w 4528704"/>
              <a:gd name="connsiteY520" fmla="*/ 1749136 h 3290454"/>
              <a:gd name="connsiteX521" fmla="*/ 3299114 w 4528704"/>
              <a:gd name="connsiteY521" fmla="*/ 1792432 h 3290454"/>
              <a:gd name="connsiteX522" fmla="*/ 1757796 w 4528704"/>
              <a:gd name="connsiteY522" fmla="*/ 1757796 h 3290454"/>
              <a:gd name="connsiteX523" fmla="*/ 1757796 w 4528704"/>
              <a:gd name="connsiteY523" fmla="*/ 1827068 h 3290454"/>
              <a:gd name="connsiteX524" fmla="*/ 1731818 w 4528704"/>
              <a:gd name="connsiteY524" fmla="*/ 1827068 h 3290454"/>
              <a:gd name="connsiteX525" fmla="*/ 1731818 w 4528704"/>
              <a:gd name="connsiteY525" fmla="*/ 1749136 h 3290454"/>
              <a:gd name="connsiteX526" fmla="*/ 1757796 w 4528704"/>
              <a:gd name="connsiteY526" fmla="*/ 1757796 h 3290454"/>
              <a:gd name="connsiteX527" fmla="*/ 1697182 w 4528704"/>
              <a:gd name="connsiteY527" fmla="*/ 1818409 h 3290454"/>
              <a:gd name="connsiteX528" fmla="*/ 1671205 w 4528704"/>
              <a:gd name="connsiteY528" fmla="*/ 1818409 h 3290454"/>
              <a:gd name="connsiteX529" fmla="*/ 1679864 w 4528704"/>
              <a:gd name="connsiteY529" fmla="*/ 1740477 h 3290454"/>
              <a:gd name="connsiteX530" fmla="*/ 1697182 w 4528704"/>
              <a:gd name="connsiteY530" fmla="*/ 1818409 h 3290454"/>
              <a:gd name="connsiteX531" fmla="*/ 1584614 w 4528704"/>
              <a:gd name="connsiteY531" fmla="*/ 1731818 h 3290454"/>
              <a:gd name="connsiteX532" fmla="*/ 1584614 w 4528704"/>
              <a:gd name="connsiteY532" fmla="*/ 1801091 h 3290454"/>
              <a:gd name="connsiteX533" fmla="*/ 1541318 w 4528704"/>
              <a:gd name="connsiteY533" fmla="*/ 1801091 h 3290454"/>
              <a:gd name="connsiteX534" fmla="*/ 1541318 w 4528704"/>
              <a:gd name="connsiteY534" fmla="*/ 1731818 h 3290454"/>
              <a:gd name="connsiteX535" fmla="*/ 1584614 w 4528704"/>
              <a:gd name="connsiteY535" fmla="*/ 1731818 h 3290454"/>
              <a:gd name="connsiteX536" fmla="*/ 1350818 w 4528704"/>
              <a:gd name="connsiteY536" fmla="*/ 1723159 h 3290454"/>
              <a:gd name="connsiteX537" fmla="*/ 1316182 w 4528704"/>
              <a:gd name="connsiteY537" fmla="*/ 1723159 h 3290454"/>
              <a:gd name="connsiteX538" fmla="*/ 1350818 w 4528704"/>
              <a:gd name="connsiteY538" fmla="*/ 1723159 h 3290454"/>
              <a:gd name="connsiteX539" fmla="*/ 3325091 w 4528704"/>
              <a:gd name="connsiteY539" fmla="*/ 1757796 h 3290454"/>
              <a:gd name="connsiteX540" fmla="*/ 3316432 w 4528704"/>
              <a:gd name="connsiteY540" fmla="*/ 1792432 h 3290454"/>
              <a:gd name="connsiteX541" fmla="*/ 3264478 w 4528704"/>
              <a:gd name="connsiteY541" fmla="*/ 1723159 h 3290454"/>
              <a:gd name="connsiteX542" fmla="*/ 3299114 w 4528704"/>
              <a:gd name="connsiteY542" fmla="*/ 1714500 h 3290454"/>
              <a:gd name="connsiteX543" fmla="*/ 3325091 w 4528704"/>
              <a:gd name="connsiteY543" fmla="*/ 1757796 h 3290454"/>
              <a:gd name="connsiteX544" fmla="*/ 3576205 w 4528704"/>
              <a:gd name="connsiteY544" fmla="*/ 1757796 h 3290454"/>
              <a:gd name="connsiteX545" fmla="*/ 3576205 w 4528704"/>
              <a:gd name="connsiteY545" fmla="*/ 1705841 h 3290454"/>
              <a:gd name="connsiteX546" fmla="*/ 3576205 w 4528704"/>
              <a:gd name="connsiteY546" fmla="*/ 1757796 h 3290454"/>
              <a:gd name="connsiteX547" fmla="*/ 1359477 w 4528704"/>
              <a:gd name="connsiteY547" fmla="*/ 1714500 h 3290454"/>
              <a:gd name="connsiteX548" fmla="*/ 1472046 w 4528704"/>
              <a:gd name="connsiteY548" fmla="*/ 1705841 h 3290454"/>
              <a:gd name="connsiteX549" fmla="*/ 1359477 w 4528704"/>
              <a:gd name="connsiteY549" fmla="*/ 1714500 h 3290454"/>
              <a:gd name="connsiteX550" fmla="*/ 3541569 w 4528704"/>
              <a:gd name="connsiteY550" fmla="*/ 1697182 h 3290454"/>
              <a:gd name="connsiteX551" fmla="*/ 3541569 w 4528704"/>
              <a:gd name="connsiteY551" fmla="*/ 1749136 h 3290454"/>
              <a:gd name="connsiteX552" fmla="*/ 3515591 w 4528704"/>
              <a:gd name="connsiteY552" fmla="*/ 1749136 h 3290454"/>
              <a:gd name="connsiteX553" fmla="*/ 3515591 w 4528704"/>
              <a:gd name="connsiteY553" fmla="*/ 1697182 h 3290454"/>
              <a:gd name="connsiteX554" fmla="*/ 3541569 w 4528704"/>
              <a:gd name="connsiteY554" fmla="*/ 1697182 h 3290454"/>
              <a:gd name="connsiteX555" fmla="*/ 3212523 w 4528704"/>
              <a:gd name="connsiteY555" fmla="*/ 1697182 h 3290454"/>
              <a:gd name="connsiteX556" fmla="*/ 3212523 w 4528704"/>
              <a:gd name="connsiteY556" fmla="*/ 1740477 h 3290454"/>
              <a:gd name="connsiteX557" fmla="*/ 3195205 w 4528704"/>
              <a:gd name="connsiteY557" fmla="*/ 1740477 h 3290454"/>
              <a:gd name="connsiteX558" fmla="*/ 3195205 w 4528704"/>
              <a:gd name="connsiteY558" fmla="*/ 1697182 h 3290454"/>
              <a:gd name="connsiteX559" fmla="*/ 3212523 w 4528704"/>
              <a:gd name="connsiteY559" fmla="*/ 1697182 h 3290454"/>
              <a:gd name="connsiteX560" fmla="*/ 1870364 w 4528704"/>
              <a:gd name="connsiteY560" fmla="*/ 1740477 h 3290454"/>
              <a:gd name="connsiteX561" fmla="*/ 1861705 w 4528704"/>
              <a:gd name="connsiteY561" fmla="*/ 1922318 h 3290454"/>
              <a:gd name="connsiteX562" fmla="*/ 1887682 w 4528704"/>
              <a:gd name="connsiteY562" fmla="*/ 1956955 h 3290454"/>
              <a:gd name="connsiteX563" fmla="*/ 1844387 w 4528704"/>
              <a:gd name="connsiteY563" fmla="*/ 1930977 h 3290454"/>
              <a:gd name="connsiteX564" fmla="*/ 1818409 w 4528704"/>
              <a:gd name="connsiteY564" fmla="*/ 1930977 h 3290454"/>
              <a:gd name="connsiteX565" fmla="*/ 1827068 w 4528704"/>
              <a:gd name="connsiteY565" fmla="*/ 1965614 h 3290454"/>
              <a:gd name="connsiteX566" fmla="*/ 1792432 w 4528704"/>
              <a:gd name="connsiteY566" fmla="*/ 1956955 h 3290454"/>
              <a:gd name="connsiteX567" fmla="*/ 1775114 w 4528704"/>
              <a:gd name="connsiteY567" fmla="*/ 1974273 h 3290454"/>
              <a:gd name="connsiteX568" fmla="*/ 1792432 w 4528704"/>
              <a:gd name="connsiteY568" fmla="*/ 1991591 h 3290454"/>
              <a:gd name="connsiteX569" fmla="*/ 1783773 w 4528704"/>
              <a:gd name="connsiteY569" fmla="*/ 2017568 h 3290454"/>
              <a:gd name="connsiteX570" fmla="*/ 1749137 w 4528704"/>
              <a:gd name="connsiteY570" fmla="*/ 1991591 h 3290454"/>
              <a:gd name="connsiteX571" fmla="*/ 1697182 w 4528704"/>
              <a:gd name="connsiteY571" fmla="*/ 2026227 h 3290454"/>
              <a:gd name="connsiteX572" fmla="*/ 1723159 w 4528704"/>
              <a:gd name="connsiteY572" fmla="*/ 2052205 h 3290454"/>
              <a:gd name="connsiteX573" fmla="*/ 1671205 w 4528704"/>
              <a:gd name="connsiteY573" fmla="*/ 2052205 h 3290454"/>
              <a:gd name="connsiteX574" fmla="*/ 1636568 w 4528704"/>
              <a:gd name="connsiteY574" fmla="*/ 2078182 h 3290454"/>
              <a:gd name="connsiteX575" fmla="*/ 1645227 w 4528704"/>
              <a:gd name="connsiteY575" fmla="*/ 1697182 h 3290454"/>
              <a:gd name="connsiteX576" fmla="*/ 1870364 w 4528704"/>
              <a:gd name="connsiteY576" fmla="*/ 1740477 h 3290454"/>
              <a:gd name="connsiteX577" fmla="*/ 3498273 w 4528704"/>
              <a:gd name="connsiteY577" fmla="*/ 1688523 h 3290454"/>
              <a:gd name="connsiteX578" fmla="*/ 3498273 w 4528704"/>
              <a:gd name="connsiteY578" fmla="*/ 1749136 h 3290454"/>
              <a:gd name="connsiteX579" fmla="*/ 3480955 w 4528704"/>
              <a:gd name="connsiteY579" fmla="*/ 1749136 h 3290454"/>
              <a:gd name="connsiteX580" fmla="*/ 3480955 w 4528704"/>
              <a:gd name="connsiteY580" fmla="*/ 1688523 h 3290454"/>
              <a:gd name="connsiteX581" fmla="*/ 3498273 w 4528704"/>
              <a:gd name="connsiteY581" fmla="*/ 1688523 h 3290454"/>
              <a:gd name="connsiteX582" fmla="*/ 1480705 w 4528704"/>
              <a:gd name="connsiteY582" fmla="*/ 1697182 h 3290454"/>
              <a:gd name="connsiteX583" fmla="*/ 1593273 w 4528704"/>
              <a:gd name="connsiteY583" fmla="*/ 1688523 h 3290454"/>
              <a:gd name="connsiteX584" fmla="*/ 1480705 w 4528704"/>
              <a:gd name="connsiteY584" fmla="*/ 1697182 h 3290454"/>
              <a:gd name="connsiteX585" fmla="*/ 1324841 w 4528704"/>
              <a:gd name="connsiteY585" fmla="*/ 1697182 h 3290454"/>
              <a:gd name="connsiteX586" fmla="*/ 1359477 w 4528704"/>
              <a:gd name="connsiteY586" fmla="*/ 1688523 h 3290454"/>
              <a:gd name="connsiteX587" fmla="*/ 1324841 w 4528704"/>
              <a:gd name="connsiteY587" fmla="*/ 1697182 h 3290454"/>
              <a:gd name="connsiteX588" fmla="*/ 3463637 w 4528704"/>
              <a:gd name="connsiteY588" fmla="*/ 1688523 h 3290454"/>
              <a:gd name="connsiteX589" fmla="*/ 3463637 w 4528704"/>
              <a:gd name="connsiteY589" fmla="*/ 1740477 h 3290454"/>
              <a:gd name="connsiteX590" fmla="*/ 3437659 w 4528704"/>
              <a:gd name="connsiteY590" fmla="*/ 1740477 h 3290454"/>
              <a:gd name="connsiteX591" fmla="*/ 3446319 w 4528704"/>
              <a:gd name="connsiteY591" fmla="*/ 1679864 h 3290454"/>
              <a:gd name="connsiteX592" fmla="*/ 3463637 w 4528704"/>
              <a:gd name="connsiteY592" fmla="*/ 1688523 h 3290454"/>
              <a:gd name="connsiteX593" fmla="*/ 3359728 w 4528704"/>
              <a:gd name="connsiteY593" fmla="*/ 1731818 h 3290454"/>
              <a:gd name="connsiteX594" fmla="*/ 3342409 w 4528704"/>
              <a:gd name="connsiteY594" fmla="*/ 1731818 h 3290454"/>
              <a:gd name="connsiteX595" fmla="*/ 3342409 w 4528704"/>
              <a:gd name="connsiteY595" fmla="*/ 1679864 h 3290454"/>
              <a:gd name="connsiteX596" fmla="*/ 3359728 w 4528704"/>
              <a:gd name="connsiteY596" fmla="*/ 1671205 h 3290454"/>
              <a:gd name="connsiteX597" fmla="*/ 3359728 w 4528704"/>
              <a:gd name="connsiteY597" fmla="*/ 1731818 h 3290454"/>
              <a:gd name="connsiteX598" fmla="*/ 1385455 w 4528704"/>
              <a:gd name="connsiteY598" fmla="*/ 1688523 h 3290454"/>
              <a:gd name="connsiteX599" fmla="*/ 1411432 w 4528704"/>
              <a:gd name="connsiteY599" fmla="*/ 1688523 h 3290454"/>
              <a:gd name="connsiteX600" fmla="*/ 1385455 w 4528704"/>
              <a:gd name="connsiteY600" fmla="*/ 1688523 h 3290454"/>
              <a:gd name="connsiteX601" fmla="*/ 3238500 w 4528704"/>
              <a:gd name="connsiteY601" fmla="*/ 1662546 h 3290454"/>
              <a:gd name="connsiteX602" fmla="*/ 3203864 w 4528704"/>
              <a:gd name="connsiteY602" fmla="*/ 1662546 h 3290454"/>
              <a:gd name="connsiteX603" fmla="*/ 3238500 w 4528704"/>
              <a:gd name="connsiteY603" fmla="*/ 1662546 h 3290454"/>
              <a:gd name="connsiteX604" fmla="*/ 1524000 w 4528704"/>
              <a:gd name="connsiteY604" fmla="*/ 1662546 h 3290454"/>
              <a:gd name="connsiteX605" fmla="*/ 1498023 w 4528704"/>
              <a:gd name="connsiteY605" fmla="*/ 1662546 h 3290454"/>
              <a:gd name="connsiteX606" fmla="*/ 1524000 w 4528704"/>
              <a:gd name="connsiteY606" fmla="*/ 1662546 h 3290454"/>
              <a:gd name="connsiteX607" fmla="*/ 3584864 w 4528704"/>
              <a:gd name="connsiteY607" fmla="*/ 1688523 h 3290454"/>
              <a:gd name="connsiteX608" fmla="*/ 3593523 w 4528704"/>
              <a:gd name="connsiteY608" fmla="*/ 1861705 h 3290454"/>
              <a:gd name="connsiteX609" fmla="*/ 3411682 w 4528704"/>
              <a:gd name="connsiteY609" fmla="*/ 1861705 h 3290454"/>
              <a:gd name="connsiteX610" fmla="*/ 3411682 w 4528704"/>
              <a:gd name="connsiteY610" fmla="*/ 1653886 h 3290454"/>
              <a:gd name="connsiteX611" fmla="*/ 3584864 w 4528704"/>
              <a:gd name="connsiteY611" fmla="*/ 1688523 h 3290454"/>
              <a:gd name="connsiteX612" fmla="*/ 3316432 w 4528704"/>
              <a:gd name="connsiteY612" fmla="*/ 1653886 h 3290454"/>
              <a:gd name="connsiteX613" fmla="*/ 3273137 w 4528704"/>
              <a:gd name="connsiteY613" fmla="*/ 1653886 h 3290454"/>
              <a:gd name="connsiteX614" fmla="*/ 3316432 w 4528704"/>
              <a:gd name="connsiteY614" fmla="*/ 1653886 h 3290454"/>
              <a:gd name="connsiteX615" fmla="*/ 1549977 w 4528704"/>
              <a:gd name="connsiteY615" fmla="*/ 1662546 h 3290454"/>
              <a:gd name="connsiteX616" fmla="*/ 1575955 w 4528704"/>
              <a:gd name="connsiteY616" fmla="*/ 1662546 h 3290454"/>
              <a:gd name="connsiteX617" fmla="*/ 1549977 w 4528704"/>
              <a:gd name="connsiteY617" fmla="*/ 1662546 h 3290454"/>
              <a:gd name="connsiteX618" fmla="*/ 3368387 w 4528704"/>
              <a:gd name="connsiteY618" fmla="*/ 1645227 h 3290454"/>
              <a:gd name="connsiteX619" fmla="*/ 3333750 w 4528704"/>
              <a:gd name="connsiteY619" fmla="*/ 1645227 h 3290454"/>
              <a:gd name="connsiteX620" fmla="*/ 3368387 w 4528704"/>
              <a:gd name="connsiteY620" fmla="*/ 1645227 h 3290454"/>
              <a:gd name="connsiteX621" fmla="*/ 3203864 w 4528704"/>
              <a:gd name="connsiteY621" fmla="*/ 1645227 h 3290454"/>
              <a:gd name="connsiteX622" fmla="*/ 3203864 w 4528704"/>
              <a:gd name="connsiteY622" fmla="*/ 1636568 h 3290454"/>
              <a:gd name="connsiteX623" fmla="*/ 3203864 w 4528704"/>
              <a:gd name="connsiteY623" fmla="*/ 1645227 h 3290454"/>
              <a:gd name="connsiteX624" fmla="*/ 3325091 w 4528704"/>
              <a:gd name="connsiteY624" fmla="*/ 1627909 h 3290454"/>
              <a:gd name="connsiteX625" fmla="*/ 3325091 w 4528704"/>
              <a:gd name="connsiteY625" fmla="*/ 1619250 h 3290454"/>
              <a:gd name="connsiteX626" fmla="*/ 3325091 w 4528704"/>
              <a:gd name="connsiteY626" fmla="*/ 1627909 h 3290454"/>
              <a:gd name="connsiteX627" fmla="*/ 1723159 w 4528704"/>
              <a:gd name="connsiteY627" fmla="*/ 1627909 h 3290454"/>
              <a:gd name="connsiteX628" fmla="*/ 1801091 w 4528704"/>
              <a:gd name="connsiteY628" fmla="*/ 1653886 h 3290454"/>
              <a:gd name="connsiteX629" fmla="*/ 1861705 w 4528704"/>
              <a:gd name="connsiteY629" fmla="*/ 1671205 h 3290454"/>
              <a:gd name="connsiteX630" fmla="*/ 1861705 w 4528704"/>
              <a:gd name="connsiteY630" fmla="*/ 1723159 h 3290454"/>
              <a:gd name="connsiteX631" fmla="*/ 1861705 w 4528704"/>
              <a:gd name="connsiteY631" fmla="*/ 1688523 h 3290454"/>
              <a:gd name="connsiteX632" fmla="*/ 1827068 w 4528704"/>
              <a:gd name="connsiteY632" fmla="*/ 1679864 h 3290454"/>
              <a:gd name="connsiteX633" fmla="*/ 1783773 w 4528704"/>
              <a:gd name="connsiteY633" fmla="*/ 1705841 h 3290454"/>
              <a:gd name="connsiteX634" fmla="*/ 1818409 w 4528704"/>
              <a:gd name="connsiteY634" fmla="*/ 1679864 h 3290454"/>
              <a:gd name="connsiteX635" fmla="*/ 1792432 w 4528704"/>
              <a:gd name="connsiteY635" fmla="*/ 1671205 h 3290454"/>
              <a:gd name="connsiteX636" fmla="*/ 1749137 w 4528704"/>
              <a:gd name="connsiteY636" fmla="*/ 1697182 h 3290454"/>
              <a:gd name="connsiteX637" fmla="*/ 1775114 w 4528704"/>
              <a:gd name="connsiteY637" fmla="*/ 1688523 h 3290454"/>
              <a:gd name="connsiteX638" fmla="*/ 1757796 w 4528704"/>
              <a:gd name="connsiteY638" fmla="*/ 1662546 h 3290454"/>
              <a:gd name="connsiteX639" fmla="*/ 1705841 w 4528704"/>
              <a:gd name="connsiteY639" fmla="*/ 1688523 h 3290454"/>
              <a:gd name="connsiteX640" fmla="*/ 1740477 w 4528704"/>
              <a:gd name="connsiteY640" fmla="*/ 1679864 h 3290454"/>
              <a:gd name="connsiteX641" fmla="*/ 1714500 w 4528704"/>
              <a:gd name="connsiteY641" fmla="*/ 1653886 h 3290454"/>
              <a:gd name="connsiteX642" fmla="*/ 1671205 w 4528704"/>
              <a:gd name="connsiteY642" fmla="*/ 1679864 h 3290454"/>
              <a:gd name="connsiteX643" fmla="*/ 1697182 w 4528704"/>
              <a:gd name="connsiteY643" fmla="*/ 1671205 h 3290454"/>
              <a:gd name="connsiteX644" fmla="*/ 1697182 w 4528704"/>
              <a:gd name="connsiteY644" fmla="*/ 1645227 h 3290454"/>
              <a:gd name="connsiteX645" fmla="*/ 1662546 w 4528704"/>
              <a:gd name="connsiteY645" fmla="*/ 1636568 h 3290454"/>
              <a:gd name="connsiteX646" fmla="*/ 1645227 w 4528704"/>
              <a:gd name="connsiteY646" fmla="*/ 1653886 h 3290454"/>
              <a:gd name="connsiteX647" fmla="*/ 1662546 w 4528704"/>
              <a:gd name="connsiteY647" fmla="*/ 1671205 h 3290454"/>
              <a:gd name="connsiteX648" fmla="*/ 1636568 w 4528704"/>
              <a:gd name="connsiteY648" fmla="*/ 1610591 h 3290454"/>
              <a:gd name="connsiteX649" fmla="*/ 1688523 w 4528704"/>
              <a:gd name="connsiteY649" fmla="*/ 1645227 h 3290454"/>
              <a:gd name="connsiteX650" fmla="*/ 1723159 w 4528704"/>
              <a:gd name="connsiteY650" fmla="*/ 1627909 h 3290454"/>
              <a:gd name="connsiteX651" fmla="*/ 3758046 w 4528704"/>
              <a:gd name="connsiteY651" fmla="*/ 1619250 h 3290454"/>
              <a:gd name="connsiteX652" fmla="*/ 3801341 w 4528704"/>
              <a:gd name="connsiteY652" fmla="*/ 1584614 h 3290454"/>
              <a:gd name="connsiteX653" fmla="*/ 3758046 w 4528704"/>
              <a:gd name="connsiteY653" fmla="*/ 1619250 h 3290454"/>
              <a:gd name="connsiteX654" fmla="*/ 3446319 w 4528704"/>
              <a:gd name="connsiteY654" fmla="*/ 1610591 h 3290454"/>
              <a:gd name="connsiteX655" fmla="*/ 3472296 w 4528704"/>
              <a:gd name="connsiteY655" fmla="*/ 1593273 h 3290454"/>
              <a:gd name="connsiteX656" fmla="*/ 3506932 w 4528704"/>
              <a:gd name="connsiteY656" fmla="*/ 1627909 h 3290454"/>
              <a:gd name="connsiteX657" fmla="*/ 3532909 w 4528704"/>
              <a:gd name="connsiteY657" fmla="*/ 1610591 h 3290454"/>
              <a:gd name="connsiteX658" fmla="*/ 3576205 w 4528704"/>
              <a:gd name="connsiteY658" fmla="*/ 1627909 h 3290454"/>
              <a:gd name="connsiteX659" fmla="*/ 3584864 w 4528704"/>
              <a:gd name="connsiteY659" fmla="*/ 1627909 h 3290454"/>
              <a:gd name="connsiteX660" fmla="*/ 3584864 w 4528704"/>
              <a:gd name="connsiteY660" fmla="*/ 1653886 h 3290454"/>
              <a:gd name="connsiteX661" fmla="*/ 3532909 w 4528704"/>
              <a:gd name="connsiteY661" fmla="*/ 1627909 h 3290454"/>
              <a:gd name="connsiteX662" fmla="*/ 3515591 w 4528704"/>
              <a:gd name="connsiteY662" fmla="*/ 1645227 h 3290454"/>
              <a:gd name="connsiteX663" fmla="*/ 3532909 w 4528704"/>
              <a:gd name="connsiteY663" fmla="*/ 1653886 h 3290454"/>
              <a:gd name="connsiteX664" fmla="*/ 3506932 w 4528704"/>
              <a:gd name="connsiteY664" fmla="*/ 1627909 h 3290454"/>
              <a:gd name="connsiteX665" fmla="*/ 3472296 w 4528704"/>
              <a:gd name="connsiteY665" fmla="*/ 1645227 h 3290454"/>
              <a:gd name="connsiteX666" fmla="*/ 3489614 w 4528704"/>
              <a:gd name="connsiteY666" fmla="*/ 1627909 h 3290454"/>
              <a:gd name="connsiteX667" fmla="*/ 3472296 w 4528704"/>
              <a:gd name="connsiteY667" fmla="*/ 1619250 h 3290454"/>
              <a:gd name="connsiteX668" fmla="*/ 3463637 w 4528704"/>
              <a:gd name="connsiteY668" fmla="*/ 1636568 h 3290454"/>
              <a:gd name="connsiteX669" fmla="*/ 3437659 w 4528704"/>
              <a:gd name="connsiteY669" fmla="*/ 1636568 h 3290454"/>
              <a:gd name="connsiteX670" fmla="*/ 3454978 w 4528704"/>
              <a:gd name="connsiteY670" fmla="*/ 1619250 h 3290454"/>
              <a:gd name="connsiteX671" fmla="*/ 3429000 w 4528704"/>
              <a:gd name="connsiteY671" fmla="*/ 1610591 h 3290454"/>
              <a:gd name="connsiteX672" fmla="*/ 3411682 w 4528704"/>
              <a:gd name="connsiteY672" fmla="*/ 1627909 h 3290454"/>
              <a:gd name="connsiteX673" fmla="*/ 3411682 w 4528704"/>
              <a:gd name="connsiteY673" fmla="*/ 1584614 h 3290454"/>
              <a:gd name="connsiteX674" fmla="*/ 3446319 w 4528704"/>
              <a:gd name="connsiteY674" fmla="*/ 1610591 h 3290454"/>
              <a:gd name="connsiteX675" fmla="*/ 3835978 w 4528704"/>
              <a:gd name="connsiteY675" fmla="*/ 1601932 h 3290454"/>
              <a:gd name="connsiteX676" fmla="*/ 3870614 w 4528704"/>
              <a:gd name="connsiteY676" fmla="*/ 1584614 h 3290454"/>
              <a:gd name="connsiteX677" fmla="*/ 3835978 w 4528704"/>
              <a:gd name="connsiteY677" fmla="*/ 1601932 h 3290454"/>
              <a:gd name="connsiteX678" fmla="*/ 3463637 w 4528704"/>
              <a:gd name="connsiteY678" fmla="*/ 1575955 h 3290454"/>
              <a:gd name="connsiteX679" fmla="*/ 3498273 w 4528704"/>
              <a:gd name="connsiteY679" fmla="*/ 1610591 h 3290454"/>
              <a:gd name="connsiteX680" fmla="*/ 3524250 w 4528704"/>
              <a:gd name="connsiteY680" fmla="*/ 1593273 h 3290454"/>
              <a:gd name="connsiteX681" fmla="*/ 3593523 w 4528704"/>
              <a:gd name="connsiteY681" fmla="*/ 1627909 h 3290454"/>
              <a:gd name="connsiteX682" fmla="*/ 3636819 w 4528704"/>
              <a:gd name="connsiteY682" fmla="*/ 1749136 h 3290454"/>
              <a:gd name="connsiteX683" fmla="*/ 3792682 w 4528704"/>
              <a:gd name="connsiteY683" fmla="*/ 1792432 h 3290454"/>
              <a:gd name="connsiteX684" fmla="*/ 3957205 w 4528704"/>
              <a:gd name="connsiteY684" fmla="*/ 1835727 h 3290454"/>
              <a:gd name="connsiteX685" fmla="*/ 4009159 w 4528704"/>
              <a:gd name="connsiteY685" fmla="*/ 1861705 h 3290454"/>
              <a:gd name="connsiteX686" fmla="*/ 4026478 w 4528704"/>
              <a:gd name="connsiteY686" fmla="*/ 1844386 h 3290454"/>
              <a:gd name="connsiteX687" fmla="*/ 4069773 w 4528704"/>
              <a:gd name="connsiteY687" fmla="*/ 1870364 h 3290454"/>
              <a:gd name="connsiteX688" fmla="*/ 4173682 w 4528704"/>
              <a:gd name="connsiteY688" fmla="*/ 1905000 h 3290454"/>
              <a:gd name="connsiteX689" fmla="*/ 4208319 w 4528704"/>
              <a:gd name="connsiteY689" fmla="*/ 1905000 h 3290454"/>
              <a:gd name="connsiteX690" fmla="*/ 4147705 w 4528704"/>
              <a:gd name="connsiteY690" fmla="*/ 1930977 h 3290454"/>
              <a:gd name="connsiteX691" fmla="*/ 4165023 w 4528704"/>
              <a:gd name="connsiteY691" fmla="*/ 1913659 h 3290454"/>
              <a:gd name="connsiteX692" fmla="*/ 4035137 w 4528704"/>
              <a:gd name="connsiteY692" fmla="*/ 1853046 h 3290454"/>
              <a:gd name="connsiteX693" fmla="*/ 3835978 w 4528704"/>
              <a:gd name="connsiteY693" fmla="*/ 1809750 h 3290454"/>
              <a:gd name="connsiteX694" fmla="*/ 3818659 w 4528704"/>
              <a:gd name="connsiteY694" fmla="*/ 1792432 h 3290454"/>
              <a:gd name="connsiteX695" fmla="*/ 3628159 w 4528704"/>
              <a:gd name="connsiteY695" fmla="*/ 1757796 h 3290454"/>
              <a:gd name="connsiteX696" fmla="*/ 3602182 w 4528704"/>
              <a:gd name="connsiteY696" fmla="*/ 1740477 h 3290454"/>
              <a:gd name="connsiteX697" fmla="*/ 3602182 w 4528704"/>
              <a:gd name="connsiteY697" fmla="*/ 1827068 h 3290454"/>
              <a:gd name="connsiteX698" fmla="*/ 3619500 w 4528704"/>
              <a:gd name="connsiteY698" fmla="*/ 1835727 h 3290454"/>
              <a:gd name="connsiteX699" fmla="*/ 4173682 w 4528704"/>
              <a:gd name="connsiteY699" fmla="*/ 1982932 h 3290454"/>
              <a:gd name="connsiteX700" fmla="*/ 3775364 w 4528704"/>
              <a:gd name="connsiteY700" fmla="*/ 1887682 h 3290454"/>
              <a:gd name="connsiteX701" fmla="*/ 3810000 w 4528704"/>
              <a:gd name="connsiteY701" fmla="*/ 1930977 h 3290454"/>
              <a:gd name="connsiteX702" fmla="*/ 3835978 w 4528704"/>
              <a:gd name="connsiteY702" fmla="*/ 1905000 h 3290454"/>
              <a:gd name="connsiteX703" fmla="*/ 3861955 w 4528704"/>
              <a:gd name="connsiteY703" fmla="*/ 1922318 h 3290454"/>
              <a:gd name="connsiteX704" fmla="*/ 3939887 w 4528704"/>
              <a:gd name="connsiteY704" fmla="*/ 2008909 h 3290454"/>
              <a:gd name="connsiteX705" fmla="*/ 3913909 w 4528704"/>
              <a:gd name="connsiteY705" fmla="*/ 2000250 h 3290454"/>
              <a:gd name="connsiteX706" fmla="*/ 3913909 w 4528704"/>
              <a:gd name="connsiteY706" fmla="*/ 2017568 h 3290454"/>
              <a:gd name="connsiteX707" fmla="*/ 3801341 w 4528704"/>
              <a:gd name="connsiteY707" fmla="*/ 1956955 h 3290454"/>
              <a:gd name="connsiteX708" fmla="*/ 3723409 w 4528704"/>
              <a:gd name="connsiteY708" fmla="*/ 2017568 h 3290454"/>
              <a:gd name="connsiteX709" fmla="*/ 3680114 w 4528704"/>
              <a:gd name="connsiteY709" fmla="*/ 1982932 h 3290454"/>
              <a:gd name="connsiteX710" fmla="*/ 3654137 w 4528704"/>
              <a:gd name="connsiteY710" fmla="*/ 2008909 h 3290454"/>
              <a:gd name="connsiteX711" fmla="*/ 3680114 w 4528704"/>
              <a:gd name="connsiteY711" fmla="*/ 2034886 h 3290454"/>
              <a:gd name="connsiteX712" fmla="*/ 3662796 w 4528704"/>
              <a:gd name="connsiteY712" fmla="*/ 2060864 h 3290454"/>
              <a:gd name="connsiteX713" fmla="*/ 3602182 w 4528704"/>
              <a:gd name="connsiteY713" fmla="*/ 1948296 h 3290454"/>
              <a:gd name="connsiteX714" fmla="*/ 3541569 w 4528704"/>
              <a:gd name="connsiteY714" fmla="*/ 1896341 h 3290454"/>
              <a:gd name="connsiteX715" fmla="*/ 3524250 w 4528704"/>
              <a:gd name="connsiteY715" fmla="*/ 1905000 h 3290454"/>
              <a:gd name="connsiteX716" fmla="*/ 3558887 w 4528704"/>
              <a:gd name="connsiteY716" fmla="*/ 1948296 h 3290454"/>
              <a:gd name="connsiteX717" fmla="*/ 3524250 w 4528704"/>
              <a:gd name="connsiteY717" fmla="*/ 1930977 h 3290454"/>
              <a:gd name="connsiteX718" fmla="*/ 3506932 w 4528704"/>
              <a:gd name="connsiteY718" fmla="*/ 1948296 h 3290454"/>
              <a:gd name="connsiteX719" fmla="*/ 3636819 w 4528704"/>
              <a:gd name="connsiteY719" fmla="*/ 2060864 h 3290454"/>
              <a:gd name="connsiteX720" fmla="*/ 3584864 w 4528704"/>
              <a:gd name="connsiteY720" fmla="*/ 2017568 h 3290454"/>
              <a:gd name="connsiteX721" fmla="*/ 3576205 w 4528704"/>
              <a:gd name="connsiteY721" fmla="*/ 2034886 h 3290454"/>
              <a:gd name="connsiteX722" fmla="*/ 3550228 w 4528704"/>
              <a:gd name="connsiteY722" fmla="*/ 2034886 h 3290454"/>
              <a:gd name="connsiteX723" fmla="*/ 3454978 w 4528704"/>
              <a:gd name="connsiteY723" fmla="*/ 1930977 h 3290454"/>
              <a:gd name="connsiteX724" fmla="*/ 3377046 w 4528704"/>
              <a:gd name="connsiteY724" fmla="*/ 1991591 h 3290454"/>
              <a:gd name="connsiteX725" fmla="*/ 3420341 w 4528704"/>
              <a:gd name="connsiteY725" fmla="*/ 2043546 h 3290454"/>
              <a:gd name="connsiteX726" fmla="*/ 3359728 w 4528704"/>
              <a:gd name="connsiteY726" fmla="*/ 2017568 h 3290454"/>
              <a:gd name="connsiteX727" fmla="*/ 3472296 w 4528704"/>
              <a:gd name="connsiteY727" fmla="*/ 2156114 h 3290454"/>
              <a:gd name="connsiteX728" fmla="*/ 3377046 w 4528704"/>
              <a:gd name="connsiteY728" fmla="*/ 2069523 h 3290454"/>
              <a:gd name="connsiteX729" fmla="*/ 3351069 w 4528704"/>
              <a:gd name="connsiteY729" fmla="*/ 2017568 h 3290454"/>
              <a:gd name="connsiteX730" fmla="*/ 3394364 w 4528704"/>
              <a:gd name="connsiteY730" fmla="*/ 1965614 h 3290454"/>
              <a:gd name="connsiteX731" fmla="*/ 3351069 w 4528704"/>
              <a:gd name="connsiteY731" fmla="*/ 1930977 h 3290454"/>
              <a:gd name="connsiteX732" fmla="*/ 3299114 w 4528704"/>
              <a:gd name="connsiteY732" fmla="*/ 2000250 h 3290454"/>
              <a:gd name="connsiteX733" fmla="*/ 3403023 w 4528704"/>
              <a:gd name="connsiteY733" fmla="*/ 2173432 h 3290454"/>
              <a:gd name="connsiteX734" fmla="*/ 3273137 w 4528704"/>
              <a:gd name="connsiteY734" fmla="*/ 2060864 h 3290454"/>
              <a:gd name="connsiteX735" fmla="*/ 3316432 w 4528704"/>
              <a:gd name="connsiteY735" fmla="*/ 2078182 h 3290454"/>
              <a:gd name="connsiteX736" fmla="*/ 3299114 w 4528704"/>
              <a:gd name="connsiteY736" fmla="*/ 2017568 h 3290454"/>
              <a:gd name="connsiteX737" fmla="*/ 3281796 w 4528704"/>
              <a:gd name="connsiteY737" fmla="*/ 2000250 h 3290454"/>
              <a:gd name="connsiteX738" fmla="*/ 3203864 w 4528704"/>
              <a:gd name="connsiteY738" fmla="*/ 2086841 h 3290454"/>
              <a:gd name="connsiteX739" fmla="*/ 3195205 w 4528704"/>
              <a:gd name="connsiteY739" fmla="*/ 2069523 h 3290454"/>
              <a:gd name="connsiteX740" fmla="*/ 3160569 w 4528704"/>
              <a:gd name="connsiteY740" fmla="*/ 2078182 h 3290454"/>
              <a:gd name="connsiteX741" fmla="*/ 3203864 w 4528704"/>
              <a:gd name="connsiteY741" fmla="*/ 2017568 h 3290454"/>
              <a:gd name="connsiteX742" fmla="*/ 3238500 w 4528704"/>
              <a:gd name="connsiteY742" fmla="*/ 2008909 h 3290454"/>
              <a:gd name="connsiteX743" fmla="*/ 3255819 w 4528704"/>
              <a:gd name="connsiteY743" fmla="*/ 2026227 h 3290454"/>
              <a:gd name="connsiteX744" fmla="*/ 3273137 w 4528704"/>
              <a:gd name="connsiteY744" fmla="*/ 2000250 h 3290454"/>
              <a:gd name="connsiteX745" fmla="*/ 3255819 w 4528704"/>
              <a:gd name="connsiteY745" fmla="*/ 1982932 h 3290454"/>
              <a:gd name="connsiteX746" fmla="*/ 3299114 w 4528704"/>
              <a:gd name="connsiteY746" fmla="*/ 1948296 h 3290454"/>
              <a:gd name="connsiteX747" fmla="*/ 3290455 w 4528704"/>
              <a:gd name="connsiteY747" fmla="*/ 1913659 h 3290454"/>
              <a:gd name="connsiteX748" fmla="*/ 3134591 w 4528704"/>
              <a:gd name="connsiteY748" fmla="*/ 2078182 h 3290454"/>
              <a:gd name="connsiteX749" fmla="*/ 3195205 w 4528704"/>
              <a:gd name="connsiteY749" fmla="*/ 2182091 h 3290454"/>
              <a:gd name="connsiteX750" fmla="*/ 3221182 w 4528704"/>
              <a:gd name="connsiteY750" fmla="*/ 2190750 h 3290454"/>
              <a:gd name="connsiteX751" fmla="*/ 3385705 w 4528704"/>
              <a:gd name="connsiteY751" fmla="*/ 2286000 h 3290454"/>
              <a:gd name="connsiteX752" fmla="*/ 3420341 w 4528704"/>
              <a:gd name="connsiteY752" fmla="*/ 2268682 h 3290454"/>
              <a:gd name="connsiteX753" fmla="*/ 3446319 w 4528704"/>
              <a:gd name="connsiteY753" fmla="*/ 2286000 h 3290454"/>
              <a:gd name="connsiteX754" fmla="*/ 3472296 w 4528704"/>
              <a:gd name="connsiteY754" fmla="*/ 2260023 h 3290454"/>
              <a:gd name="connsiteX755" fmla="*/ 3506932 w 4528704"/>
              <a:gd name="connsiteY755" fmla="*/ 2277341 h 3290454"/>
              <a:gd name="connsiteX756" fmla="*/ 3532909 w 4528704"/>
              <a:gd name="connsiteY756" fmla="*/ 2251364 h 3290454"/>
              <a:gd name="connsiteX757" fmla="*/ 3480955 w 4528704"/>
              <a:gd name="connsiteY757" fmla="*/ 2208068 h 3290454"/>
              <a:gd name="connsiteX758" fmla="*/ 3420341 w 4528704"/>
              <a:gd name="connsiteY758" fmla="*/ 2190750 h 3290454"/>
              <a:gd name="connsiteX759" fmla="*/ 3515591 w 4528704"/>
              <a:gd name="connsiteY759" fmla="*/ 2164773 h 3290454"/>
              <a:gd name="connsiteX760" fmla="*/ 3480955 w 4528704"/>
              <a:gd name="connsiteY760" fmla="*/ 2112818 h 3290454"/>
              <a:gd name="connsiteX761" fmla="*/ 3489614 w 4528704"/>
              <a:gd name="connsiteY761" fmla="*/ 2078182 h 3290454"/>
              <a:gd name="connsiteX762" fmla="*/ 3524250 w 4528704"/>
              <a:gd name="connsiteY762" fmla="*/ 2086841 h 3290454"/>
              <a:gd name="connsiteX763" fmla="*/ 3532909 w 4528704"/>
              <a:gd name="connsiteY763" fmla="*/ 2104159 h 3290454"/>
              <a:gd name="connsiteX764" fmla="*/ 3515591 w 4528704"/>
              <a:gd name="connsiteY764" fmla="*/ 2112818 h 3290454"/>
              <a:gd name="connsiteX765" fmla="*/ 3532909 w 4528704"/>
              <a:gd name="connsiteY765" fmla="*/ 2147455 h 3290454"/>
              <a:gd name="connsiteX766" fmla="*/ 3602182 w 4528704"/>
              <a:gd name="connsiteY766" fmla="*/ 2147455 h 3290454"/>
              <a:gd name="connsiteX767" fmla="*/ 3584864 w 4528704"/>
              <a:gd name="connsiteY767" fmla="*/ 2104159 h 3290454"/>
              <a:gd name="connsiteX768" fmla="*/ 3636819 w 4528704"/>
              <a:gd name="connsiteY768" fmla="*/ 2112818 h 3290454"/>
              <a:gd name="connsiteX769" fmla="*/ 3576205 w 4528704"/>
              <a:gd name="connsiteY769" fmla="*/ 2164773 h 3290454"/>
              <a:gd name="connsiteX770" fmla="*/ 3532909 w 4528704"/>
              <a:gd name="connsiteY770" fmla="*/ 2147455 h 3290454"/>
              <a:gd name="connsiteX771" fmla="*/ 3584864 w 4528704"/>
              <a:gd name="connsiteY771" fmla="*/ 2208068 h 3290454"/>
              <a:gd name="connsiteX772" fmla="*/ 3558887 w 4528704"/>
              <a:gd name="connsiteY772" fmla="*/ 2199409 h 3290454"/>
              <a:gd name="connsiteX773" fmla="*/ 3541569 w 4528704"/>
              <a:gd name="connsiteY773" fmla="*/ 2216727 h 3290454"/>
              <a:gd name="connsiteX774" fmla="*/ 3506932 w 4528704"/>
              <a:gd name="connsiteY774" fmla="*/ 2208068 h 3290454"/>
              <a:gd name="connsiteX775" fmla="*/ 3532909 w 4528704"/>
              <a:gd name="connsiteY775" fmla="*/ 2260023 h 3290454"/>
              <a:gd name="connsiteX776" fmla="*/ 3714750 w 4528704"/>
              <a:gd name="connsiteY776" fmla="*/ 2337955 h 3290454"/>
              <a:gd name="connsiteX777" fmla="*/ 3706091 w 4528704"/>
              <a:gd name="connsiteY777" fmla="*/ 2441864 h 3290454"/>
              <a:gd name="connsiteX778" fmla="*/ 3680114 w 4528704"/>
              <a:gd name="connsiteY778" fmla="*/ 2311977 h 3290454"/>
              <a:gd name="connsiteX779" fmla="*/ 3558887 w 4528704"/>
              <a:gd name="connsiteY779" fmla="*/ 2286000 h 3290454"/>
              <a:gd name="connsiteX780" fmla="*/ 3524250 w 4528704"/>
              <a:gd name="connsiteY780" fmla="*/ 2268682 h 3290454"/>
              <a:gd name="connsiteX781" fmla="*/ 3498273 w 4528704"/>
              <a:gd name="connsiteY781" fmla="*/ 2286000 h 3290454"/>
              <a:gd name="connsiteX782" fmla="*/ 3472296 w 4528704"/>
              <a:gd name="connsiteY782" fmla="*/ 2268682 h 3290454"/>
              <a:gd name="connsiteX783" fmla="*/ 3446319 w 4528704"/>
              <a:gd name="connsiteY783" fmla="*/ 2294659 h 3290454"/>
              <a:gd name="connsiteX784" fmla="*/ 3411682 w 4528704"/>
              <a:gd name="connsiteY784" fmla="*/ 2277341 h 3290454"/>
              <a:gd name="connsiteX785" fmla="*/ 3325091 w 4528704"/>
              <a:gd name="connsiteY785" fmla="*/ 2303318 h 3290454"/>
              <a:gd name="connsiteX786" fmla="*/ 3299114 w 4528704"/>
              <a:gd name="connsiteY786" fmla="*/ 2286000 h 3290454"/>
              <a:gd name="connsiteX787" fmla="*/ 3221182 w 4528704"/>
              <a:gd name="connsiteY787" fmla="*/ 2311977 h 3290454"/>
              <a:gd name="connsiteX788" fmla="*/ 3048000 w 4528704"/>
              <a:gd name="connsiteY788" fmla="*/ 2346614 h 3290454"/>
              <a:gd name="connsiteX789" fmla="*/ 3022023 w 4528704"/>
              <a:gd name="connsiteY789" fmla="*/ 2329296 h 3290454"/>
              <a:gd name="connsiteX790" fmla="*/ 2848841 w 4528704"/>
              <a:gd name="connsiteY790" fmla="*/ 2294659 h 3290454"/>
              <a:gd name="connsiteX791" fmla="*/ 2770909 w 4528704"/>
              <a:gd name="connsiteY791" fmla="*/ 2286000 h 3290454"/>
              <a:gd name="connsiteX792" fmla="*/ 2753591 w 4528704"/>
              <a:gd name="connsiteY792" fmla="*/ 2268682 h 3290454"/>
              <a:gd name="connsiteX793" fmla="*/ 2667000 w 4528704"/>
              <a:gd name="connsiteY793" fmla="*/ 2208068 h 3290454"/>
              <a:gd name="connsiteX794" fmla="*/ 2632364 w 4528704"/>
              <a:gd name="connsiteY794" fmla="*/ 2199409 h 3290454"/>
              <a:gd name="connsiteX795" fmla="*/ 2606387 w 4528704"/>
              <a:gd name="connsiteY795" fmla="*/ 2164773 h 3290454"/>
              <a:gd name="connsiteX796" fmla="*/ 2493818 w 4528704"/>
              <a:gd name="connsiteY796" fmla="*/ 2104159 h 3290454"/>
              <a:gd name="connsiteX797" fmla="*/ 2363932 w 4528704"/>
              <a:gd name="connsiteY797" fmla="*/ 2000250 h 3290454"/>
              <a:gd name="connsiteX798" fmla="*/ 2294659 w 4528704"/>
              <a:gd name="connsiteY798" fmla="*/ 1939636 h 3290454"/>
              <a:gd name="connsiteX799" fmla="*/ 2190750 w 4528704"/>
              <a:gd name="connsiteY799" fmla="*/ 1896341 h 3290454"/>
              <a:gd name="connsiteX800" fmla="*/ 1974273 w 4528704"/>
              <a:gd name="connsiteY800" fmla="*/ 1844386 h 3290454"/>
              <a:gd name="connsiteX801" fmla="*/ 1948296 w 4528704"/>
              <a:gd name="connsiteY801" fmla="*/ 1861705 h 3290454"/>
              <a:gd name="connsiteX802" fmla="*/ 1922318 w 4528704"/>
              <a:gd name="connsiteY802" fmla="*/ 1835727 h 3290454"/>
              <a:gd name="connsiteX803" fmla="*/ 1887682 w 4528704"/>
              <a:gd name="connsiteY803" fmla="*/ 1861705 h 3290454"/>
              <a:gd name="connsiteX804" fmla="*/ 1887682 w 4528704"/>
              <a:gd name="connsiteY804" fmla="*/ 1913659 h 3290454"/>
              <a:gd name="connsiteX805" fmla="*/ 1930977 w 4528704"/>
              <a:gd name="connsiteY805" fmla="*/ 1913659 h 3290454"/>
              <a:gd name="connsiteX806" fmla="*/ 1913659 w 4528704"/>
              <a:gd name="connsiteY806" fmla="*/ 1896341 h 3290454"/>
              <a:gd name="connsiteX807" fmla="*/ 1956955 w 4528704"/>
              <a:gd name="connsiteY807" fmla="*/ 1887682 h 3290454"/>
              <a:gd name="connsiteX808" fmla="*/ 2052205 w 4528704"/>
              <a:gd name="connsiteY808" fmla="*/ 1974273 h 3290454"/>
              <a:gd name="connsiteX809" fmla="*/ 2147455 w 4528704"/>
              <a:gd name="connsiteY809" fmla="*/ 1922318 h 3290454"/>
              <a:gd name="connsiteX810" fmla="*/ 2173432 w 4528704"/>
              <a:gd name="connsiteY810" fmla="*/ 1956955 h 3290454"/>
              <a:gd name="connsiteX811" fmla="*/ 2208068 w 4528704"/>
              <a:gd name="connsiteY811" fmla="*/ 1965614 h 3290454"/>
              <a:gd name="connsiteX812" fmla="*/ 2208068 w 4528704"/>
              <a:gd name="connsiteY812" fmla="*/ 1991591 h 3290454"/>
              <a:gd name="connsiteX813" fmla="*/ 2190750 w 4528704"/>
              <a:gd name="connsiteY813" fmla="*/ 2000250 h 3290454"/>
              <a:gd name="connsiteX814" fmla="*/ 2156114 w 4528704"/>
              <a:gd name="connsiteY814" fmla="*/ 1982932 h 3290454"/>
              <a:gd name="connsiteX815" fmla="*/ 2147455 w 4528704"/>
              <a:gd name="connsiteY815" fmla="*/ 2043546 h 3290454"/>
              <a:gd name="connsiteX816" fmla="*/ 2104159 w 4528704"/>
              <a:gd name="connsiteY816" fmla="*/ 2043546 h 3290454"/>
              <a:gd name="connsiteX817" fmla="*/ 2121478 w 4528704"/>
              <a:gd name="connsiteY817" fmla="*/ 2069523 h 3290454"/>
              <a:gd name="connsiteX818" fmla="*/ 2086841 w 4528704"/>
              <a:gd name="connsiteY818" fmla="*/ 2086841 h 3290454"/>
              <a:gd name="connsiteX819" fmla="*/ 2112818 w 4528704"/>
              <a:gd name="connsiteY819" fmla="*/ 2104159 h 3290454"/>
              <a:gd name="connsiteX820" fmla="*/ 2164773 w 4528704"/>
              <a:gd name="connsiteY820" fmla="*/ 2052205 h 3290454"/>
              <a:gd name="connsiteX821" fmla="*/ 2234046 w 4528704"/>
              <a:gd name="connsiteY821" fmla="*/ 2078182 h 3290454"/>
              <a:gd name="connsiteX822" fmla="*/ 2268682 w 4528704"/>
              <a:gd name="connsiteY822" fmla="*/ 2034886 h 3290454"/>
              <a:gd name="connsiteX823" fmla="*/ 2303318 w 4528704"/>
              <a:gd name="connsiteY823" fmla="*/ 2095500 h 3290454"/>
              <a:gd name="connsiteX824" fmla="*/ 2329296 w 4528704"/>
              <a:gd name="connsiteY824" fmla="*/ 2078182 h 3290454"/>
              <a:gd name="connsiteX825" fmla="*/ 2389909 w 4528704"/>
              <a:gd name="connsiteY825" fmla="*/ 2104159 h 3290454"/>
              <a:gd name="connsiteX826" fmla="*/ 2311978 w 4528704"/>
              <a:gd name="connsiteY826" fmla="*/ 2147455 h 3290454"/>
              <a:gd name="connsiteX827" fmla="*/ 2286000 w 4528704"/>
              <a:gd name="connsiteY827" fmla="*/ 2121477 h 3290454"/>
              <a:gd name="connsiteX828" fmla="*/ 2268682 w 4528704"/>
              <a:gd name="connsiteY828" fmla="*/ 2138796 h 3290454"/>
              <a:gd name="connsiteX829" fmla="*/ 2242705 w 4528704"/>
              <a:gd name="connsiteY829" fmla="*/ 2078182 h 3290454"/>
              <a:gd name="connsiteX830" fmla="*/ 2121478 w 4528704"/>
              <a:gd name="connsiteY830" fmla="*/ 2130136 h 3290454"/>
              <a:gd name="connsiteX831" fmla="*/ 2078182 w 4528704"/>
              <a:gd name="connsiteY831" fmla="*/ 2130136 h 3290454"/>
              <a:gd name="connsiteX832" fmla="*/ 2069523 w 4528704"/>
              <a:gd name="connsiteY832" fmla="*/ 2095500 h 3290454"/>
              <a:gd name="connsiteX833" fmla="*/ 2086841 w 4528704"/>
              <a:gd name="connsiteY833" fmla="*/ 2078182 h 3290454"/>
              <a:gd name="connsiteX834" fmla="*/ 2017568 w 4528704"/>
              <a:gd name="connsiteY834" fmla="*/ 2026227 h 3290454"/>
              <a:gd name="connsiteX835" fmla="*/ 2086841 w 4528704"/>
              <a:gd name="connsiteY835" fmla="*/ 2008909 h 3290454"/>
              <a:gd name="connsiteX836" fmla="*/ 2052205 w 4528704"/>
              <a:gd name="connsiteY836" fmla="*/ 1991591 h 3290454"/>
              <a:gd name="connsiteX837" fmla="*/ 1982932 w 4528704"/>
              <a:gd name="connsiteY837" fmla="*/ 2017568 h 3290454"/>
              <a:gd name="connsiteX838" fmla="*/ 1922318 w 4528704"/>
              <a:gd name="connsiteY838" fmla="*/ 1991591 h 3290454"/>
              <a:gd name="connsiteX839" fmla="*/ 2000250 w 4528704"/>
              <a:gd name="connsiteY839" fmla="*/ 2034886 h 3290454"/>
              <a:gd name="connsiteX840" fmla="*/ 2017568 w 4528704"/>
              <a:gd name="connsiteY840" fmla="*/ 2052205 h 3290454"/>
              <a:gd name="connsiteX841" fmla="*/ 2052205 w 4528704"/>
              <a:gd name="connsiteY841" fmla="*/ 2138796 h 3290454"/>
              <a:gd name="connsiteX842" fmla="*/ 2095500 w 4528704"/>
              <a:gd name="connsiteY842" fmla="*/ 2156114 h 3290454"/>
              <a:gd name="connsiteX843" fmla="*/ 2242705 w 4528704"/>
              <a:gd name="connsiteY843" fmla="*/ 2121477 h 3290454"/>
              <a:gd name="connsiteX844" fmla="*/ 2329296 w 4528704"/>
              <a:gd name="connsiteY844" fmla="*/ 2216727 h 3290454"/>
              <a:gd name="connsiteX845" fmla="*/ 2337955 w 4528704"/>
              <a:gd name="connsiteY845" fmla="*/ 2182091 h 3290454"/>
              <a:gd name="connsiteX846" fmla="*/ 2320637 w 4528704"/>
              <a:gd name="connsiteY846" fmla="*/ 2164773 h 3290454"/>
              <a:gd name="connsiteX847" fmla="*/ 2381250 w 4528704"/>
              <a:gd name="connsiteY847" fmla="*/ 2138796 h 3290454"/>
              <a:gd name="connsiteX848" fmla="*/ 2407228 w 4528704"/>
              <a:gd name="connsiteY848" fmla="*/ 2173432 h 3290454"/>
              <a:gd name="connsiteX849" fmla="*/ 2433205 w 4528704"/>
              <a:gd name="connsiteY849" fmla="*/ 2147455 h 3290454"/>
              <a:gd name="connsiteX850" fmla="*/ 2476500 w 4528704"/>
              <a:gd name="connsiteY850" fmla="*/ 2190750 h 3290454"/>
              <a:gd name="connsiteX851" fmla="*/ 2424546 w 4528704"/>
              <a:gd name="connsiteY851" fmla="*/ 2216727 h 3290454"/>
              <a:gd name="connsiteX852" fmla="*/ 2450523 w 4528704"/>
              <a:gd name="connsiteY852" fmla="*/ 2225386 h 3290454"/>
              <a:gd name="connsiteX853" fmla="*/ 2493818 w 4528704"/>
              <a:gd name="connsiteY853" fmla="*/ 2208068 h 3290454"/>
              <a:gd name="connsiteX854" fmla="*/ 2502478 w 4528704"/>
              <a:gd name="connsiteY854" fmla="*/ 2286000 h 3290454"/>
              <a:gd name="connsiteX855" fmla="*/ 2476500 w 4528704"/>
              <a:gd name="connsiteY855" fmla="*/ 2216727 h 3290454"/>
              <a:gd name="connsiteX856" fmla="*/ 2459182 w 4528704"/>
              <a:gd name="connsiteY856" fmla="*/ 2234046 h 3290454"/>
              <a:gd name="connsiteX857" fmla="*/ 2519796 w 4528704"/>
              <a:gd name="connsiteY857" fmla="*/ 2311977 h 3290454"/>
              <a:gd name="connsiteX858" fmla="*/ 2485159 w 4528704"/>
              <a:gd name="connsiteY858" fmla="*/ 2337955 h 3290454"/>
              <a:gd name="connsiteX859" fmla="*/ 2511137 w 4528704"/>
              <a:gd name="connsiteY859" fmla="*/ 2355273 h 3290454"/>
              <a:gd name="connsiteX860" fmla="*/ 2545773 w 4528704"/>
              <a:gd name="connsiteY860" fmla="*/ 2311977 h 3290454"/>
              <a:gd name="connsiteX861" fmla="*/ 2528455 w 4528704"/>
              <a:gd name="connsiteY861" fmla="*/ 2268682 h 3290454"/>
              <a:gd name="connsiteX862" fmla="*/ 2545773 w 4528704"/>
              <a:gd name="connsiteY862" fmla="*/ 2225386 h 3290454"/>
              <a:gd name="connsiteX863" fmla="*/ 2597728 w 4528704"/>
              <a:gd name="connsiteY863" fmla="*/ 2260023 h 3290454"/>
              <a:gd name="connsiteX864" fmla="*/ 2571750 w 4528704"/>
              <a:gd name="connsiteY864" fmla="*/ 2286000 h 3290454"/>
              <a:gd name="connsiteX865" fmla="*/ 2589068 w 4528704"/>
              <a:gd name="connsiteY865" fmla="*/ 2303318 h 3290454"/>
              <a:gd name="connsiteX866" fmla="*/ 2563091 w 4528704"/>
              <a:gd name="connsiteY866" fmla="*/ 2329296 h 3290454"/>
              <a:gd name="connsiteX867" fmla="*/ 2571750 w 4528704"/>
              <a:gd name="connsiteY867" fmla="*/ 2363932 h 3290454"/>
              <a:gd name="connsiteX868" fmla="*/ 2632364 w 4528704"/>
              <a:gd name="connsiteY868" fmla="*/ 2294659 h 3290454"/>
              <a:gd name="connsiteX869" fmla="*/ 2675659 w 4528704"/>
              <a:gd name="connsiteY869" fmla="*/ 2363932 h 3290454"/>
              <a:gd name="connsiteX870" fmla="*/ 2632364 w 4528704"/>
              <a:gd name="connsiteY870" fmla="*/ 2476500 h 3290454"/>
              <a:gd name="connsiteX871" fmla="*/ 2667000 w 4528704"/>
              <a:gd name="connsiteY871" fmla="*/ 2407227 h 3290454"/>
              <a:gd name="connsiteX872" fmla="*/ 2684318 w 4528704"/>
              <a:gd name="connsiteY872" fmla="*/ 2398568 h 3290454"/>
              <a:gd name="connsiteX873" fmla="*/ 2701637 w 4528704"/>
              <a:gd name="connsiteY873" fmla="*/ 2415886 h 3290454"/>
              <a:gd name="connsiteX874" fmla="*/ 2718955 w 4528704"/>
              <a:gd name="connsiteY874" fmla="*/ 2372591 h 3290454"/>
              <a:gd name="connsiteX875" fmla="*/ 2744932 w 4528704"/>
              <a:gd name="connsiteY875" fmla="*/ 2372591 h 3290454"/>
              <a:gd name="connsiteX876" fmla="*/ 2753591 w 4528704"/>
              <a:gd name="connsiteY876" fmla="*/ 2415886 h 3290454"/>
              <a:gd name="connsiteX877" fmla="*/ 2779568 w 4528704"/>
              <a:gd name="connsiteY877" fmla="*/ 2372591 h 3290454"/>
              <a:gd name="connsiteX878" fmla="*/ 2796887 w 4528704"/>
              <a:gd name="connsiteY878" fmla="*/ 2407227 h 3290454"/>
              <a:gd name="connsiteX879" fmla="*/ 2814205 w 4528704"/>
              <a:gd name="connsiteY879" fmla="*/ 2363932 h 3290454"/>
              <a:gd name="connsiteX880" fmla="*/ 2840182 w 4528704"/>
              <a:gd name="connsiteY880" fmla="*/ 2355273 h 3290454"/>
              <a:gd name="connsiteX881" fmla="*/ 2909455 w 4528704"/>
              <a:gd name="connsiteY881" fmla="*/ 2381250 h 3290454"/>
              <a:gd name="connsiteX882" fmla="*/ 2883478 w 4528704"/>
              <a:gd name="connsiteY882" fmla="*/ 2407227 h 3290454"/>
              <a:gd name="connsiteX883" fmla="*/ 2892137 w 4528704"/>
              <a:gd name="connsiteY883" fmla="*/ 2433205 h 3290454"/>
              <a:gd name="connsiteX884" fmla="*/ 2944091 w 4528704"/>
              <a:gd name="connsiteY884" fmla="*/ 2372591 h 3290454"/>
              <a:gd name="connsiteX885" fmla="*/ 2987387 w 4528704"/>
              <a:gd name="connsiteY885" fmla="*/ 2389909 h 3290454"/>
              <a:gd name="connsiteX886" fmla="*/ 2970069 w 4528704"/>
              <a:gd name="connsiteY886" fmla="*/ 2415886 h 3290454"/>
              <a:gd name="connsiteX887" fmla="*/ 3022023 w 4528704"/>
              <a:gd name="connsiteY887" fmla="*/ 2415886 h 3290454"/>
              <a:gd name="connsiteX888" fmla="*/ 3004705 w 4528704"/>
              <a:gd name="connsiteY888" fmla="*/ 2407227 h 3290454"/>
              <a:gd name="connsiteX889" fmla="*/ 3013364 w 4528704"/>
              <a:gd name="connsiteY889" fmla="*/ 2372591 h 3290454"/>
              <a:gd name="connsiteX890" fmla="*/ 3056659 w 4528704"/>
              <a:gd name="connsiteY890" fmla="*/ 2407227 h 3290454"/>
              <a:gd name="connsiteX891" fmla="*/ 3125932 w 4528704"/>
              <a:gd name="connsiteY891" fmla="*/ 2355273 h 3290454"/>
              <a:gd name="connsiteX892" fmla="*/ 3186546 w 4528704"/>
              <a:gd name="connsiteY892" fmla="*/ 2389909 h 3290454"/>
              <a:gd name="connsiteX893" fmla="*/ 3160569 w 4528704"/>
              <a:gd name="connsiteY893" fmla="*/ 2433205 h 3290454"/>
              <a:gd name="connsiteX894" fmla="*/ 3091296 w 4528704"/>
              <a:gd name="connsiteY894" fmla="*/ 2415886 h 3290454"/>
              <a:gd name="connsiteX895" fmla="*/ 3030682 w 4528704"/>
              <a:gd name="connsiteY895" fmla="*/ 2424546 h 3290454"/>
              <a:gd name="connsiteX896" fmla="*/ 3013364 w 4528704"/>
              <a:gd name="connsiteY896" fmla="*/ 2433205 h 3290454"/>
              <a:gd name="connsiteX897" fmla="*/ 3048000 w 4528704"/>
              <a:gd name="connsiteY897" fmla="*/ 2441864 h 3290454"/>
              <a:gd name="connsiteX898" fmla="*/ 3056659 w 4528704"/>
              <a:gd name="connsiteY898" fmla="*/ 2459182 h 3290454"/>
              <a:gd name="connsiteX899" fmla="*/ 3022023 w 4528704"/>
              <a:gd name="connsiteY899" fmla="*/ 2502477 h 3290454"/>
              <a:gd name="connsiteX900" fmla="*/ 3030682 w 4528704"/>
              <a:gd name="connsiteY900" fmla="*/ 2459182 h 3290454"/>
              <a:gd name="connsiteX901" fmla="*/ 2987387 w 4528704"/>
              <a:gd name="connsiteY901" fmla="*/ 2519796 h 3290454"/>
              <a:gd name="connsiteX902" fmla="*/ 3039341 w 4528704"/>
              <a:gd name="connsiteY902" fmla="*/ 2519796 h 3290454"/>
              <a:gd name="connsiteX903" fmla="*/ 3091296 w 4528704"/>
              <a:gd name="connsiteY903" fmla="*/ 2441864 h 3290454"/>
              <a:gd name="connsiteX904" fmla="*/ 3221182 w 4528704"/>
              <a:gd name="connsiteY904" fmla="*/ 2502477 h 3290454"/>
              <a:gd name="connsiteX905" fmla="*/ 3238500 w 4528704"/>
              <a:gd name="connsiteY905" fmla="*/ 2424546 h 3290454"/>
              <a:gd name="connsiteX906" fmla="*/ 3316432 w 4528704"/>
              <a:gd name="connsiteY906" fmla="*/ 2493818 h 3290454"/>
              <a:gd name="connsiteX907" fmla="*/ 3377046 w 4528704"/>
              <a:gd name="connsiteY907" fmla="*/ 2528455 h 3290454"/>
              <a:gd name="connsiteX908" fmla="*/ 3351069 w 4528704"/>
              <a:gd name="connsiteY908" fmla="*/ 2537114 h 3290454"/>
              <a:gd name="connsiteX909" fmla="*/ 3368387 w 4528704"/>
              <a:gd name="connsiteY909" fmla="*/ 2554432 h 3290454"/>
              <a:gd name="connsiteX910" fmla="*/ 3325091 w 4528704"/>
              <a:gd name="connsiteY910" fmla="*/ 2519796 h 3290454"/>
              <a:gd name="connsiteX911" fmla="*/ 3316432 w 4528704"/>
              <a:gd name="connsiteY911" fmla="*/ 2537114 h 3290454"/>
              <a:gd name="connsiteX912" fmla="*/ 3333750 w 4528704"/>
              <a:gd name="connsiteY912" fmla="*/ 2571750 h 3290454"/>
              <a:gd name="connsiteX913" fmla="*/ 3134591 w 4528704"/>
              <a:gd name="connsiteY913" fmla="*/ 2467841 h 3290454"/>
              <a:gd name="connsiteX914" fmla="*/ 3134591 w 4528704"/>
              <a:gd name="connsiteY914" fmla="*/ 2485159 h 3290454"/>
              <a:gd name="connsiteX915" fmla="*/ 3091296 w 4528704"/>
              <a:gd name="connsiteY915" fmla="*/ 2476500 h 3290454"/>
              <a:gd name="connsiteX916" fmla="*/ 3238500 w 4528704"/>
              <a:gd name="connsiteY916" fmla="*/ 2580409 h 3290454"/>
              <a:gd name="connsiteX917" fmla="*/ 3221182 w 4528704"/>
              <a:gd name="connsiteY917" fmla="*/ 2597727 h 3290454"/>
              <a:gd name="connsiteX918" fmla="*/ 3255819 w 4528704"/>
              <a:gd name="connsiteY918" fmla="*/ 2632364 h 3290454"/>
              <a:gd name="connsiteX919" fmla="*/ 3212523 w 4528704"/>
              <a:gd name="connsiteY919" fmla="*/ 2571750 h 3290454"/>
              <a:gd name="connsiteX920" fmla="*/ 3117273 w 4528704"/>
              <a:gd name="connsiteY920" fmla="*/ 2528455 h 3290454"/>
              <a:gd name="connsiteX921" fmla="*/ 3151909 w 4528704"/>
              <a:gd name="connsiteY921" fmla="*/ 2563091 h 3290454"/>
              <a:gd name="connsiteX922" fmla="*/ 3091296 w 4528704"/>
              <a:gd name="connsiteY922" fmla="*/ 2537114 h 3290454"/>
              <a:gd name="connsiteX923" fmla="*/ 3082637 w 4528704"/>
              <a:gd name="connsiteY923" fmla="*/ 2580409 h 3290454"/>
              <a:gd name="connsiteX924" fmla="*/ 3039341 w 4528704"/>
              <a:gd name="connsiteY924" fmla="*/ 2580409 h 3290454"/>
              <a:gd name="connsiteX925" fmla="*/ 3082637 w 4528704"/>
              <a:gd name="connsiteY925" fmla="*/ 2632364 h 3290454"/>
              <a:gd name="connsiteX926" fmla="*/ 3030682 w 4528704"/>
              <a:gd name="connsiteY926" fmla="*/ 2597727 h 3290454"/>
              <a:gd name="connsiteX927" fmla="*/ 2987387 w 4528704"/>
              <a:gd name="connsiteY927" fmla="*/ 2597727 h 3290454"/>
              <a:gd name="connsiteX928" fmla="*/ 2978728 w 4528704"/>
              <a:gd name="connsiteY928" fmla="*/ 2623705 h 3290454"/>
              <a:gd name="connsiteX929" fmla="*/ 3004705 w 4528704"/>
              <a:gd name="connsiteY929" fmla="*/ 2649682 h 3290454"/>
              <a:gd name="connsiteX930" fmla="*/ 2857500 w 4528704"/>
              <a:gd name="connsiteY930" fmla="*/ 2615046 h 3290454"/>
              <a:gd name="connsiteX931" fmla="*/ 2840182 w 4528704"/>
              <a:gd name="connsiteY931" fmla="*/ 2589068 h 3290454"/>
              <a:gd name="connsiteX932" fmla="*/ 2822864 w 4528704"/>
              <a:gd name="connsiteY932" fmla="*/ 2615046 h 3290454"/>
              <a:gd name="connsiteX933" fmla="*/ 2753591 w 4528704"/>
              <a:gd name="connsiteY933" fmla="*/ 2597727 h 3290454"/>
              <a:gd name="connsiteX934" fmla="*/ 2753591 w 4528704"/>
              <a:gd name="connsiteY934" fmla="*/ 2545773 h 3290454"/>
              <a:gd name="connsiteX935" fmla="*/ 2718955 w 4528704"/>
              <a:gd name="connsiteY935" fmla="*/ 2563091 h 3290454"/>
              <a:gd name="connsiteX936" fmla="*/ 2718955 w 4528704"/>
              <a:gd name="connsiteY936" fmla="*/ 2537114 h 3290454"/>
              <a:gd name="connsiteX937" fmla="*/ 2744932 w 4528704"/>
              <a:gd name="connsiteY937" fmla="*/ 2519796 h 3290454"/>
              <a:gd name="connsiteX938" fmla="*/ 2744932 w 4528704"/>
              <a:gd name="connsiteY938" fmla="*/ 2493818 h 3290454"/>
              <a:gd name="connsiteX939" fmla="*/ 2718955 w 4528704"/>
              <a:gd name="connsiteY939" fmla="*/ 2485159 h 3290454"/>
              <a:gd name="connsiteX940" fmla="*/ 2692978 w 4528704"/>
              <a:gd name="connsiteY940" fmla="*/ 2528455 h 3290454"/>
              <a:gd name="connsiteX941" fmla="*/ 2667000 w 4528704"/>
              <a:gd name="connsiteY941" fmla="*/ 2493818 h 3290454"/>
              <a:gd name="connsiteX942" fmla="*/ 2623705 w 4528704"/>
              <a:gd name="connsiteY942" fmla="*/ 2467841 h 3290454"/>
              <a:gd name="connsiteX943" fmla="*/ 2597728 w 4528704"/>
              <a:gd name="connsiteY943" fmla="*/ 2476500 h 3290454"/>
              <a:gd name="connsiteX944" fmla="*/ 2701637 w 4528704"/>
              <a:gd name="connsiteY944" fmla="*/ 2597727 h 3290454"/>
              <a:gd name="connsiteX945" fmla="*/ 2796887 w 4528704"/>
              <a:gd name="connsiteY945" fmla="*/ 2623705 h 3290454"/>
              <a:gd name="connsiteX946" fmla="*/ 2883478 w 4528704"/>
              <a:gd name="connsiteY946" fmla="*/ 2701636 h 3290454"/>
              <a:gd name="connsiteX947" fmla="*/ 2623705 w 4528704"/>
              <a:gd name="connsiteY947" fmla="*/ 2545773 h 3290454"/>
              <a:gd name="connsiteX948" fmla="*/ 2615046 w 4528704"/>
              <a:gd name="connsiteY948" fmla="*/ 2545773 h 3290454"/>
              <a:gd name="connsiteX949" fmla="*/ 2675659 w 4528704"/>
              <a:gd name="connsiteY949" fmla="*/ 2641023 h 3290454"/>
              <a:gd name="connsiteX950" fmla="*/ 2545773 w 4528704"/>
              <a:gd name="connsiteY950" fmla="*/ 2554432 h 3290454"/>
              <a:gd name="connsiteX951" fmla="*/ 2363932 w 4528704"/>
              <a:gd name="connsiteY951" fmla="*/ 2398568 h 3290454"/>
              <a:gd name="connsiteX952" fmla="*/ 2528455 w 4528704"/>
              <a:gd name="connsiteY952" fmla="*/ 2589068 h 3290454"/>
              <a:gd name="connsiteX953" fmla="*/ 2225387 w 4528704"/>
              <a:gd name="connsiteY953" fmla="*/ 2311977 h 3290454"/>
              <a:gd name="connsiteX954" fmla="*/ 2251364 w 4528704"/>
              <a:gd name="connsiteY954" fmla="*/ 2277341 h 3290454"/>
              <a:gd name="connsiteX955" fmla="*/ 2286000 w 4528704"/>
              <a:gd name="connsiteY955" fmla="*/ 2294659 h 3290454"/>
              <a:gd name="connsiteX956" fmla="*/ 2303318 w 4528704"/>
              <a:gd name="connsiteY956" fmla="*/ 2286000 h 3290454"/>
              <a:gd name="connsiteX957" fmla="*/ 2199409 w 4528704"/>
              <a:gd name="connsiteY957" fmla="*/ 2216727 h 3290454"/>
              <a:gd name="connsiteX958" fmla="*/ 2234046 w 4528704"/>
              <a:gd name="connsiteY958" fmla="*/ 2234046 h 3290454"/>
              <a:gd name="connsiteX959" fmla="*/ 2242705 w 4528704"/>
              <a:gd name="connsiteY959" fmla="*/ 2216727 h 3290454"/>
              <a:gd name="connsiteX960" fmla="*/ 2199409 w 4528704"/>
              <a:gd name="connsiteY960" fmla="*/ 2164773 h 3290454"/>
              <a:gd name="connsiteX961" fmla="*/ 2164773 w 4528704"/>
              <a:gd name="connsiteY961" fmla="*/ 2164773 h 3290454"/>
              <a:gd name="connsiteX962" fmla="*/ 2164773 w 4528704"/>
              <a:gd name="connsiteY962" fmla="*/ 2225386 h 3290454"/>
              <a:gd name="connsiteX963" fmla="*/ 2138796 w 4528704"/>
              <a:gd name="connsiteY963" fmla="*/ 2234046 h 3290454"/>
              <a:gd name="connsiteX964" fmla="*/ 2078182 w 4528704"/>
              <a:gd name="connsiteY964" fmla="*/ 2190750 h 3290454"/>
              <a:gd name="connsiteX965" fmla="*/ 2052205 w 4528704"/>
              <a:gd name="connsiteY965" fmla="*/ 2199409 h 3290454"/>
              <a:gd name="connsiteX966" fmla="*/ 2164773 w 4528704"/>
              <a:gd name="connsiteY966" fmla="*/ 2303318 h 3290454"/>
              <a:gd name="connsiteX967" fmla="*/ 2164773 w 4528704"/>
              <a:gd name="connsiteY967" fmla="*/ 2329296 h 3290454"/>
              <a:gd name="connsiteX968" fmla="*/ 2000250 w 4528704"/>
              <a:gd name="connsiteY968" fmla="*/ 2190750 h 3290454"/>
              <a:gd name="connsiteX969" fmla="*/ 1965614 w 4528704"/>
              <a:gd name="connsiteY969" fmla="*/ 2216727 h 3290454"/>
              <a:gd name="connsiteX970" fmla="*/ 2000250 w 4528704"/>
              <a:gd name="connsiteY970" fmla="*/ 2277341 h 3290454"/>
              <a:gd name="connsiteX971" fmla="*/ 1974273 w 4528704"/>
              <a:gd name="connsiteY971" fmla="*/ 2286000 h 3290454"/>
              <a:gd name="connsiteX972" fmla="*/ 1827068 w 4528704"/>
              <a:gd name="connsiteY972" fmla="*/ 2190750 h 3290454"/>
              <a:gd name="connsiteX973" fmla="*/ 1792432 w 4528704"/>
              <a:gd name="connsiteY973" fmla="*/ 2199409 h 3290454"/>
              <a:gd name="connsiteX974" fmla="*/ 1956955 w 4528704"/>
              <a:gd name="connsiteY974" fmla="*/ 2389909 h 3290454"/>
              <a:gd name="connsiteX975" fmla="*/ 2095500 w 4528704"/>
              <a:gd name="connsiteY975" fmla="*/ 2433205 h 3290454"/>
              <a:gd name="connsiteX976" fmla="*/ 2407228 w 4528704"/>
              <a:gd name="connsiteY976" fmla="*/ 2692977 h 3290454"/>
              <a:gd name="connsiteX977" fmla="*/ 2008909 w 4528704"/>
              <a:gd name="connsiteY977" fmla="*/ 2398568 h 3290454"/>
              <a:gd name="connsiteX978" fmla="*/ 1974273 w 4528704"/>
              <a:gd name="connsiteY978" fmla="*/ 2407227 h 3290454"/>
              <a:gd name="connsiteX979" fmla="*/ 2034887 w 4528704"/>
              <a:gd name="connsiteY979" fmla="*/ 2511136 h 3290454"/>
              <a:gd name="connsiteX980" fmla="*/ 2138796 w 4528704"/>
              <a:gd name="connsiteY980" fmla="*/ 2597727 h 3290454"/>
              <a:gd name="connsiteX981" fmla="*/ 1982932 w 4528704"/>
              <a:gd name="connsiteY981" fmla="*/ 2459182 h 3290454"/>
              <a:gd name="connsiteX982" fmla="*/ 1827068 w 4528704"/>
              <a:gd name="connsiteY982" fmla="*/ 2303318 h 3290454"/>
              <a:gd name="connsiteX983" fmla="*/ 1749137 w 4528704"/>
              <a:gd name="connsiteY983" fmla="*/ 2216727 h 3290454"/>
              <a:gd name="connsiteX984" fmla="*/ 1567296 w 4528704"/>
              <a:gd name="connsiteY984" fmla="*/ 2147455 h 3290454"/>
              <a:gd name="connsiteX985" fmla="*/ 1549977 w 4528704"/>
              <a:gd name="connsiteY985" fmla="*/ 2173432 h 3290454"/>
              <a:gd name="connsiteX986" fmla="*/ 1653887 w 4528704"/>
              <a:gd name="connsiteY986" fmla="*/ 2303318 h 3290454"/>
              <a:gd name="connsiteX987" fmla="*/ 1506682 w 4528704"/>
              <a:gd name="connsiteY987" fmla="*/ 2182091 h 3290454"/>
              <a:gd name="connsiteX988" fmla="*/ 1489364 w 4528704"/>
              <a:gd name="connsiteY988" fmla="*/ 2190750 h 3290454"/>
              <a:gd name="connsiteX989" fmla="*/ 1558637 w 4528704"/>
              <a:gd name="connsiteY989" fmla="*/ 2303318 h 3290454"/>
              <a:gd name="connsiteX990" fmla="*/ 1653887 w 4528704"/>
              <a:gd name="connsiteY990" fmla="*/ 2450523 h 3290454"/>
              <a:gd name="connsiteX991" fmla="*/ 1567296 w 4528704"/>
              <a:gd name="connsiteY991" fmla="*/ 2381250 h 3290454"/>
              <a:gd name="connsiteX992" fmla="*/ 1489364 w 4528704"/>
              <a:gd name="connsiteY992" fmla="*/ 2294659 h 3290454"/>
              <a:gd name="connsiteX993" fmla="*/ 1480705 w 4528704"/>
              <a:gd name="connsiteY993" fmla="*/ 2355273 h 3290454"/>
              <a:gd name="connsiteX994" fmla="*/ 1446068 w 4528704"/>
              <a:gd name="connsiteY994" fmla="*/ 2329296 h 3290454"/>
              <a:gd name="connsiteX995" fmla="*/ 1428750 w 4528704"/>
              <a:gd name="connsiteY995" fmla="*/ 2346614 h 3290454"/>
              <a:gd name="connsiteX996" fmla="*/ 1333500 w 4528704"/>
              <a:gd name="connsiteY996" fmla="*/ 2311977 h 3290454"/>
              <a:gd name="connsiteX997" fmla="*/ 1385455 w 4528704"/>
              <a:gd name="connsiteY997" fmla="*/ 2173432 h 3290454"/>
              <a:gd name="connsiteX998" fmla="*/ 1385455 w 4528704"/>
              <a:gd name="connsiteY998" fmla="*/ 2164773 h 3290454"/>
              <a:gd name="connsiteX999" fmla="*/ 1238250 w 4528704"/>
              <a:gd name="connsiteY999" fmla="*/ 2303318 h 3290454"/>
              <a:gd name="connsiteX1000" fmla="*/ 1316182 w 4528704"/>
              <a:gd name="connsiteY1000" fmla="*/ 2363932 h 3290454"/>
              <a:gd name="connsiteX1001" fmla="*/ 1368137 w 4528704"/>
              <a:gd name="connsiteY1001" fmla="*/ 2372591 h 3290454"/>
              <a:gd name="connsiteX1002" fmla="*/ 1420091 w 4528704"/>
              <a:gd name="connsiteY1002" fmla="*/ 2415886 h 3290454"/>
              <a:gd name="connsiteX1003" fmla="*/ 1446068 w 4528704"/>
              <a:gd name="connsiteY1003" fmla="*/ 2398568 h 3290454"/>
              <a:gd name="connsiteX1004" fmla="*/ 1524000 w 4528704"/>
              <a:gd name="connsiteY1004" fmla="*/ 2433205 h 3290454"/>
              <a:gd name="connsiteX1005" fmla="*/ 1627909 w 4528704"/>
              <a:gd name="connsiteY1005" fmla="*/ 2485159 h 3290454"/>
              <a:gd name="connsiteX1006" fmla="*/ 1662546 w 4528704"/>
              <a:gd name="connsiteY1006" fmla="*/ 2493818 h 3290454"/>
              <a:gd name="connsiteX1007" fmla="*/ 1714500 w 4528704"/>
              <a:gd name="connsiteY1007" fmla="*/ 2606386 h 3290454"/>
              <a:gd name="connsiteX1008" fmla="*/ 1679864 w 4528704"/>
              <a:gd name="connsiteY1008" fmla="*/ 2701636 h 3290454"/>
              <a:gd name="connsiteX1009" fmla="*/ 1653887 w 4528704"/>
              <a:gd name="connsiteY1009" fmla="*/ 2770909 h 3290454"/>
              <a:gd name="connsiteX1010" fmla="*/ 1601932 w 4528704"/>
              <a:gd name="connsiteY1010" fmla="*/ 2805546 h 3290454"/>
              <a:gd name="connsiteX1011" fmla="*/ 1558637 w 4528704"/>
              <a:gd name="connsiteY1011" fmla="*/ 2883477 h 3290454"/>
              <a:gd name="connsiteX1012" fmla="*/ 1532659 w 4528704"/>
              <a:gd name="connsiteY1012" fmla="*/ 2866159 h 3290454"/>
              <a:gd name="connsiteX1013" fmla="*/ 1446068 w 4528704"/>
              <a:gd name="connsiteY1013" fmla="*/ 2978727 h 3290454"/>
              <a:gd name="connsiteX1014" fmla="*/ 1428750 w 4528704"/>
              <a:gd name="connsiteY1014" fmla="*/ 2961409 h 3290454"/>
              <a:gd name="connsiteX1015" fmla="*/ 1324841 w 4528704"/>
              <a:gd name="connsiteY1015" fmla="*/ 3056659 h 3290454"/>
              <a:gd name="connsiteX1016" fmla="*/ 1307523 w 4528704"/>
              <a:gd name="connsiteY1016" fmla="*/ 3039341 h 3290454"/>
              <a:gd name="connsiteX1017" fmla="*/ 1203614 w 4528704"/>
              <a:gd name="connsiteY1017" fmla="*/ 3134591 h 3290454"/>
              <a:gd name="connsiteX1018" fmla="*/ 1177637 w 4528704"/>
              <a:gd name="connsiteY1018" fmla="*/ 3117273 h 3290454"/>
              <a:gd name="connsiteX1019" fmla="*/ 1039091 w 4528704"/>
              <a:gd name="connsiteY1019" fmla="*/ 3203864 h 3290454"/>
              <a:gd name="connsiteX1020" fmla="*/ 943841 w 4528704"/>
              <a:gd name="connsiteY1020" fmla="*/ 3290455 h 3290454"/>
              <a:gd name="connsiteX1021" fmla="*/ 926523 w 4528704"/>
              <a:gd name="connsiteY1021" fmla="*/ 3264477 h 3290454"/>
              <a:gd name="connsiteX1022" fmla="*/ 857250 w 4528704"/>
              <a:gd name="connsiteY1022" fmla="*/ 3281796 h 3290454"/>
              <a:gd name="connsiteX1023" fmla="*/ 900546 w 4528704"/>
              <a:gd name="connsiteY1023" fmla="*/ 3221182 h 3290454"/>
              <a:gd name="connsiteX1024" fmla="*/ 935182 w 4528704"/>
              <a:gd name="connsiteY1024" fmla="*/ 3186546 h 3290454"/>
              <a:gd name="connsiteX1025" fmla="*/ 969818 w 4528704"/>
              <a:gd name="connsiteY1025" fmla="*/ 3186546 h 3290454"/>
              <a:gd name="connsiteX1026" fmla="*/ 1030432 w 4528704"/>
              <a:gd name="connsiteY1026" fmla="*/ 3134591 h 3290454"/>
              <a:gd name="connsiteX1027" fmla="*/ 476250 w 4528704"/>
              <a:gd name="connsiteY1027" fmla="*/ 3125932 h 3290454"/>
              <a:gd name="connsiteX1028" fmla="*/ 381000 w 4528704"/>
              <a:gd name="connsiteY1028" fmla="*/ 3177886 h 3290454"/>
              <a:gd name="connsiteX1029" fmla="*/ 571500 w 4528704"/>
              <a:gd name="connsiteY1029" fmla="*/ 3073977 h 3290454"/>
              <a:gd name="connsiteX1030" fmla="*/ 1091046 w 4528704"/>
              <a:gd name="connsiteY1030" fmla="*/ 2710296 h 3290454"/>
              <a:gd name="connsiteX1031" fmla="*/ 1082387 w 4528704"/>
              <a:gd name="connsiteY1031" fmla="*/ 2649682 h 3290454"/>
              <a:gd name="connsiteX1032" fmla="*/ 744682 w 4528704"/>
              <a:gd name="connsiteY1032" fmla="*/ 2831523 h 3290454"/>
              <a:gd name="connsiteX1033" fmla="*/ 77932 w 4528704"/>
              <a:gd name="connsiteY1033" fmla="*/ 3177886 h 3290454"/>
              <a:gd name="connsiteX1034" fmla="*/ 51955 w 4528704"/>
              <a:gd name="connsiteY1034" fmla="*/ 3203864 h 3290454"/>
              <a:gd name="connsiteX1035" fmla="*/ 242455 w 4528704"/>
              <a:gd name="connsiteY1035" fmla="*/ 3022023 h 3290454"/>
              <a:gd name="connsiteX1036" fmla="*/ 225136 w 4528704"/>
              <a:gd name="connsiteY1036" fmla="*/ 3004705 h 3290454"/>
              <a:gd name="connsiteX1037" fmla="*/ 242455 w 4528704"/>
              <a:gd name="connsiteY1037" fmla="*/ 3022023 h 3290454"/>
              <a:gd name="connsiteX1038" fmla="*/ 372341 w 4528704"/>
              <a:gd name="connsiteY1038" fmla="*/ 2952750 h 3290454"/>
              <a:gd name="connsiteX1039" fmla="*/ 1082387 w 4528704"/>
              <a:gd name="connsiteY1039" fmla="*/ 2580409 h 3290454"/>
              <a:gd name="connsiteX1040" fmla="*/ 1047750 w 4528704"/>
              <a:gd name="connsiteY1040" fmla="*/ 2502477 h 3290454"/>
              <a:gd name="connsiteX1041" fmla="*/ 1030432 w 4528704"/>
              <a:gd name="connsiteY1041" fmla="*/ 2493818 h 3290454"/>
              <a:gd name="connsiteX1042" fmla="*/ 1056409 w 4528704"/>
              <a:gd name="connsiteY1042" fmla="*/ 2571750 h 3290454"/>
              <a:gd name="connsiteX1043" fmla="*/ 805296 w 4528704"/>
              <a:gd name="connsiteY1043" fmla="*/ 2762250 h 3290454"/>
              <a:gd name="connsiteX1044" fmla="*/ 372341 w 4528704"/>
              <a:gd name="connsiteY1044" fmla="*/ 2909455 h 3290454"/>
              <a:gd name="connsiteX1045" fmla="*/ 69273 w 4528704"/>
              <a:gd name="connsiteY1045" fmla="*/ 3099955 h 3290454"/>
              <a:gd name="connsiteX1046" fmla="*/ 0 w 4528704"/>
              <a:gd name="connsiteY1046" fmla="*/ 3169227 h 3290454"/>
              <a:gd name="connsiteX1047" fmla="*/ 614796 w 4528704"/>
              <a:gd name="connsiteY1047" fmla="*/ 2822864 h 3290454"/>
              <a:gd name="connsiteX1048" fmla="*/ 1013114 w 4528704"/>
              <a:gd name="connsiteY1048" fmla="*/ 2649682 h 3290454"/>
              <a:gd name="connsiteX1049" fmla="*/ 848591 w 4528704"/>
              <a:gd name="connsiteY1049" fmla="*/ 2459182 h 3290454"/>
              <a:gd name="connsiteX1050" fmla="*/ 848591 w 4528704"/>
              <a:gd name="connsiteY1050" fmla="*/ 2242705 h 3290454"/>
              <a:gd name="connsiteX1051" fmla="*/ 874568 w 4528704"/>
              <a:gd name="connsiteY1051" fmla="*/ 2173432 h 3290454"/>
              <a:gd name="connsiteX1052" fmla="*/ 935182 w 4528704"/>
              <a:gd name="connsiteY1052" fmla="*/ 2112818 h 3290454"/>
              <a:gd name="connsiteX1053" fmla="*/ 1298864 w 4528704"/>
              <a:gd name="connsiteY1053" fmla="*/ 1905000 h 3290454"/>
              <a:gd name="connsiteX1054" fmla="*/ 1298864 w 4528704"/>
              <a:gd name="connsiteY1054" fmla="*/ 1645227 h 3290454"/>
              <a:gd name="connsiteX1055" fmla="*/ 1324841 w 4528704"/>
              <a:gd name="connsiteY1055" fmla="*/ 1636568 h 3290454"/>
              <a:gd name="connsiteX1056" fmla="*/ 1342159 w 4528704"/>
              <a:gd name="connsiteY1056" fmla="*/ 1662546 h 3290454"/>
              <a:gd name="connsiteX1057" fmla="*/ 1385455 w 4528704"/>
              <a:gd name="connsiteY1057" fmla="*/ 1627909 h 3290454"/>
              <a:gd name="connsiteX1058" fmla="*/ 1420091 w 4528704"/>
              <a:gd name="connsiteY1058" fmla="*/ 1645227 h 3290454"/>
              <a:gd name="connsiteX1059" fmla="*/ 1480705 w 4528704"/>
              <a:gd name="connsiteY1059" fmla="*/ 1610591 h 3290454"/>
              <a:gd name="connsiteX1060" fmla="*/ 1489364 w 4528704"/>
              <a:gd name="connsiteY1060" fmla="*/ 1636568 h 3290454"/>
              <a:gd name="connsiteX1061" fmla="*/ 1524000 w 4528704"/>
              <a:gd name="connsiteY1061" fmla="*/ 1601932 h 3290454"/>
              <a:gd name="connsiteX1062" fmla="*/ 1549977 w 4528704"/>
              <a:gd name="connsiteY1062" fmla="*/ 1601932 h 3290454"/>
              <a:gd name="connsiteX1063" fmla="*/ 1558637 w 4528704"/>
              <a:gd name="connsiteY1063" fmla="*/ 1627909 h 3290454"/>
              <a:gd name="connsiteX1064" fmla="*/ 1619250 w 4528704"/>
              <a:gd name="connsiteY1064" fmla="*/ 1593273 h 3290454"/>
              <a:gd name="connsiteX1065" fmla="*/ 1688523 w 4528704"/>
              <a:gd name="connsiteY1065" fmla="*/ 1627909 h 3290454"/>
              <a:gd name="connsiteX1066" fmla="*/ 1697182 w 4528704"/>
              <a:gd name="connsiteY1066" fmla="*/ 1610591 h 3290454"/>
              <a:gd name="connsiteX1067" fmla="*/ 1731818 w 4528704"/>
              <a:gd name="connsiteY1067" fmla="*/ 1610591 h 3290454"/>
              <a:gd name="connsiteX1068" fmla="*/ 1757796 w 4528704"/>
              <a:gd name="connsiteY1068" fmla="*/ 1645227 h 3290454"/>
              <a:gd name="connsiteX1069" fmla="*/ 1775114 w 4528704"/>
              <a:gd name="connsiteY1069" fmla="*/ 1627909 h 3290454"/>
              <a:gd name="connsiteX1070" fmla="*/ 1835727 w 4528704"/>
              <a:gd name="connsiteY1070" fmla="*/ 1662546 h 3290454"/>
              <a:gd name="connsiteX1071" fmla="*/ 1844387 w 4528704"/>
              <a:gd name="connsiteY1071" fmla="*/ 1645227 h 3290454"/>
              <a:gd name="connsiteX1072" fmla="*/ 1879023 w 4528704"/>
              <a:gd name="connsiteY1072" fmla="*/ 1653886 h 3290454"/>
              <a:gd name="connsiteX1073" fmla="*/ 1896341 w 4528704"/>
              <a:gd name="connsiteY1073" fmla="*/ 1844386 h 3290454"/>
              <a:gd name="connsiteX1074" fmla="*/ 1913659 w 4528704"/>
              <a:gd name="connsiteY1074" fmla="*/ 1827068 h 3290454"/>
              <a:gd name="connsiteX1075" fmla="*/ 1948296 w 4528704"/>
              <a:gd name="connsiteY1075" fmla="*/ 1853046 h 3290454"/>
              <a:gd name="connsiteX1076" fmla="*/ 1974273 w 4528704"/>
              <a:gd name="connsiteY1076" fmla="*/ 1835727 h 3290454"/>
              <a:gd name="connsiteX1077" fmla="*/ 2000250 w 4528704"/>
              <a:gd name="connsiteY1077" fmla="*/ 1844386 h 3290454"/>
              <a:gd name="connsiteX1078" fmla="*/ 2043546 w 4528704"/>
              <a:gd name="connsiteY1078" fmla="*/ 1844386 h 3290454"/>
              <a:gd name="connsiteX1079" fmla="*/ 2060864 w 4528704"/>
              <a:gd name="connsiteY1079" fmla="*/ 1861705 h 3290454"/>
              <a:gd name="connsiteX1080" fmla="*/ 2372591 w 4528704"/>
              <a:gd name="connsiteY1080" fmla="*/ 1991591 h 3290454"/>
              <a:gd name="connsiteX1081" fmla="*/ 2389909 w 4528704"/>
              <a:gd name="connsiteY1081" fmla="*/ 1991591 h 3290454"/>
              <a:gd name="connsiteX1082" fmla="*/ 2502478 w 4528704"/>
              <a:gd name="connsiteY1082" fmla="*/ 2095500 h 3290454"/>
              <a:gd name="connsiteX1083" fmla="*/ 2632364 w 4528704"/>
              <a:gd name="connsiteY1083" fmla="*/ 2190750 h 3290454"/>
              <a:gd name="connsiteX1084" fmla="*/ 2779568 w 4528704"/>
              <a:gd name="connsiteY1084" fmla="*/ 2277341 h 3290454"/>
              <a:gd name="connsiteX1085" fmla="*/ 2848841 w 4528704"/>
              <a:gd name="connsiteY1085" fmla="*/ 2286000 h 3290454"/>
              <a:gd name="connsiteX1086" fmla="*/ 2935432 w 4528704"/>
              <a:gd name="connsiteY1086" fmla="*/ 2329296 h 3290454"/>
              <a:gd name="connsiteX1087" fmla="*/ 2961409 w 4528704"/>
              <a:gd name="connsiteY1087" fmla="*/ 2311977 h 3290454"/>
              <a:gd name="connsiteX1088" fmla="*/ 2909455 w 4528704"/>
              <a:gd name="connsiteY1088" fmla="*/ 2112818 h 3290454"/>
              <a:gd name="connsiteX1089" fmla="*/ 2900796 w 4528704"/>
              <a:gd name="connsiteY1089" fmla="*/ 2147455 h 3290454"/>
              <a:gd name="connsiteX1090" fmla="*/ 2857500 w 4528704"/>
              <a:gd name="connsiteY1090" fmla="*/ 2164773 h 3290454"/>
              <a:gd name="connsiteX1091" fmla="*/ 2900796 w 4528704"/>
              <a:gd name="connsiteY1091" fmla="*/ 2190750 h 3290454"/>
              <a:gd name="connsiteX1092" fmla="*/ 2883478 w 4528704"/>
              <a:gd name="connsiteY1092" fmla="*/ 2173432 h 3290454"/>
              <a:gd name="connsiteX1093" fmla="*/ 2883478 w 4528704"/>
              <a:gd name="connsiteY1093" fmla="*/ 2216727 h 3290454"/>
              <a:gd name="connsiteX1094" fmla="*/ 2874819 w 4528704"/>
              <a:gd name="connsiteY1094" fmla="*/ 2242705 h 3290454"/>
              <a:gd name="connsiteX1095" fmla="*/ 2909455 w 4528704"/>
              <a:gd name="connsiteY1095" fmla="*/ 2242705 h 3290454"/>
              <a:gd name="connsiteX1096" fmla="*/ 2909455 w 4528704"/>
              <a:gd name="connsiteY1096" fmla="*/ 2286000 h 3290454"/>
              <a:gd name="connsiteX1097" fmla="*/ 2866159 w 4528704"/>
              <a:gd name="connsiteY1097" fmla="*/ 2251364 h 3290454"/>
              <a:gd name="connsiteX1098" fmla="*/ 2857500 w 4528704"/>
              <a:gd name="connsiteY1098" fmla="*/ 2268682 h 3290454"/>
              <a:gd name="connsiteX1099" fmla="*/ 2788228 w 4528704"/>
              <a:gd name="connsiteY1099" fmla="*/ 2225386 h 3290454"/>
              <a:gd name="connsiteX1100" fmla="*/ 2822864 w 4528704"/>
              <a:gd name="connsiteY1100" fmla="*/ 2164773 h 3290454"/>
              <a:gd name="connsiteX1101" fmla="*/ 2848841 w 4528704"/>
              <a:gd name="connsiteY1101" fmla="*/ 2164773 h 3290454"/>
              <a:gd name="connsiteX1102" fmla="*/ 2831523 w 4528704"/>
              <a:gd name="connsiteY1102" fmla="*/ 2130136 h 3290454"/>
              <a:gd name="connsiteX1103" fmla="*/ 2788228 w 4528704"/>
              <a:gd name="connsiteY1103" fmla="*/ 2190750 h 3290454"/>
              <a:gd name="connsiteX1104" fmla="*/ 2770909 w 4528704"/>
              <a:gd name="connsiteY1104" fmla="*/ 2156114 h 3290454"/>
              <a:gd name="connsiteX1105" fmla="*/ 2727614 w 4528704"/>
              <a:gd name="connsiteY1105" fmla="*/ 2190750 h 3290454"/>
              <a:gd name="connsiteX1106" fmla="*/ 2796887 w 4528704"/>
              <a:gd name="connsiteY1106" fmla="*/ 2095500 h 3290454"/>
              <a:gd name="connsiteX1107" fmla="*/ 2805546 w 4528704"/>
              <a:gd name="connsiteY1107" fmla="*/ 2112818 h 3290454"/>
              <a:gd name="connsiteX1108" fmla="*/ 2840182 w 4528704"/>
              <a:gd name="connsiteY1108" fmla="*/ 2060864 h 3290454"/>
              <a:gd name="connsiteX1109" fmla="*/ 2848841 w 4528704"/>
              <a:gd name="connsiteY1109" fmla="*/ 2086841 h 3290454"/>
              <a:gd name="connsiteX1110" fmla="*/ 2874819 w 4528704"/>
              <a:gd name="connsiteY1110" fmla="*/ 2086841 h 3290454"/>
              <a:gd name="connsiteX1111" fmla="*/ 2900796 w 4528704"/>
              <a:gd name="connsiteY1111" fmla="*/ 2121477 h 3290454"/>
              <a:gd name="connsiteX1112" fmla="*/ 3160569 w 4528704"/>
              <a:gd name="connsiteY1112" fmla="*/ 1809750 h 3290454"/>
              <a:gd name="connsiteX1113" fmla="*/ 3160569 w 4528704"/>
              <a:gd name="connsiteY1113" fmla="*/ 1610591 h 3290454"/>
              <a:gd name="connsiteX1114" fmla="*/ 3290455 w 4528704"/>
              <a:gd name="connsiteY1114" fmla="*/ 1584614 h 3290454"/>
              <a:gd name="connsiteX1115" fmla="*/ 3307773 w 4528704"/>
              <a:gd name="connsiteY1115" fmla="*/ 1601932 h 3290454"/>
              <a:gd name="connsiteX1116" fmla="*/ 3342409 w 4528704"/>
              <a:gd name="connsiteY1116" fmla="*/ 1575955 h 3290454"/>
              <a:gd name="connsiteX1117" fmla="*/ 3359728 w 4528704"/>
              <a:gd name="connsiteY1117" fmla="*/ 1601932 h 3290454"/>
              <a:gd name="connsiteX1118" fmla="*/ 3420341 w 4528704"/>
              <a:gd name="connsiteY1118" fmla="*/ 1567296 h 3290454"/>
              <a:gd name="connsiteX1119" fmla="*/ 3463637 w 4528704"/>
              <a:gd name="connsiteY1119" fmla="*/ 1575955 h 3290454"/>
              <a:gd name="connsiteX1120" fmla="*/ 3939887 w 4528704"/>
              <a:gd name="connsiteY1120" fmla="*/ 1506682 h 3290454"/>
              <a:gd name="connsiteX1121" fmla="*/ 3905250 w 4528704"/>
              <a:gd name="connsiteY1121" fmla="*/ 1532659 h 3290454"/>
              <a:gd name="connsiteX1122" fmla="*/ 3879273 w 4528704"/>
              <a:gd name="connsiteY1122" fmla="*/ 1532659 h 3290454"/>
              <a:gd name="connsiteX1123" fmla="*/ 3913909 w 4528704"/>
              <a:gd name="connsiteY1123" fmla="*/ 1506682 h 3290454"/>
              <a:gd name="connsiteX1124" fmla="*/ 3939887 w 4528704"/>
              <a:gd name="connsiteY1124" fmla="*/ 1506682 h 3290454"/>
              <a:gd name="connsiteX1125" fmla="*/ 3974523 w 4528704"/>
              <a:gd name="connsiteY1125" fmla="*/ 1524000 h 3290454"/>
              <a:gd name="connsiteX1126" fmla="*/ 4000500 w 4528704"/>
              <a:gd name="connsiteY1126" fmla="*/ 1498023 h 3290454"/>
              <a:gd name="connsiteX1127" fmla="*/ 3974523 w 4528704"/>
              <a:gd name="connsiteY1127" fmla="*/ 1524000 h 3290454"/>
              <a:gd name="connsiteX1128" fmla="*/ 3437659 w 4528704"/>
              <a:gd name="connsiteY1128" fmla="*/ 1489364 h 3290454"/>
              <a:gd name="connsiteX1129" fmla="*/ 3896591 w 4528704"/>
              <a:gd name="connsiteY1129" fmla="*/ 1489364 h 3290454"/>
              <a:gd name="connsiteX1130" fmla="*/ 3861955 w 4528704"/>
              <a:gd name="connsiteY1130" fmla="*/ 1515341 h 3290454"/>
              <a:gd name="connsiteX1131" fmla="*/ 3299114 w 4528704"/>
              <a:gd name="connsiteY1131" fmla="*/ 1515341 h 3290454"/>
              <a:gd name="connsiteX1132" fmla="*/ 3411682 w 4528704"/>
              <a:gd name="connsiteY1132" fmla="*/ 1472046 h 3290454"/>
              <a:gd name="connsiteX1133" fmla="*/ 3437659 w 4528704"/>
              <a:gd name="connsiteY1133" fmla="*/ 1489364 h 3290454"/>
              <a:gd name="connsiteX1134" fmla="*/ 4069773 w 4528704"/>
              <a:gd name="connsiteY1134" fmla="*/ 1428750 h 3290454"/>
              <a:gd name="connsiteX1135" fmla="*/ 4035137 w 4528704"/>
              <a:gd name="connsiteY1135" fmla="*/ 1454727 h 3290454"/>
              <a:gd name="connsiteX1136" fmla="*/ 4009159 w 4528704"/>
              <a:gd name="connsiteY1136" fmla="*/ 1454727 h 3290454"/>
              <a:gd name="connsiteX1137" fmla="*/ 4043796 w 4528704"/>
              <a:gd name="connsiteY1137" fmla="*/ 1428750 h 3290454"/>
              <a:gd name="connsiteX1138" fmla="*/ 4069773 w 4528704"/>
              <a:gd name="connsiteY1138" fmla="*/ 1428750 h 3290454"/>
              <a:gd name="connsiteX1139" fmla="*/ 4104409 w 4528704"/>
              <a:gd name="connsiteY1139" fmla="*/ 1437409 h 3290454"/>
              <a:gd name="connsiteX1140" fmla="*/ 4121728 w 4528704"/>
              <a:gd name="connsiteY1140" fmla="*/ 1428750 h 3290454"/>
              <a:gd name="connsiteX1141" fmla="*/ 4104409 w 4528704"/>
              <a:gd name="connsiteY1141" fmla="*/ 1437409 h 3290454"/>
              <a:gd name="connsiteX1142" fmla="*/ 3610841 w 4528704"/>
              <a:gd name="connsiteY1142" fmla="*/ 1420091 h 3290454"/>
              <a:gd name="connsiteX1143" fmla="*/ 4000500 w 4528704"/>
              <a:gd name="connsiteY1143" fmla="*/ 1428750 h 3290454"/>
              <a:gd name="connsiteX1144" fmla="*/ 3922569 w 4528704"/>
              <a:gd name="connsiteY1144" fmla="*/ 1454727 h 3290454"/>
              <a:gd name="connsiteX1145" fmla="*/ 3454978 w 4528704"/>
              <a:gd name="connsiteY1145" fmla="*/ 1454727 h 3290454"/>
              <a:gd name="connsiteX1146" fmla="*/ 3584864 w 4528704"/>
              <a:gd name="connsiteY1146" fmla="*/ 1411432 h 3290454"/>
              <a:gd name="connsiteX1147" fmla="*/ 3610841 w 4528704"/>
              <a:gd name="connsiteY1147" fmla="*/ 1420091 h 3290454"/>
              <a:gd name="connsiteX1148" fmla="*/ 4182341 w 4528704"/>
              <a:gd name="connsiteY1148" fmla="*/ 1350818 h 3290454"/>
              <a:gd name="connsiteX1149" fmla="*/ 4130387 w 4528704"/>
              <a:gd name="connsiteY1149" fmla="*/ 1376796 h 3290454"/>
              <a:gd name="connsiteX1150" fmla="*/ 4156364 w 4528704"/>
              <a:gd name="connsiteY1150" fmla="*/ 1350818 h 3290454"/>
              <a:gd name="connsiteX1151" fmla="*/ 4182341 w 4528704"/>
              <a:gd name="connsiteY1151" fmla="*/ 1350818 h 3290454"/>
              <a:gd name="connsiteX1152" fmla="*/ 4043796 w 4528704"/>
              <a:gd name="connsiteY1152" fmla="*/ 1359477 h 3290454"/>
              <a:gd name="connsiteX1153" fmla="*/ 4017819 w 4528704"/>
              <a:gd name="connsiteY1153" fmla="*/ 1394114 h 3290454"/>
              <a:gd name="connsiteX1154" fmla="*/ 3619500 w 4528704"/>
              <a:gd name="connsiteY1154" fmla="*/ 1394114 h 3290454"/>
              <a:gd name="connsiteX1155" fmla="*/ 3706091 w 4528704"/>
              <a:gd name="connsiteY1155" fmla="*/ 1350818 h 3290454"/>
              <a:gd name="connsiteX1156" fmla="*/ 4043796 w 4528704"/>
              <a:gd name="connsiteY1156" fmla="*/ 1359477 h 3290454"/>
              <a:gd name="connsiteX1157" fmla="*/ 4242955 w 4528704"/>
              <a:gd name="connsiteY1157" fmla="*/ 1342159 h 3290454"/>
              <a:gd name="connsiteX1158" fmla="*/ 4216978 w 4528704"/>
              <a:gd name="connsiteY1158" fmla="*/ 1350818 h 3290454"/>
              <a:gd name="connsiteX1159" fmla="*/ 4225637 w 4528704"/>
              <a:gd name="connsiteY1159" fmla="*/ 1333500 h 3290454"/>
              <a:gd name="connsiteX1160" fmla="*/ 4242955 w 4528704"/>
              <a:gd name="connsiteY1160" fmla="*/ 1342159 h 3290454"/>
              <a:gd name="connsiteX1161" fmla="*/ 4121728 w 4528704"/>
              <a:gd name="connsiteY1161" fmla="*/ 1290205 h 3290454"/>
              <a:gd name="connsiteX1162" fmla="*/ 4139046 w 4528704"/>
              <a:gd name="connsiteY1162" fmla="*/ 1316182 h 3290454"/>
              <a:gd name="connsiteX1163" fmla="*/ 4104409 w 4528704"/>
              <a:gd name="connsiteY1163" fmla="*/ 1333500 h 3290454"/>
              <a:gd name="connsiteX1164" fmla="*/ 3732069 w 4528704"/>
              <a:gd name="connsiteY1164" fmla="*/ 1333500 h 3290454"/>
              <a:gd name="connsiteX1165" fmla="*/ 3801341 w 4528704"/>
              <a:gd name="connsiteY1165" fmla="*/ 1290205 h 3290454"/>
              <a:gd name="connsiteX1166" fmla="*/ 4121728 w 4528704"/>
              <a:gd name="connsiteY1166" fmla="*/ 1290205 h 3290454"/>
              <a:gd name="connsiteX1167" fmla="*/ 4242955 w 4528704"/>
              <a:gd name="connsiteY1167" fmla="*/ 1290205 h 3290454"/>
              <a:gd name="connsiteX1168" fmla="*/ 4286251 w 4528704"/>
              <a:gd name="connsiteY1168" fmla="*/ 1255568 h 3290454"/>
              <a:gd name="connsiteX1169" fmla="*/ 4242955 w 4528704"/>
              <a:gd name="connsiteY1169" fmla="*/ 1290205 h 3290454"/>
              <a:gd name="connsiteX1170" fmla="*/ 4329546 w 4528704"/>
              <a:gd name="connsiteY1170" fmla="*/ 1264227 h 3290454"/>
              <a:gd name="connsiteX1171" fmla="*/ 4346864 w 4528704"/>
              <a:gd name="connsiteY1171" fmla="*/ 1255568 h 3290454"/>
              <a:gd name="connsiteX1172" fmla="*/ 4329546 w 4528704"/>
              <a:gd name="connsiteY1172" fmla="*/ 1264227 h 3290454"/>
              <a:gd name="connsiteX1173" fmla="*/ 4191000 w 4528704"/>
              <a:gd name="connsiteY1173" fmla="*/ 1229591 h 3290454"/>
              <a:gd name="connsiteX1174" fmla="*/ 4208319 w 4528704"/>
              <a:gd name="connsiteY1174" fmla="*/ 1246909 h 3290454"/>
              <a:gd name="connsiteX1175" fmla="*/ 4182341 w 4528704"/>
              <a:gd name="connsiteY1175" fmla="*/ 1264227 h 3290454"/>
              <a:gd name="connsiteX1176" fmla="*/ 3810000 w 4528704"/>
              <a:gd name="connsiteY1176" fmla="*/ 1264227 h 3290454"/>
              <a:gd name="connsiteX1177" fmla="*/ 3835978 w 4528704"/>
              <a:gd name="connsiteY1177" fmla="*/ 1229591 h 3290454"/>
              <a:gd name="connsiteX1178" fmla="*/ 4191000 w 4528704"/>
              <a:gd name="connsiteY1178" fmla="*/ 1229591 h 3290454"/>
              <a:gd name="connsiteX1179" fmla="*/ 4355523 w 4528704"/>
              <a:gd name="connsiteY1179" fmla="*/ 1194955 h 3290454"/>
              <a:gd name="connsiteX1180" fmla="*/ 4390160 w 4528704"/>
              <a:gd name="connsiteY1180" fmla="*/ 1168977 h 3290454"/>
              <a:gd name="connsiteX1181" fmla="*/ 4355523 w 4528704"/>
              <a:gd name="connsiteY1181" fmla="*/ 1194955 h 3290454"/>
              <a:gd name="connsiteX1182" fmla="*/ 4442114 w 4528704"/>
              <a:gd name="connsiteY1182" fmla="*/ 1099705 h 3290454"/>
              <a:gd name="connsiteX1183" fmla="*/ 4424796 w 4528704"/>
              <a:gd name="connsiteY1183" fmla="*/ 1091046 h 3290454"/>
              <a:gd name="connsiteX1184" fmla="*/ 4450773 w 4528704"/>
              <a:gd name="connsiteY1184" fmla="*/ 1065068 h 3290454"/>
              <a:gd name="connsiteX1185" fmla="*/ 4442114 w 4528704"/>
              <a:gd name="connsiteY1185" fmla="*/ 1099705 h 3290454"/>
              <a:gd name="connsiteX1186" fmla="*/ 4372841 w 4528704"/>
              <a:gd name="connsiteY1186" fmla="*/ 1108364 h 3290454"/>
              <a:gd name="connsiteX1187" fmla="*/ 4346864 w 4528704"/>
              <a:gd name="connsiteY1187" fmla="*/ 1056409 h 3290454"/>
              <a:gd name="connsiteX1188" fmla="*/ 4372841 w 4528704"/>
              <a:gd name="connsiteY1188" fmla="*/ 1108364 h 3290454"/>
              <a:gd name="connsiteX1189" fmla="*/ 4338205 w 4528704"/>
              <a:gd name="connsiteY1189" fmla="*/ 1047750 h 3290454"/>
              <a:gd name="connsiteX1190" fmla="*/ 4312228 w 4528704"/>
              <a:gd name="connsiteY1190" fmla="*/ 1030432 h 3290454"/>
              <a:gd name="connsiteX1191" fmla="*/ 4338205 w 4528704"/>
              <a:gd name="connsiteY1191" fmla="*/ 1047750 h 3290454"/>
              <a:gd name="connsiteX1192" fmla="*/ 3454978 w 4528704"/>
              <a:gd name="connsiteY1192" fmla="*/ 1065068 h 3290454"/>
              <a:gd name="connsiteX1193" fmla="*/ 3506932 w 4528704"/>
              <a:gd name="connsiteY1193" fmla="*/ 1004455 h 3290454"/>
              <a:gd name="connsiteX1194" fmla="*/ 3454978 w 4528704"/>
              <a:gd name="connsiteY1194" fmla="*/ 1065068 h 3290454"/>
              <a:gd name="connsiteX1195" fmla="*/ 4459432 w 4528704"/>
              <a:gd name="connsiteY1195" fmla="*/ 1004455 h 3290454"/>
              <a:gd name="connsiteX1196" fmla="*/ 4459432 w 4528704"/>
              <a:gd name="connsiteY1196" fmla="*/ 969818 h 3290454"/>
              <a:gd name="connsiteX1197" fmla="*/ 4459432 w 4528704"/>
              <a:gd name="connsiteY1197" fmla="*/ 1004455 h 3290454"/>
              <a:gd name="connsiteX1198" fmla="*/ 4191000 w 4528704"/>
              <a:gd name="connsiteY1198" fmla="*/ 969818 h 3290454"/>
              <a:gd name="connsiteX1199" fmla="*/ 4156364 w 4528704"/>
              <a:gd name="connsiteY1199" fmla="*/ 961159 h 3290454"/>
              <a:gd name="connsiteX1200" fmla="*/ 4191000 w 4528704"/>
              <a:gd name="connsiteY1200" fmla="*/ 969818 h 3290454"/>
              <a:gd name="connsiteX1201" fmla="*/ 4147705 w 4528704"/>
              <a:gd name="connsiteY1201" fmla="*/ 952500 h 3290454"/>
              <a:gd name="connsiteX1202" fmla="*/ 4113069 w 4528704"/>
              <a:gd name="connsiteY1202" fmla="*/ 943841 h 3290454"/>
              <a:gd name="connsiteX1203" fmla="*/ 4147705 w 4528704"/>
              <a:gd name="connsiteY1203" fmla="*/ 952500 h 3290454"/>
              <a:gd name="connsiteX1204" fmla="*/ 3974523 w 4528704"/>
              <a:gd name="connsiteY1204" fmla="*/ 943841 h 3290454"/>
              <a:gd name="connsiteX1205" fmla="*/ 4043796 w 4528704"/>
              <a:gd name="connsiteY1205" fmla="*/ 969818 h 3290454"/>
              <a:gd name="connsiteX1206" fmla="*/ 3905250 w 4528704"/>
              <a:gd name="connsiteY1206" fmla="*/ 978477 h 3290454"/>
              <a:gd name="connsiteX1207" fmla="*/ 3896591 w 4528704"/>
              <a:gd name="connsiteY1207" fmla="*/ 995795 h 3290454"/>
              <a:gd name="connsiteX1208" fmla="*/ 4043796 w 4528704"/>
              <a:gd name="connsiteY1208" fmla="*/ 995795 h 3290454"/>
              <a:gd name="connsiteX1209" fmla="*/ 4078432 w 4528704"/>
              <a:gd name="connsiteY1209" fmla="*/ 1013114 h 3290454"/>
              <a:gd name="connsiteX1210" fmla="*/ 4095750 w 4528704"/>
              <a:gd name="connsiteY1210" fmla="*/ 995795 h 3290454"/>
              <a:gd name="connsiteX1211" fmla="*/ 4121728 w 4528704"/>
              <a:gd name="connsiteY1211" fmla="*/ 1004455 h 3290454"/>
              <a:gd name="connsiteX1212" fmla="*/ 4113069 w 4528704"/>
              <a:gd name="connsiteY1212" fmla="*/ 1021773 h 3290454"/>
              <a:gd name="connsiteX1213" fmla="*/ 4199660 w 4528704"/>
              <a:gd name="connsiteY1213" fmla="*/ 1047750 h 3290454"/>
              <a:gd name="connsiteX1214" fmla="*/ 4191000 w 4528704"/>
              <a:gd name="connsiteY1214" fmla="*/ 1065068 h 3290454"/>
              <a:gd name="connsiteX1215" fmla="*/ 4242955 w 4528704"/>
              <a:gd name="connsiteY1215" fmla="*/ 1091046 h 3290454"/>
              <a:gd name="connsiteX1216" fmla="*/ 4251614 w 4528704"/>
              <a:gd name="connsiteY1216" fmla="*/ 1108364 h 3290454"/>
              <a:gd name="connsiteX1217" fmla="*/ 4225637 w 4528704"/>
              <a:gd name="connsiteY1217" fmla="*/ 1143000 h 3290454"/>
              <a:gd name="connsiteX1218" fmla="*/ 3896591 w 4528704"/>
              <a:gd name="connsiteY1218" fmla="*/ 1151659 h 3290454"/>
              <a:gd name="connsiteX1219" fmla="*/ 3896591 w 4528704"/>
              <a:gd name="connsiteY1219" fmla="*/ 1168977 h 3290454"/>
              <a:gd name="connsiteX1220" fmla="*/ 4251614 w 4528704"/>
              <a:gd name="connsiteY1220" fmla="*/ 1168977 h 3290454"/>
              <a:gd name="connsiteX1221" fmla="*/ 4225637 w 4528704"/>
              <a:gd name="connsiteY1221" fmla="*/ 1203614 h 3290454"/>
              <a:gd name="connsiteX1222" fmla="*/ 3853296 w 4528704"/>
              <a:gd name="connsiteY1222" fmla="*/ 1203614 h 3290454"/>
              <a:gd name="connsiteX1223" fmla="*/ 3870614 w 4528704"/>
              <a:gd name="connsiteY1223" fmla="*/ 1108364 h 3290454"/>
              <a:gd name="connsiteX1224" fmla="*/ 4087091 w 4528704"/>
              <a:gd name="connsiteY1224" fmla="*/ 1108364 h 3290454"/>
              <a:gd name="connsiteX1225" fmla="*/ 4165023 w 4528704"/>
              <a:gd name="connsiteY1225" fmla="*/ 1091046 h 3290454"/>
              <a:gd name="connsiteX1226" fmla="*/ 3870614 w 4528704"/>
              <a:gd name="connsiteY1226" fmla="*/ 1082386 h 3290454"/>
              <a:gd name="connsiteX1227" fmla="*/ 3870614 w 4528704"/>
              <a:gd name="connsiteY1227" fmla="*/ 1030432 h 3290454"/>
              <a:gd name="connsiteX1228" fmla="*/ 4104409 w 4528704"/>
              <a:gd name="connsiteY1228" fmla="*/ 1030432 h 3290454"/>
              <a:gd name="connsiteX1229" fmla="*/ 3870614 w 4528704"/>
              <a:gd name="connsiteY1229" fmla="*/ 1021773 h 3290454"/>
              <a:gd name="connsiteX1230" fmla="*/ 3861955 w 4528704"/>
              <a:gd name="connsiteY1230" fmla="*/ 943841 h 3290454"/>
              <a:gd name="connsiteX1231" fmla="*/ 3974523 w 4528704"/>
              <a:gd name="connsiteY1231" fmla="*/ 943841 h 3290454"/>
              <a:gd name="connsiteX1232" fmla="*/ 4104409 w 4528704"/>
              <a:gd name="connsiteY1232" fmla="*/ 935182 h 3290454"/>
              <a:gd name="connsiteX1233" fmla="*/ 4069773 w 4528704"/>
              <a:gd name="connsiteY1233" fmla="*/ 926523 h 3290454"/>
              <a:gd name="connsiteX1234" fmla="*/ 4104409 w 4528704"/>
              <a:gd name="connsiteY1234" fmla="*/ 935182 h 3290454"/>
              <a:gd name="connsiteX1235" fmla="*/ 4043796 w 4528704"/>
              <a:gd name="connsiteY1235" fmla="*/ 909205 h 3290454"/>
              <a:gd name="connsiteX1236" fmla="*/ 4009159 w 4528704"/>
              <a:gd name="connsiteY1236" fmla="*/ 891886 h 3290454"/>
              <a:gd name="connsiteX1237" fmla="*/ 4043796 w 4528704"/>
              <a:gd name="connsiteY1237" fmla="*/ 909205 h 3290454"/>
              <a:gd name="connsiteX1238" fmla="*/ 3913909 w 4528704"/>
              <a:gd name="connsiteY1238" fmla="*/ 891886 h 3290454"/>
              <a:gd name="connsiteX1239" fmla="*/ 3931228 w 4528704"/>
              <a:gd name="connsiteY1239" fmla="*/ 917864 h 3290454"/>
              <a:gd name="connsiteX1240" fmla="*/ 3827319 w 4528704"/>
              <a:gd name="connsiteY1240" fmla="*/ 891886 h 3290454"/>
              <a:gd name="connsiteX1241" fmla="*/ 3913909 w 4528704"/>
              <a:gd name="connsiteY1241" fmla="*/ 891886 h 3290454"/>
              <a:gd name="connsiteX1242" fmla="*/ 3558887 w 4528704"/>
              <a:gd name="connsiteY1242" fmla="*/ 917864 h 3290454"/>
              <a:gd name="connsiteX1243" fmla="*/ 3567546 w 4528704"/>
              <a:gd name="connsiteY1243" fmla="*/ 891886 h 3290454"/>
              <a:gd name="connsiteX1244" fmla="*/ 3558887 w 4528704"/>
              <a:gd name="connsiteY1244" fmla="*/ 917864 h 3290454"/>
              <a:gd name="connsiteX1245" fmla="*/ 3515591 w 4528704"/>
              <a:gd name="connsiteY1245" fmla="*/ 917864 h 3290454"/>
              <a:gd name="connsiteX1246" fmla="*/ 3550228 w 4528704"/>
              <a:gd name="connsiteY1246" fmla="*/ 874568 h 3290454"/>
              <a:gd name="connsiteX1247" fmla="*/ 3515591 w 4528704"/>
              <a:gd name="connsiteY1247" fmla="*/ 917864 h 3290454"/>
              <a:gd name="connsiteX1248" fmla="*/ 3498273 w 4528704"/>
              <a:gd name="connsiteY1248" fmla="*/ 909205 h 3290454"/>
              <a:gd name="connsiteX1249" fmla="*/ 3463637 w 4528704"/>
              <a:gd name="connsiteY1249" fmla="*/ 900545 h 3290454"/>
              <a:gd name="connsiteX1250" fmla="*/ 3463637 w 4528704"/>
              <a:gd name="connsiteY1250" fmla="*/ 865909 h 3290454"/>
              <a:gd name="connsiteX1251" fmla="*/ 3498273 w 4528704"/>
              <a:gd name="connsiteY1251" fmla="*/ 909205 h 3290454"/>
              <a:gd name="connsiteX1252" fmla="*/ 4364182 w 4528704"/>
              <a:gd name="connsiteY1252" fmla="*/ 874568 h 3290454"/>
              <a:gd name="connsiteX1253" fmla="*/ 4320887 w 4528704"/>
              <a:gd name="connsiteY1253" fmla="*/ 857250 h 3290454"/>
              <a:gd name="connsiteX1254" fmla="*/ 4364182 w 4528704"/>
              <a:gd name="connsiteY1254" fmla="*/ 874568 h 3290454"/>
              <a:gd name="connsiteX1255" fmla="*/ 3879273 w 4528704"/>
              <a:gd name="connsiteY1255" fmla="*/ 848591 h 3290454"/>
              <a:gd name="connsiteX1256" fmla="*/ 3792682 w 4528704"/>
              <a:gd name="connsiteY1256" fmla="*/ 848591 h 3290454"/>
              <a:gd name="connsiteX1257" fmla="*/ 3879273 w 4528704"/>
              <a:gd name="connsiteY1257" fmla="*/ 848591 h 3290454"/>
              <a:gd name="connsiteX1258" fmla="*/ 3515591 w 4528704"/>
              <a:gd name="connsiteY1258" fmla="*/ 883227 h 3290454"/>
              <a:gd name="connsiteX1259" fmla="*/ 3489614 w 4528704"/>
              <a:gd name="connsiteY1259" fmla="*/ 848591 h 3290454"/>
              <a:gd name="connsiteX1260" fmla="*/ 3515591 w 4528704"/>
              <a:gd name="connsiteY1260" fmla="*/ 883227 h 3290454"/>
              <a:gd name="connsiteX1261" fmla="*/ 3957205 w 4528704"/>
              <a:gd name="connsiteY1261" fmla="*/ 848591 h 3290454"/>
              <a:gd name="connsiteX1262" fmla="*/ 3931228 w 4528704"/>
              <a:gd name="connsiteY1262" fmla="*/ 822614 h 3290454"/>
              <a:gd name="connsiteX1263" fmla="*/ 3957205 w 4528704"/>
              <a:gd name="connsiteY1263" fmla="*/ 848591 h 3290454"/>
              <a:gd name="connsiteX1264" fmla="*/ 3853296 w 4528704"/>
              <a:gd name="connsiteY1264" fmla="*/ 813955 h 3290454"/>
              <a:gd name="connsiteX1265" fmla="*/ 3766705 w 4528704"/>
              <a:gd name="connsiteY1265" fmla="*/ 822614 h 3290454"/>
              <a:gd name="connsiteX1266" fmla="*/ 3749387 w 4528704"/>
              <a:gd name="connsiteY1266" fmla="*/ 805295 h 3290454"/>
              <a:gd name="connsiteX1267" fmla="*/ 3853296 w 4528704"/>
              <a:gd name="connsiteY1267" fmla="*/ 813955 h 3290454"/>
              <a:gd name="connsiteX1268" fmla="*/ 3558887 w 4528704"/>
              <a:gd name="connsiteY1268" fmla="*/ 822614 h 3290454"/>
              <a:gd name="connsiteX1269" fmla="*/ 3584864 w 4528704"/>
              <a:gd name="connsiteY1269" fmla="*/ 822614 h 3290454"/>
              <a:gd name="connsiteX1270" fmla="*/ 3558887 w 4528704"/>
              <a:gd name="connsiteY1270" fmla="*/ 822614 h 3290454"/>
              <a:gd name="connsiteX1271" fmla="*/ 4528705 w 4528704"/>
              <a:gd name="connsiteY1271" fmla="*/ 848591 h 3290454"/>
              <a:gd name="connsiteX1272" fmla="*/ 4528705 w 4528704"/>
              <a:gd name="connsiteY1272" fmla="*/ 874568 h 3290454"/>
              <a:gd name="connsiteX1273" fmla="*/ 4485410 w 4528704"/>
              <a:gd name="connsiteY1273" fmla="*/ 857250 h 3290454"/>
              <a:gd name="connsiteX1274" fmla="*/ 4502728 w 4528704"/>
              <a:gd name="connsiteY1274" fmla="*/ 839932 h 3290454"/>
              <a:gd name="connsiteX1275" fmla="*/ 4459432 w 4528704"/>
              <a:gd name="connsiteY1275" fmla="*/ 779318 h 3290454"/>
              <a:gd name="connsiteX1276" fmla="*/ 4528705 w 4528704"/>
              <a:gd name="connsiteY1276" fmla="*/ 848591 h 3290454"/>
              <a:gd name="connsiteX1277" fmla="*/ 3714750 w 4528704"/>
              <a:gd name="connsiteY1277" fmla="*/ 710045 h 3290454"/>
              <a:gd name="connsiteX1278" fmla="*/ 3818659 w 4528704"/>
              <a:gd name="connsiteY1278" fmla="*/ 710045 h 3290454"/>
              <a:gd name="connsiteX1279" fmla="*/ 3714750 w 4528704"/>
              <a:gd name="connsiteY1279" fmla="*/ 710045 h 3290454"/>
              <a:gd name="connsiteX1280" fmla="*/ 3636819 w 4528704"/>
              <a:gd name="connsiteY1280" fmla="*/ 658091 h 3290454"/>
              <a:gd name="connsiteX1281" fmla="*/ 3636819 w 4528704"/>
              <a:gd name="connsiteY1281" fmla="*/ 632114 h 3290454"/>
              <a:gd name="connsiteX1282" fmla="*/ 3636819 w 4528704"/>
              <a:gd name="connsiteY1282" fmla="*/ 658091 h 3290454"/>
              <a:gd name="connsiteX1283" fmla="*/ 4294910 w 4528704"/>
              <a:gd name="connsiteY1283" fmla="*/ 562841 h 3290454"/>
              <a:gd name="connsiteX1284" fmla="*/ 4234296 w 4528704"/>
              <a:gd name="connsiteY1284" fmla="*/ 545523 h 3290454"/>
              <a:gd name="connsiteX1285" fmla="*/ 4173682 w 4528704"/>
              <a:gd name="connsiteY1285" fmla="*/ 562841 h 3290454"/>
              <a:gd name="connsiteX1286" fmla="*/ 4355523 w 4528704"/>
              <a:gd name="connsiteY1286" fmla="*/ 476250 h 3290454"/>
              <a:gd name="connsiteX1287" fmla="*/ 4294910 w 4528704"/>
              <a:gd name="connsiteY1287" fmla="*/ 562841 h 3290454"/>
              <a:gd name="connsiteX1288" fmla="*/ 4502728 w 4528704"/>
              <a:gd name="connsiteY1288" fmla="*/ 484909 h 3290454"/>
              <a:gd name="connsiteX1289" fmla="*/ 4511387 w 4528704"/>
              <a:gd name="connsiteY1289" fmla="*/ 467591 h 3290454"/>
              <a:gd name="connsiteX1290" fmla="*/ 4502728 w 4528704"/>
              <a:gd name="connsiteY1290" fmla="*/ 484909 h 3290454"/>
              <a:gd name="connsiteX1291" fmla="*/ 4216978 w 4528704"/>
              <a:gd name="connsiteY1291" fmla="*/ 510886 h 3290454"/>
              <a:gd name="connsiteX1292" fmla="*/ 3991841 w 4528704"/>
              <a:gd name="connsiteY1292" fmla="*/ 692727 h 3290454"/>
              <a:gd name="connsiteX1293" fmla="*/ 4346864 w 4528704"/>
              <a:gd name="connsiteY1293" fmla="*/ 441614 h 3290454"/>
              <a:gd name="connsiteX1294" fmla="*/ 4216978 w 4528704"/>
              <a:gd name="connsiteY1294" fmla="*/ 510886 h 3290454"/>
              <a:gd name="connsiteX1295" fmla="*/ 4095750 w 4528704"/>
              <a:gd name="connsiteY1295" fmla="*/ 398318 h 3290454"/>
              <a:gd name="connsiteX1296" fmla="*/ 4052455 w 4528704"/>
              <a:gd name="connsiteY1296" fmla="*/ 441614 h 3290454"/>
              <a:gd name="connsiteX1297" fmla="*/ 3948546 w 4528704"/>
              <a:gd name="connsiteY1297" fmla="*/ 502227 h 3290454"/>
              <a:gd name="connsiteX1298" fmla="*/ 3887932 w 4528704"/>
              <a:gd name="connsiteY1298" fmla="*/ 597477 h 3290454"/>
              <a:gd name="connsiteX1299" fmla="*/ 3810000 w 4528704"/>
              <a:gd name="connsiteY1299" fmla="*/ 623455 h 3290454"/>
              <a:gd name="connsiteX1300" fmla="*/ 3896591 w 4528704"/>
              <a:gd name="connsiteY1300" fmla="*/ 658091 h 3290454"/>
              <a:gd name="connsiteX1301" fmla="*/ 3758046 w 4528704"/>
              <a:gd name="connsiteY1301" fmla="*/ 675409 h 3290454"/>
              <a:gd name="connsiteX1302" fmla="*/ 3896591 w 4528704"/>
              <a:gd name="connsiteY1302" fmla="*/ 684068 h 3290454"/>
              <a:gd name="connsiteX1303" fmla="*/ 3870614 w 4528704"/>
              <a:gd name="connsiteY1303" fmla="*/ 736023 h 3290454"/>
              <a:gd name="connsiteX1304" fmla="*/ 3732069 w 4528704"/>
              <a:gd name="connsiteY1304" fmla="*/ 762000 h 3290454"/>
              <a:gd name="connsiteX1305" fmla="*/ 3861955 w 4528704"/>
              <a:gd name="connsiteY1305" fmla="*/ 787977 h 3290454"/>
              <a:gd name="connsiteX1306" fmla="*/ 3740728 w 4528704"/>
              <a:gd name="connsiteY1306" fmla="*/ 787977 h 3290454"/>
              <a:gd name="connsiteX1307" fmla="*/ 3654137 w 4528704"/>
              <a:gd name="connsiteY1307" fmla="*/ 675409 h 3290454"/>
              <a:gd name="connsiteX1308" fmla="*/ 3749387 w 4528704"/>
              <a:gd name="connsiteY1308" fmla="*/ 528205 h 3290454"/>
              <a:gd name="connsiteX1309" fmla="*/ 4104409 w 4528704"/>
              <a:gd name="connsiteY1309" fmla="*/ 337705 h 3290454"/>
              <a:gd name="connsiteX1310" fmla="*/ 4095750 w 4528704"/>
              <a:gd name="connsiteY1310" fmla="*/ 398318 h 3290454"/>
              <a:gd name="connsiteX1311" fmla="*/ 4346864 w 4528704"/>
              <a:gd name="connsiteY1311" fmla="*/ 406977 h 3290454"/>
              <a:gd name="connsiteX1312" fmla="*/ 3965864 w 4528704"/>
              <a:gd name="connsiteY1312" fmla="*/ 675409 h 3290454"/>
              <a:gd name="connsiteX1313" fmla="*/ 3948546 w 4528704"/>
              <a:gd name="connsiteY1313" fmla="*/ 606136 h 3290454"/>
              <a:gd name="connsiteX1314" fmla="*/ 4052455 w 4528704"/>
              <a:gd name="connsiteY1314" fmla="*/ 484909 h 3290454"/>
              <a:gd name="connsiteX1315" fmla="*/ 4173682 w 4528704"/>
              <a:gd name="connsiteY1315" fmla="*/ 406977 h 3290454"/>
              <a:gd name="connsiteX1316" fmla="*/ 4191000 w 4528704"/>
              <a:gd name="connsiteY1316" fmla="*/ 415636 h 3290454"/>
              <a:gd name="connsiteX1317" fmla="*/ 4225637 w 4528704"/>
              <a:gd name="connsiteY1317" fmla="*/ 415636 h 3290454"/>
              <a:gd name="connsiteX1318" fmla="*/ 4242955 w 4528704"/>
              <a:gd name="connsiteY1318" fmla="*/ 372341 h 3290454"/>
              <a:gd name="connsiteX1319" fmla="*/ 4294910 w 4528704"/>
              <a:gd name="connsiteY1319" fmla="*/ 346364 h 3290454"/>
              <a:gd name="connsiteX1320" fmla="*/ 4355523 w 4528704"/>
              <a:gd name="connsiteY1320" fmla="*/ 320386 h 3290454"/>
              <a:gd name="connsiteX1321" fmla="*/ 4346864 w 4528704"/>
              <a:gd name="connsiteY1321" fmla="*/ 406977 h 3290454"/>
              <a:gd name="connsiteX1322" fmla="*/ 4043796 w 4528704"/>
              <a:gd name="connsiteY1322" fmla="*/ 337705 h 3290454"/>
              <a:gd name="connsiteX1323" fmla="*/ 4087091 w 4528704"/>
              <a:gd name="connsiteY1323" fmla="*/ 320386 h 3290454"/>
              <a:gd name="connsiteX1324" fmla="*/ 4043796 w 4528704"/>
              <a:gd name="connsiteY1324" fmla="*/ 337705 h 3290454"/>
              <a:gd name="connsiteX1325" fmla="*/ 4173682 w 4528704"/>
              <a:gd name="connsiteY1325" fmla="*/ 372341 h 3290454"/>
              <a:gd name="connsiteX1326" fmla="*/ 4173682 w 4528704"/>
              <a:gd name="connsiteY1326" fmla="*/ 303068 h 3290454"/>
              <a:gd name="connsiteX1327" fmla="*/ 4173682 w 4528704"/>
              <a:gd name="connsiteY1327" fmla="*/ 372341 h 3290454"/>
              <a:gd name="connsiteX1328" fmla="*/ 4199660 w 4528704"/>
              <a:gd name="connsiteY1328" fmla="*/ 363682 h 3290454"/>
              <a:gd name="connsiteX1329" fmla="*/ 4199660 w 4528704"/>
              <a:gd name="connsiteY1329" fmla="*/ 233795 h 3290454"/>
              <a:gd name="connsiteX1330" fmla="*/ 4199660 w 4528704"/>
              <a:gd name="connsiteY1330" fmla="*/ 363682 h 3290454"/>
              <a:gd name="connsiteX1331" fmla="*/ 4251614 w 4528704"/>
              <a:gd name="connsiteY1331" fmla="*/ 277091 h 3290454"/>
              <a:gd name="connsiteX1332" fmla="*/ 4251614 w 4528704"/>
              <a:gd name="connsiteY1332" fmla="*/ 346364 h 3290454"/>
              <a:gd name="connsiteX1333" fmla="*/ 4216978 w 4528704"/>
              <a:gd name="connsiteY1333" fmla="*/ 346364 h 3290454"/>
              <a:gd name="connsiteX1334" fmla="*/ 4216978 w 4528704"/>
              <a:gd name="connsiteY1334" fmla="*/ 242455 h 3290454"/>
              <a:gd name="connsiteX1335" fmla="*/ 4234296 w 4528704"/>
              <a:gd name="connsiteY1335" fmla="*/ 225136 h 3290454"/>
              <a:gd name="connsiteX1336" fmla="*/ 4251614 w 4528704"/>
              <a:gd name="connsiteY1336" fmla="*/ 277091 h 3290454"/>
              <a:gd name="connsiteX1337" fmla="*/ 4260273 w 4528704"/>
              <a:gd name="connsiteY1337" fmla="*/ 199159 h 3290454"/>
              <a:gd name="connsiteX1338" fmla="*/ 4286251 w 4528704"/>
              <a:gd name="connsiteY1338" fmla="*/ 242455 h 3290454"/>
              <a:gd name="connsiteX1339" fmla="*/ 4286251 w 4528704"/>
              <a:gd name="connsiteY1339" fmla="*/ 320386 h 3290454"/>
              <a:gd name="connsiteX1340" fmla="*/ 4208319 w 4528704"/>
              <a:gd name="connsiteY1340" fmla="*/ 199159 h 3290454"/>
              <a:gd name="connsiteX1341" fmla="*/ 4260273 w 4528704"/>
              <a:gd name="connsiteY1341" fmla="*/ 199159 h 3290454"/>
              <a:gd name="connsiteX1342" fmla="*/ 4130387 w 4528704"/>
              <a:gd name="connsiteY1342" fmla="*/ 181841 h 3290454"/>
              <a:gd name="connsiteX1343" fmla="*/ 4130387 w 4528704"/>
              <a:gd name="connsiteY1343" fmla="*/ 225136 h 3290454"/>
              <a:gd name="connsiteX1344" fmla="*/ 4104409 w 4528704"/>
              <a:gd name="connsiteY1344" fmla="*/ 225136 h 3290454"/>
              <a:gd name="connsiteX1345" fmla="*/ 4113069 w 4528704"/>
              <a:gd name="connsiteY1345" fmla="*/ 164523 h 3290454"/>
              <a:gd name="connsiteX1346" fmla="*/ 4130387 w 4528704"/>
              <a:gd name="connsiteY1346" fmla="*/ 181841 h 3290454"/>
              <a:gd name="connsiteX1347" fmla="*/ 4520046 w 4528704"/>
              <a:gd name="connsiteY1347" fmla="*/ 233795 h 3290454"/>
              <a:gd name="connsiteX1348" fmla="*/ 4494069 w 4528704"/>
              <a:gd name="connsiteY1348" fmla="*/ 233795 h 3290454"/>
              <a:gd name="connsiteX1349" fmla="*/ 4494069 w 4528704"/>
              <a:gd name="connsiteY1349" fmla="*/ 155864 h 3290454"/>
              <a:gd name="connsiteX1350" fmla="*/ 4520046 w 4528704"/>
              <a:gd name="connsiteY1350" fmla="*/ 155864 h 3290454"/>
              <a:gd name="connsiteX1351" fmla="*/ 4520046 w 4528704"/>
              <a:gd name="connsiteY1351" fmla="*/ 233795 h 3290454"/>
              <a:gd name="connsiteX1352" fmla="*/ 4468091 w 4528704"/>
              <a:gd name="connsiteY1352" fmla="*/ 147205 h 3290454"/>
              <a:gd name="connsiteX1353" fmla="*/ 4468091 w 4528704"/>
              <a:gd name="connsiteY1353" fmla="*/ 225136 h 3290454"/>
              <a:gd name="connsiteX1354" fmla="*/ 4442114 w 4528704"/>
              <a:gd name="connsiteY1354" fmla="*/ 225136 h 3290454"/>
              <a:gd name="connsiteX1355" fmla="*/ 4442114 w 4528704"/>
              <a:gd name="connsiteY1355" fmla="*/ 147205 h 3290454"/>
              <a:gd name="connsiteX1356" fmla="*/ 4468091 w 4528704"/>
              <a:gd name="connsiteY1356" fmla="*/ 147205 h 3290454"/>
              <a:gd name="connsiteX1357" fmla="*/ 4346864 w 4528704"/>
              <a:gd name="connsiteY1357" fmla="*/ 138545 h 3290454"/>
              <a:gd name="connsiteX1358" fmla="*/ 4346864 w 4528704"/>
              <a:gd name="connsiteY1358" fmla="*/ 207818 h 3290454"/>
              <a:gd name="connsiteX1359" fmla="*/ 4312228 w 4528704"/>
              <a:gd name="connsiteY1359" fmla="*/ 207818 h 3290454"/>
              <a:gd name="connsiteX1360" fmla="*/ 4312228 w 4528704"/>
              <a:gd name="connsiteY1360" fmla="*/ 138545 h 3290454"/>
              <a:gd name="connsiteX1361" fmla="*/ 4346864 w 4528704"/>
              <a:gd name="connsiteY1361" fmla="*/ 138545 h 3290454"/>
              <a:gd name="connsiteX1362" fmla="*/ 4078432 w 4528704"/>
              <a:gd name="connsiteY1362" fmla="*/ 129886 h 3290454"/>
              <a:gd name="connsiteX1363" fmla="*/ 4173682 w 4528704"/>
              <a:gd name="connsiteY1363" fmla="*/ 121227 h 3290454"/>
              <a:gd name="connsiteX1364" fmla="*/ 4078432 w 4528704"/>
              <a:gd name="connsiteY1364" fmla="*/ 129886 h 3290454"/>
              <a:gd name="connsiteX1365" fmla="*/ 4511387 w 4528704"/>
              <a:gd name="connsiteY1365" fmla="*/ 95250 h 3290454"/>
              <a:gd name="connsiteX1366" fmla="*/ 4476751 w 4528704"/>
              <a:gd name="connsiteY1366" fmla="*/ 95250 h 3290454"/>
              <a:gd name="connsiteX1367" fmla="*/ 4511387 w 4528704"/>
              <a:gd name="connsiteY1367" fmla="*/ 95250 h 3290454"/>
              <a:gd name="connsiteX1368" fmla="*/ 4182341 w 4528704"/>
              <a:gd name="connsiteY1368" fmla="*/ 112568 h 3290454"/>
              <a:gd name="connsiteX1369" fmla="*/ 4355523 w 4528704"/>
              <a:gd name="connsiteY1369" fmla="*/ 95250 h 3290454"/>
              <a:gd name="connsiteX1370" fmla="*/ 4182341 w 4528704"/>
              <a:gd name="connsiteY1370" fmla="*/ 112568 h 3290454"/>
              <a:gd name="connsiteX1371" fmla="*/ 4130387 w 4528704"/>
              <a:gd name="connsiteY1371" fmla="*/ 95250 h 3290454"/>
              <a:gd name="connsiteX1372" fmla="*/ 4095750 w 4528704"/>
              <a:gd name="connsiteY1372" fmla="*/ 95250 h 3290454"/>
              <a:gd name="connsiteX1373" fmla="*/ 4130387 w 4528704"/>
              <a:gd name="connsiteY1373" fmla="*/ 95250 h 3290454"/>
              <a:gd name="connsiteX1374" fmla="*/ 4390160 w 4528704"/>
              <a:gd name="connsiteY1374" fmla="*/ 86591 h 3290454"/>
              <a:gd name="connsiteX1375" fmla="*/ 4364182 w 4528704"/>
              <a:gd name="connsiteY1375" fmla="*/ 86591 h 3290454"/>
              <a:gd name="connsiteX1376" fmla="*/ 4390160 w 4528704"/>
              <a:gd name="connsiteY1376" fmla="*/ 86591 h 3290454"/>
              <a:gd name="connsiteX1377" fmla="*/ 4234296 w 4528704"/>
              <a:gd name="connsiteY1377" fmla="*/ 77932 h 3290454"/>
              <a:gd name="connsiteX1378" fmla="*/ 4208319 w 4528704"/>
              <a:gd name="connsiteY1378" fmla="*/ 77932 h 3290454"/>
              <a:gd name="connsiteX1379" fmla="*/ 4234296 w 4528704"/>
              <a:gd name="connsiteY1379" fmla="*/ 77932 h 3290454"/>
              <a:gd name="connsiteX1380" fmla="*/ 4147705 w 4528704"/>
              <a:gd name="connsiteY1380" fmla="*/ 95250 h 3290454"/>
              <a:gd name="connsiteX1381" fmla="*/ 4173682 w 4528704"/>
              <a:gd name="connsiteY1381" fmla="*/ 95250 h 3290454"/>
              <a:gd name="connsiteX1382" fmla="*/ 4147705 w 4528704"/>
              <a:gd name="connsiteY1382" fmla="*/ 95250 h 3290454"/>
              <a:gd name="connsiteX1383" fmla="*/ 4286251 w 4528704"/>
              <a:gd name="connsiteY1383" fmla="*/ 69273 h 3290454"/>
              <a:gd name="connsiteX1384" fmla="*/ 4260273 w 4528704"/>
              <a:gd name="connsiteY1384" fmla="*/ 69273 h 3290454"/>
              <a:gd name="connsiteX1385" fmla="*/ 4286251 w 4528704"/>
              <a:gd name="connsiteY1385" fmla="*/ 69273 h 3290454"/>
              <a:gd name="connsiteX1386" fmla="*/ 4329546 w 4528704"/>
              <a:gd name="connsiteY1386" fmla="*/ 60614 h 3290454"/>
              <a:gd name="connsiteX1387" fmla="*/ 4320887 w 4528704"/>
              <a:gd name="connsiteY1387" fmla="*/ 60614 h 3290454"/>
              <a:gd name="connsiteX1388" fmla="*/ 4329546 w 4528704"/>
              <a:gd name="connsiteY1388" fmla="*/ 60614 h 3290454"/>
              <a:gd name="connsiteX1389" fmla="*/ 4450773 w 4528704"/>
              <a:gd name="connsiteY1389" fmla="*/ 17318 h 3290454"/>
              <a:gd name="connsiteX1390" fmla="*/ 4502728 w 4528704"/>
              <a:gd name="connsiteY1390" fmla="*/ 17318 h 3290454"/>
              <a:gd name="connsiteX1391" fmla="*/ 4528705 w 4528704"/>
              <a:gd name="connsiteY1391" fmla="*/ 60614 h 3290454"/>
              <a:gd name="connsiteX1392" fmla="*/ 4485410 w 4528704"/>
              <a:gd name="connsiteY1392" fmla="*/ 25977 h 3290454"/>
              <a:gd name="connsiteX1393" fmla="*/ 4459432 w 4528704"/>
              <a:gd name="connsiteY1393" fmla="*/ 43295 h 3290454"/>
              <a:gd name="connsiteX1394" fmla="*/ 4424796 w 4528704"/>
              <a:gd name="connsiteY1394" fmla="*/ 8659 h 3290454"/>
              <a:gd name="connsiteX1395" fmla="*/ 4398819 w 4528704"/>
              <a:gd name="connsiteY1395" fmla="*/ 8659 h 3290454"/>
              <a:gd name="connsiteX1396" fmla="*/ 4407478 w 4528704"/>
              <a:gd name="connsiteY1396" fmla="*/ 86591 h 3290454"/>
              <a:gd name="connsiteX1397" fmla="*/ 4442114 w 4528704"/>
              <a:gd name="connsiteY1397" fmla="*/ 77932 h 3290454"/>
              <a:gd name="connsiteX1398" fmla="*/ 4424796 w 4528704"/>
              <a:gd name="connsiteY1398" fmla="*/ 60614 h 3290454"/>
              <a:gd name="connsiteX1399" fmla="*/ 4442114 w 4528704"/>
              <a:gd name="connsiteY1399" fmla="*/ 51955 h 3290454"/>
              <a:gd name="connsiteX1400" fmla="*/ 4459432 w 4528704"/>
              <a:gd name="connsiteY1400" fmla="*/ 69273 h 3290454"/>
              <a:gd name="connsiteX1401" fmla="*/ 4433455 w 4528704"/>
              <a:gd name="connsiteY1401" fmla="*/ 86591 h 3290454"/>
              <a:gd name="connsiteX1402" fmla="*/ 4450773 w 4528704"/>
              <a:gd name="connsiteY1402" fmla="*/ 95250 h 3290454"/>
              <a:gd name="connsiteX1403" fmla="*/ 4476751 w 4528704"/>
              <a:gd name="connsiteY1403" fmla="*/ 60614 h 3290454"/>
              <a:gd name="connsiteX1404" fmla="*/ 4528705 w 4528704"/>
              <a:gd name="connsiteY1404" fmla="*/ 77932 h 3290454"/>
              <a:gd name="connsiteX1405" fmla="*/ 4511387 w 4528704"/>
              <a:gd name="connsiteY1405" fmla="*/ 103909 h 3290454"/>
              <a:gd name="connsiteX1406" fmla="*/ 4528705 w 4528704"/>
              <a:gd name="connsiteY1406" fmla="*/ 121227 h 3290454"/>
              <a:gd name="connsiteX1407" fmla="*/ 4407478 w 4528704"/>
              <a:gd name="connsiteY1407" fmla="*/ 95250 h 3290454"/>
              <a:gd name="connsiteX1408" fmla="*/ 4407478 w 4528704"/>
              <a:gd name="connsiteY1408" fmla="*/ 502227 h 3290454"/>
              <a:gd name="connsiteX1409" fmla="*/ 4468091 w 4528704"/>
              <a:gd name="connsiteY1409" fmla="*/ 458932 h 3290454"/>
              <a:gd name="connsiteX1410" fmla="*/ 4520046 w 4528704"/>
              <a:gd name="connsiteY1410" fmla="*/ 406977 h 3290454"/>
              <a:gd name="connsiteX1411" fmla="*/ 4528705 w 4528704"/>
              <a:gd name="connsiteY1411" fmla="*/ 536864 h 3290454"/>
              <a:gd name="connsiteX1412" fmla="*/ 4494069 w 4528704"/>
              <a:gd name="connsiteY1412" fmla="*/ 528205 h 3290454"/>
              <a:gd name="connsiteX1413" fmla="*/ 4485410 w 4528704"/>
              <a:gd name="connsiteY1413" fmla="*/ 545523 h 3290454"/>
              <a:gd name="connsiteX1414" fmla="*/ 4528705 w 4528704"/>
              <a:gd name="connsiteY1414" fmla="*/ 580159 h 3290454"/>
              <a:gd name="connsiteX1415" fmla="*/ 4528705 w 4528704"/>
              <a:gd name="connsiteY1415" fmla="*/ 623455 h 3290454"/>
              <a:gd name="connsiteX1416" fmla="*/ 4338205 w 4528704"/>
              <a:gd name="connsiteY1416" fmla="*/ 554182 h 3290454"/>
              <a:gd name="connsiteX1417" fmla="*/ 4320887 w 4528704"/>
              <a:gd name="connsiteY1417" fmla="*/ 580159 h 3290454"/>
              <a:gd name="connsiteX1418" fmla="*/ 4424796 w 4528704"/>
              <a:gd name="connsiteY1418" fmla="*/ 710045 h 3290454"/>
              <a:gd name="connsiteX1419" fmla="*/ 4277591 w 4528704"/>
              <a:gd name="connsiteY1419" fmla="*/ 588818 h 3290454"/>
              <a:gd name="connsiteX1420" fmla="*/ 4260273 w 4528704"/>
              <a:gd name="connsiteY1420" fmla="*/ 597477 h 3290454"/>
              <a:gd name="connsiteX1421" fmla="*/ 4294910 w 4528704"/>
              <a:gd name="connsiteY1421" fmla="*/ 632114 h 3290454"/>
              <a:gd name="connsiteX1422" fmla="*/ 4424796 w 4528704"/>
              <a:gd name="connsiteY1422" fmla="*/ 857250 h 3290454"/>
              <a:gd name="connsiteX1423" fmla="*/ 4320887 w 4528704"/>
              <a:gd name="connsiteY1423" fmla="*/ 779318 h 3290454"/>
              <a:gd name="connsiteX1424" fmla="*/ 4260273 w 4528704"/>
              <a:gd name="connsiteY1424" fmla="*/ 692727 h 3290454"/>
              <a:gd name="connsiteX1425" fmla="*/ 4242955 w 4528704"/>
              <a:gd name="connsiteY1425" fmla="*/ 710045 h 3290454"/>
              <a:gd name="connsiteX1426" fmla="*/ 4260273 w 4528704"/>
              <a:gd name="connsiteY1426" fmla="*/ 753341 h 3290454"/>
              <a:gd name="connsiteX1427" fmla="*/ 4216978 w 4528704"/>
              <a:gd name="connsiteY1427" fmla="*/ 727364 h 3290454"/>
              <a:gd name="connsiteX1428" fmla="*/ 4208319 w 4528704"/>
              <a:gd name="connsiteY1428" fmla="*/ 753341 h 3290454"/>
              <a:gd name="connsiteX1429" fmla="*/ 4104409 w 4528704"/>
              <a:gd name="connsiteY1429" fmla="*/ 718705 h 3290454"/>
              <a:gd name="connsiteX1430" fmla="*/ 4147705 w 4528704"/>
              <a:gd name="connsiteY1430" fmla="*/ 580159 h 3290454"/>
              <a:gd name="connsiteX1431" fmla="*/ 4009159 w 4528704"/>
              <a:gd name="connsiteY1431" fmla="*/ 701386 h 3290454"/>
              <a:gd name="connsiteX1432" fmla="*/ 4009159 w 4528704"/>
              <a:gd name="connsiteY1432" fmla="*/ 727364 h 3290454"/>
              <a:gd name="connsiteX1433" fmla="*/ 4087091 w 4528704"/>
              <a:gd name="connsiteY1433" fmla="*/ 770659 h 3290454"/>
              <a:gd name="connsiteX1434" fmla="*/ 4139046 w 4528704"/>
              <a:gd name="connsiteY1434" fmla="*/ 779318 h 3290454"/>
              <a:gd name="connsiteX1435" fmla="*/ 4191000 w 4528704"/>
              <a:gd name="connsiteY1435" fmla="*/ 822614 h 3290454"/>
              <a:gd name="connsiteX1436" fmla="*/ 4216978 w 4528704"/>
              <a:gd name="connsiteY1436" fmla="*/ 805295 h 3290454"/>
              <a:gd name="connsiteX1437" fmla="*/ 4294910 w 4528704"/>
              <a:gd name="connsiteY1437" fmla="*/ 839932 h 3290454"/>
              <a:gd name="connsiteX1438" fmla="*/ 4433455 w 4528704"/>
              <a:gd name="connsiteY1438" fmla="*/ 900545 h 3290454"/>
              <a:gd name="connsiteX1439" fmla="*/ 4476751 w 4528704"/>
              <a:gd name="connsiteY1439" fmla="*/ 1013114 h 3290454"/>
              <a:gd name="connsiteX1440" fmla="*/ 4468091 w 4528704"/>
              <a:gd name="connsiteY1440" fmla="*/ 1073727 h 3290454"/>
              <a:gd name="connsiteX1441" fmla="*/ 4450773 w 4528704"/>
              <a:gd name="connsiteY1441" fmla="*/ 1099705 h 3290454"/>
              <a:gd name="connsiteX1442" fmla="*/ 4407478 w 4528704"/>
              <a:gd name="connsiteY1442" fmla="*/ 1186296 h 3290454"/>
              <a:gd name="connsiteX1443" fmla="*/ 4320887 w 4528704"/>
              <a:gd name="connsiteY1443" fmla="*/ 1290205 h 3290454"/>
              <a:gd name="connsiteX1444" fmla="*/ 4303569 w 4528704"/>
              <a:gd name="connsiteY1444" fmla="*/ 1272886 h 3290454"/>
              <a:gd name="connsiteX1445" fmla="*/ 4216978 w 4528704"/>
              <a:gd name="connsiteY1445" fmla="*/ 1376796 h 3290454"/>
              <a:gd name="connsiteX1446" fmla="*/ 4199660 w 4528704"/>
              <a:gd name="connsiteY1446" fmla="*/ 1359477 h 3290454"/>
              <a:gd name="connsiteX1447" fmla="*/ 4095750 w 4528704"/>
              <a:gd name="connsiteY1447" fmla="*/ 1463386 h 3290454"/>
              <a:gd name="connsiteX1448" fmla="*/ 4069773 w 4528704"/>
              <a:gd name="connsiteY1448" fmla="*/ 1446068 h 3290454"/>
              <a:gd name="connsiteX1449" fmla="*/ 3965864 w 4528704"/>
              <a:gd name="connsiteY1449" fmla="*/ 1541318 h 3290454"/>
              <a:gd name="connsiteX1450" fmla="*/ 3948546 w 4528704"/>
              <a:gd name="connsiteY1450" fmla="*/ 1515341 h 3290454"/>
              <a:gd name="connsiteX1451" fmla="*/ 3905250 w 4528704"/>
              <a:gd name="connsiteY1451" fmla="*/ 1549977 h 3290454"/>
              <a:gd name="connsiteX1452" fmla="*/ 3835978 w 4528704"/>
              <a:gd name="connsiteY1452" fmla="*/ 1619250 h 3290454"/>
              <a:gd name="connsiteX1453" fmla="*/ 3810000 w 4528704"/>
              <a:gd name="connsiteY1453" fmla="*/ 1601932 h 3290454"/>
              <a:gd name="connsiteX1454" fmla="*/ 3714750 w 4528704"/>
              <a:gd name="connsiteY1454" fmla="*/ 1697182 h 3290454"/>
              <a:gd name="connsiteX1455" fmla="*/ 3680114 w 4528704"/>
              <a:gd name="connsiteY1455" fmla="*/ 1671205 h 3290454"/>
              <a:gd name="connsiteX1456" fmla="*/ 3628159 w 4528704"/>
              <a:gd name="connsiteY1456" fmla="*/ 1688523 h 3290454"/>
              <a:gd name="connsiteX1457" fmla="*/ 3671455 w 4528704"/>
              <a:gd name="connsiteY1457" fmla="*/ 1645227 h 3290454"/>
              <a:gd name="connsiteX1458" fmla="*/ 3675178 w 4528704"/>
              <a:gd name="connsiteY1458" fmla="*/ 1644708 h 3290454"/>
              <a:gd name="connsiteX1459" fmla="*/ 3671455 w 4528704"/>
              <a:gd name="connsiteY1459" fmla="*/ 1619250 h 3290454"/>
              <a:gd name="connsiteX1460" fmla="*/ 3732069 w 4528704"/>
              <a:gd name="connsiteY1460" fmla="*/ 1593273 h 3290454"/>
              <a:gd name="connsiteX1461" fmla="*/ 3801341 w 4528704"/>
              <a:gd name="connsiteY1461" fmla="*/ 1549977 h 3290454"/>
              <a:gd name="connsiteX1462" fmla="*/ 3238500 w 4528704"/>
              <a:gd name="connsiteY1462" fmla="*/ 1532659 h 3290454"/>
              <a:gd name="connsiteX1463" fmla="*/ 3108614 w 4528704"/>
              <a:gd name="connsiteY1463" fmla="*/ 1610591 h 3290454"/>
              <a:gd name="connsiteX1464" fmla="*/ 3333750 w 4528704"/>
              <a:gd name="connsiteY1464" fmla="*/ 1480705 h 3290454"/>
              <a:gd name="connsiteX1465" fmla="*/ 3853296 w 4528704"/>
              <a:gd name="connsiteY1465" fmla="*/ 1125682 h 3290454"/>
              <a:gd name="connsiteX1466" fmla="*/ 3844637 w 4528704"/>
              <a:gd name="connsiteY1466" fmla="*/ 1056409 h 3290454"/>
              <a:gd name="connsiteX1467" fmla="*/ 3411682 w 4528704"/>
              <a:gd name="connsiteY1467" fmla="*/ 1272886 h 3290454"/>
              <a:gd name="connsiteX1468" fmla="*/ 2822864 w 4528704"/>
              <a:gd name="connsiteY1468" fmla="*/ 1601932 h 3290454"/>
              <a:gd name="connsiteX1469" fmla="*/ 3160569 w 4528704"/>
              <a:gd name="connsiteY1469" fmla="*/ 1350818 h 3290454"/>
              <a:gd name="connsiteX1470" fmla="*/ 3853296 w 4528704"/>
              <a:gd name="connsiteY1470" fmla="*/ 987136 h 3290454"/>
              <a:gd name="connsiteX1471" fmla="*/ 3792682 w 4528704"/>
              <a:gd name="connsiteY1471" fmla="*/ 891886 h 3290454"/>
              <a:gd name="connsiteX1472" fmla="*/ 3827319 w 4528704"/>
              <a:gd name="connsiteY1472" fmla="*/ 978477 h 3290454"/>
              <a:gd name="connsiteX1473" fmla="*/ 3567546 w 4528704"/>
              <a:gd name="connsiteY1473" fmla="*/ 1168977 h 3290454"/>
              <a:gd name="connsiteX1474" fmla="*/ 3117273 w 4528704"/>
              <a:gd name="connsiteY1474" fmla="*/ 1324841 h 3290454"/>
              <a:gd name="connsiteX1475" fmla="*/ 2770909 w 4528704"/>
              <a:gd name="connsiteY1475" fmla="*/ 1558636 h 3290454"/>
              <a:gd name="connsiteX1476" fmla="*/ 3377046 w 4528704"/>
              <a:gd name="connsiteY1476" fmla="*/ 1229591 h 3290454"/>
              <a:gd name="connsiteX1477" fmla="*/ 3775364 w 4528704"/>
              <a:gd name="connsiteY1477" fmla="*/ 1047750 h 3290454"/>
              <a:gd name="connsiteX1478" fmla="*/ 3619500 w 4528704"/>
              <a:gd name="connsiteY1478" fmla="*/ 874568 h 3290454"/>
              <a:gd name="connsiteX1479" fmla="*/ 3602182 w 4528704"/>
              <a:gd name="connsiteY1479" fmla="*/ 935182 h 3290454"/>
              <a:gd name="connsiteX1480" fmla="*/ 3610841 w 4528704"/>
              <a:gd name="connsiteY1480" fmla="*/ 943841 h 3290454"/>
              <a:gd name="connsiteX1481" fmla="*/ 3619500 w 4528704"/>
              <a:gd name="connsiteY1481" fmla="*/ 978477 h 3290454"/>
              <a:gd name="connsiteX1482" fmla="*/ 3576205 w 4528704"/>
              <a:gd name="connsiteY1482" fmla="*/ 978477 h 3290454"/>
              <a:gd name="connsiteX1483" fmla="*/ 3662796 w 4528704"/>
              <a:gd name="connsiteY1483" fmla="*/ 1056409 h 3290454"/>
              <a:gd name="connsiteX1484" fmla="*/ 3645478 w 4528704"/>
              <a:gd name="connsiteY1484" fmla="*/ 1065068 h 3290454"/>
              <a:gd name="connsiteX1485" fmla="*/ 3558887 w 4528704"/>
              <a:gd name="connsiteY1485" fmla="*/ 995795 h 3290454"/>
              <a:gd name="connsiteX1486" fmla="*/ 3394364 w 4528704"/>
              <a:gd name="connsiteY1486" fmla="*/ 1134341 h 3290454"/>
              <a:gd name="connsiteX1487" fmla="*/ 3420341 w 4528704"/>
              <a:gd name="connsiteY1487" fmla="*/ 1056409 h 3290454"/>
              <a:gd name="connsiteX1488" fmla="*/ 3498273 w 4528704"/>
              <a:gd name="connsiteY1488" fmla="*/ 952500 h 3290454"/>
              <a:gd name="connsiteX1489" fmla="*/ 3472296 w 4528704"/>
              <a:gd name="connsiteY1489" fmla="*/ 943841 h 3290454"/>
              <a:gd name="connsiteX1490" fmla="*/ 3255819 w 4528704"/>
              <a:gd name="connsiteY1490" fmla="*/ 1143000 h 3290454"/>
              <a:gd name="connsiteX1491" fmla="*/ 3437659 w 4528704"/>
              <a:gd name="connsiteY1491" fmla="*/ 909205 h 3290454"/>
              <a:gd name="connsiteX1492" fmla="*/ 3377046 w 4528704"/>
              <a:gd name="connsiteY1492" fmla="*/ 952500 h 3290454"/>
              <a:gd name="connsiteX1493" fmla="*/ 3394364 w 4528704"/>
              <a:gd name="connsiteY1493" fmla="*/ 961159 h 3290454"/>
              <a:gd name="connsiteX1494" fmla="*/ 3151909 w 4528704"/>
              <a:gd name="connsiteY1494" fmla="*/ 1134341 h 3290454"/>
              <a:gd name="connsiteX1495" fmla="*/ 3446319 w 4528704"/>
              <a:gd name="connsiteY1495" fmla="*/ 874568 h 3290454"/>
              <a:gd name="connsiteX1496" fmla="*/ 3454978 w 4528704"/>
              <a:gd name="connsiteY1496" fmla="*/ 839932 h 3290454"/>
              <a:gd name="connsiteX1497" fmla="*/ 3480955 w 4528704"/>
              <a:gd name="connsiteY1497" fmla="*/ 848591 h 3290454"/>
              <a:gd name="connsiteX1498" fmla="*/ 3515591 w 4528704"/>
              <a:gd name="connsiteY1498" fmla="*/ 787977 h 3290454"/>
              <a:gd name="connsiteX1499" fmla="*/ 3532909 w 4528704"/>
              <a:gd name="connsiteY1499" fmla="*/ 848591 h 3290454"/>
              <a:gd name="connsiteX1500" fmla="*/ 3558887 w 4528704"/>
              <a:gd name="connsiteY1500" fmla="*/ 831273 h 3290454"/>
              <a:gd name="connsiteX1501" fmla="*/ 3532909 w 4528704"/>
              <a:gd name="connsiteY1501" fmla="*/ 796636 h 3290454"/>
              <a:gd name="connsiteX1502" fmla="*/ 3550228 w 4528704"/>
              <a:gd name="connsiteY1502" fmla="*/ 770659 h 3290454"/>
              <a:gd name="connsiteX1503" fmla="*/ 3567546 w 4528704"/>
              <a:gd name="connsiteY1503" fmla="*/ 787977 h 3290454"/>
              <a:gd name="connsiteX1504" fmla="*/ 3576205 w 4528704"/>
              <a:gd name="connsiteY1504" fmla="*/ 762000 h 3290454"/>
              <a:gd name="connsiteX1505" fmla="*/ 3602182 w 4528704"/>
              <a:gd name="connsiteY1505" fmla="*/ 762000 h 3290454"/>
              <a:gd name="connsiteX1506" fmla="*/ 3602182 w 4528704"/>
              <a:gd name="connsiteY1506" fmla="*/ 813955 h 3290454"/>
              <a:gd name="connsiteX1507" fmla="*/ 3584864 w 4528704"/>
              <a:gd name="connsiteY1507" fmla="*/ 831273 h 3290454"/>
              <a:gd name="connsiteX1508" fmla="*/ 3602182 w 4528704"/>
              <a:gd name="connsiteY1508" fmla="*/ 857250 h 3290454"/>
              <a:gd name="connsiteX1509" fmla="*/ 3550228 w 4528704"/>
              <a:gd name="connsiteY1509" fmla="*/ 865909 h 3290454"/>
              <a:gd name="connsiteX1510" fmla="*/ 3610841 w 4528704"/>
              <a:gd name="connsiteY1510" fmla="*/ 883227 h 3290454"/>
              <a:gd name="connsiteX1511" fmla="*/ 3619500 w 4528704"/>
              <a:gd name="connsiteY1511" fmla="*/ 632114 h 3290454"/>
              <a:gd name="connsiteX1512" fmla="*/ 3896591 w 4528704"/>
              <a:gd name="connsiteY1512" fmla="*/ 389659 h 3290454"/>
              <a:gd name="connsiteX1513" fmla="*/ 4061114 w 4528704"/>
              <a:gd name="connsiteY1513" fmla="*/ 311727 h 3290454"/>
              <a:gd name="connsiteX1514" fmla="*/ 4069773 w 4528704"/>
              <a:gd name="connsiteY1514" fmla="*/ 268432 h 3290454"/>
              <a:gd name="connsiteX1515" fmla="*/ 4069773 w 4528704"/>
              <a:gd name="connsiteY1515" fmla="*/ 51955 h 3290454"/>
              <a:gd name="connsiteX1516" fmla="*/ 4095750 w 4528704"/>
              <a:gd name="connsiteY1516" fmla="*/ 43295 h 3290454"/>
              <a:gd name="connsiteX1517" fmla="*/ 4113069 w 4528704"/>
              <a:gd name="connsiteY1517" fmla="*/ 69273 h 3290454"/>
              <a:gd name="connsiteX1518" fmla="*/ 4156364 w 4528704"/>
              <a:gd name="connsiteY1518" fmla="*/ 34636 h 3290454"/>
              <a:gd name="connsiteX1519" fmla="*/ 4191000 w 4528704"/>
              <a:gd name="connsiteY1519" fmla="*/ 51955 h 3290454"/>
              <a:gd name="connsiteX1520" fmla="*/ 4234296 w 4528704"/>
              <a:gd name="connsiteY1520" fmla="*/ 17318 h 3290454"/>
              <a:gd name="connsiteX1521" fmla="*/ 4242955 w 4528704"/>
              <a:gd name="connsiteY1521" fmla="*/ 34636 h 3290454"/>
              <a:gd name="connsiteX1522" fmla="*/ 4303569 w 4528704"/>
              <a:gd name="connsiteY1522" fmla="*/ 8659 h 3290454"/>
              <a:gd name="connsiteX1523" fmla="*/ 4329546 w 4528704"/>
              <a:gd name="connsiteY1523" fmla="*/ 34636 h 3290454"/>
              <a:gd name="connsiteX1524" fmla="*/ 4355523 w 4528704"/>
              <a:gd name="connsiteY1524" fmla="*/ 0 h 3290454"/>
              <a:gd name="connsiteX1525" fmla="*/ 4390160 w 4528704"/>
              <a:gd name="connsiteY1525" fmla="*/ 0 h 3290454"/>
              <a:gd name="connsiteX1526" fmla="*/ 4450773 w 4528704"/>
              <a:gd name="connsiteY1526" fmla="*/ 17318 h 3290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</a:cxnLst>
            <a:rect l="l" t="t" r="r" b="b"/>
            <a:pathLst>
              <a:path w="4528704" h="3290454">
                <a:moveTo>
                  <a:pt x="337705" y="3203864"/>
                </a:moveTo>
                <a:cubicBezTo>
                  <a:pt x="337705" y="3203864"/>
                  <a:pt x="346364" y="3195205"/>
                  <a:pt x="355023" y="3195205"/>
                </a:cubicBezTo>
                <a:cubicBezTo>
                  <a:pt x="355023" y="3203864"/>
                  <a:pt x="346364" y="3203864"/>
                  <a:pt x="337705" y="3203864"/>
                </a:cubicBezTo>
                <a:close/>
                <a:moveTo>
                  <a:pt x="1099705" y="3177886"/>
                </a:moveTo>
                <a:cubicBezTo>
                  <a:pt x="1091046" y="3186546"/>
                  <a:pt x="1073727" y="3195205"/>
                  <a:pt x="1065068" y="3203864"/>
                </a:cubicBezTo>
                <a:cubicBezTo>
                  <a:pt x="1065068" y="3195205"/>
                  <a:pt x="1065068" y="3177886"/>
                  <a:pt x="1073727" y="3177886"/>
                </a:cubicBezTo>
                <a:lnTo>
                  <a:pt x="1099705" y="3177886"/>
                </a:lnTo>
                <a:close/>
                <a:moveTo>
                  <a:pt x="987136" y="3212523"/>
                </a:moveTo>
                <a:cubicBezTo>
                  <a:pt x="995796" y="3195205"/>
                  <a:pt x="1021773" y="3186546"/>
                  <a:pt x="1039091" y="3186546"/>
                </a:cubicBezTo>
                <a:cubicBezTo>
                  <a:pt x="1021773" y="3195205"/>
                  <a:pt x="1004455" y="3212523"/>
                  <a:pt x="987136" y="3212523"/>
                </a:cubicBezTo>
                <a:close/>
                <a:moveTo>
                  <a:pt x="1177637" y="3099955"/>
                </a:moveTo>
                <a:cubicBezTo>
                  <a:pt x="1160318" y="3108614"/>
                  <a:pt x="1143000" y="3125932"/>
                  <a:pt x="1117023" y="3125932"/>
                </a:cubicBezTo>
                <a:cubicBezTo>
                  <a:pt x="1125682" y="3117273"/>
                  <a:pt x="1143000" y="3108614"/>
                  <a:pt x="1151659" y="3099955"/>
                </a:cubicBezTo>
                <a:lnTo>
                  <a:pt x="1177637" y="3099955"/>
                </a:lnTo>
                <a:close/>
                <a:moveTo>
                  <a:pt x="1212273" y="3108614"/>
                </a:moveTo>
                <a:cubicBezTo>
                  <a:pt x="1212273" y="3099955"/>
                  <a:pt x="1220932" y="3099955"/>
                  <a:pt x="1229591" y="3091296"/>
                </a:cubicBezTo>
                <a:cubicBezTo>
                  <a:pt x="1229591" y="3099955"/>
                  <a:pt x="1220932" y="3108614"/>
                  <a:pt x="1212273" y="3108614"/>
                </a:cubicBezTo>
                <a:close/>
                <a:moveTo>
                  <a:pt x="666750" y="3082636"/>
                </a:moveTo>
                <a:lnTo>
                  <a:pt x="1134341" y="3082636"/>
                </a:lnTo>
                <a:cubicBezTo>
                  <a:pt x="1125682" y="3091296"/>
                  <a:pt x="1108364" y="3099955"/>
                  <a:pt x="1099705" y="3108614"/>
                </a:cubicBezTo>
                <a:lnTo>
                  <a:pt x="528205" y="3108614"/>
                </a:lnTo>
                <a:cubicBezTo>
                  <a:pt x="562841" y="3099955"/>
                  <a:pt x="623455" y="3065318"/>
                  <a:pt x="640773" y="3065318"/>
                </a:cubicBezTo>
                <a:cubicBezTo>
                  <a:pt x="666750" y="3065318"/>
                  <a:pt x="658091" y="3073977"/>
                  <a:pt x="666750" y="3082636"/>
                </a:cubicBezTo>
                <a:close/>
                <a:moveTo>
                  <a:pt x="1246909" y="3048000"/>
                </a:moveTo>
                <a:cubicBezTo>
                  <a:pt x="1255568" y="3039341"/>
                  <a:pt x="1272887" y="3030682"/>
                  <a:pt x="1290205" y="3022023"/>
                </a:cubicBezTo>
                <a:cubicBezTo>
                  <a:pt x="1298864" y="3022023"/>
                  <a:pt x="1281546" y="3056659"/>
                  <a:pt x="1246909" y="3048000"/>
                </a:cubicBezTo>
                <a:close/>
                <a:moveTo>
                  <a:pt x="1333500" y="3030682"/>
                </a:moveTo>
                <a:cubicBezTo>
                  <a:pt x="1333500" y="3022023"/>
                  <a:pt x="1342159" y="3013364"/>
                  <a:pt x="1350818" y="3022023"/>
                </a:cubicBezTo>
                <a:cubicBezTo>
                  <a:pt x="1350818" y="3022023"/>
                  <a:pt x="1342159" y="3030682"/>
                  <a:pt x="1333500" y="3030682"/>
                </a:cubicBezTo>
                <a:close/>
                <a:moveTo>
                  <a:pt x="831273" y="3022023"/>
                </a:moveTo>
                <a:lnTo>
                  <a:pt x="1238250" y="3022023"/>
                </a:lnTo>
                <a:lnTo>
                  <a:pt x="1194955" y="3022023"/>
                </a:lnTo>
                <a:cubicBezTo>
                  <a:pt x="1186296" y="3030682"/>
                  <a:pt x="1186296" y="3048000"/>
                  <a:pt x="1160318" y="3048000"/>
                </a:cubicBezTo>
                <a:lnTo>
                  <a:pt x="692727" y="3048000"/>
                </a:lnTo>
                <a:cubicBezTo>
                  <a:pt x="736023" y="3039341"/>
                  <a:pt x="796636" y="3004705"/>
                  <a:pt x="813955" y="3004705"/>
                </a:cubicBezTo>
                <a:cubicBezTo>
                  <a:pt x="839932" y="3004705"/>
                  <a:pt x="813955" y="3022023"/>
                  <a:pt x="831273" y="3022023"/>
                </a:cubicBezTo>
                <a:close/>
                <a:moveTo>
                  <a:pt x="1359477" y="2970068"/>
                </a:moveTo>
                <a:cubicBezTo>
                  <a:pt x="1368137" y="2961409"/>
                  <a:pt x="1385455" y="2952750"/>
                  <a:pt x="1402773" y="2944091"/>
                </a:cubicBezTo>
                <a:cubicBezTo>
                  <a:pt x="1402773" y="2952750"/>
                  <a:pt x="1385455" y="2970068"/>
                  <a:pt x="1359477" y="2970068"/>
                </a:cubicBezTo>
                <a:close/>
                <a:moveTo>
                  <a:pt x="1281546" y="2952750"/>
                </a:moveTo>
                <a:cubicBezTo>
                  <a:pt x="1281546" y="2952750"/>
                  <a:pt x="1255568" y="2970068"/>
                  <a:pt x="1255568" y="2987386"/>
                </a:cubicBezTo>
                <a:lnTo>
                  <a:pt x="857250" y="2987386"/>
                </a:lnTo>
                <a:cubicBezTo>
                  <a:pt x="883227" y="2978727"/>
                  <a:pt x="917864" y="2944091"/>
                  <a:pt x="943841" y="2944091"/>
                </a:cubicBezTo>
                <a:cubicBezTo>
                  <a:pt x="961159" y="2944091"/>
                  <a:pt x="969818" y="2952750"/>
                  <a:pt x="1281546" y="2952750"/>
                </a:cubicBezTo>
                <a:close/>
                <a:moveTo>
                  <a:pt x="1454727" y="2952750"/>
                </a:moveTo>
                <a:cubicBezTo>
                  <a:pt x="1454727" y="2944091"/>
                  <a:pt x="1454727" y="2935432"/>
                  <a:pt x="1463387" y="2935432"/>
                </a:cubicBezTo>
                <a:cubicBezTo>
                  <a:pt x="1472046" y="2935432"/>
                  <a:pt x="1463387" y="2944091"/>
                  <a:pt x="1454727" y="2952750"/>
                </a:cubicBezTo>
                <a:close/>
                <a:moveTo>
                  <a:pt x="1359477" y="2883477"/>
                </a:moveTo>
                <a:lnTo>
                  <a:pt x="1342159" y="2900796"/>
                </a:lnTo>
                <a:cubicBezTo>
                  <a:pt x="1350818" y="2909455"/>
                  <a:pt x="1359477" y="2909455"/>
                  <a:pt x="1368137" y="2909455"/>
                </a:cubicBezTo>
                <a:cubicBezTo>
                  <a:pt x="1368137" y="2909455"/>
                  <a:pt x="1368137" y="2926773"/>
                  <a:pt x="1342159" y="2926773"/>
                </a:cubicBezTo>
                <a:lnTo>
                  <a:pt x="969818" y="2926773"/>
                </a:lnTo>
                <a:cubicBezTo>
                  <a:pt x="987136" y="2909455"/>
                  <a:pt x="1004455" y="2900796"/>
                  <a:pt x="1013114" y="2883477"/>
                </a:cubicBezTo>
                <a:lnTo>
                  <a:pt x="1359477" y="2883477"/>
                </a:lnTo>
                <a:close/>
                <a:moveTo>
                  <a:pt x="1472046" y="2883477"/>
                </a:moveTo>
                <a:cubicBezTo>
                  <a:pt x="1489364" y="2874818"/>
                  <a:pt x="1506682" y="2857500"/>
                  <a:pt x="1524000" y="2848841"/>
                </a:cubicBezTo>
                <a:cubicBezTo>
                  <a:pt x="1506682" y="2857500"/>
                  <a:pt x="1498023" y="2883477"/>
                  <a:pt x="1472046" y="2883477"/>
                </a:cubicBezTo>
                <a:close/>
                <a:moveTo>
                  <a:pt x="1558637" y="2840182"/>
                </a:moveTo>
                <a:cubicBezTo>
                  <a:pt x="1558637" y="2840182"/>
                  <a:pt x="1575955" y="2848841"/>
                  <a:pt x="1567296" y="2857500"/>
                </a:cubicBezTo>
                <a:cubicBezTo>
                  <a:pt x="1567296" y="2857500"/>
                  <a:pt x="1558637" y="2857500"/>
                  <a:pt x="1558637" y="2840182"/>
                </a:cubicBezTo>
                <a:close/>
                <a:moveTo>
                  <a:pt x="1420091" y="2831523"/>
                </a:moveTo>
                <a:cubicBezTo>
                  <a:pt x="1428750" y="2840182"/>
                  <a:pt x="1437409" y="2840182"/>
                  <a:pt x="1446068" y="2840182"/>
                </a:cubicBezTo>
                <a:cubicBezTo>
                  <a:pt x="1446068" y="2840182"/>
                  <a:pt x="1446068" y="2857500"/>
                  <a:pt x="1420091" y="2857500"/>
                </a:cubicBezTo>
                <a:lnTo>
                  <a:pt x="1039091" y="2857500"/>
                </a:lnTo>
                <a:cubicBezTo>
                  <a:pt x="1047750" y="2848841"/>
                  <a:pt x="1065068" y="2831523"/>
                  <a:pt x="1065068" y="2822864"/>
                </a:cubicBezTo>
                <a:cubicBezTo>
                  <a:pt x="1411432" y="2822864"/>
                  <a:pt x="1428750" y="2822864"/>
                  <a:pt x="1420091" y="2831523"/>
                </a:cubicBezTo>
                <a:close/>
                <a:moveTo>
                  <a:pt x="1584614" y="2788227"/>
                </a:moveTo>
                <a:cubicBezTo>
                  <a:pt x="1593273" y="2779568"/>
                  <a:pt x="1610591" y="2762250"/>
                  <a:pt x="1619250" y="2779568"/>
                </a:cubicBezTo>
                <a:cubicBezTo>
                  <a:pt x="1610591" y="2779568"/>
                  <a:pt x="1601932" y="2788227"/>
                  <a:pt x="1584614" y="2788227"/>
                </a:cubicBezTo>
                <a:close/>
                <a:moveTo>
                  <a:pt x="1653887" y="2736273"/>
                </a:moveTo>
                <a:cubicBezTo>
                  <a:pt x="1653887" y="2736273"/>
                  <a:pt x="1645227" y="2744932"/>
                  <a:pt x="1645227" y="2736273"/>
                </a:cubicBezTo>
                <a:lnTo>
                  <a:pt x="1653887" y="2736273"/>
                </a:lnTo>
                <a:close/>
                <a:moveTo>
                  <a:pt x="1662546" y="2692977"/>
                </a:moveTo>
                <a:cubicBezTo>
                  <a:pt x="1662546" y="2684318"/>
                  <a:pt x="1671205" y="2667000"/>
                  <a:pt x="1688523" y="2658341"/>
                </a:cubicBezTo>
                <a:cubicBezTo>
                  <a:pt x="1679864" y="2667000"/>
                  <a:pt x="1679864" y="2684318"/>
                  <a:pt x="1662546" y="2692977"/>
                </a:cubicBezTo>
                <a:close/>
                <a:moveTo>
                  <a:pt x="1601932" y="2692977"/>
                </a:moveTo>
                <a:cubicBezTo>
                  <a:pt x="1601932" y="2684318"/>
                  <a:pt x="1584614" y="2667000"/>
                  <a:pt x="1584614" y="2658341"/>
                </a:cubicBezTo>
                <a:cubicBezTo>
                  <a:pt x="1593273" y="2667000"/>
                  <a:pt x="1601932" y="2684318"/>
                  <a:pt x="1601932" y="2692977"/>
                </a:cubicBezTo>
                <a:close/>
                <a:moveTo>
                  <a:pt x="692727" y="2658341"/>
                </a:moveTo>
                <a:cubicBezTo>
                  <a:pt x="692727" y="2641023"/>
                  <a:pt x="710046" y="2615046"/>
                  <a:pt x="727364" y="2597727"/>
                </a:cubicBezTo>
                <a:cubicBezTo>
                  <a:pt x="736023" y="2606386"/>
                  <a:pt x="718705" y="2632364"/>
                  <a:pt x="692727" y="2658341"/>
                </a:cubicBezTo>
                <a:close/>
                <a:moveTo>
                  <a:pt x="2926773" y="2589068"/>
                </a:moveTo>
                <a:cubicBezTo>
                  <a:pt x="2935432" y="2580409"/>
                  <a:pt x="2935432" y="2571750"/>
                  <a:pt x="2935432" y="2563091"/>
                </a:cubicBezTo>
                <a:lnTo>
                  <a:pt x="2944091" y="2597727"/>
                </a:lnTo>
                <a:cubicBezTo>
                  <a:pt x="2935432" y="2597727"/>
                  <a:pt x="2926773" y="2606386"/>
                  <a:pt x="2918114" y="2606386"/>
                </a:cubicBezTo>
                <a:cubicBezTo>
                  <a:pt x="2918114" y="2589068"/>
                  <a:pt x="2900796" y="2571750"/>
                  <a:pt x="2892137" y="2563091"/>
                </a:cubicBezTo>
                <a:cubicBezTo>
                  <a:pt x="2900796" y="2563091"/>
                  <a:pt x="2918114" y="2571750"/>
                  <a:pt x="2926773" y="2589068"/>
                </a:cubicBezTo>
                <a:close/>
                <a:moveTo>
                  <a:pt x="1688523" y="2597727"/>
                </a:moveTo>
                <a:lnTo>
                  <a:pt x="1688523" y="2563091"/>
                </a:lnTo>
                <a:cubicBezTo>
                  <a:pt x="1697182" y="2571750"/>
                  <a:pt x="1697182" y="2589068"/>
                  <a:pt x="1688523" y="2597727"/>
                </a:cubicBezTo>
                <a:close/>
                <a:moveTo>
                  <a:pt x="2796887" y="2589068"/>
                </a:moveTo>
                <a:cubicBezTo>
                  <a:pt x="2796887" y="2580409"/>
                  <a:pt x="2788228" y="2563091"/>
                  <a:pt x="2796887" y="2554432"/>
                </a:cubicBezTo>
                <a:lnTo>
                  <a:pt x="2796887" y="2589068"/>
                </a:lnTo>
                <a:close/>
                <a:moveTo>
                  <a:pt x="2892137" y="2537114"/>
                </a:moveTo>
                <a:cubicBezTo>
                  <a:pt x="2883478" y="2537114"/>
                  <a:pt x="2874819" y="2545773"/>
                  <a:pt x="2866159" y="2554432"/>
                </a:cubicBezTo>
                <a:lnTo>
                  <a:pt x="2883478" y="2571750"/>
                </a:lnTo>
                <a:cubicBezTo>
                  <a:pt x="2874819" y="2571750"/>
                  <a:pt x="2866159" y="2571750"/>
                  <a:pt x="2857500" y="2563091"/>
                </a:cubicBezTo>
                <a:lnTo>
                  <a:pt x="2866159" y="2537114"/>
                </a:lnTo>
                <a:lnTo>
                  <a:pt x="2892137" y="2537114"/>
                </a:lnTo>
                <a:close/>
                <a:moveTo>
                  <a:pt x="1420091" y="2563091"/>
                </a:moveTo>
                <a:lnTo>
                  <a:pt x="1342159" y="2537114"/>
                </a:lnTo>
                <a:lnTo>
                  <a:pt x="1420091" y="2563091"/>
                </a:lnTo>
                <a:close/>
                <a:moveTo>
                  <a:pt x="1212273" y="2537114"/>
                </a:moveTo>
                <a:cubicBezTo>
                  <a:pt x="1220932" y="2545773"/>
                  <a:pt x="1246909" y="2563091"/>
                  <a:pt x="1272887" y="2563091"/>
                </a:cubicBezTo>
                <a:cubicBezTo>
                  <a:pt x="1229591" y="2563091"/>
                  <a:pt x="1168977" y="2545773"/>
                  <a:pt x="1125682" y="2580409"/>
                </a:cubicBezTo>
                <a:cubicBezTo>
                  <a:pt x="1168977" y="2589068"/>
                  <a:pt x="1220932" y="2589068"/>
                  <a:pt x="1272887" y="2589068"/>
                </a:cubicBezTo>
                <a:cubicBezTo>
                  <a:pt x="1281546" y="2589068"/>
                  <a:pt x="1281546" y="2606386"/>
                  <a:pt x="1307523" y="2606386"/>
                </a:cubicBezTo>
                <a:cubicBezTo>
                  <a:pt x="1324841" y="2606386"/>
                  <a:pt x="1324841" y="2597727"/>
                  <a:pt x="1333500" y="2589068"/>
                </a:cubicBezTo>
                <a:cubicBezTo>
                  <a:pt x="1342159" y="2597727"/>
                  <a:pt x="1359477" y="2580409"/>
                  <a:pt x="1359477" y="2606386"/>
                </a:cubicBezTo>
                <a:cubicBezTo>
                  <a:pt x="1359477" y="2623705"/>
                  <a:pt x="1342159" y="2589068"/>
                  <a:pt x="1342159" y="2615046"/>
                </a:cubicBezTo>
                <a:cubicBezTo>
                  <a:pt x="1342159" y="2658341"/>
                  <a:pt x="1402773" y="2632364"/>
                  <a:pt x="1437409" y="2641023"/>
                </a:cubicBezTo>
                <a:cubicBezTo>
                  <a:pt x="1437409" y="2649682"/>
                  <a:pt x="1428750" y="2641023"/>
                  <a:pt x="1428750" y="2658341"/>
                </a:cubicBezTo>
                <a:cubicBezTo>
                  <a:pt x="1428750" y="2684318"/>
                  <a:pt x="1480705" y="2675659"/>
                  <a:pt x="1480705" y="2701636"/>
                </a:cubicBezTo>
                <a:cubicBezTo>
                  <a:pt x="1480705" y="2718955"/>
                  <a:pt x="1463387" y="2718955"/>
                  <a:pt x="1463387" y="2736273"/>
                </a:cubicBezTo>
                <a:lnTo>
                  <a:pt x="1125682" y="2744932"/>
                </a:lnTo>
                <a:lnTo>
                  <a:pt x="1125682" y="2762250"/>
                </a:lnTo>
                <a:lnTo>
                  <a:pt x="1480705" y="2762250"/>
                </a:lnTo>
                <a:cubicBezTo>
                  <a:pt x="1480705" y="2770909"/>
                  <a:pt x="1472046" y="2788227"/>
                  <a:pt x="1463387" y="2796886"/>
                </a:cubicBezTo>
                <a:lnTo>
                  <a:pt x="1091046" y="2796886"/>
                </a:lnTo>
                <a:cubicBezTo>
                  <a:pt x="1099705" y="2770909"/>
                  <a:pt x="1099705" y="2736273"/>
                  <a:pt x="1099705" y="2701636"/>
                </a:cubicBezTo>
                <a:cubicBezTo>
                  <a:pt x="1316182" y="2692977"/>
                  <a:pt x="1376796" y="2701636"/>
                  <a:pt x="1402773" y="2684318"/>
                </a:cubicBezTo>
                <a:cubicBezTo>
                  <a:pt x="1394114" y="2675659"/>
                  <a:pt x="1376796" y="2675659"/>
                  <a:pt x="1099705" y="2675659"/>
                </a:cubicBezTo>
                <a:lnTo>
                  <a:pt x="1099705" y="2632364"/>
                </a:lnTo>
                <a:cubicBezTo>
                  <a:pt x="1108364" y="2632364"/>
                  <a:pt x="1125682" y="2632364"/>
                  <a:pt x="1298864" y="2641023"/>
                </a:cubicBezTo>
                <a:cubicBezTo>
                  <a:pt x="1307523" y="2641023"/>
                  <a:pt x="1324841" y="2632364"/>
                  <a:pt x="1333500" y="2623705"/>
                </a:cubicBezTo>
                <a:cubicBezTo>
                  <a:pt x="1324841" y="2615046"/>
                  <a:pt x="1307523" y="2615046"/>
                  <a:pt x="1099705" y="2615046"/>
                </a:cubicBezTo>
                <a:cubicBezTo>
                  <a:pt x="1099705" y="2589068"/>
                  <a:pt x="1099705" y="2563091"/>
                  <a:pt x="1091046" y="2537114"/>
                </a:cubicBezTo>
                <a:lnTo>
                  <a:pt x="1212273" y="2537114"/>
                </a:lnTo>
                <a:close/>
                <a:moveTo>
                  <a:pt x="1333500" y="2528455"/>
                </a:moveTo>
                <a:cubicBezTo>
                  <a:pt x="1324841" y="2528455"/>
                  <a:pt x="1307523" y="2519796"/>
                  <a:pt x="1298864" y="2519796"/>
                </a:cubicBezTo>
                <a:cubicBezTo>
                  <a:pt x="1307523" y="2519796"/>
                  <a:pt x="1324841" y="2528455"/>
                  <a:pt x="1333500" y="2528455"/>
                </a:cubicBezTo>
                <a:close/>
                <a:moveTo>
                  <a:pt x="2978728" y="2528455"/>
                </a:moveTo>
                <a:lnTo>
                  <a:pt x="2978728" y="2554432"/>
                </a:lnTo>
                <a:cubicBezTo>
                  <a:pt x="2970069" y="2554432"/>
                  <a:pt x="2952750" y="2563091"/>
                  <a:pt x="2944091" y="2554432"/>
                </a:cubicBezTo>
                <a:lnTo>
                  <a:pt x="2952750" y="2545773"/>
                </a:lnTo>
                <a:cubicBezTo>
                  <a:pt x="2961409" y="2537114"/>
                  <a:pt x="2952750" y="2519796"/>
                  <a:pt x="2952750" y="2502477"/>
                </a:cubicBezTo>
                <a:cubicBezTo>
                  <a:pt x="2952750" y="2511136"/>
                  <a:pt x="2970069" y="2528455"/>
                  <a:pt x="2978728" y="2528455"/>
                </a:cubicBezTo>
                <a:close/>
                <a:moveTo>
                  <a:pt x="1151659" y="2493818"/>
                </a:moveTo>
                <a:cubicBezTo>
                  <a:pt x="1151659" y="2502477"/>
                  <a:pt x="1168977" y="2519796"/>
                  <a:pt x="1186296" y="2519796"/>
                </a:cubicBezTo>
                <a:cubicBezTo>
                  <a:pt x="1143000" y="2511136"/>
                  <a:pt x="1091046" y="2537114"/>
                  <a:pt x="1065068" y="2493818"/>
                </a:cubicBezTo>
                <a:lnTo>
                  <a:pt x="1151659" y="2493818"/>
                </a:lnTo>
                <a:close/>
                <a:moveTo>
                  <a:pt x="2909455" y="2485159"/>
                </a:moveTo>
                <a:cubicBezTo>
                  <a:pt x="2909455" y="2485159"/>
                  <a:pt x="2909455" y="2493818"/>
                  <a:pt x="2900796" y="2485159"/>
                </a:cubicBezTo>
                <a:lnTo>
                  <a:pt x="2909455" y="2485159"/>
                </a:lnTo>
                <a:close/>
                <a:moveTo>
                  <a:pt x="2814205" y="2519796"/>
                </a:moveTo>
                <a:cubicBezTo>
                  <a:pt x="2805546" y="2519796"/>
                  <a:pt x="2788228" y="2528455"/>
                  <a:pt x="2779568" y="2528455"/>
                </a:cubicBezTo>
                <a:lnTo>
                  <a:pt x="2796887" y="2511136"/>
                </a:lnTo>
                <a:cubicBezTo>
                  <a:pt x="2788228" y="2502477"/>
                  <a:pt x="2770909" y="2493818"/>
                  <a:pt x="2770909" y="2485159"/>
                </a:cubicBezTo>
                <a:cubicBezTo>
                  <a:pt x="2788228" y="2493818"/>
                  <a:pt x="2796887" y="2493818"/>
                  <a:pt x="2814205" y="2519796"/>
                </a:cubicBezTo>
                <a:close/>
                <a:moveTo>
                  <a:pt x="787977" y="2511136"/>
                </a:moveTo>
                <a:cubicBezTo>
                  <a:pt x="787977" y="2502477"/>
                  <a:pt x="796636" y="2493818"/>
                  <a:pt x="796636" y="2485159"/>
                </a:cubicBezTo>
                <a:cubicBezTo>
                  <a:pt x="796636" y="2493818"/>
                  <a:pt x="796636" y="2511136"/>
                  <a:pt x="787977" y="2511136"/>
                </a:cubicBezTo>
                <a:close/>
                <a:moveTo>
                  <a:pt x="753341" y="2511136"/>
                </a:moveTo>
                <a:cubicBezTo>
                  <a:pt x="753341" y="2502477"/>
                  <a:pt x="753341" y="2485159"/>
                  <a:pt x="762000" y="2485159"/>
                </a:cubicBezTo>
                <a:cubicBezTo>
                  <a:pt x="770659" y="2485159"/>
                  <a:pt x="762000" y="2502477"/>
                  <a:pt x="753341" y="2511136"/>
                </a:cubicBezTo>
                <a:close/>
                <a:moveTo>
                  <a:pt x="736023" y="2511136"/>
                </a:moveTo>
                <a:cubicBezTo>
                  <a:pt x="718705" y="2502477"/>
                  <a:pt x="701386" y="2493818"/>
                  <a:pt x="692727" y="2485159"/>
                </a:cubicBezTo>
                <a:cubicBezTo>
                  <a:pt x="701386" y="2485159"/>
                  <a:pt x="718705" y="2493818"/>
                  <a:pt x="736023" y="2511136"/>
                </a:cubicBezTo>
                <a:close/>
                <a:moveTo>
                  <a:pt x="2597728" y="2467841"/>
                </a:moveTo>
                <a:cubicBezTo>
                  <a:pt x="2589068" y="2467841"/>
                  <a:pt x="2580409" y="2459182"/>
                  <a:pt x="2571750" y="2450523"/>
                </a:cubicBezTo>
                <a:cubicBezTo>
                  <a:pt x="2580409" y="2450523"/>
                  <a:pt x="2589068" y="2459182"/>
                  <a:pt x="2597728" y="2467841"/>
                </a:cubicBezTo>
                <a:close/>
                <a:moveTo>
                  <a:pt x="1593273" y="2467841"/>
                </a:moveTo>
                <a:cubicBezTo>
                  <a:pt x="1584614" y="2467841"/>
                  <a:pt x="1567296" y="2459182"/>
                  <a:pt x="1549977" y="2450523"/>
                </a:cubicBezTo>
                <a:cubicBezTo>
                  <a:pt x="1558637" y="2450523"/>
                  <a:pt x="1575955" y="2459182"/>
                  <a:pt x="1593273" y="2467841"/>
                </a:cubicBezTo>
                <a:close/>
                <a:moveTo>
                  <a:pt x="2788228" y="2467841"/>
                </a:moveTo>
                <a:lnTo>
                  <a:pt x="2788228" y="2441864"/>
                </a:lnTo>
                <a:cubicBezTo>
                  <a:pt x="2788228" y="2450523"/>
                  <a:pt x="2796887" y="2467841"/>
                  <a:pt x="2788228" y="2467841"/>
                </a:cubicBezTo>
                <a:close/>
                <a:moveTo>
                  <a:pt x="1108364" y="2441864"/>
                </a:moveTo>
                <a:lnTo>
                  <a:pt x="1108364" y="2467841"/>
                </a:lnTo>
                <a:cubicBezTo>
                  <a:pt x="1082387" y="2459182"/>
                  <a:pt x="1047750" y="2459182"/>
                  <a:pt x="1021773" y="2441864"/>
                </a:cubicBezTo>
                <a:lnTo>
                  <a:pt x="1108364" y="2441864"/>
                </a:lnTo>
                <a:close/>
                <a:moveTo>
                  <a:pt x="736023" y="2467841"/>
                </a:moveTo>
                <a:cubicBezTo>
                  <a:pt x="727364" y="2459182"/>
                  <a:pt x="718705" y="2450523"/>
                  <a:pt x="718705" y="2441864"/>
                </a:cubicBezTo>
                <a:cubicBezTo>
                  <a:pt x="727364" y="2450523"/>
                  <a:pt x="736023" y="2459182"/>
                  <a:pt x="736023" y="2467841"/>
                </a:cubicBezTo>
                <a:close/>
                <a:moveTo>
                  <a:pt x="3377046" y="2433205"/>
                </a:moveTo>
                <a:cubicBezTo>
                  <a:pt x="3411682" y="2450523"/>
                  <a:pt x="3446319" y="2459182"/>
                  <a:pt x="3463637" y="2467841"/>
                </a:cubicBezTo>
                <a:cubicBezTo>
                  <a:pt x="3454978" y="2467841"/>
                  <a:pt x="3429000" y="2459182"/>
                  <a:pt x="3403023" y="2493818"/>
                </a:cubicBezTo>
                <a:cubicBezTo>
                  <a:pt x="3385705" y="2485159"/>
                  <a:pt x="3368387" y="2459182"/>
                  <a:pt x="3342409" y="2459182"/>
                </a:cubicBezTo>
                <a:cubicBezTo>
                  <a:pt x="3325091" y="2459182"/>
                  <a:pt x="3333750" y="2476500"/>
                  <a:pt x="3333750" y="2485159"/>
                </a:cubicBezTo>
                <a:cubicBezTo>
                  <a:pt x="3325091" y="2476500"/>
                  <a:pt x="3325091" y="2476500"/>
                  <a:pt x="3325091" y="2459182"/>
                </a:cubicBezTo>
                <a:cubicBezTo>
                  <a:pt x="3325091" y="2433205"/>
                  <a:pt x="3299114" y="2441864"/>
                  <a:pt x="3281796" y="2433205"/>
                </a:cubicBezTo>
                <a:lnTo>
                  <a:pt x="3377046" y="2433205"/>
                </a:lnTo>
                <a:close/>
                <a:moveTo>
                  <a:pt x="2900796" y="2450523"/>
                </a:moveTo>
                <a:cubicBezTo>
                  <a:pt x="2900796" y="2459182"/>
                  <a:pt x="2892137" y="2467841"/>
                  <a:pt x="2892137" y="2476500"/>
                </a:cubicBezTo>
                <a:cubicBezTo>
                  <a:pt x="2857500" y="2459182"/>
                  <a:pt x="2857500" y="2424546"/>
                  <a:pt x="2822864" y="2424546"/>
                </a:cubicBezTo>
                <a:lnTo>
                  <a:pt x="2857500" y="2415886"/>
                </a:lnTo>
                <a:cubicBezTo>
                  <a:pt x="2866159" y="2433205"/>
                  <a:pt x="2883478" y="2441864"/>
                  <a:pt x="2900796" y="2450523"/>
                </a:cubicBezTo>
                <a:close/>
                <a:moveTo>
                  <a:pt x="2563091" y="2441864"/>
                </a:moveTo>
                <a:cubicBezTo>
                  <a:pt x="2545773" y="2433205"/>
                  <a:pt x="2519796" y="2424546"/>
                  <a:pt x="2502478" y="2415886"/>
                </a:cubicBezTo>
                <a:cubicBezTo>
                  <a:pt x="2519796" y="2424546"/>
                  <a:pt x="2545773" y="2433205"/>
                  <a:pt x="2563091" y="2441864"/>
                </a:cubicBezTo>
                <a:close/>
                <a:moveTo>
                  <a:pt x="1082387" y="2415886"/>
                </a:moveTo>
                <a:cubicBezTo>
                  <a:pt x="1073727" y="2424546"/>
                  <a:pt x="1065068" y="2424546"/>
                  <a:pt x="1039091" y="2424546"/>
                </a:cubicBezTo>
                <a:cubicBezTo>
                  <a:pt x="1021773" y="2424546"/>
                  <a:pt x="1004455" y="2415886"/>
                  <a:pt x="987136" y="2407227"/>
                </a:cubicBezTo>
                <a:lnTo>
                  <a:pt x="1082387" y="2415886"/>
                </a:lnTo>
                <a:close/>
                <a:moveTo>
                  <a:pt x="2493818" y="2407227"/>
                </a:moveTo>
                <a:cubicBezTo>
                  <a:pt x="2485159" y="2398568"/>
                  <a:pt x="2476500" y="2398568"/>
                  <a:pt x="2476500" y="2389909"/>
                </a:cubicBezTo>
                <a:cubicBezTo>
                  <a:pt x="2485159" y="2398568"/>
                  <a:pt x="2493818" y="2398568"/>
                  <a:pt x="2493818" y="2407227"/>
                </a:cubicBezTo>
                <a:close/>
                <a:moveTo>
                  <a:pt x="1853046" y="2580409"/>
                </a:moveTo>
                <a:cubicBezTo>
                  <a:pt x="1905000" y="2632364"/>
                  <a:pt x="1956955" y="2606386"/>
                  <a:pt x="2000250" y="2675659"/>
                </a:cubicBezTo>
                <a:lnTo>
                  <a:pt x="2000250" y="2701636"/>
                </a:lnTo>
                <a:cubicBezTo>
                  <a:pt x="1956955" y="2658341"/>
                  <a:pt x="1887682" y="2632364"/>
                  <a:pt x="1844387" y="2580409"/>
                </a:cubicBezTo>
                <a:cubicBezTo>
                  <a:pt x="1801091" y="2545773"/>
                  <a:pt x="1783773" y="2459182"/>
                  <a:pt x="1723159" y="2459182"/>
                </a:cubicBezTo>
                <a:cubicBezTo>
                  <a:pt x="1723159" y="2450523"/>
                  <a:pt x="1731818" y="2450523"/>
                  <a:pt x="1740477" y="2441864"/>
                </a:cubicBezTo>
                <a:cubicBezTo>
                  <a:pt x="1723159" y="2424546"/>
                  <a:pt x="1697182" y="2398568"/>
                  <a:pt x="1688523" y="2372591"/>
                </a:cubicBezTo>
                <a:cubicBezTo>
                  <a:pt x="1749137" y="2433205"/>
                  <a:pt x="1792432" y="2519796"/>
                  <a:pt x="1853046" y="2580409"/>
                </a:cubicBezTo>
                <a:close/>
                <a:moveTo>
                  <a:pt x="2502478" y="2389909"/>
                </a:moveTo>
                <a:cubicBezTo>
                  <a:pt x="2502478" y="2381250"/>
                  <a:pt x="2511137" y="2372591"/>
                  <a:pt x="2511137" y="2363932"/>
                </a:cubicBezTo>
                <a:cubicBezTo>
                  <a:pt x="2511137" y="2372591"/>
                  <a:pt x="2511137" y="2381250"/>
                  <a:pt x="2502478" y="2389909"/>
                </a:cubicBezTo>
                <a:close/>
                <a:moveTo>
                  <a:pt x="2251364" y="2398568"/>
                </a:moveTo>
                <a:lnTo>
                  <a:pt x="2216728" y="2363932"/>
                </a:lnTo>
                <a:cubicBezTo>
                  <a:pt x="2251364" y="2363932"/>
                  <a:pt x="2363932" y="2476500"/>
                  <a:pt x="2372591" y="2537114"/>
                </a:cubicBezTo>
                <a:cubicBezTo>
                  <a:pt x="2363932" y="2528455"/>
                  <a:pt x="2346614" y="2519796"/>
                  <a:pt x="2337955" y="2528455"/>
                </a:cubicBezTo>
                <a:cubicBezTo>
                  <a:pt x="2346614" y="2537114"/>
                  <a:pt x="2355273" y="2554432"/>
                  <a:pt x="2363932" y="2563091"/>
                </a:cubicBezTo>
                <a:cubicBezTo>
                  <a:pt x="2303318" y="2528455"/>
                  <a:pt x="2242705" y="2433205"/>
                  <a:pt x="2182091" y="2363932"/>
                </a:cubicBezTo>
                <a:cubicBezTo>
                  <a:pt x="2225387" y="2381250"/>
                  <a:pt x="2190750" y="2389909"/>
                  <a:pt x="2251364" y="2398568"/>
                </a:cubicBezTo>
                <a:close/>
                <a:moveTo>
                  <a:pt x="831273" y="2415886"/>
                </a:moveTo>
                <a:cubicBezTo>
                  <a:pt x="822614" y="2407227"/>
                  <a:pt x="822614" y="2398568"/>
                  <a:pt x="796636" y="2398568"/>
                </a:cubicBezTo>
                <a:cubicBezTo>
                  <a:pt x="779318" y="2398568"/>
                  <a:pt x="770659" y="2415886"/>
                  <a:pt x="762000" y="2433205"/>
                </a:cubicBezTo>
                <a:cubicBezTo>
                  <a:pt x="762000" y="2433205"/>
                  <a:pt x="753341" y="2441864"/>
                  <a:pt x="779318" y="2441864"/>
                </a:cubicBezTo>
                <a:cubicBezTo>
                  <a:pt x="796636" y="2441864"/>
                  <a:pt x="796636" y="2424546"/>
                  <a:pt x="796636" y="2415886"/>
                </a:cubicBezTo>
                <a:cubicBezTo>
                  <a:pt x="805296" y="2415886"/>
                  <a:pt x="822614" y="2433205"/>
                  <a:pt x="831273" y="2450523"/>
                </a:cubicBezTo>
                <a:cubicBezTo>
                  <a:pt x="822614" y="2450523"/>
                  <a:pt x="831273" y="2441864"/>
                  <a:pt x="805296" y="2441864"/>
                </a:cubicBezTo>
                <a:cubicBezTo>
                  <a:pt x="787977" y="2441864"/>
                  <a:pt x="779318" y="2459182"/>
                  <a:pt x="779318" y="2467841"/>
                </a:cubicBezTo>
                <a:cubicBezTo>
                  <a:pt x="787977" y="2476500"/>
                  <a:pt x="796636" y="2467841"/>
                  <a:pt x="831273" y="2467841"/>
                </a:cubicBezTo>
                <a:cubicBezTo>
                  <a:pt x="857250" y="2502477"/>
                  <a:pt x="805296" y="2537114"/>
                  <a:pt x="857250" y="2571750"/>
                </a:cubicBezTo>
                <a:cubicBezTo>
                  <a:pt x="839932" y="2571750"/>
                  <a:pt x="822614" y="2563091"/>
                  <a:pt x="805296" y="2571750"/>
                </a:cubicBezTo>
                <a:cubicBezTo>
                  <a:pt x="831273" y="2606386"/>
                  <a:pt x="857250" y="2632364"/>
                  <a:pt x="891886" y="2649682"/>
                </a:cubicBezTo>
                <a:lnTo>
                  <a:pt x="865909" y="2658341"/>
                </a:lnTo>
                <a:cubicBezTo>
                  <a:pt x="839932" y="2641023"/>
                  <a:pt x="805296" y="2597727"/>
                  <a:pt x="787977" y="2597727"/>
                </a:cubicBezTo>
                <a:cubicBezTo>
                  <a:pt x="762000" y="2597727"/>
                  <a:pt x="684068" y="2684318"/>
                  <a:pt x="632114" y="2727614"/>
                </a:cubicBezTo>
                <a:cubicBezTo>
                  <a:pt x="632114" y="2718955"/>
                  <a:pt x="649432" y="2675659"/>
                  <a:pt x="649432" y="2667000"/>
                </a:cubicBezTo>
                <a:cubicBezTo>
                  <a:pt x="666750" y="2632364"/>
                  <a:pt x="701386" y="2589068"/>
                  <a:pt x="727364" y="2545773"/>
                </a:cubicBezTo>
                <a:cubicBezTo>
                  <a:pt x="718705" y="2537114"/>
                  <a:pt x="727364" y="2537114"/>
                  <a:pt x="701386" y="2537114"/>
                </a:cubicBezTo>
                <a:cubicBezTo>
                  <a:pt x="684068" y="2537114"/>
                  <a:pt x="554182" y="2684318"/>
                  <a:pt x="484909" y="2736273"/>
                </a:cubicBezTo>
                <a:cubicBezTo>
                  <a:pt x="536864" y="2684318"/>
                  <a:pt x="588818" y="2632364"/>
                  <a:pt x="632114" y="2571750"/>
                </a:cubicBezTo>
                <a:cubicBezTo>
                  <a:pt x="623455" y="2563091"/>
                  <a:pt x="614796" y="2563091"/>
                  <a:pt x="597477" y="2563091"/>
                </a:cubicBezTo>
                <a:cubicBezTo>
                  <a:pt x="571500" y="2563091"/>
                  <a:pt x="571500" y="2563091"/>
                  <a:pt x="562841" y="2571750"/>
                </a:cubicBezTo>
                <a:cubicBezTo>
                  <a:pt x="519546" y="2623705"/>
                  <a:pt x="467591" y="2684318"/>
                  <a:pt x="432955" y="2727614"/>
                </a:cubicBezTo>
                <a:cubicBezTo>
                  <a:pt x="424295" y="2718955"/>
                  <a:pt x="406977" y="2727614"/>
                  <a:pt x="389659" y="2727614"/>
                </a:cubicBezTo>
                <a:cubicBezTo>
                  <a:pt x="441614" y="2692977"/>
                  <a:pt x="510886" y="2615046"/>
                  <a:pt x="554182" y="2563091"/>
                </a:cubicBezTo>
                <a:cubicBezTo>
                  <a:pt x="554182" y="2554432"/>
                  <a:pt x="571500" y="2545773"/>
                  <a:pt x="588818" y="2545773"/>
                </a:cubicBezTo>
                <a:cubicBezTo>
                  <a:pt x="614796" y="2545773"/>
                  <a:pt x="623455" y="2554432"/>
                  <a:pt x="632114" y="2571750"/>
                </a:cubicBezTo>
                <a:lnTo>
                  <a:pt x="658091" y="2545773"/>
                </a:lnTo>
                <a:cubicBezTo>
                  <a:pt x="658091" y="2537114"/>
                  <a:pt x="649432" y="2528455"/>
                  <a:pt x="640773" y="2519796"/>
                </a:cubicBezTo>
                <a:lnTo>
                  <a:pt x="623455" y="2537114"/>
                </a:lnTo>
                <a:cubicBezTo>
                  <a:pt x="632114" y="2485159"/>
                  <a:pt x="658091" y="2476500"/>
                  <a:pt x="692727" y="2433205"/>
                </a:cubicBezTo>
                <a:cubicBezTo>
                  <a:pt x="692727" y="2433205"/>
                  <a:pt x="701386" y="2433205"/>
                  <a:pt x="718705" y="2441864"/>
                </a:cubicBezTo>
                <a:cubicBezTo>
                  <a:pt x="718705" y="2424546"/>
                  <a:pt x="718705" y="2389909"/>
                  <a:pt x="727364" y="2381250"/>
                </a:cubicBezTo>
                <a:lnTo>
                  <a:pt x="736023" y="2381250"/>
                </a:lnTo>
                <a:cubicBezTo>
                  <a:pt x="744682" y="2389909"/>
                  <a:pt x="753341" y="2407227"/>
                  <a:pt x="762000" y="2424546"/>
                </a:cubicBezTo>
                <a:lnTo>
                  <a:pt x="779318" y="2407227"/>
                </a:lnTo>
                <a:lnTo>
                  <a:pt x="762000" y="2389909"/>
                </a:lnTo>
                <a:cubicBezTo>
                  <a:pt x="762000" y="2389909"/>
                  <a:pt x="770659" y="2355273"/>
                  <a:pt x="805296" y="2381250"/>
                </a:cubicBezTo>
                <a:lnTo>
                  <a:pt x="805296" y="2355273"/>
                </a:lnTo>
                <a:cubicBezTo>
                  <a:pt x="822614" y="2363932"/>
                  <a:pt x="831273" y="2372591"/>
                  <a:pt x="831273" y="2415886"/>
                </a:cubicBezTo>
                <a:close/>
                <a:moveTo>
                  <a:pt x="3325091" y="2346614"/>
                </a:moveTo>
                <a:cubicBezTo>
                  <a:pt x="3325091" y="2346614"/>
                  <a:pt x="3420341" y="2398568"/>
                  <a:pt x="3420341" y="2381250"/>
                </a:cubicBezTo>
                <a:cubicBezTo>
                  <a:pt x="3420341" y="2363932"/>
                  <a:pt x="3394364" y="2372591"/>
                  <a:pt x="3385705" y="2372591"/>
                </a:cubicBezTo>
                <a:cubicBezTo>
                  <a:pt x="3394364" y="2363932"/>
                  <a:pt x="3403023" y="2346614"/>
                  <a:pt x="3403023" y="2337955"/>
                </a:cubicBezTo>
                <a:lnTo>
                  <a:pt x="3429000" y="2363932"/>
                </a:lnTo>
                <a:lnTo>
                  <a:pt x="3446319" y="2346614"/>
                </a:lnTo>
                <a:cubicBezTo>
                  <a:pt x="3463637" y="2372591"/>
                  <a:pt x="3480955" y="2363932"/>
                  <a:pt x="3498273" y="2363932"/>
                </a:cubicBezTo>
                <a:lnTo>
                  <a:pt x="3498273" y="2398568"/>
                </a:lnTo>
                <a:cubicBezTo>
                  <a:pt x="3506932" y="2407227"/>
                  <a:pt x="3532909" y="2381250"/>
                  <a:pt x="3532909" y="2398568"/>
                </a:cubicBezTo>
                <a:cubicBezTo>
                  <a:pt x="3532909" y="2381250"/>
                  <a:pt x="3524250" y="2389909"/>
                  <a:pt x="3515591" y="2389909"/>
                </a:cubicBezTo>
                <a:cubicBezTo>
                  <a:pt x="3515591" y="2381250"/>
                  <a:pt x="3524250" y="2363932"/>
                  <a:pt x="3550228" y="2363932"/>
                </a:cubicBezTo>
                <a:cubicBezTo>
                  <a:pt x="3567546" y="2363932"/>
                  <a:pt x="3593523" y="2398568"/>
                  <a:pt x="3610841" y="2424546"/>
                </a:cubicBezTo>
                <a:lnTo>
                  <a:pt x="3576205" y="2424546"/>
                </a:lnTo>
                <a:cubicBezTo>
                  <a:pt x="3567546" y="2415886"/>
                  <a:pt x="3567546" y="2398568"/>
                  <a:pt x="3558887" y="2389909"/>
                </a:cubicBezTo>
                <a:cubicBezTo>
                  <a:pt x="3541569" y="2398568"/>
                  <a:pt x="3541569" y="2424546"/>
                  <a:pt x="3515591" y="2424546"/>
                </a:cubicBezTo>
                <a:cubicBezTo>
                  <a:pt x="3489614" y="2424546"/>
                  <a:pt x="3480955" y="2398568"/>
                  <a:pt x="3463637" y="2389909"/>
                </a:cubicBezTo>
                <a:cubicBezTo>
                  <a:pt x="3454978" y="2389909"/>
                  <a:pt x="3437659" y="2407227"/>
                  <a:pt x="3437659" y="2424546"/>
                </a:cubicBezTo>
                <a:cubicBezTo>
                  <a:pt x="3429000" y="2424546"/>
                  <a:pt x="3420341" y="2424546"/>
                  <a:pt x="3420341" y="2407227"/>
                </a:cubicBezTo>
                <a:cubicBezTo>
                  <a:pt x="3420341" y="2407227"/>
                  <a:pt x="3429000" y="2407227"/>
                  <a:pt x="3420341" y="2398568"/>
                </a:cubicBezTo>
                <a:lnTo>
                  <a:pt x="3420341" y="2389909"/>
                </a:lnTo>
                <a:cubicBezTo>
                  <a:pt x="3403023" y="2407227"/>
                  <a:pt x="3394364" y="2415886"/>
                  <a:pt x="3368387" y="2415886"/>
                </a:cubicBezTo>
                <a:cubicBezTo>
                  <a:pt x="3351069" y="2415886"/>
                  <a:pt x="3351069" y="2398568"/>
                  <a:pt x="3325091" y="2398568"/>
                </a:cubicBezTo>
                <a:cubicBezTo>
                  <a:pt x="3307773" y="2398568"/>
                  <a:pt x="3316432" y="2415886"/>
                  <a:pt x="3299114" y="2415886"/>
                </a:cubicBezTo>
                <a:cubicBezTo>
                  <a:pt x="3273137" y="2415886"/>
                  <a:pt x="3290455" y="2398568"/>
                  <a:pt x="3281796" y="2389909"/>
                </a:cubicBezTo>
                <a:cubicBezTo>
                  <a:pt x="3273137" y="2398568"/>
                  <a:pt x="3281796" y="2415886"/>
                  <a:pt x="3264478" y="2415886"/>
                </a:cubicBezTo>
                <a:cubicBezTo>
                  <a:pt x="3238500" y="2415886"/>
                  <a:pt x="3264478" y="2398568"/>
                  <a:pt x="3238500" y="2398568"/>
                </a:cubicBezTo>
                <a:cubicBezTo>
                  <a:pt x="3221182" y="2398568"/>
                  <a:pt x="3221182" y="2424546"/>
                  <a:pt x="3203864" y="2424546"/>
                </a:cubicBezTo>
                <a:cubicBezTo>
                  <a:pt x="3177887" y="2424546"/>
                  <a:pt x="3186546" y="2424546"/>
                  <a:pt x="3177887" y="2415886"/>
                </a:cubicBezTo>
                <a:cubicBezTo>
                  <a:pt x="3195205" y="2407227"/>
                  <a:pt x="3203864" y="2407227"/>
                  <a:pt x="3203864" y="2389909"/>
                </a:cubicBezTo>
                <a:cubicBezTo>
                  <a:pt x="3203864" y="2363932"/>
                  <a:pt x="3186546" y="2363932"/>
                  <a:pt x="3169228" y="2363932"/>
                </a:cubicBezTo>
                <a:cubicBezTo>
                  <a:pt x="3169228" y="2355273"/>
                  <a:pt x="3160569" y="2346614"/>
                  <a:pt x="3186546" y="2346614"/>
                </a:cubicBezTo>
                <a:cubicBezTo>
                  <a:pt x="3203864" y="2346614"/>
                  <a:pt x="3221182" y="2372591"/>
                  <a:pt x="3238500" y="2372591"/>
                </a:cubicBezTo>
                <a:cubicBezTo>
                  <a:pt x="3264478" y="2372591"/>
                  <a:pt x="3255819" y="2337955"/>
                  <a:pt x="3281796" y="2337955"/>
                </a:cubicBezTo>
                <a:cubicBezTo>
                  <a:pt x="3299114" y="2337955"/>
                  <a:pt x="3299114" y="2346614"/>
                  <a:pt x="3325091" y="2346614"/>
                </a:cubicBezTo>
                <a:close/>
                <a:moveTo>
                  <a:pt x="2260023" y="2311977"/>
                </a:moveTo>
                <a:cubicBezTo>
                  <a:pt x="2303318" y="2294659"/>
                  <a:pt x="2329296" y="2372591"/>
                  <a:pt x="2346614" y="2398568"/>
                </a:cubicBezTo>
                <a:lnTo>
                  <a:pt x="2260023" y="2311977"/>
                </a:lnTo>
                <a:close/>
                <a:moveTo>
                  <a:pt x="1056409" y="2303318"/>
                </a:moveTo>
                <a:lnTo>
                  <a:pt x="952500" y="2303318"/>
                </a:lnTo>
                <a:lnTo>
                  <a:pt x="1056409" y="2303318"/>
                </a:lnTo>
                <a:close/>
                <a:moveTo>
                  <a:pt x="3212523" y="2294659"/>
                </a:moveTo>
                <a:cubicBezTo>
                  <a:pt x="3212523" y="2294659"/>
                  <a:pt x="3212523" y="2303318"/>
                  <a:pt x="3203864" y="2294659"/>
                </a:cubicBezTo>
                <a:lnTo>
                  <a:pt x="3212523" y="2294659"/>
                </a:lnTo>
                <a:close/>
                <a:moveTo>
                  <a:pt x="3186546" y="2294659"/>
                </a:moveTo>
                <a:lnTo>
                  <a:pt x="3169228" y="2311977"/>
                </a:lnTo>
                <a:cubicBezTo>
                  <a:pt x="3160569" y="2303318"/>
                  <a:pt x="3143250" y="2303318"/>
                  <a:pt x="3125932" y="2294659"/>
                </a:cubicBezTo>
                <a:lnTo>
                  <a:pt x="3186546" y="2294659"/>
                </a:lnTo>
                <a:close/>
                <a:moveTo>
                  <a:pt x="2459182" y="2372591"/>
                </a:moveTo>
                <a:lnTo>
                  <a:pt x="2381250" y="2268682"/>
                </a:lnTo>
                <a:cubicBezTo>
                  <a:pt x="2415887" y="2294659"/>
                  <a:pt x="2441864" y="2337955"/>
                  <a:pt x="2459182" y="2372591"/>
                </a:cubicBezTo>
                <a:close/>
                <a:moveTo>
                  <a:pt x="3177887" y="2260023"/>
                </a:moveTo>
                <a:cubicBezTo>
                  <a:pt x="3160569" y="2260023"/>
                  <a:pt x="3125932" y="2268682"/>
                  <a:pt x="3108614" y="2268682"/>
                </a:cubicBezTo>
                <a:cubicBezTo>
                  <a:pt x="3082637" y="2268682"/>
                  <a:pt x="3073978" y="2268682"/>
                  <a:pt x="3056659" y="2251364"/>
                </a:cubicBezTo>
                <a:lnTo>
                  <a:pt x="3177887" y="2260023"/>
                </a:lnTo>
                <a:close/>
                <a:moveTo>
                  <a:pt x="865909" y="2303318"/>
                </a:moveTo>
                <a:lnTo>
                  <a:pt x="865909" y="2234046"/>
                </a:lnTo>
                <a:lnTo>
                  <a:pt x="865909" y="2303318"/>
                </a:lnTo>
                <a:close/>
                <a:moveTo>
                  <a:pt x="3151909" y="2234046"/>
                </a:moveTo>
                <a:cubicBezTo>
                  <a:pt x="3108614" y="2234046"/>
                  <a:pt x="3048000" y="2242705"/>
                  <a:pt x="3004705" y="2216727"/>
                </a:cubicBezTo>
                <a:lnTo>
                  <a:pt x="3151909" y="2234046"/>
                </a:lnTo>
                <a:close/>
                <a:moveTo>
                  <a:pt x="2355273" y="2234046"/>
                </a:moveTo>
                <a:cubicBezTo>
                  <a:pt x="2346614" y="2234046"/>
                  <a:pt x="2337955" y="2225386"/>
                  <a:pt x="2329296" y="2216727"/>
                </a:cubicBezTo>
                <a:cubicBezTo>
                  <a:pt x="2337955" y="2216727"/>
                  <a:pt x="2346614" y="2225386"/>
                  <a:pt x="2355273" y="2234046"/>
                </a:cubicBezTo>
                <a:close/>
                <a:moveTo>
                  <a:pt x="2398568" y="2225386"/>
                </a:moveTo>
                <a:cubicBezTo>
                  <a:pt x="2398568" y="2242705"/>
                  <a:pt x="2381250" y="2242705"/>
                  <a:pt x="2363932" y="2251364"/>
                </a:cubicBezTo>
                <a:cubicBezTo>
                  <a:pt x="2372591" y="2242705"/>
                  <a:pt x="2389909" y="2216727"/>
                  <a:pt x="2389909" y="2208068"/>
                </a:cubicBezTo>
                <a:cubicBezTo>
                  <a:pt x="2389909" y="2208068"/>
                  <a:pt x="2398568" y="2199409"/>
                  <a:pt x="2398568" y="2225386"/>
                </a:cubicBezTo>
                <a:close/>
                <a:moveTo>
                  <a:pt x="2874819" y="2216727"/>
                </a:moveTo>
                <a:cubicBezTo>
                  <a:pt x="2866159" y="2216727"/>
                  <a:pt x="2840182" y="2216727"/>
                  <a:pt x="2840182" y="2225386"/>
                </a:cubicBezTo>
                <a:lnTo>
                  <a:pt x="2840182" y="2234046"/>
                </a:lnTo>
                <a:lnTo>
                  <a:pt x="2840182" y="2199409"/>
                </a:lnTo>
                <a:cubicBezTo>
                  <a:pt x="2874819" y="2260023"/>
                  <a:pt x="2831523" y="2182091"/>
                  <a:pt x="2874819" y="2216727"/>
                </a:cubicBezTo>
                <a:close/>
                <a:moveTo>
                  <a:pt x="2848841" y="2190750"/>
                </a:moveTo>
                <a:cubicBezTo>
                  <a:pt x="2848841" y="2182091"/>
                  <a:pt x="2848841" y="2173432"/>
                  <a:pt x="2857500" y="2173432"/>
                </a:cubicBezTo>
                <a:cubicBezTo>
                  <a:pt x="2857500" y="2173432"/>
                  <a:pt x="2857500" y="2182091"/>
                  <a:pt x="2848841" y="2190750"/>
                </a:cubicBezTo>
                <a:close/>
                <a:moveTo>
                  <a:pt x="2260023" y="2234046"/>
                </a:moveTo>
                <a:cubicBezTo>
                  <a:pt x="2251364" y="2208068"/>
                  <a:pt x="2234046" y="2173432"/>
                  <a:pt x="2216728" y="2147455"/>
                </a:cubicBezTo>
                <a:cubicBezTo>
                  <a:pt x="2234046" y="2156114"/>
                  <a:pt x="2251364" y="2190750"/>
                  <a:pt x="2251364" y="2199409"/>
                </a:cubicBezTo>
                <a:cubicBezTo>
                  <a:pt x="2303318" y="2260023"/>
                  <a:pt x="2346614" y="2260023"/>
                  <a:pt x="2381250" y="2329296"/>
                </a:cubicBezTo>
                <a:cubicBezTo>
                  <a:pt x="2398568" y="2355273"/>
                  <a:pt x="2450523" y="2407227"/>
                  <a:pt x="2502478" y="2441864"/>
                </a:cubicBezTo>
                <a:cubicBezTo>
                  <a:pt x="2519796" y="2459182"/>
                  <a:pt x="2571750" y="2467841"/>
                  <a:pt x="2580409" y="2493818"/>
                </a:cubicBezTo>
                <a:cubicBezTo>
                  <a:pt x="2597728" y="2511136"/>
                  <a:pt x="2606387" y="2554432"/>
                  <a:pt x="2623705" y="2589068"/>
                </a:cubicBezTo>
                <a:cubicBezTo>
                  <a:pt x="2502478" y="2467841"/>
                  <a:pt x="2363932" y="2346614"/>
                  <a:pt x="2260023" y="2234046"/>
                </a:cubicBezTo>
                <a:close/>
                <a:moveTo>
                  <a:pt x="2043546" y="2138796"/>
                </a:moveTo>
                <a:cubicBezTo>
                  <a:pt x="2034887" y="2147455"/>
                  <a:pt x="2017568" y="2147455"/>
                  <a:pt x="2000250" y="2138796"/>
                </a:cubicBezTo>
                <a:cubicBezTo>
                  <a:pt x="2008909" y="2138796"/>
                  <a:pt x="2026227" y="2147455"/>
                  <a:pt x="2043546" y="2138796"/>
                </a:cubicBezTo>
                <a:close/>
                <a:moveTo>
                  <a:pt x="2857500" y="2121477"/>
                </a:moveTo>
                <a:lnTo>
                  <a:pt x="2848841" y="2121477"/>
                </a:lnTo>
                <a:lnTo>
                  <a:pt x="2857500" y="2121477"/>
                </a:lnTo>
                <a:close/>
                <a:moveTo>
                  <a:pt x="1913659" y="2130136"/>
                </a:moveTo>
                <a:cubicBezTo>
                  <a:pt x="1905000" y="2121477"/>
                  <a:pt x="1896341" y="2104159"/>
                  <a:pt x="1887682" y="2086841"/>
                </a:cubicBezTo>
                <a:cubicBezTo>
                  <a:pt x="1913659" y="2104159"/>
                  <a:pt x="1948296" y="2138796"/>
                  <a:pt x="1982932" y="2156114"/>
                </a:cubicBezTo>
                <a:cubicBezTo>
                  <a:pt x="1965614" y="2156114"/>
                  <a:pt x="1948296" y="2156114"/>
                  <a:pt x="1939637" y="2199409"/>
                </a:cubicBezTo>
                <a:cubicBezTo>
                  <a:pt x="1905000" y="2182091"/>
                  <a:pt x="1861705" y="2156114"/>
                  <a:pt x="1835727" y="2156114"/>
                </a:cubicBezTo>
                <a:cubicBezTo>
                  <a:pt x="1818409" y="2156114"/>
                  <a:pt x="1801091" y="2173432"/>
                  <a:pt x="1775114" y="2173432"/>
                </a:cubicBezTo>
                <a:cubicBezTo>
                  <a:pt x="1749137" y="2173432"/>
                  <a:pt x="1740477" y="2164773"/>
                  <a:pt x="1723159" y="2138796"/>
                </a:cubicBezTo>
                <a:lnTo>
                  <a:pt x="1731818" y="2130136"/>
                </a:lnTo>
                <a:cubicBezTo>
                  <a:pt x="1740477" y="2138796"/>
                  <a:pt x="1775114" y="2138796"/>
                  <a:pt x="1766455" y="2121477"/>
                </a:cubicBezTo>
                <a:cubicBezTo>
                  <a:pt x="1775114" y="2121477"/>
                  <a:pt x="1835727" y="2164773"/>
                  <a:pt x="1835727" y="2138796"/>
                </a:cubicBezTo>
                <a:cubicBezTo>
                  <a:pt x="1835727" y="2121477"/>
                  <a:pt x="1818409" y="2104159"/>
                  <a:pt x="1809750" y="2069523"/>
                </a:cubicBezTo>
                <a:cubicBezTo>
                  <a:pt x="1853046" y="2060864"/>
                  <a:pt x="1853046" y="2138796"/>
                  <a:pt x="1913659" y="2130136"/>
                </a:cubicBezTo>
                <a:close/>
                <a:moveTo>
                  <a:pt x="1541318" y="2147455"/>
                </a:moveTo>
                <a:cubicBezTo>
                  <a:pt x="1515341" y="2156114"/>
                  <a:pt x="1480705" y="2138796"/>
                  <a:pt x="1428750" y="2147455"/>
                </a:cubicBezTo>
                <a:cubicBezTo>
                  <a:pt x="1480705" y="2112818"/>
                  <a:pt x="1532659" y="2095500"/>
                  <a:pt x="1584614" y="2069523"/>
                </a:cubicBezTo>
                <a:cubicBezTo>
                  <a:pt x="1567296" y="2078182"/>
                  <a:pt x="1541318" y="2104159"/>
                  <a:pt x="1541318" y="2147455"/>
                </a:cubicBezTo>
                <a:close/>
                <a:moveTo>
                  <a:pt x="1723159" y="2095500"/>
                </a:moveTo>
                <a:cubicBezTo>
                  <a:pt x="1723159" y="2086841"/>
                  <a:pt x="1731818" y="2069523"/>
                  <a:pt x="1740477" y="2060864"/>
                </a:cubicBezTo>
                <a:cubicBezTo>
                  <a:pt x="1740477" y="2069523"/>
                  <a:pt x="1731818" y="2086841"/>
                  <a:pt x="1723159" y="2095500"/>
                </a:cubicBezTo>
                <a:close/>
                <a:moveTo>
                  <a:pt x="1368137" y="2156114"/>
                </a:moveTo>
                <a:cubicBezTo>
                  <a:pt x="1316182" y="2190750"/>
                  <a:pt x="1272887" y="2242705"/>
                  <a:pt x="1220932" y="2286000"/>
                </a:cubicBezTo>
                <a:cubicBezTo>
                  <a:pt x="1298864" y="2147455"/>
                  <a:pt x="1463387" y="2078182"/>
                  <a:pt x="1584614" y="2034886"/>
                </a:cubicBezTo>
                <a:cubicBezTo>
                  <a:pt x="1524000" y="2069523"/>
                  <a:pt x="1437409" y="2104159"/>
                  <a:pt x="1368137" y="2156114"/>
                </a:cubicBezTo>
                <a:close/>
                <a:moveTo>
                  <a:pt x="3091296" y="2017568"/>
                </a:moveTo>
                <a:cubicBezTo>
                  <a:pt x="3091296" y="2034886"/>
                  <a:pt x="3082637" y="2060864"/>
                  <a:pt x="3082637" y="2086841"/>
                </a:cubicBezTo>
                <a:cubicBezTo>
                  <a:pt x="3082637" y="2104159"/>
                  <a:pt x="3099955" y="2156114"/>
                  <a:pt x="3117273" y="2190750"/>
                </a:cubicBezTo>
                <a:cubicBezTo>
                  <a:pt x="3073978" y="2190750"/>
                  <a:pt x="3022023" y="2190750"/>
                  <a:pt x="2978728" y="2182091"/>
                </a:cubicBezTo>
                <a:cubicBezTo>
                  <a:pt x="3022023" y="2173432"/>
                  <a:pt x="3065319" y="2208068"/>
                  <a:pt x="3099955" y="2156114"/>
                </a:cubicBezTo>
                <a:lnTo>
                  <a:pt x="2961409" y="2156114"/>
                </a:lnTo>
                <a:cubicBezTo>
                  <a:pt x="3004705" y="2121477"/>
                  <a:pt x="3056659" y="2164773"/>
                  <a:pt x="3082637" y="2112818"/>
                </a:cubicBezTo>
                <a:lnTo>
                  <a:pt x="2970069" y="2112818"/>
                </a:lnTo>
                <a:cubicBezTo>
                  <a:pt x="2987387" y="2086841"/>
                  <a:pt x="3056659" y="2121477"/>
                  <a:pt x="3082637" y="2078182"/>
                </a:cubicBezTo>
                <a:lnTo>
                  <a:pt x="2987387" y="2078182"/>
                </a:lnTo>
                <a:cubicBezTo>
                  <a:pt x="3004705" y="2078182"/>
                  <a:pt x="3048000" y="2095500"/>
                  <a:pt x="3082637" y="2052205"/>
                </a:cubicBezTo>
                <a:lnTo>
                  <a:pt x="3013364" y="2052205"/>
                </a:lnTo>
                <a:cubicBezTo>
                  <a:pt x="3030682" y="2034886"/>
                  <a:pt x="3056659" y="2060864"/>
                  <a:pt x="3082637" y="2017568"/>
                </a:cubicBezTo>
                <a:lnTo>
                  <a:pt x="3048000" y="2017568"/>
                </a:lnTo>
                <a:lnTo>
                  <a:pt x="3091296" y="2017568"/>
                </a:lnTo>
                <a:close/>
                <a:moveTo>
                  <a:pt x="1948296" y="2034886"/>
                </a:moveTo>
                <a:cubicBezTo>
                  <a:pt x="1939637" y="2034886"/>
                  <a:pt x="1922318" y="2034886"/>
                  <a:pt x="1905000" y="2017568"/>
                </a:cubicBezTo>
                <a:lnTo>
                  <a:pt x="1887682" y="2034886"/>
                </a:lnTo>
                <a:cubicBezTo>
                  <a:pt x="1887682" y="2034886"/>
                  <a:pt x="1879023" y="2026227"/>
                  <a:pt x="1870364" y="2026227"/>
                </a:cubicBezTo>
                <a:cubicBezTo>
                  <a:pt x="1879023" y="2026227"/>
                  <a:pt x="1879023" y="2017568"/>
                  <a:pt x="1905000" y="2017568"/>
                </a:cubicBezTo>
                <a:cubicBezTo>
                  <a:pt x="1922318" y="2017568"/>
                  <a:pt x="1930977" y="2034886"/>
                  <a:pt x="1948296" y="2034886"/>
                </a:cubicBezTo>
                <a:close/>
                <a:moveTo>
                  <a:pt x="3480955" y="2052205"/>
                </a:moveTo>
                <a:cubicBezTo>
                  <a:pt x="3463637" y="2052205"/>
                  <a:pt x="3437659" y="2026227"/>
                  <a:pt x="3411682" y="2008909"/>
                </a:cubicBezTo>
                <a:cubicBezTo>
                  <a:pt x="3411682" y="2000250"/>
                  <a:pt x="3420341" y="2000250"/>
                  <a:pt x="3429000" y="1991591"/>
                </a:cubicBezTo>
                <a:cubicBezTo>
                  <a:pt x="3446319" y="2000250"/>
                  <a:pt x="3463637" y="2026227"/>
                  <a:pt x="3480955" y="2052205"/>
                </a:cubicBezTo>
                <a:close/>
                <a:moveTo>
                  <a:pt x="3099955" y="1991591"/>
                </a:moveTo>
                <a:lnTo>
                  <a:pt x="3073978" y="1991591"/>
                </a:lnTo>
                <a:lnTo>
                  <a:pt x="3099955" y="1991591"/>
                </a:lnTo>
                <a:close/>
                <a:moveTo>
                  <a:pt x="1861705" y="2017568"/>
                </a:moveTo>
                <a:cubicBezTo>
                  <a:pt x="1853046" y="2017568"/>
                  <a:pt x="1853046" y="2000250"/>
                  <a:pt x="1835727" y="1991591"/>
                </a:cubicBezTo>
                <a:cubicBezTo>
                  <a:pt x="1844387" y="1991591"/>
                  <a:pt x="1861705" y="2000250"/>
                  <a:pt x="1861705" y="2017568"/>
                </a:cubicBezTo>
                <a:close/>
                <a:moveTo>
                  <a:pt x="1827068" y="2000250"/>
                </a:moveTo>
                <a:cubicBezTo>
                  <a:pt x="1818409" y="2000250"/>
                  <a:pt x="1809750" y="1982932"/>
                  <a:pt x="1801091" y="1982932"/>
                </a:cubicBezTo>
                <a:cubicBezTo>
                  <a:pt x="1809750" y="1982932"/>
                  <a:pt x="1818409" y="1991591"/>
                  <a:pt x="1827068" y="2000250"/>
                </a:cubicBezTo>
                <a:close/>
                <a:moveTo>
                  <a:pt x="1982932" y="2000250"/>
                </a:moveTo>
                <a:lnTo>
                  <a:pt x="1956955" y="1974273"/>
                </a:lnTo>
                <a:cubicBezTo>
                  <a:pt x="1956955" y="1974273"/>
                  <a:pt x="1965614" y="1965614"/>
                  <a:pt x="1982932" y="1965614"/>
                </a:cubicBezTo>
                <a:lnTo>
                  <a:pt x="1982932" y="2000250"/>
                </a:lnTo>
                <a:close/>
                <a:moveTo>
                  <a:pt x="3827319" y="1956955"/>
                </a:moveTo>
                <a:cubicBezTo>
                  <a:pt x="3844637" y="1948296"/>
                  <a:pt x="3887932" y="1948296"/>
                  <a:pt x="3905250" y="2000250"/>
                </a:cubicBezTo>
                <a:cubicBezTo>
                  <a:pt x="3879273" y="1991591"/>
                  <a:pt x="3853296" y="1974273"/>
                  <a:pt x="3827319" y="1956955"/>
                </a:cubicBezTo>
                <a:close/>
                <a:moveTo>
                  <a:pt x="3801341" y="1939636"/>
                </a:moveTo>
                <a:lnTo>
                  <a:pt x="3792682" y="1939636"/>
                </a:lnTo>
                <a:lnTo>
                  <a:pt x="3801341" y="1939636"/>
                </a:lnTo>
                <a:close/>
                <a:moveTo>
                  <a:pt x="3775364" y="1956955"/>
                </a:moveTo>
                <a:cubicBezTo>
                  <a:pt x="3758046" y="1965614"/>
                  <a:pt x="3740728" y="1991591"/>
                  <a:pt x="3714750" y="1991591"/>
                </a:cubicBezTo>
                <a:cubicBezTo>
                  <a:pt x="3697432" y="1991591"/>
                  <a:pt x="3654137" y="1974273"/>
                  <a:pt x="3619500" y="1948296"/>
                </a:cubicBezTo>
                <a:cubicBezTo>
                  <a:pt x="3636819" y="1956955"/>
                  <a:pt x="3654137" y="1965614"/>
                  <a:pt x="3671455" y="1965614"/>
                </a:cubicBezTo>
                <a:cubicBezTo>
                  <a:pt x="3697432" y="1965614"/>
                  <a:pt x="3688773" y="1948296"/>
                  <a:pt x="3697432" y="1939636"/>
                </a:cubicBezTo>
                <a:cubicBezTo>
                  <a:pt x="3697432" y="1948296"/>
                  <a:pt x="3706091" y="1965614"/>
                  <a:pt x="3714750" y="1974273"/>
                </a:cubicBezTo>
                <a:cubicBezTo>
                  <a:pt x="3714750" y="1965614"/>
                  <a:pt x="3723409" y="1965614"/>
                  <a:pt x="3732069" y="1930977"/>
                </a:cubicBezTo>
                <a:cubicBezTo>
                  <a:pt x="3740728" y="1939636"/>
                  <a:pt x="3758046" y="1956955"/>
                  <a:pt x="3775364" y="1956955"/>
                </a:cubicBezTo>
                <a:close/>
                <a:moveTo>
                  <a:pt x="1342159" y="1974273"/>
                </a:moveTo>
                <a:cubicBezTo>
                  <a:pt x="1342159" y="1991591"/>
                  <a:pt x="1333500" y="2000250"/>
                  <a:pt x="1324841" y="2000250"/>
                </a:cubicBezTo>
                <a:lnTo>
                  <a:pt x="1290205" y="2034886"/>
                </a:lnTo>
                <a:cubicBezTo>
                  <a:pt x="1212273" y="2078182"/>
                  <a:pt x="1160318" y="2121477"/>
                  <a:pt x="1117023" y="2190750"/>
                </a:cubicBezTo>
                <a:cubicBezTo>
                  <a:pt x="1099705" y="2199409"/>
                  <a:pt x="1065068" y="2199409"/>
                  <a:pt x="1039091" y="2216727"/>
                </a:cubicBezTo>
                <a:cubicBezTo>
                  <a:pt x="1065068" y="2234046"/>
                  <a:pt x="1099705" y="2234046"/>
                  <a:pt x="1125682" y="2234046"/>
                </a:cubicBezTo>
                <a:lnTo>
                  <a:pt x="1125682" y="2260023"/>
                </a:lnTo>
                <a:cubicBezTo>
                  <a:pt x="1082387" y="2260023"/>
                  <a:pt x="1039091" y="2260023"/>
                  <a:pt x="995796" y="2268682"/>
                </a:cubicBezTo>
                <a:cubicBezTo>
                  <a:pt x="1039091" y="2277341"/>
                  <a:pt x="1082387" y="2277341"/>
                  <a:pt x="1125682" y="2277341"/>
                </a:cubicBezTo>
                <a:cubicBezTo>
                  <a:pt x="1125682" y="2294659"/>
                  <a:pt x="1099705" y="2303318"/>
                  <a:pt x="1099705" y="2329296"/>
                </a:cubicBezTo>
                <a:cubicBezTo>
                  <a:pt x="1099705" y="2346614"/>
                  <a:pt x="1013114" y="2329296"/>
                  <a:pt x="969818" y="2337955"/>
                </a:cubicBezTo>
                <a:lnTo>
                  <a:pt x="961159" y="2355273"/>
                </a:lnTo>
                <a:cubicBezTo>
                  <a:pt x="987136" y="2355273"/>
                  <a:pt x="1073727" y="2329296"/>
                  <a:pt x="1091046" y="2381250"/>
                </a:cubicBezTo>
                <a:lnTo>
                  <a:pt x="969818" y="2381250"/>
                </a:lnTo>
                <a:cubicBezTo>
                  <a:pt x="935182" y="2346614"/>
                  <a:pt x="883227" y="2311977"/>
                  <a:pt x="883227" y="2268682"/>
                </a:cubicBezTo>
                <a:cubicBezTo>
                  <a:pt x="883227" y="2086841"/>
                  <a:pt x="1298864" y="1939636"/>
                  <a:pt x="1333500" y="1930977"/>
                </a:cubicBezTo>
                <a:cubicBezTo>
                  <a:pt x="1333500" y="1939636"/>
                  <a:pt x="1342159" y="1948296"/>
                  <a:pt x="1342159" y="1974273"/>
                </a:cubicBezTo>
                <a:close/>
                <a:moveTo>
                  <a:pt x="1593273" y="1974273"/>
                </a:moveTo>
                <a:cubicBezTo>
                  <a:pt x="1593273" y="2000250"/>
                  <a:pt x="1593273" y="2000250"/>
                  <a:pt x="1584614" y="2000250"/>
                </a:cubicBezTo>
                <a:cubicBezTo>
                  <a:pt x="1472046" y="2043546"/>
                  <a:pt x="1298864" y="2130136"/>
                  <a:pt x="1203614" y="2268682"/>
                </a:cubicBezTo>
                <a:cubicBezTo>
                  <a:pt x="1194955" y="2251364"/>
                  <a:pt x="1177637" y="2225386"/>
                  <a:pt x="1177637" y="2199409"/>
                </a:cubicBezTo>
                <a:cubicBezTo>
                  <a:pt x="1177637" y="2182091"/>
                  <a:pt x="1220932" y="2156114"/>
                  <a:pt x="1220932" y="2130136"/>
                </a:cubicBezTo>
                <a:cubicBezTo>
                  <a:pt x="1246909" y="2121477"/>
                  <a:pt x="1272887" y="2104159"/>
                  <a:pt x="1281546" y="2078182"/>
                </a:cubicBezTo>
                <a:cubicBezTo>
                  <a:pt x="1333500" y="2069523"/>
                  <a:pt x="1316182" y="2052205"/>
                  <a:pt x="1342159" y="2043546"/>
                </a:cubicBezTo>
                <a:cubicBezTo>
                  <a:pt x="1350818" y="2034886"/>
                  <a:pt x="1376796" y="2043546"/>
                  <a:pt x="1394114" y="2026227"/>
                </a:cubicBezTo>
                <a:cubicBezTo>
                  <a:pt x="1402773" y="2026227"/>
                  <a:pt x="1402773" y="2008909"/>
                  <a:pt x="1411432" y="2000250"/>
                </a:cubicBezTo>
                <a:cubicBezTo>
                  <a:pt x="1428750" y="2008909"/>
                  <a:pt x="1463387" y="1991591"/>
                  <a:pt x="1472046" y="1965614"/>
                </a:cubicBezTo>
                <a:lnTo>
                  <a:pt x="1489364" y="1982932"/>
                </a:lnTo>
                <a:cubicBezTo>
                  <a:pt x="1524000" y="1965614"/>
                  <a:pt x="1549977" y="1948296"/>
                  <a:pt x="1584614" y="1922318"/>
                </a:cubicBezTo>
                <a:cubicBezTo>
                  <a:pt x="1584614" y="1939636"/>
                  <a:pt x="1593273" y="1956955"/>
                  <a:pt x="1593273" y="1974273"/>
                </a:cubicBezTo>
                <a:close/>
                <a:moveTo>
                  <a:pt x="1316182" y="1922318"/>
                </a:moveTo>
                <a:lnTo>
                  <a:pt x="1316182" y="1913659"/>
                </a:lnTo>
                <a:lnTo>
                  <a:pt x="1316182" y="1922318"/>
                </a:lnTo>
                <a:close/>
                <a:moveTo>
                  <a:pt x="3593523" y="1896341"/>
                </a:moveTo>
                <a:cubicBezTo>
                  <a:pt x="3593523" y="1896341"/>
                  <a:pt x="3584864" y="1905000"/>
                  <a:pt x="3584864" y="1913659"/>
                </a:cubicBezTo>
                <a:lnTo>
                  <a:pt x="3558887" y="1887682"/>
                </a:lnTo>
                <a:lnTo>
                  <a:pt x="3593523" y="1896341"/>
                </a:lnTo>
                <a:close/>
                <a:moveTo>
                  <a:pt x="3342409" y="1905000"/>
                </a:moveTo>
                <a:cubicBezTo>
                  <a:pt x="3342409" y="1913659"/>
                  <a:pt x="3359728" y="1922318"/>
                  <a:pt x="3368387" y="1930977"/>
                </a:cubicBezTo>
                <a:lnTo>
                  <a:pt x="3325091" y="1930977"/>
                </a:lnTo>
                <a:cubicBezTo>
                  <a:pt x="3325091" y="1922318"/>
                  <a:pt x="3316432" y="1913659"/>
                  <a:pt x="3307773" y="1913659"/>
                </a:cubicBezTo>
                <a:cubicBezTo>
                  <a:pt x="3325091" y="1905000"/>
                  <a:pt x="3351069" y="1896341"/>
                  <a:pt x="3368387" y="1887682"/>
                </a:cubicBezTo>
                <a:cubicBezTo>
                  <a:pt x="3368387" y="1896341"/>
                  <a:pt x="3351069" y="1896341"/>
                  <a:pt x="3342409" y="1905000"/>
                </a:cubicBezTo>
                <a:close/>
                <a:moveTo>
                  <a:pt x="3515591" y="1887682"/>
                </a:moveTo>
                <a:cubicBezTo>
                  <a:pt x="3506932" y="1896341"/>
                  <a:pt x="3498273" y="1922318"/>
                  <a:pt x="3472296" y="1922318"/>
                </a:cubicBezTo>
                <a:cubicBezTo>
                  <a:pt x="3454978" y="1922318"/>
                  <a:pt x="3437659" y="1887682"/>
                  <a:pt x="3411682" y="1879023"/>
                </a:cubicBezTo>
                <a:cubicBezTo>
                  <a:pt x="3480955" y="1887682"/>
                  <a:pt x="3498273" y="1887682"/>
                  <a:pt x="3515591" y="1887682"/>
                </a:cubicBezTo>
                <a:close/>
                <a:moveTo>
                  <a:pt x="1402773" y="1965614"/>
                </a:moveTo>
                <a:lnTo>
                  <a:pt x="1402773" y="1870364"/>
                </a:lnTo>
                <a:lnTo>
                  <a:pt x="1402773" y="1965614"/>
                </a:lnTo>
                <a:close/>
                <a:moveTo>
                  <a:pt x="3723409" y="1870364"/>
                </a:moveTo>
                <a:cubicBezTo>
                  <a:pt x="3732069" y="1879023"/>
                  <a:pt x="3723409" y="1905000"/>
                  <a:pt x="3723409" y="1922318"/>
                </a:cubicBezTo>
                <a:cubicBezTo>
                  <a:pt x="3714750" y="1905000"/>
                  <a:pt x="3723409" y="1879023"/>
                  <a:pt x="3697432" y="1879023"/>
                </a:cubicBezTo>
                <a:cubicBezTo>
                  <a:pt x="3680114" y="1879023"/>
                  <a:pt x="3688773" y="1887682"/>
                  <a:pt x="3688773" y="1896341"/>
                </a:cubicBezTo>
                <a:cubicBezTo>
                  <a:pt x="3680114" y="1896341"/>
                  <a:pt x="3680114" y="1870364"/>
                  <a:pt x="3662796" y="1870364"/>
                </a:cubicBezTo>
                <a:cubicBezTo>
                  <a:pt x="3636819" y="1870364"/>
                  <a:pt x="3671455" y="1887682"/>
                  <a:pt x="3654137" y="1887682"/>
                </a:cubicBezTo>
                <a:cubicBezTo>
                  <a:pt x="3645478" y="1887682"/>
                  <a:pt x="3671455" y="1870364"/>
                  <a:pt x="3610841" y="1861705"/>
                </a:cubicBezTo>
                <a:cubicBezTo>
                  <a:pt x="3671455" y="1870364"/>
                  <a:pt x="3697432" y="1870364"/>
                  <a:pt x="3723409" y="1870364"/>
                </a:cubicBezTo>
                <a:close/>
                <a:moveTo>
                  <a:pt x="2978728" y="2043546"/>
                </a:moveTo>
                <a:cubicBezTo>
                  <a:pt x="2961409" y="2060864"/>
                  <a:pt x="2952750" y="2095500"/>
                  <a:pt x="2944091" y="2121477"/>
                </a:cubicBezTo>
                <a:cubicBezTo>
                  <a:pt x="2909455" y="2000250"/>
                  <a:pt x="3082637" y="1896341"/>
                  <a:pt x="3186546" y="1835727"/>
                </a:cubicBezTo>
                <a:cubicBezTo>
                  <a:pt x="3177887" y="1922318"/>
                  <a:pt x="3039341" y="1974273"/>
                  <a:pt x="2978728" y="2043546"/>
                </a:cubicBezTo>
                <a:close/>
                <a:moveTo>
                  <a:pt x="1446068" y="1939636"/>
                </a:moveTo>
                <a:cubicBezTo>
                  <a:pt x="1454727" y="1879023"/>
                  <a:pt x="1437409" y="1844386"/>
                  <a:pt x="1472046" y="1827068"/>
                </a:cubicBezTo>
                <a:cubicBezTo>
                  <a:pt x="1472046" y="1835727"/>
                  <a:pt x="1480705" y="1844386"/>
                  <a:pt x="1472046" y="1939636"/>
                </a:cubicBezTo>
                <a:lnTo>
                  <a:pt x="1446068" y="1939636"/>
                </a:lnTo>
                <a:close/>
                <a:moveTo>
                  <a:pt x="1420091" y="1827068"/>
                </a:moveTo>
                <a:lnTo>
                  <a:pt x="1420091" y="1965614"/>
                </a:lnTo>
                <a:cubicBezTo>
                  <a:pt x="1428750" y="1948296"/>
                  <a:pt x="1428750" y="1922318"/>
                  <a:pt x="1420091" y="1827068"/>
                </a:cubicBezTo>
                <a:close/>
                <a:moveTo>
                  <a:pt x="3368387" y="1861705"/>
                </a:moveTo>
                <a:cubicBezTo>
                  <a:pt x="3299114" y="1887682"/>
                  <a:pt x="3151909" y="1965614"/>
                  <a:pt x="3125932" y="2060864"/>
                </a:cubicBezTo>
                <a:cubicBezTo>
                  <a:pt x="3125932" y="2052205"/>
                  <a:pt x="3117273" y="2052205"/>
                  <a:pt x="3117273" y="2034886"/>
                </a:cubicBezTo>
                <a:cubicBezTo>
                  <a:pt x="3117273" y="2008909"/>
                  <a:pt x="3143250" y="1965614"/>
                  <a:pt x="3169228" y="1939636"/>
                </a:cubicBezTo>
                <a:cubicBezTo>
                  <a:pt x="3212523" y="1879023"/>
                  <a:pt x="3299114" y="1844386"/>
                  <a:pt x="3368387" y="1801091"/>
                </a:cubicBezTo>
                <a:lnTo>
                  <a:pt x="3368387" y="1861705"/>
                </a:lnTo>
                <a:close/>
                <a:moveTo>
                  <a:pt x="3255819" y="1844386"/>
                </a:moveTo>
                <a:lnTo>
                  <a:pt x="3255819" y="1801091"/>
                </a:lnTo>
                <a:lnTo>
                  <a:pt x="3255819" y="1844386"/>
                </a:lnTo>
                <a:close/>
                <a:moveTo>
                  <a:pt x="1480705" y="1792432"/>
                </a:moveTo>
                <a:cubicBezTo>
                  <a:pt x="1498023" y="1792432"/>
                  <a:pt x="1506682" y="1809750"/>
                  <a:pt x="1506682" y="1827068"/>
                </a:cubicBezTo>
                <a:cubicBezTo>
                  <a:pt x="1515341" y="1844386"/>
                  <a:pt x="1524000" y="1870364"/>
                  <a:pt x="1524000" y="1896341"/>
                </a:cubicBezTo>
                <a:cubicBezTo>
                  <a:pt x="1524000" y="1913659"/>
                  <a:pt x="1515341" y="1913659"/>
                  <a:pt x="1506682" y="1922318"/>
                </a:cubicBezTo>
                <a:cubicBezTo>
                  <a:pt x="1498023" y="1887682"/>
                  <a:pt x="1515341" y="1809750"/>
                  <a:pt x="1446068" y="1792432"/>
                </a:cubicBezTo>
                <a:lnTo>
                  <a:pt x="1480705" y="1792432"/>
                </a:lnTo>
                <a:close/>
                <a:moveTo>
                  <a:pt x="1853046" y="1844386"/>
                </a:moveTo>
                <a:lnTo>
                  <a:pt x="1827068" y="1844386"/>
                </a:lnTo>
                <a:lnTo>
                  <a:pt x="1827068" y="1766455"/>
                </a:lnTo>
                <a:lnTo>
                  <a:pt x="1853046" y="1766455"/>
                </a:lnTo>
                <a:lnTo>
                  <a:pt x="1853046" y="1844386"/>
                </a:lnTo>
                <a:close/>
                <a:moveTo>
                  <a:pt x="1801091" y="1766455"/>
                </a:moveTo>
                <a:lnTo>
                  <a:pt x="1801091" y="1835727"/>
                </a:lnTo>
                <a:lnTo>
                  <a:pt x="1775114" y="1835727"/>
                </a:lnTo>
                <a:lnTo>
                  <a:pt x="1775114" y="1766455"/>
                </a:lnTo>
                <a:lnTo>
                  <a:pt x="1801091" y="1766455"/>
                </a:lnTo>
                <a:close/>
                <a:moveTo>
                  <a:pt x="1368137" y="1757796"/>
                </a:moveTo>
                <a:lnTo>
                  <a:pt x="1359477" y="1827068"/>
                </a:lnTo>
                <a:lnTo>
                  <a:pt x="1333500" y="1827068"/>
                </a:lnTo>
                <a:lnTo>
                  <a:pt x="1342159" y="1757796"/>
                </a:lnTo>
                <a:lnTo>
                  <a:pt x="1368137" y="1757796"/>
                </a:lnTo>
                <a:close/>
                <a:moveTo>
                  <a:pt x="3299114" y="1792432"/>
                </a:moveTo>
                <a:cubicBezTo>
                  <a:pt x="3299114" y="1809750"/>
                  <a:pt x="3281796" y="1818409"/>
                  <a:pt x="3273137" y="1818409"/>
                </a:cubicBezTo>
                <a:lnTo>
                  <a:pt x="3273137" y="1749136"/>
                </a:lnTo>
                <a:cubicBezTo>
                  <a:pt x="3290455" y="1757796"/>
                  <a:pt x="3299114" y="1766455"/>
                  <a:pt x="3299114" y="1792432"/>
                </a:cubicBezTo>
                <a:close/>
                <a:moveTo>
                  <a:pt x="1757796" y="1757796"/>
                </a:moveTo>
                <a:lnTo>
                  <a:pt x="1757796" y="1827068"/>
                </a:lnTo>
                <a:lnTo>
                  <a:pt x="1731818" y="1827068"/>
                </a:lnTo>
                <a:lnTo>
                  <a:pt x="1731818" y="1749136"/>
                </a:lnTo>
                <a:cubicBezTo>
                  <a:pt x="1740477" y="1757796"/>
                  <a:pt x="1749137" y="1757796"/>
                  <a:pt x="1757796" y="1757796"/>
                </a:cubicBezTo>
                <a:close/>
                <a:moveTo>
                  <a:pt x="1697182" y="1818409"/>
                </a:moveTo>
                <a:lnTo>
                  <a:pt x="1671205" y="1818409"/>
                </a:lnTo>
                <a:lnTo>
                  <a:pt x="1679864" y="1740477"/>
                </a:lnTo>
                <a:cubicBezTo>
                  <a:pt x="1731818" y="1783773"/>
                  <a:pt x="1714500" y="1740477"/>
                  <a:pt x="1697182" y="1818409"/>
                </a:cubicBezTo>
                <a:close/>
                <a:moveTo>
                  <a:pt x="1584614" y="1731818"/>
                </a:moveTo>
                <a:lnTo>
                  <a:pt x="1584614" y="1801091"/>
                </a:lnTo>
                <a:lnTo>
                  <a:pt x="1541318" y="1801091"/>
                </a:lnTo>
                <a:lnTo>
                  <a:pt x="1541318" y="1731818"/>
                </a:lnTo>
                <a:lnTo>
                  <a:pt x="1584614" y="1731818"/>
                </a:lnTo>
                <a:close/>
                <a:moveTo>
                  <a:pt x="1350818" y="1723159"/>
                </a:moveTo>
                <a:lnTo>
                  <a:pt x="1316182" y="1723159"/>
                </a:lnTo>
                <a:lnTo>
                  <a:pt x="1350818" y="1723159"/>
                </a:lnTo>
                <a:close/>
                <a:moveTo>
                  <a:pt x="3325091" y="1757796"/>
                </a:moveTo>
                <a:lnTo>
                  <a:pt x="3316432" y="1792432"/>
                </a:lnTo>
                <a:cubicBezTo>
                  <a:pt x="3307773" y="1775114"/>
                  <a:pt x="3307773" y="1705841"/>
                  <a:pt x="3264478" y="1723159"/>
                </a:cubicBezTo>
                <a:lnTo>
                  <a:pt x="3299114" y="1714500"/>
                </a:lnTo>
                <a:cubicBezTo>
                  <a:pt x="3307773" y="1723159"/>
                  <a:pt x="3316432" y="1740477"/>
                  <a:pt x="3325091" y="1757796"/>
                </a:cubicBezTo>
                <a:close/>
                <a:moveTo>
                  <a:pt x="3576205" y="1757796"/>
                </a:moveTo>
                <a:cubicBezTo>
                  <a:pt x="3576205" y="1757796"/>
                  <a:pt x="3558887" y="1705841"/>
                  <a:pt x="3576205" y="1705841"/>
                </a:cubicBezTo>
                <a:lnTo>
                  <a:pt x="3576205" y="1757796"/>
                </a:lnTo>
                <a:close/>
                <a:moveTo>
                  <a:pt x="1359477" y="1714500"/>
                </a:moveTo>
                <a:cubicBezTo>
                  <a:pt x="1394114" y="1714500"/>
                  <a:pt x="1437409" y="1705841"/>
                  <a:pt x="1472046" y="1705841"/>
                </a:cubicBezTo>
                <a:cubicBezTo>
                  <a:pt x="1437409" y="1705841"/>
                  <a:pt x="1394114" y="1714500"/>
                  <a:pt x="1359477" y="1714500"/>
                </a:cubicBezTo>
                <a:close/>
                <a:moveTo>
                  <a:pt x="3541569" y="1697182"/>
                </a:moveTo>
                <a:lnTo>
                  <a:pt x="3541569" y="1749136"/>
                </a:lnTo>
                <a:lnTo>
                  <a:pt x="3515591" y="1749136"/>
                </a:lnTo>
                <a:lnTo>
                  <a:pt x="3515591" y="1697182"/>
                </a:lnTo>
                <a:lnTo>
                  <a:pt x="3541569" y="1697182"/>
                </a:lnTo>
                <a:close/>
                <a:moveTo>
                  <a:pt x="3212523" y="1697182"/>
                </a:moveTo>
                <a:lnTo>
                  <a:pt x="3212523" y="1740477"/>
                </a:lnTo>
                <a:lnTo>
                  <a:pt x="3195205" y="1740477"/>
                </a:lnTo>
                <a:lnTo>
                  <a:pt x="3195205" y="1697182"/>
                </a:lnTo>
                <a:lnTo>
                  <a:pt x="3212523" y="1697182"/>
                </a:lnTo>
                <a:close/>
                <a:moveTo>
                  <a:pt x="1870364" y="1740477"/>
                </a:moveTo>
                <a:cubicBezTo>
                  <a:pt x="1870364" y="1887682"/>
                  <a:pt x="1861705" y="1896341"/>
                  <a:pt x="1861705" y="1922318"/>
                </a:cubicBezTo>
                <a:cubicBezTo>
                  <a:pt x="1861705" y="1939636"/>
                  <a:pt x="1879023" y="1939636"/>
                  <a:pt x="1887682" y="1956955"/>
                </a:cubicBezTo>
                <a:cubicBezTo>
                  <a:pt x="1879023" y="1948296"/>
                  <a:pt x="1861705" y="1939636"/>
                  <a:pt x="1844387" y="1930977"/>
                </a:cubicBezTo>
                <a:lnTo>
                  <a:pt x="1818409" y="1930977"/>
                </a:lnTo>
                <a:cubicBezTo>
                  <a:pt x="1818409" y="1939636"/>
                  <a:pt x="1827068" y="1956955"/>
                  <a:pt x="1827068" y="1965614"/>
                </a:cubicBezTo>
                <a:cubicBezTo>
                  <a:pt x="1818409" y="1956955"/>
                  <a:pt x="1801091" y="1956955"/>
                  <a:pt x="1792432" y="1956955"/>
                </a:cubicBezTo>
                <a:cubicBezTo>
                  <a:pt x="1783773" y="1965614"/>
                  <a:pt x="1775114" y="1956955"/>
                  <a:pt x="1775114" y="1974273"/>
                </a:cubicBezTo>
                <a:cubicBezTo>
                  <a:pt x="1775114" y="2000250"/>
                  <a:pt x="1783773" y="1991591"/>
                  <a:pt x="1792432" y="1991591"/>
                </a:cubicBezTo>
                <a:cubicBezTo>
                  <a:pt x="1783773" y="2000250"/>
                  <a:pt x="1783773" y="2008909"/>
                  <a:pt x="1783773" y="2017568"/>
                </a:cubicBezTo>
                <a:cubicBezTo>
                  <a:pt x="1775114" y="2017568"/>
                  <a:pt x="1757796" y="2000250"/>
                  <a:pt x="1749137" y="1991591"/>
                </a:cubicBezTo>
                <a:cubicBezTo>
                  <a:pt x="1731818" y="2008909"/>
                  <a:pt x="1714500" y="2017568"/>
                  <a:pt x="1697182" y="2026227"/>
                </a:cubicBezTo>
                <a:cubicBezTo>
                  <a:pt x="1697182" y="2034886"/>
                  <a:pt x="1714500" y="2052205"/>
                  <a:pt x="1723159" y="2052205"/>
                </a:cubicBezTo>
                <a:lnTo>
                  <a:pt x="1671205" y="2052205"/>
                </a:lnTo>
                <a:cubicBezTo>
                  <a:pt x="1645227" y="2052205"/>
                  <a:pt x="1645227" y="2069523"/>
                  <a:pt x="1636568" y="2078182"/>
                </a:cubicBezTo>
                <a:cubicBezTo>
                  <a:pt x="1645227" y="1844386"/>
                  <a:pt x="1645227" y="1766455"/>
                  <a:pt x="1645227" y="1697182"/>
                </a:cubicBezTo>
                <a:cubicBezTo>
                  <a:pt x="1714500" y="1714500"/>
                  <a:pt x="1792432" y="1731818"/>
                  <a:pt x="1870364" y="1740477"/>
                </a:cubicBezTo>
                <a:close/>
                <a:moveTo>
                  <a:pt x="3498273" y="1688523"/>
                </a:moveTo>
                <a:lnTo>
                  <a:pt x="3498273" y="1749136"/>
                </a:lnTo>
                <a:lnTo>
                  <a:pt x="3480955" y="1749136"/>
                </a:lnTo>
                <a:lnTo>
                  <a:pt x="3480955" y="1688523"/>
                </a:lnTo>
                <a:lnTo>
                  <a:pt x="3498273" y="1688523"/>
                </a:lnTo>
                <a:close/>
                <a:moveTo>
                  <a:pt x="1480705" y="1697182"/>
                </a:moveTo>
                <a:cubicBezTo>
                  <a:pt x="1515341" y="1697182"/>
                  <a:pt x="1558637" y="1688523"/>
                  <a:pt x="1593273" y="1688523"/>
                </a:cubicBezTo>
                <a:cubicBezTo>
                  <a:pt x="1558637" y="1688523"/>
                  <a:pt x="1515341" y="1697182"/>
                  <a:pt x="1480705" y="1697182"/>
                </a:cubicBezTo>
                <a:close/>
                <a:moveTo>
                  <a:pt x="1324841" y="1697182"/>
                </a:moveTo>
                <a:cubicBezTo>
                  <a:pt x="1333500" y="1688523"/>
                  <a:pt x="1350818" y="1688523"/>
                  <a:pt x="1359477" y="1688523"/>
                </a:cubicBezTo>
                <a:cubicBezTo>
                  <a:pt x="1350818" y="1697182"/>
                  <a:pt x="1333500" y="1697182"/>
                  <a:pt x="1324841" y="1697182"/>
                </a:cubicBezTo>
                <a:close/>
                <a:moveTo>
                  <a:pt x="3463637" y="1688523"/>
                </a:moveTo>
                <a:lnTo>
                  <a:pt x="3463637" y="1740477"/>
                </a:lnTo>
                <a:lnTo>
                  <a:pt x="3437659" y="1740477"/>
                </a:lnTo>
                <a:lnTo>
                  <a:pt x="3446319" y="1679864"/>
                </a:lnTo>
                <a:cubicBezTo>
                  <a:pt x="3446319" y="1679864"/>
                  <a:pt x="3454978" y="1688523"/>
                  <a:pt x="3463637" y="1688523"/>
                </a:cubicBezTo>
                <a:close/>
                <a:moveTo>
                  <a:pt x="3359728" y="1731818"/>
                </a:moveTo>
                <a:lnTo>
                  <a:pt x="3342409" y="1731818"/>
                </a:lnTo>
                <a:lnTo>
                  <a:pt x="3342409" y="1679864"/>
                </a:lnTo>
                <a:cubicBezTo>
                  <a:pt x="3342409" y="1679864"/>
                  <a:pt x="3351069" y="1679864"/>
                  <a:pt x="3359728" y="1671205"/>
                </a:cubicBezTo>
                <a:lnTo>
                  <a:pt x="3359728" y="1731818"/>
                </a:lnTo>
                <a:close/>
                <a:moveTo>
                  <a:pt x="1385455" y="1688523"/>
                </a:moveTo>
                <a:cubicBezTo>
                  <a:pt x="1385455" y="1679864"/>
                  <a:pt x="1402773" y="1679864"/>
                  <a:pt x="1411432" y="1688523"/>
                </a:cubicBezTo>
                <a:lnTo>
                  <a:pt x="1385455" y="1688523"/>
                </a:lnTo>
                <a:close/>
                <a:moveTo>
                  <a:pt x="3238500" y="1662546"/>
                </a:moveTo>
                <a:lnTo>
                  <a:pt x="3203864" y="1662546"/>
                </a:lnTo>
                <a:lnTo>
                  <a:pt x="3238500" y="1662546"/>
                </a:lnTo>
                <a:close/>
                <a:moveTo>
                  <a:pt x="1524000" y="1662546"/>
                </a:moveTo>
                <a:cubicBezTo>
                  <a:pt x="1515341" y="1671205"/>
                  <a:pt x="1498023" y="1671205"/>
                  <a:pt x="1498023" y="1662546"/>
                </a:cubicBezTo>
                <a:lnTo>
                  <a:pt x="1524000" y="1662546"/>
                </a:lnTo>
                <a:close/>
                <a:moveTo>
                  <a:pt x="3584864" y="1688523"/>
                </a:moveTo>
                <a:cubicBezTo>
                  <a:pt x="3584864" y="1731818"/>
                  <a:pt x="3584864" y="1783773"/>
                  <a:pt x="3593523" y="1861705"/>
                </a:cubicBezTo>
                <a:cubicBezTo>
                  <a:pt x="3584864" y="1870364"/>
                  <a:pt x="3567546" y="1861705"/>
                  <a:pt x="3411682" y="1861705"/>
                </a:cubicBezTo>
                <a:lnTo>
                  <a:pt x="3411682" y="1653886"/>
                </a:lnTo>
                <a:cubicBezTo>
                  <a:pt x="3480955" y="1662546"/>
                  <a:pt x="3532909" y="1679864"/>
                  <a:pt x="3584864" y="1688523"/>
                </a:cubicBezTo>
                <a:close/>
                <a:moveTo>
                  <a:pt x="3316432" y="1653886"/>
                </a:moveTo>
                <a:lnTo>
                  <a:pt x="3273137" y="1653886"/>
                </a:lnTo>
                <a:lnTo>
                  <a:pt x="3316432" y="1653886"/>
                </a:lnTo>
                <a:close/>
                <a:moveTo>
                  <a:pt x="1549977" y="1662546"/>
                </a:moveTo>
                <a:cubicBezTo>
                  <a:pt x="1558637" y="1653886"/>
                  <a:pt x="1575955" y="1653886"/>
                  <a:pt x="1575955" y="1662546"/>
                </a:cubicBezTo>
                <a:lnTo>
                  <a:pt x="1549977" y="1662546"/>
                </a:lnTo>
                <a:close/>
                <a:moveTo>
                  <a:pt x="3368387" y="1645227"/>
                </a:moveTo>
                <a:lnTo>
                  <a:pt x="3333750" y="1645227"/>
                </a:lnTo>
                <a:lnTo>
                  <a:pt x="3368387" y="1645227"/>
                </a:lnTo>
                <a:close/>
                <a:moveTo>
                  <a:pt x="3203864" y="1645227"/>
                </a:moveTo>
                <a:lnTo>
                  <a:pt x="3203864" y="1636568"/>
                </a:lnTo>
                <a:lnTo>
                  <a:pt x="3203864" y="1645227"/>
                </a:lnTo>
                <a:close/>
                <a:moveTo>
                  <a:pt x="3325091" y="1627909"/>
                </a:moveTo>
                <a:lnTo>
                  <a:pt x="3325091" y="1619250"/>
                </a:lnTo>
                <a:lnTo>
                  <a:pt x="3325091" y="1627909"/>
                </a:lnTo>
                <a:close/>
                <a:moveTo>
                  <a:pt x="1723159" y="1627909"/>
                </a:moveTo>
                <a:cubicBezTo>
                  <a:pt x="1757796" y="1688523"/>
                  <a:pt x="1775114" y="1645227"/>
                  <a:pt x="1801091" y="1653886"/>
                </a:cubicBezTo>
                <a:cubicBezTo>
                  <a:pt x="1844387" y="1662546"/>
                  <a:pt x="1775114" y="1688523"/>
                  <a:pt x="1861705" y="1671205"/>
                </a:cubicBezTo>
                <a:lnTo>
                  <a:pt x="1861705" y="1723159"/>
                </a:lnTo>
                <a:lnTo>
                  <a:pt x="1861705" y="1688523"/>
                </a:lnTo>
                <a:cubicBezTo>
                  <a:pt x="1853046" y="1688523"/>
                  <a:pt x="1853046" y="1679864"/>
                  <a:pt x="1827068" y="1679864"/>
                </a:cubicBezTo>
                <a:cubicBezTo>
                  <a:pt x="1818409" y="1679864"/>
                  <a:pt x="1827068" y="1705841"/>
                  <a:pt x="1783773" y="1705841"/>
                </a:cubicBezTo>
                <a:cubicBezTo>
                  <a:pt x="1792432" y="1705841"/>
                  <a:pt x="1809750" y="1705841"/>
                  <a:pt x="1818409" y="1679864"/>
                </a:cubicBezTo>
                <a:cubicBezTo>
                  <a:pt x="1809750" y="1679864"/>
                  <a:pt x="1809750" y="1671205"/>
                  <a:pt x="1792432" y="1671205"/>
                </a:cubicBezTo>
                <a:cubicBezTo>
                  <a:pt x="1757796" y="1671205"/>
                  <a:pt x="1792432" y="1679864"/>
                  <a:pt x="1749137" y="1697182"/>
                </a:cubicBezTo>
                <a:cubicBezTo>
                  <a:pt x="1757796" y="1697182"/>
                  <a:pt x="1766455" y="1697182"/>
                  <a:pt x="1775114" y="1688523"/>
                </a:cubicBezTo>
                <a:cubicBezTo>
                  <a:pt x="1775114" y="1688523"/>
                  <a:pt x="1775114" y="1662546"/>
                  <a:pt x="1757796" y="1662546"/>
                </a:cubicBezTo>
                <a:cubicBezTo>
                  <a:pt x="1731818" y="1662546"/>
                  <a:pt x="1740477" y="1697182"/>
                  <a:pt x="1705841" y="1688523"/>
                </a:cubicBezTo>
                <a:cubicBezTo>
                  <a:pt x="1714500" y="1688523"/>
                  <a:pt x="1731818" y="1688523"/>
                  <a:pt x="1740477" y="1679864"/>
                </a:cubicBezTo>
                <a:cubicBezTo>
                  <a:pt x="1731818" y="1653886"/>
                  <a:pt x="1740477" y="1653886"/>
                  <a:pt x="1714500" y="1653886"/>
                </a:cubicBezTo>
                <a:cubicBezTo>
                  <a:pt x="1697182" y="1653886"/>
                  <a:pt x="1688523" y="1679864"/>
                  <a:pt x="1671205" y="1679864"/>
                </a:cubicBezTo>
                <a:cubicBezTo>
                  <a:pt x="1679864" y="1679864"/>
                  <a:pt x="1688523" y="1679864"/>
                  <a:pt x="1697182" y="1671205"/>
                </a:cubicBezTo>
                <a:lnTo>
                  <a:pt x="1697182" y="1645227"/>
                </a:lnTo>
                <a:cubicBezTo>
                  <a:pt x="1688523" y="1645227"/>
                  <a:pt x="1671205" y="1645227"/>
                  <a:pt x="1662546" y="1636568"/>
                </a:cubicBezTo>
                <a:lnTo>
                  <a:pt x="1645227" y="1653886"/>
                </a:lnTo>
                <a:lnTo>
                  <a:pt x="1662546" y="1671205"/>
                </a:lnTo>
                <a:cubicBezTo>
                  <a:pt x="1627909" y="1645227"/>
                  <a:pt x="1636568" y="1636568"/>
                  <a:pt x="1636568" y="1610591"/>
                </a:cubicBezTo>
                <a:cubicBezTo>
                  <a:pt x="1645227" y="1610591"/>
                  <a:pt x="1662546" y="1645227"/>
                  <a:pt x="1688523" y="1645227"/>
                </a:cubicBezTo>
                <a:cubicBezTo>
                  <a:pt x="1705841" y="1645227"/>
                  <a:pt x="1714500" y="1627909"/>
                  <a:pt x="1723159" y="1627909"/>
                </a:cubicBezTo>
                <a:close/>
                <a:moveTo>
                  <a:pt x="3758046" y="1619250"/>
                </a:moveTo>
                <a:cubicBezTo>
                  <a:pt x="3766705" y="1601932"/>
                  <a:pt x="3784023" y="1593273"/>
                  <a:pt x="3801341" y="1584614"/>
                </a:cubicBezTo>
                <a:cubicBezTo>
                  <a:pt x="3792682" y="1601932"/>
                  <a:pt x="3775364" y="1619250"/>
                  <a:pt x="3758046" y="1619250"/>
                </a:cubicBezTo>
                <a:close/>
                <a:moveTo>
                  <a:pt x="3446319" y="1610591"/>
                </a:moveTo>
                <a:cubicBezTo>
                  <a:pt x="3463637" y="1610591"/>
                  <a:pt x="3463637" y="1601932"/>
                  <a:pt x="3472296" y="1593273"/>
                </a:cubicBezTo>
                <a:cubicBezTo>
                  <a:pt x="3480955" y="1601932"/>
                  <a:pt x="3480955" y="1627909"/>
                  <a:pt x="3506932" y="1627909"/>
                </a:cubicBezTo>
                <a:cubicBezTo>
                  <a:pt x="3524250" y="1627909"/>
                  <a:pt x="3506932" y="1610591"/>
                  <a:pt x="3532909" y="1610591"/>
                </a:cubicBezTo>
                <a:cubicBezTo>
                  <a:pt x="3532909" y="1610591"/>
                  <a:pt x="3532909" y="1636568"/>
                  <a:pt x="3576205" y="1627909"/>
                </a:cubicBezTo>
                <a:lnTo>
                  <a:pt x="3584864" y="1627909"/>
                </a:lnTo>
                <a:lnTo>
                  <a:pt x="3584864" y="1653886"/>
                </a:lnTo>
                <a:cubicBezTo>
                  <a:pt x="3567546" y="1636568"/>
                  <a:pt x="3550228" y="1636568"/>
                  <a:pt x="3532909" y="1627909"/>
                </a:cubicBezTo>
                <a:lnTo>
                  <a:pt x="3515591" y="1645227"/>
                </a:lnTo>
                <a:cubicBezTo>
                  <a:pt x="3515591" y="1645227"/>
                  <a:pt x="3524250" y="1653886"/>
                  <a:pt x="3532909" y="1653886"/>
                </a:cubicBezTo>
                <a:cubicBezTo>
                  <a:pt x="3524250" y="1653886"/>
                  <a:pt x="3515591" y="1645227"/>
                  <a:pt x="3506932" y="1627909"/>
                </a:cubicBezTo>
                <a:cubicBezTo>
                  <a:pt x="3498273" y="1627909"/>
                  <a:pt x="3489614" y="1645227"/>
                  <a:pt x="3472296" y="1645227"/>
                </a:cubicBezTo>
                <a:cubicBezTo>
                  <a:pt x="3480955" y="1645227"/>
                  <a:pt x="3489614" y="1636568"/>
                  <a:pt x="3489614" y="1627909"/>
                </a:cubicBezTo>
                <a:cubicBezTo>
                  <a:pt x="3489614" y="1627909"/>
                  <a:pt x="3489614" y="1619250"/>
                  <a:pt x="3472296" y="1619250"/>
                </a:cubicBezTo>
                <a:cubicBezTo>
                  <a:pt x="3446319" y="1619250"/>
                  <a:pt x="3454978" y="1627909"/>
                  <a:pt x="3463637" y="1636568"/>
                </a:cubicBezTo>
                <a:lnTo>
                  <a:pt x="3437659" y="1636568"/>
                </a:lnTo>
                <a:cubicBezTo>
                  <a:pt x="3446319" y="1636568"/>
                  <a:pt x="3454978" y="1627909"/>
                  <a:pt x="3454978" y="1619250"/>
                </a:cubicBezTo>
                <a:cubicBezTo>
                  <a:pt x="3446319" y="1610591"/>
                  <a:pt x="3454978" y="1610591"/>
                  <a:pt x="3429000" y="1610591"/>
                </a:cubicBezTo>
                <a:cubicBezTo>
                  <a:pt x="3411682" y="1610591"/>
                  <a:pt x="3420341" y="1627909"/>
                  <a:pt x="3411682" y="1627909"/>
                </a:cubicBezTo>
                <a:lnTo>
                  <a:pt x="3411682" y="1584614"/>
                </a:lnTo>
                <a:cubicBezTo>
                  <a:pt x="3429000" y="1584614"/>
                  <a:pt x="3420341" y="1610591"/>
                  <a:pt x="3446319" y="1610591"/>
                </a:cubicBezTo>
                <a:close/>
                <a:moveTo>
                  <a:pt x="3835978" y="1601932"/>
                </a:moveTo>
                <a:cubicBezTo>
                  <a:pt x="3835978" y="1593273"/>
                  <a:pt x="3853296" y="1575955"/>
                  <a:pt x="3870614" y="1584614"/>
                </a:cubicBezTo>
                <a:cubicBezTo>
                  <a:pt x="3861955" y="1584614"/>
                  <a:pt x="3844637" y="1601932"/>
                  <a:pt x="3835978" y="1601932"/>
                </a:cubicBezTo>
                <a:close/>
                <a:moveTo>
                  <a:pt x="3463637" y="1575955"/>
                </a:moveTo>
                <a:cubicBezTo>
                  <a:pt x="3480955" y="1575955"/>
                  <a:pt x="3480955" y="1610591"/>
                  <a:pt x="3498273" y="1610591"/>
                </a:cubicBezTo>
                <a:cubicBezTo>
                  <a:pt x="3524250" y="1610591"/>
                  <a:pt x="3498273" y="1593273"/>
                  <a:pt x="3524250" y="1593273"/>
                </a:cubicBezTo>
                <a:cubicBezTo>
                  <a:pt x="3541569" y="1593273"/>
                  <a:pt x="3576205" y="1610591"/>
                  <a:pt x="3593523" y="1627909"/>
                </a:cubicBezTo>
                <a:cubicBezTo>
                  <a:pt x="3602182" y="1653886"/>
                  <a:pt x="3593523" y="1714500"/>
                  <a:pt x="3636819" y="1749136"/>
                </a:cubicBezTo>
                <a:cubicBezTo>
                  <a:pt x="3688773" y="1757796"/>
                  <a:pt x="3740728" y="1775114"/>
                  <a:pt x="3792682" y="1792432"/>
                </a:cubicBezTo>
                <a:cubicBezTo>
                  <a:pt x="3827319" y="1801091"/>
                  <a:pt x="3913909" y="1818409"/>
                  <a:pt x="3957205" y="1835727"/>
                </a:cubicBezTo>
                <a:cubicBezTo>
                  <a:pt x="3974523" y="1835727"/>
                  <a:pt x="3991841" y="1861705"/>
                  <a:pt x="4009159" y="1861705"/>
                </a:cubicBezTo>
                <a:cubicBezTo>
                  <a:pt x="4035137" y="1861705"/>
                  <a:pt x="4009159" y="1844386"/>
                  <a:pt x="4026478" y="1844386"/>
                </a:cubicBezTo>
                <a:cubicBezTo>
                  <a:pt x="4052455" y="1844386"/>
                  <a:pt x="4052455" y="1870364"/>
                  <a:pt x="4069773" y="1870364"/>
                </a:cubicBezTo>
                <a:cubicBezTo>
                  <a:pt x="4095750" y="1887682"/>
                  <a:pt x="4139046" y="1887682"/>
                  <a:pt x="4173682" y="1905000"/>
                </a:cubicBezTo>
                <a:lnTo>
                  <a:pt x="4208319" y="1905000"/>
                </a:lnTo>
                <a:cubicBezTo>
                  <a:pt x="4199660" y="1905000"/>
                  <a:pt x="4173682" y="1913659"/>
                  <a:pt x="4147705" y="1930977"/>
                </a:cubicBezTo>
                <a:lnTo>
                  <a:pt x="4165023" y="1913659"/>
                </a:lnTo>
                <a:cubicBezTo>
                  <a:pt x="4113069" y="1887682"/>
                  <a:pt x="4052455" y="1870364"/>
                  <a:pt x="4035137" y="1853046"/>
                </a:cubicBezTo>
                <a:cubicBezTo>
                  <a:pt x="3965864" y="1853046"/>
                  <a:pt x="3905250" y="1835727"/>
                  <a:pt x="3835978" y="1809750"/>
                </a:cubicBezTo>
                <a:lnTo>
                  <a:pt x="3818659" y="1792432"/>
                </a:lnTo>
                <a:cubicBezTo>
                  <a:pt x="3749387" y="1783773"/>
                  <a:pt x="3680114" y="1775114"/>
                  <a:pt x="3628159" y="1757796"/>
                </a:cubicBezTo>
                <a:cubicBezTo>
                  <a:pt x="3628159" y="1757796"/>
                  <a:pt x="3619500" y="1740477"/>
                  <a:pt x="3602182" y="1740477"/>
                </a:cubicBezTo>
                <a:lnTo>
                  <a:pt x="3602182" y="1827068"/>
                </a:lnTo>
                <a:cubicBezTo>
                  <a:pt x="3602182" y="1827068"/>
                  <a:pt x="3610841" y="1835727"/>
                  <a:pt x="3619500" y="1835727"/>
                </a:cubicBezTo>
                <a:cubicBezTo>
                  <a:pt x="3810000" y="1870364"/>
                  <a:pt x="3983182" y="1896341"/>
                  <a:pt x="4173682" y="1982932"/>
                </a:cubicBezTo>
                <a:cubicBezTo>
                  <a:pt x="4052455" y="1948296"/>
                  <a:pt x="3931228" y="1887682"/>
                  <a:pt x="3775364" y="1887682"/>
                </a:cubicBezTo>
                <a:cubicBezTo>
                  <a:pt x="3784023" y="1896341"/>
                  <a:pt x="3792682" y="1913659"/>
                  <a:pt x="3810000" y="1930977"/>
                </a:cubicBezTo>
                <a:lnTo>
                  <a:pt x="3835978" y="1905000"/>
                </a:lnTo>
                <a:cubicBezTo>
                  <a:pt x="3844637" y="1930977"/>
                  <a:pt x="3861955" y="1922318"/>
                  <a:pt x="3861955" y="1922318"/>
                </a:cubicBezTo>
                <a:cubicBezTo>
                  <a:pt x="3870614" y="1948296"/>
                  <a:pt x="3931228" y="1965614"/>
                  <a:pt x="3939887" y="2008909"/>
                </a:cubicBezTo>
                <a:cubicBezTo>
                  <a:pt x="3931228" y="2008909"/>
                  <a:pt x="3939887" y="2000250"/>
                  <a:pt x="3913909" y="2000250"/>
                </a:cubicBezTo>
                <a:cubicBezTo>
                  <a:pt x="3896591" y="2000250"/>
                  <a:pt x="3905250" y="2008909"/>
                  <a:pt x="3913909" y="2017568"/>
                </a:cubicBezTo>
                <a:cubicBezTo>
                  <a:pt x="3879273" y="2000250"/>
                  <a:pt x="3835978" y="1974273"/>
                  <a:pt x="3801341" y="1956955"/>
                </a:cubicBezTo>
                <a:cubicBezTo>
                  <a:pt x="3784023" y="1965614"/>
                  <a:pt x="3758046" y="2017568"/>
                  <a:pt x="3723409" y="2017568"/>
                </a:cubicBezTo>
                <a:cubicBezTo>
                  <a:pt x="3706091" y="2017568"/>
                  <a:pt x="3697432" y="2000250"/>
                  <a:pt x="3680114" y="1982932"/>
                </a:cubicBezTo>
                <a:lnTo>
                  <a:pt x="3654137" y="2008909"/>
                </a:lnTo>
                <a:lnTo>
                  <a:pt x="3680114" y="2034886"/>
                </a:lnTo>
                <a:cubicBezTo>
                  <a:pt x="3680114" y="2043546"/>
                  <a:pt x="3662796" y="2052205"/>
                  <a:pt x="3662796" y="2060864"/>
                </a:cubicBezTo>
                <a:cubicBezTo>
                  <a:pt x="3610841" y="1991591"/>
                  <a:pt x="3602182" y="2008909"/>
                  <a:pt x="3602182" y="1948296"/>
                </a:cubicBezTo>
                <a:cubicBezTo>
                  <a:pt x="3602182" y="1922318"/>
                  <a:pt x="3558887" y="1905000"/>
                  <a:pt x="3541569" y="1896341"/>
                </a:cubicBezTo>
                <a:cubicBezTo>
                  <a:pt x="3541569" y="1896341"/>
                  <a:pt x="3532909" y="1896341"/>
                  <a:pt x="3524250" y="1905000"/>
                </a:cubicBezTo>
                <a:cubicBezTo>
                  <a:pt x="3532909" y="1913659"/>
                  <a:pt x="3550228" y="1930977"/>
                  <a:pt x="3558887" y="1948296"/>
                </a:cubicBezTo>
                <a:cubicBezTo>
                  <a:pt x="3550228" y="1939636"/>
                  <a:pt x="3532909" y="1930977"/>
                  <a:pt x="3524250" y="1930977"/>
                </a:cubicBezTo>
                <a:lnTo>
                  <a:pt x="3506932" y="1948296"/>
                </a:lnTo>
                <a:cubicBezTo>
                  <a:pt x="3506932" y="1965614"/>
                  <a:pt x="3576205" y="2000250"/>
                  <a:pt x="3636819" y="2060864"/>
                </a:cubicBezTo>
                <a:cubicBezTo>
                  <a:pt x="3619500" y="2052205"/>
                  <a:pt x="3602182" y="2034886"/>
                  <a:pt x="3584864" y="2017568"/>
                </a:cubicBezTo>
                <a:cubicBezTo>
                  <a:pt x="3584864" y="2017568"/>
                  <a:pt x="3576205" y="2026227"/>
                  <a:pt x="3576205" y="2034886"/>
                </a:cubicBezTo>
                <a:lnTo>
                  <a:pt x="3550228" y="2034886"/>
                </a:lnTo>
                <a:cubicBezTo>
                  <a:pt x="3515591" y="2000250"/>
                  <a:pt x="3489614" y="1965614"/>
                  <a:pt x="3454978" y="1930977"/>
                </a:cubicBezTo>
                <a:cubicBezTo>
                  <a:pt x="3429000" y="1948296"/>
                  <a:pt x="3403023" y="1974273"/>
                  <a:pt x="3377046" y="1991591"/>
                </a:cubicBezTo>
                <a:cubicBezTo>
                  <a:pt x="3385705" y="2008909"/>
                  <a:pt x="3403023" y="2026227"/>
                  <a:pt x="3420341" y="2043546"/>
                </a:cubicBezTo>
                <a:cubicBezTo>
                  <a:pt x="3394364" y="2026227"/>
                  <a:pt x="3394364" y="2017568"/>
                  <a:pt x="3359728" y="2017568"/>
                </a:cubicBezTo>
                <a:cubicBezTo>
                  <a:pt x="3394364" y="2060864"/>
                  <a:pt x="3437659" y="2112818"/>
                  <a:pt x="3472296" y="2156114"/>
                </a:cubicBezTo>
                <a:cubicBezTo>
                  <a:pt x="3446319" y="2138796"/>
                  <a:pt x="3411682" y="2104159"/>
                  <a:pt x="3377046" y="2069523"/>
                </a:cubicBezTo>
                <a:cubicBezTo>
                  <a:pt x="3377046" y="2052205"/>
                  <a:pt x="3359728" y="2017568"/>
                  <a:pt x="3351069" y="2017568"/>
                </a:cubicBezTo>
                <a:cubicBezTo>
                  <a:pt x="3359728" y="2000250"/>
                  <a:pt x="3377046" y="1982932"/>
                  <a:pt x="3394364" y="1965614"/>
                </a:cubicBezTo>
                <a:cubicBezTo>
                  <a:pt x="3385705" y="1956955"/>
                  <a:pt x="3368387" y="1939636"/>
                  <a:pt x="3351069" y="1930977"/>
                </a:cubicBezTo>
                <a:cubicBezTo>
                  <a:pt x="3316432" y="1974273"/>
                  <a:pt x="3359728" y="1948296"/>
                  <a:pt x="3299114" y="2000250"/>
                </a:cubicBezTo>
                <a:cubicBezTo>
                  <a:pt x="3333750" y="2052205"/>
                  <a:pt x="3368387" y="2112818"/>
                  <a:pt x="3403023" y="2173432"/>
                </a:cubicBezTo>
                <a:cubicBezTo>
                  <a:pt x="3368387" y="2130136"/>
                  <a:pt x="3316432" y="2095500"/>
                  <a:pt x="3273137" y="2060864"/>
                </a:cubicBezTo>
                <a:cubicBezTo>
                  <a:pt x="3281796" y="2060864"/>
                  <a:pt x="3290455" y="2078182"/>
                  <a:pt x="3316432" y="2078182"/>
                </a:cubicBezTo>
                <a:cubicBezTo>
                  <a:pt x="3281796" y="2017568"/>
                  <a:pt x="3281796" y="2043546"/>
                  <a:pt x="3299114" y="2017568"/>
                </a:cubicBezTo>
                <a:lnTo>
                  <a:pt x="3281796" y="2000250"/>
                </a:lnTo>
                <a:cubicBezTo>
                  <a:pt x="3264478" y="2026227"/>
                  <a:pt x="3221182" y="2086841"/>
                  <a:pt x="3203864" y="2086841"/>
                </a:cubicBezTo>
                <a:cubicBezTo>
                  <a:pt x="3177887" y="2086841"/>
                  <a:pt x="3212523" y="2069523"/>
                  <a:pt x="3195205" y="2069523"/>
                </a:cubicBezTo>
                <a:cubicBezTo>
                  <a:pt x="3169228" y="2069523"/>
                  <a:pt x="3177887" y="2086841"/>
                  <a:pt x="3160569" y="2078182"/>
                </a:cubicBezTo>
                <a:cubicBezTo>
                  <a:pt x="3169228" y="2060864"/>
                  <a:pt x="3195205" y="2043546"/>
                  <a:pt x="3203864" y="2017568"/>
                </a:cubicBezTo>
                <a:cubicBezTo>
                  <a:pt x="3212523" y="2017568"/>
                  <a:pt x="3212523" y="2008909"/>
                  <a:pt x="3238500" y="2008909"/>
                </a:cubicBezTo>
                <a:cubicBezTo>
                  <a:pt x="3255819" y="2008909"/>
                  <a:pt x="3247159" y="2017568"/>
                  <a:pt x="3255819" y="2026227"/>
                </a:cubicBezTo>
                <a:cubicBezTo>
                  <a:pt x="3264478" y="2017568"/>
                  <a:pt x="3273137" y="2017568"/>
                  <a:pt x="3273137" y="2000250"/>
                </a:cubicBezTo>
                <a:cubicBezTo>
                  <a:pt x="3273137" y="1974273"/>
                  <a:pt x="3255819" y="2008909"/>
                  <a:pt x="3255819" y="1982932"/>
                </a:cubicBezTo>
                <a:cubicBezTo>
                  <a:pt x="3255819" y="1948296"/>
                  <a:pt x="3281796" y="1956955"/>
                  <a:pt x="3299114" y="1948296"/>
                </a:cubicBezTo>
                <a:cubicBezTo>
                  <a:pt x="3290455" y="1939636"/>
                  <a:pt x="3316432" y="1913659"/>
                  <a:pt x="3290455" y="1913659"/>
                </a:cubicBezTo>
                <a:cubicBezTo>
                  <a:pt x="3238500" y="1913659"/>
                  <a:pt x="3134591" y="2060864"/>
                  <a:pt x="3134591" y="2078182"/>
                </a:cubicBezTo>
                <a:cubicBezTo>
                  <a:pt x="3134591" y="2095500"/>
                  <a:pt x="3160569" y="2164773"/>
                  <a:pt x="3195205" y="2182091"/>
                </a:cubicBezTo>
                <a:cubicBezTo>
                  <a:pt x="3203864" y="2182091"/>
                  <a:pt x="3221182" y="2190750"/>
                  <a:pt x="3221182" y="2190750"/>
                </a:cubicBezTo>
                <a:cubicBezTo>
                  <a:pt x="3238500" y="2216727"/>
                  <a:pt x="3351069" y="2286000"/>
                  <a:pt x="3385705" y="2286000"/>
                </a:cubicBezTo>
                <a:cubicBezTo>
                  <a:pt x="3403023" y="2286000"/>
                  <a:pt x="3394364" y="2268682"/>
                  <a:pt x="3420341" y="2268682"/>
                </a:cubicBezTo>
                <a:cubicBezTo>
                  <a:pt x="3437659" y="2268682"/>
                  <a:pt x="3420341" y="2286000"/>
                  <a:pt x="3446319" y="2286000"/>
                </a:cubicBezTo>
                <a:cubicBezTo>
                  <a:pt x="3463637" y="2286000"/>
                  <a:pt x="3446319" y="2260023"/>
                  <a:pt x="3472296" y="2260023"/>
                </a:cubicBezTo>
                <a:cubicBezTo>
                  <a:pt x="3489614" y="2260023"/>
                  <a:pt x="3498273" y="2277341"/>
                  <a:pt x="3506932" y="2277341"/>
                </a:cubicBezTo>
                <a:lnTo>
                  <a:pt x="3532909" y="2251364"/>
                </a:lnTo>
                <a:cubicBezTo>
                  <a:pt x="3515591" y="2242705"/>
                  <a:pt x="3498273" y="2216727"/>
                  <a:pt x="3480955" y="2208068"/>
                </a:cubicBezTo>
                <a:cubicBezTo>
                  <a:pt x="3463637" y="2208068"/>
                  <a:pt x="3437659" y="2208068"/>
                  <a:pt x="3420341" y="2190750"/>
                </a:cubicBezTo>
                <a:cubicBezTo>
                  <a:pt x="3480955" y="2208068"/>
                  <a:pt x="3472296" y="2173432"/>
                  <a:pt x="3515591" y="2164773"/>
                </a:cubicBezTo>
                <a:cubicBezTo>
                  <a:pt x="3506932" y="2147455"/>
                  <a:pt x="3480955" y="2138796"/>
                  <a:pt x="3480955" y="2112818"/>
                </a:cubicBezTo>
                <a:cubicBezTo>
                  <a:pt x="3480955" y="2112818"/>
                  <a:pt x="3489614" y="2104159"/>
                  <a:pt x="3489614" y="2078182"/>
                </a:cubicBezTo>
                <a:cubicBezTo>
                  <a:pt x="3498273" y="2086841"/>
                  <a:pt x="3506932" y="2086841"/>
                  <a:pt x="3524250" y="2086841"/>
                </a:cubicBezTo>
                <a:cubicBezTo>
                  <a:pt x="3524250" y="2095500"/>
                  <a:pt x="3532909" y="2086841"/>
                  <a:pt x="3532909" y="2104159"/>
                </a:cubicBezTo>
                <a:cubicBezTo>
                  <a:pt x="3532909" y="2130136"/>
                  <a:pt x="3515591" y="2095500"/>
                  <a:pt x="3515591" y="2112818"/>
                </a:cubicBezTo>
                <a:cubicBezTo>
                  <a:pt x="3515591" y="2138796"/>
                  <a:pt x="3524250" y="2138796"/>
                  <a:pt x="3532909" y="2147455"/>
                </a:cubicBezTo>
                <a:lnTo>
                  <a:pt x="3602182" y="2147455"/>
                </a:lnTo>
                <a:cubicBezTo>
                  <a:pt x="3593523" y="2121477"/>
                  <a:pt x="3584864" y="2112818"/>
                  <a:pt x="3584864" y="2104159"/>
                </a:cubicBezTo>
                <a:cubicBezTo>
                  <a:pt x="3602182" y="2112818"/>
                  <a:pt x="3619500" y="2121477"/>
                  <a:pt x="3636819" y="2112818"/>
                </a:cubicBezTo>
                <a:cubicBezTo>
                  <a:pt x="3628159" y="2130136"/>
                  <a:pt x="3602182" y="2164773"/>
                  <a:pt x="3576205" y="2164773"/>
                </a:cubicBezTo>
                <a:cubicBezTo>
                  <a:pt x="3558887" y="2164773"/>
                  <a:pt x="3550228" y="2147455"/>
                  <a:pt x="3532909" y="2147455"/>
                </a:cubicBezTo>
                <a:cubicBezTo>
                  <a:pt x="3541569" y="2164773"/>
                  <a:pt x="3567546" y="2190750"/>
                  <a:pt x="3584864" y="2208068"/>
                </a:cubicBezTo>
                <a:cubicBezTo>
                  <a:pt x="3576205" y="2208068"/>
                  <a:pt x="3584864" y="2199409"/>
                  <a:pt x="3558887" y="2199409"/>
                </a:cubicBezTo>
                <a:cubicBezTo>
                  <a:pt x="3541569" y="2199409"/>
                  <a:pt x="3567546" y="2216727"/>
                  <a:pt x="3541569" y="2216727"/>
                </a:cubicBezTo>
                <a:cubicBezTo>
                  <a:pt x="3524250" y="2216727"/>
                  <a:pt x="3524250" y="2199409"/>
                  <a:pt x="3506932" y="2208068"/>
                </a:cubicBezTo>
                <a:cubicBezTo>
                  <a:pt x="3515591" y="2225386"/>
                  <a:pt x="3532909" y="2234046"/>
                  <a:pt x="3532909" y="2260023"/>
                </a:cubicBezTo>
                <a:cubicBezTo>
                  <a:pt x="3532909" y="2286000"/>
                  <a:pt x="3654137" y="2268682"/>
                  <a:pt x="3714750" y="2337955"/>
                </a:cubicBezTo>
                <a:lnTo>
                  <a:pt x="3706091" y="2441864"/>
                </a:lnTo>
                <a:cubicBezTo>
                  <a:pt x="3697432" y="2398568"/>
                  <a:pt x="3714750" y="2355273"/>
                  <a:pt x="3680114" y="2311977"/>
                </a:cubicBezTo>
                <a:cubicBezTo>
                  <a:pt x="3645478" y="2311977"/>
                  <a:pt x="3602182" y="2294659"/>
                  <a:pt x="3558887" y="2286000"/>
                </a:cubicBezTo>
                <a:cubicBezTo>
                  <a:pt x="3550228" y="2286000"/>
                  <a:pt x="3550228" y="2268682"/>
                  <a:pt x="3524250" y="2268682"/>
                </a:cubicBezTo>
                <a:cubicBezTo>
                  <a:pt x="3506932" y="2268682"/>
                  <a:pt x="3524250" y="2286000"/>
                  <a:pt x="3498273" y="2286000"/>
                </a:cubicBezTo>
                <a:cubicBezTo>
                  <a:pt x="3480955" y="2286000"/>
                  <a:pt x="3489614" y="2268682"/>
                  <a:pt x="3472296" y="2268682"/>
                </a:cubicBezTo>
                <a:cubicBezTo>
                  <a:pt x="3446319" y="2268682"/>
                  <a:pt x="3463637" y="2294659"/>
                  <a:pt x="3446319" y="2294659"/>
                </a:cubicBezTo>
                <a:cubicBezTo>
                  <a:pt x="3420341" y="2294659"/>
                  <a:pt x="3437659" y="2277341"/>
                  <a:pt x="3411682" y="2277341"/>
                </a:cubicBezTo>
                <a:cubicBezTo>
                  <a:pt x="3394364" y="2277341"/>
                  <a:pt x="3351069" y="2303318"/>
                  <a:pt x="3325091" y="2303318"/>
                </a:cubicBezTo>
                <a:cubicBezTo>
                  <a:pt x="3307773" y="2303318"/>
                  <a:pt x="3325091" y="2286000"/>
                  <a:pt x="3299114" y="2286000"/>
                </a:cubicBezTo>
                <a:cubicBezTo>
                  <a:pt x="3281796" y="2286000"/>
                  <a:pt x="3247159" y="2303318"/>
                  <a:pt x="3221182" y="2311977"/>
                </a:cubicBezTo>
                <a:cubicBezTo>
                  <a:pt x="3169228" y="2329296"/>
                  <a:pt x="3065319" y="2346614"/>
                  <a:pt x="3048000" y="2346614"/>
                </a:cubicBezTo>
                <a:cubicBezTo>
                  <a:pt x="3022023" y="2346614"/>
                  <a:pt x="3030682" y="2337955"/>
                  <a:pt x="3022023" y="2329296"/>
                </a:cubicBezTo>
                <a:cubicBezTo>
                  <a:pt x="2970069" y="2346614"/>
                  <a:pt x="2883478" y="2320636"/>
                  <a:pt x="2848841" y="2294659"/>
                </a:cubicBezTo>
                <a:cubicBezTo>
                  <a:pt x="2822864" y="2303318"/>
                  <a:pt x="2796887" y="2286000"/>
                  <a:pt x="2770909" y="2286000"/>
                </a:cubicBezTo>
                <a:cubicBezTo>
                  <a:pt x="2762250" y="2286000"/>
                  <a:pt x="2762250" y="2277341"/>
                  <a:pt x="2753591" y="2268682"/>
                </a:cubicBezTo>
                <a:cubicBezTo>
                  <a:pt x="2718955" y="2260023"/>
                  <a:pt x="2667000" y="2242705"/>
                  <a:pt x="2667000" y="2208068"/>
                </a:cubicBezTo>
                <a:cubicBezTo>
                  <a:pt x="2658341" y="2208068"/>
                  <a:pt x="2641023" y="2208068"/>
                  <a:pt x="2632364" y="2199409"/>
                </a:cubicBezTo>
                <a:cubicBezTo>
                  <a:pt x="2623705" y="2199409"/>
                  <a:pt x="2623705" y="2173432"/>
                  <a:pt x="2606387" y="2164773"/>
                </a:cubicBezTo>
                <a:cubicBezTo>
                  <a:pt x="2571750" y="2147455"/>
                  <a:pt x="2519796" y="2130136"/>
                  <a:pt x="2493818" y="2104159"/>
                </a:cubicBezTo>
                <a:cubicBezTo>
                  <a:pt x="2485159" y="2095500"/>
                  <a:pt x="2398568" y="2008909"/>
                  <a:pt x="2363932" y="2000250"/>
                </a:cubicBezTo>
                <a:cubicBezTo>
                  <a:pt x="2355273" y="1982932"/>
                  <a:pt x="2329296" y="1956955"/>
                  <a:pt x="2294659" y="1939636"/>
                </a:cubicBezTo>
                <a:cubicBezTo>
                  <a:pt x="2216728" y="1896341"/>
                  <a:pt x="2260023" y="1965614"/>
                  <a:pt x="2190750" y="1896341"/>
                </a:cubicBezTo>
                <a:cubicBezTo>
                  <a:pt x="2164773" y="1896341"/>
                  <a:pt x="1982932" y="1844386"/>
                  <a:pt x="1974273" y="1844386"/>
                </a:cubicBezTo>
                <a:cubicBezTo>
                  <a:pt x="1956955" y="1844386"/>
                  <a:pt x="1974273" y="1861705"/>
                  <a:pt x="1948296" y="1861705"/>
                </a:cubicBezTo>
                <a:cubicBezTo>
                  <a:pt x="1930977" y="1861705"/>
                  <a:pt x="1930977" y="1844386"/>
                  <a:pt x="1922318" y="1835727"/>
                </a:cubicBezTo>
                <a:cubicBezTo>
                  <a:pt x="1913659" y="1844386"/>
                  <a:pt x="1896341" y="1853046"/>
                  <a:pt x="1887682" y="1861705"/>
                </a:cubicBezTo>
                <a:lnTo>
                  <a:pt x="1887682" y="1913659"/>
                </a:lnTo>
                <a:cubicBezTo>
                  <a:pt x="1896341" y="1913659"/>
                  <a:pt x="1913659" y="1922318"/>
                  <a:pt x="1930977" y="1913659"/>
                </a:cubicBezTo>
                <a:lnTo>
                  <a:pt x="1913659" y="1896341"/>
                </a:lnTo>
                <a:cubicBezTo>
                  <a:pt x="1930977" y="1887682"/>
                  <a:pt x="1939637" y="1887682"/>
                  <a:pt x="1956955" y="1887682"/>
                </a:cubicBezTo>
                <a:cubicBezTo>
                  <a:pt x="2008909" y="1887682"/>
                  <a:pt x="2060864" y="1905000"/>
                  <a:pt x="2052205" y="1974273"/>
                </a:cubicBezTo>
                <a:cubicBezTo>
                  <a:pt x="2069523" y="1922318"/>
                  <a:pt x="2086841" y="1948296"/>
                  <a:pt x="2147455" y="1922318"/>
                </a:cubicBezTo>
                <a:cubicBezTo>
                  <a:pt x="2156114" y="1930977"/>
                  <a:pt x="2156114" y="1948296"/>
                  <a:pt x="2173432" y="1956955"/>
                </a:cubicBezTo>
                <a:cubicBezTo>
                  <a:pt x="2182091" y="1956955"/>
                  <a:pt x="2199409" y="1956955"/>
                  <a:pt x="2208068" y="1965614"/>
                </a:cubicBezTo>
                <a:lnTo>
                  <a:pt x="2208068" y="1991591"/>
                </a:lnTo>
                <a:cubicBezTo>
                  <a:pt x="2208068" y="1991591"/>
                  <a:pt x="2208068" y="2000250"/>
                  <a:pt x="2190750" y="2000250"/>
                </a:cubicBezTo>
                <a:cubicBezTo>
                  <a:pt x="2164773" y="2000250"/>
                  <a:pt x="2164773" y="1982932"/>
                  <a:pt x="2156114" y="1982932"/>
                </a:cubicBezTo>
                <a:cubicBezTo>
                  <a:pt x="2156114" y="2000250"/>
                  <a:pt x="2156114" y="2026227"/>
                  <a:pt x="2147455" y="2043546"/>
                </a:cubicBezTo>
                <a:cubicBezTo>
                  <a:pt x="2138796" y="2043546"/>
                  <a:pt x="2121478" y="2034886"/>
                  <a:pt x="2104159" y="2043546"/>
                </a:cubicBezTo>
                <a:cubicBezTo>
                  <a:pt x="2112818" y="2052205"/>
                  <a:pt x="2121478" y="2060864"/>
                  <a:pt x="2121478" y="2069523"/>
                </a:cubicBezTo>
                <a:cubicBezTo>
                  <a:pt x="2121478" y="2078182"/>
                  <a:pt x="2104159" y="2078182"/>
                  <a:pt x="2086841" y="2086841"/>
                </a:cubicBezTo>
                <a:cubicBezTo>
                  <a:pt x="2095500" y="2095500"/>
                  <a:pt x="2104159" y="2095500"/>
                  <a:pt x="2112818" y="2104159"/>
                </a:cubicBezTo>
                <a:cubicBezTo>
                  <a:pt x="2130137" y="2095500"/>
                  <a:pt x="2138796" y="2052205"/>
                  <a:pt x="2164773" y="2052205"/>
                </a:cubicBezTo>
                <a:cubicBezTo>
                  <a:pt x="2182091" y="2052205"/>
                  <a:pt x="2208068" y="2060864"/>
                  <a:pt x="2234046" y="2078182"/>
                </a:cubicBezTo>
                <a:cubicBezTo>
                  <a:pt x="2242705" y="2069523"/>
                  <a:pt x="2260023" y="2052205"/>
                  <a:pt x="2268682" y="2034886"/>
                </a:cubicBezTo>
                <a:cubicBezTo>
                  <a:pt x="2303318" y="2052205"/>
                  <a:pt x="2303318" y="2095500"/>
                  <a:pt x="2303318" y="2095500"/>
                </a:cubicBezTo>
                <a:cubicBezTo>
                  <a:pt x="2329296" y="2095500"/>
                  <a:pt x="2303318" y="2078182"/>
                  <a:pt x="2329296" y="2078182"/>
                </a:cubicBezTo>
                <a:cubicBezTo>
                  <a:pt x="2346614" y="2078182"/>
                  <a:pt x="2372591" y="2095500"/>
                  <a:pt x="2389909" y="2104159"/>
                </a:cubicBezTo>
                <a:cubicBezTo>
                  <a:pt x="2372591" y="2121477"/>
                  <a:pt x="2329296" y="2147455"/>
                  <a:pt x="2311978" y="2147455"/>
                </a:cubicBezTo>
                <a:cubicBezTo>
                  <a:pt x="2286000" y="2147455"/>
                  <a:pt x="2303318" y="2121477"/>
                  <a:pt x="2286000" y="2121477"/>
                </a:cubicBezTo>
                <a:cubicBezTo>
                  <a:pt x="2260023" y="2121477"/>
                  <a:pt x="2277341" y="2138796"/>
                  <a:pt x="2268682" y="2138796"/>
                </a:cubicBezTo>
                <a:cubicBezTo>
                  <a:pt x="2268682" y="2121477"/>
                  <a:pt x="2251364" y="2095500"/>
                  <a:pt x="2242705" y="2078182"/>
                </a:cubicBezTo>
                <a:cubicBezTo>
                  <a:pt x="2208068" y="2121477"/>
                  <a:pt x="2156114" y="2095500"/>
                  <a:pt x="2121478" y="2130136"/>
                </a:cubicBezTo>
                <a:lnTo>
                  <a:pt x="2078182" y="2130136"/>
                </a:lnTo>
                <a:cubicBezTo>
                  <a:pt x="2078182" y="2121477"/>
                  <a:pt x="2069523" y="2112818"/>
                  <a:pt x="2069523" y="2095500"/>
                </a:cubicBezTo>
                <a:cubicBezTo>
                  <a:pt x="2069523" y="2069523"/>
                  <a:pt x="2078182" y="2086841"/>
                  <a:pt x="2086841" y="2078182"/>
                </a:cubicBezTo>
                <a:cubicBezTo>
                  <a:pt x="2069523" y="2069523"/>
                  <a:pt x="2043546" y="2052205"/>
                  <a:pt x="2017568" y="2026227"/>
                </a:cubicBezTo>
                <a:cubicBezTo>
                  <a:pt x="2034887" y="2017568"/>
                  <a:pt x="2060864" y="2017568"/>
                  <a:pt x="2086841" y="2008909"/>
                </a:cubicBezTo>
                <a:cubicBezTo>
                  <a:pt x="2078182" y="2000250"/>
                  <a:pt x="2078182" y="1991591"/>
                  <a:pt x="2052205" y="1991591"/>
                </a:cubicBezTo>
                <a:cubicBezTo>
                  <a:pt x="2034887" y="1991591"/>
                  <a:pt x="2000250" y="2017568"/>
                  <a:pt x="1982932" y="2017568"/>
                </a:cubicBezTo>
                <a:cubicBezTo>
                  <a:pt x="1956955" y="2017568"/>
                  <a:pt x="1948296" y="1982932"/>
                  <a:pt x="1922318" y="1991591"/>
                </a:cubicBezTo>
                <a:cubicBezTo>
                  <a:pt x="1974273" y="2017568"/>
                  <a:pt x="1913659" y="2026227"/>
                  <a:pt x="2000250" y="2034886"/>
                </a:cubicBezTo>
                <a:lnTo>
                  <a:pt x="2017568" y="2052205"/>
                </a:lnTo>
                <a:cubicBezTo>
                  <a:pt x="2034887" y="2086841"/>
                  <a:pt x="2052205" y="2121477"/>
                  <a:pt x="2052205" y="2138796"/>
                </a:cubicBezTo>
                <a:cubicBezTo>
                  <a:pt x="2052205" y="2156114"/>
                  <a:pt x="2078182" y="2156114"/>
                  <a:pt x="2095500" y="2156114"/>
                </a:cubicBezTo>
                <a:cubicBezTo>
                  <a:pt x="2121478" y="2156114"/>
                  <a:pt x="2182091" y="2130136"/>
                  <a:pt x="2242705" y="2121477"/>
                </a:cubicBezTo>
                <a:cubicBezTo>
                  <a:pt x="2251364" y="2138796"/>
                  <a:pt x="2286000" y="2216727"/>
                  <a:pt x="2329296" y="2216727"/>
                </a:cubicBezTo>
                <a:cubicBezTo>
                  <a:pt x="2329296" y="2208068"/>
                  <a:pt x="2337955" y="2208068"/>
                  <a:pt x="2337955" y="2182091"/>
                </a:cubicBezTo>
                <a:cubicBezTo>
                  <a:pt x="2337955" y="2164773"/>
                  <a:pt x="2329296" y="2173432"/>
                  <a:pt x="2320637" y="2164773"/>
                </a:cubicBezTo>
                <a:cubicBezTo>
                  <a:pt x="2337955" y="2164773"/>
                  <a:pt x="2363932" y="2147455"/>
                  <a:pt x="2381250" y="2138796"/>
                </a:cubicBezTo>
                <a:cubicBezTo>
                  <a:pt x="2389909" y="2138796"/>
                  <a:pt x="2398568" y="2156114"/>
                  <a:pt x="2407228" y="2173432"/>
                </a:cubicBezTo>
                <a:lnTo>
                  <a:pt x="2433205" y="2147455"/>
                </a:lnTo>
                <a:cubicBezTo>
                  <a:pt x="2450523" y="2156114"/>
                  <a:pt x="2450523" y="2173432"/>
                  <a:pt x="2476500" y="2190750"/>
                </a:cubicBezTo>
                <a:cubicBezTo>
                  <a:pt x="2398568" y="2190750"/>
                  <a:pt x="2450523" y="2190750"/>
                  <a:pt x="2424546" y="2216727"/>
                </a:cubicBezTo>
                <a:cubicBezTo>
                  <a:pt x="2433205" y="2225386"/>
                  <a:pt x="2424546" y="2225386"/>
                  <a:pt x="2450523" y="2225386"/>
                </a:cubicBezTo>
                <a:cubicBezTo>
                  <a:pt x="2467841" y="2225386"/>
                  <a:pt x="2476500" y="2216727"/>
                  <a:pt x="2493818" y="2208068"/>
                </a:cubicBezTo>
                <a:cubicBezTo>
                  <a:pt x="2502478" y="2225386"/>
                  <a:pt x="2502478" y="2251364"/>
                  <a:pt x="2502478" y="2286000"/>
                </a:cubicBezTo>
                <a:cubicBezTo>
                  <a:pt x="2493818" y="2268682"/>
                  <a:pt x="2485159" y="2242705"/>
                  <a:pt x="2476500" y="2216727"/>
                </a:cubicBezTo>
                <a:cubicBezTo>
                  <a:pt x="2467841" y="2225386"/>
                  <a:pt x="2459182" y="2216727"/>
                  <a:pt x="2459182" y="2234046"/>
                </a:cubicBezTo>
                <a:cubicBezTo>
                  <a:pt x="2459182" y="2251364"/>
                  <a:pt x="2485159" y="2294659"/>
                  <a:pt x="2519796" y="2311977"/>
                </a:cubicBezTo>
                <a:cubicBezTo>
                  <a:pt x="2519796" y="2320636"/>
                  <a:pt x="2502478" y="2320636"/>
                  <a:pt x="2485159" y="2337955"/>
                </a:cubicBezTo>
                <a:cubicBezTo>
                  <a:pt x="2493818" y="2346614"/>
                  <a:pt x="2502478" y="2346614"/>
                  <a:pt x="2511137" y="2355273"/>
                </a:cubicBezTo>
                <a:cubicBezTo>
                  <a:pt x="2519796" y="2346614"/>
                  <a:pt x="2545773" y="2337955"/>
                  <a:pt x="2545773" y="2311977"/>
                </a:cubicBezTo>
                <a:cubicBezTo>
                  <a:pt x="2545773" y="2294659"/>
                  <a:pt x="2528455" y="2294659"/>
                  <a:pt x="2528455" y="2268682"/>
                </a:cubicBezTo>
                <a:cubicBezTo>
                  <a:pt x="2528455" y="2251364"/>
                  <a:pt x="2537114" y="2242705"/>
                  <a:pt x="2545773" y="2225386"/>
                </a:cubicBezTo>
                <a:cubicBezTo>
                  <a:pt x="2563091" y="2234046"/>
                  <a:pt x="2597728" y="2242705"/>
                  <a:pt x="2597728" y="2260023"/>
                </a:cubicBezTo>
                <a:cubicBezTo>
                  <a:pt x="2597728" y="2286000"/>
                  <a:pt x="2580409" y="2277341"/>
                  <a:pt x="2571750" y="2286000"/>
                </a:cubicBezTo>
                <a:lnTo>
                  <a:pt x="2589068" y="2303318"/>
                </a:lnTo>
                <a:lnTo>
                  <a:pt x="2563091" y="2329296"/>
                </a:lnTo>
                <a:lnTo>
                  <a:pt x="2571750" y="2363932"/>
                </a:lnTo>
                <a:cubicBezTo>
                  <a:pt x="2589068" y="2337955"/>
                  <a:pt x="2606387" y="2311977"/>
                  <a:pt x="2632364" y="2294659"/>
                </a:cubicBezTo>
                <a:cubicBezTo>
                  <a:pt x="2641023" y="2311977"/>
                  <a:pt x="2675659" y="2337955"/>
                  <a:pt x="2675659" y="2363932"/>
                </a:cubicBezTo>
                <a:cubicBezTo>
                  <a:pt x="2675659" y="2381250"/>
                  <a:pt x="2615046" y="2415886"/>
                  <a:pt x="2632364" y="2476500"/>
                </a:cubicBezTo>
                <a:cubicBezTo>
                  <a:pt x="2641023" y="2459182"/>
                  <a:pt x="2658341" y="2433205"/>
                  <a:pt x="2667000" y="2407227"/>
                </a:cubicBezTo>
                <a:cubicBezTo>
                  <a:pt x="2667000" y="2407227"/>
                  <a:pt x="2658341" y="2398568"/>
                  <a:pt x="2684318" y="2398568"/>
                </a:cubicBezTo>
                <a:cubicBezTo>
                  <a:pt x="2701637" y="2398568"/>
                  <a:pt x="2692978" y="2407227"/>
                  <a:pt x="2701637" y="2415886"/>
                </a:cubicBezTo>
                <a:cubicBezTo>
                  <a:pt x="2710296" y="2407227"/>
                  <a:pt x="2710296" y="2381250"/>
                  <a:pt x="2718955" y="2372591"/>
                </a:cubicBezTo>
                <a:lnTo>
                  <a:pt x="2744932" y="2372591"/>
                </a:lnTo>
                <a:cubicBezTo>
                  <a:pt x="2744932" y="2381250"/>
                  <a:pt x="2744932" y="2398568"/>
                  <a:pt x="2753591" y="2415886"/>
                </a:cubicBezTo>
                <a:cubicBezTo>
                  <a:pt x="2770909" y="2407227"/>
                  <a:pt x="2770909" y="2389909"/>
                  <a:pt x="2779568" y="2372591"/>
                </a:cubicBezTo>
                <a:cubicBezTo>
                  <a:pt x="2788228" y="2372591"/>
                  <a:pt x="2788228" y="2389909"/>
                  <a:pt x="2796887" y="2407227"/>
                </a:cubicBezTo>
                <a:cubicBezTo>
                  <a:pt x="2814205" y="2372591"/>
                  <a:pt x="2822864" y="2389909"/>
                  <a:pt x="2814205" y="2363932"/>
                </a:cubicBezTo>
                <a:cubicBezTo>
                  <a:pt x="2822864" y="2355273"/>
                  <a:pt x="2822864" y="2355273"/>
                  <a:pt x="2840182" y="2355273"/>
                </a:cubicBezTo>
                <a:cubicBezTo>
                  <a:pt x="2866159" y="2355273"/>
                  <a:pt x="2883478" y="2381250"/>
                  <a:pt x="2909455" y="2381250"/>
                </a:cubicBezTo>
                <a:cubicBezTo>
                  <a:pt x="2909455" y="2389909"/>
                  <a:pt x="2892137" y="2398568"/>
                  <a:pt x="2883478" y="2407227"/>
                </a:cubicBezTo>
                <a:cubicBezTo>
                  <a:pt x="2883478" y="2415886"/>
                  <a:pt x="2883478" y="2424546"/>
                  <a:pt x="2892137" y="2433205"/>
                </a:cubicBezTo>
                <a:cubicBezTo>
                  <a:pt x="2909455" y="2424546"/>
                  <a:pt x="2935432" y="2407227"/>
                  <a:pt x="2944091" y="2372591"/>
                </a:cubicBezTo>
                <a:cubicBezTo>
                  <a:pt x="2952750" y="2372591"/>
                  <a:pt x="2970069" y="2389909"/>
                  <a:pt x="2987387" y="2389909"/>
                </a:cubicBezTo>
                <a:cubicBezTo>
                  <a:pt x="2987387" y="2398568"/>
                  <a:pt x="2978728" y="2407227"/>
                  <a:pt x="2970069" y="2415886"/>
                </a:cubicBezTo>
                <a:lnTo>
                  <a:pt x="3022023" y="2415886"/>
                </a:lnTo>
                <a:cubicBezTo>
                  <a:pt x="3022023" y="2415886"/>
                  <a:pt x="3013364" y="2407227"/>
                  <a:pt x="3004705" y="2407227"/>
                </a:cubicBezTo>
                <a:lnTo>
                  <a:pt x="3013364" y="2372591"/>
                </a:lnTo>
                <a:cubicBezTo>
                  <a:pt x="3022023" y="2372591"/>
                  <a:pt x="3039341" y="2389909"/>
                  <a:pt x="3056659" y="2407227"/>
                </a:cubicBezTo>
                <a:cubicBezTo>
                  <a:pt x="3082637" y="2398568"/>
                  <a:pt x="3099955" y="2355273"/>
                  <a:pt x="3125932" y="2355273"/>
                </a:cubicBezTo>
                <a:cubicBezTo>
                  <a:pt x="3143250" y="2355273"/>
                  <a:pt x="3160569" y="2389909"/>
                  <a:pt x="3186546" y="2389909"/>
                </a:cubicBezTo>
                <a:cubicBezTo>
                  <a:pt x="3160569" y="2389909"/>
                  <a:pt x="3151909" y="2407227"/>
                  <a:pt x="3160569" y="2433205"/>
                </a:cubicBezTo>
                <a:cubicBezTo>
                  <a:pt x="3125932" y="2424546"/>
                  <a:pt x="3108614" y="2415886"/>
                  <a:pt x="3091296" y="2415886"/>
                </a:cubicBezTo>
                <a:cubicBezTo>
                  <a:pt x="3056659" y="2415886"/>
                  <a:pt x="3091296" y="2424546"/>
                  <a:pt x="3030682" y="2424546"/>
                </a:cubicBezTo>
                <a:cubicBezTo>
                  <a:pt x="3030682" y="2424546"/>
                  <a:pt x="3022023" y="2424546"/>
                  <a:pt x="3013364" y="2433205"/>
                </a:cubicBezTo>
                <a:cubicBezTo>
                  <a:pt x="3022023" y="2441864"/>
                  <a:pt x="3048000" y="2441864"/>
                  <a:pt x="3048000" y="2441864"/>
                </a:cubicBezTo>
                <a:cubicBezTo>
                  <a:pt x="3048000" y="2441864"/>
                  <a:pt x="3056659" y="2433205"/>
                  <a:pt x="3056659" y="2459182"/>
                </a:cubicBezTo>
                <a:cubicBezTo>
                  <a:pt x="3056659" y="2476500"/>
                  <a:pt x="3039341" y="2493818"/>
                  <a:pt x="3022023" y="2502477"/>
                </a:cubicBezTo>
                <a:cubicBezTo>
                  <a:pt x="3022023" y="2493818"/>
                  <a:pt x="3039341" y="2476500"/>
                  <a:pt x="3030682" y="2459182"/>
                </a:cubicBezTo>
                <a:cubicBezTo>
                  <a:pt x="3013364" y="2467841"/>
                  <a:pt x="2996046" y="2493818"/>
                  <a:pt x="2987387" y="2519796"/>
                </a:cubicBezTo>
                <a:lnTo>
                  <a:pt x="3039341" y="2519796"/>
                </a:lnTo>
                <a:cubicBezTo>
                  <a:pt x="3065319" y="2493818"/>
                  <a:pt x="3082637" y="2467841"/>
                  <a:pt x="3091296" y="2441864"/>
                </a:cubicBezTo>
                <a:cubicBezTo>
                  <a:pt x="3134591" y="2459182"/>
                  <a:pt x="3177887" y="2476500"/>
                  <a:pt x="3221182" y="2502477"/>
                </a:cubicBezTo>
                <a:cubicBezTo>
                  <a:pt x="3229841" y="2476500"/>
                  <a:pt x="3229841" y="2450523"/>
                  <a:pt x="3238500" y="2424546"/>
                </a:cubicBezTo>
                <a:cubicBezTo>
                  <a:pt x="3255819" y="2441864"/>
                  <a:pt x="3281796" y="2467841"/>
                  <a:pt x="3316432" y="2493818"/>
                </a:cubicBezTo>
                <a:cubicBezTo>
                  <a:pt x="3325091" y="2502477"/>
                  <a:pt x="3359728" y="2511136"/>
                  <a:pt x="3377046" y="2528455"/>
                </a:cubicBezTo>
                <a:cubicBezTo>
                  <a:pt x="3368387" y="2528455"/>
                  <a:pt x="3359728" y="2528455"/>
                  <a:pt x="3351069" y="2537114"/>
                </a:cubicBezTo>
                <a:lnTo>
                  <a:pt x="3368387" y="2554432"/>
                </a:lnTo>
                <a:cubicBezTo>
                  <a:pt x="3359728" y="2554432"/>
                  <a:pt x="3342409" y="2537114"/>
                  <a:pt x="3325091" y="2519796"/>
                </a:cubicBezTo>
                <a:cubicBezTo>
                  <a:pt x="3325091" y="2519796"/>
                  <a:pt x="3316432" y="2511136"/>
                  <a:pt x="3316432" y="2537114"/>
                </a:cubicBezTo>
                <a:cubicBezTo>
                  <a:pt x="3316432" y="2554432"/>
                  <a:pt x="3325091" y="2563091"/>
                  <a:pt x="3333750" y="2571750"/>
                </a:cubicBezTo>
                <a:cubicBezTo>
                  <a:pt x="3273137" y="2528455"/>
                  <a:pt x="3160569" y="2467841"/>
                  <a:pt x="3134591" y="2467841"/>
                </a:cubicBezTo>
                <a:cubicBezTo>
                  <a:pt x="3125932" y="2467841"/>
                  <a:pt x="3134591" y="2476500"/>
                  <a:pt x="3134591" y="2485159"/>
                </a:cubicBezTo>
                <a:cubicBezTo>
                  <a:pt x="3134591" y="2459182"/>
                  <a:pt x="3091296" y="2502477"/>
                  <a:pt x="3091296" y="2476500"/>
                </a:cubicBezTo>
                <a:cubicBezTo>
                  <a:pt x="3091296" y="2502477"/>
                  <a:pt x="3186546" y="2545773"/>
                  <a:pt x="3238500" y="2580409"/>
                </a:cubicBezTo>
                <a:lnTo>
                  <a:pt x="3221182" y="2597727"/>
                </a:lnTo>
                <a:lnTo>
                  <a:pt x="3255819" y="2632364"/>
                </a:lnTo>
                <a:cubicBezTo>
                  <a:pt x="3221182" y="2615046"/>
                  <a:pt x="3212523" y="2615046"/>
                  <a:pt x="3212523" y="2571750"/>
                </a:cubicBezTo>
                <a:cubicBezTo>
                  <a:pt x="3195205" y="2554432"/>
                  <a:pt x="3160569" y="2519796"/>
                  <a:pt x="3117273" y="2528455"/>
                </a:cubicBezTo>
                <a:lnTo>
                  <a:pt x="3151909" y="2563091"/>
                </a:lnTo>
                <a:cubicBezTo>
                  <a:pt x="3134591" y="2554432"/>
                  <a:pt x="3108614" y="2545773"/>
                  <a:pt x="3091296" y="2537114"/>
                </a:cubicBezTo>
                <a:cubicBezTo>
                  <a:pt x="3091296" y="2537114"/>
                  <a:pt x="3073978" y="2554432"/>
                  <a:pt x="3082637" y="2580409"/>
                </a:cubicBezTo>
                <a:cubicBezTo>
                  <a:pt x="3073978" y="2580409"/>
                  <a:pt x="3056659" y="2571750"/>
                  <a:pt x="3039341" y="2580409"/>
                </a:cubicBezTo>
                <a:cubicBezTo>
                  <a:pt x="3048000" y="2597727"/>
                  <a:pt x="3065319" y="2615046"/>
                  <a:pt x="3082637" y="2632364"/>
                </a:cubicBezTo>
                <a:cubicBezTo>
                  <a:pt x="3065319" y="2623705"/>
                  <a:pt x="3048000" y="2615046"/>
                  <a:pt x="3030682" y="2597727"/>
                </a:cubicBezTo>
                <a:lnTo>
                  <a:pt x="2987387" y="2597727"/>
                </a:lnTo>
                <a:cubicBezTo>
                  <a:pt x="2987387" y="2606386"/>
                  <a:pt x="2978728" y="2606386"/>
                  <a:pt x="2978728" y="2623705"/>
                </a:cubicBezTo>
                <a:cubicBezTo>
                  <a:pt x="2978728" y="2649682"/>
                  <a:pt x="2996046" y="2641023"/>
                  <a:pt x="3004705" y="2649682"/>
                </a:cubicBezTo>
                <a:cubicBezTo>
                  <a:pt x="2952750" y="2632364"/>
                  <a:pt x="2892137" y="2615046"/>
                  <a:pt x="2857500" y="2615046"/>
                </a:cubicBezTo>
                <a:cubicBezTo>
                  <a:pt x="2857500" y="2615046"/>
                  <a:pt x="2857500" y="2589068"/>
                  <a:pt x="2840182" y="2589068"/>
                </a:cubicBezTo>
                <a:cubicBezTo>
                  <a:pt x="2814205" y="2589068"/>
                  <a:pt x="2822864" y="2606386"/>
                  <a:pt x="2822864" y="2615046"/>
                </a:cubicBezTo>
                <a:cubicBezTo>
                  <a:pt x="2796887" y="2606386"/>
                  <a:pt x="2805546" y="2597727"/>
                  <a:pt x="2753591" y="2597727"/>
                </a:cubicBezTo>
                <a:lnTo>
                  <a:pt x="2753591" y="2545773"/>
                </a:lnTo>
                <a:cubicBezTo>
                  <a:pt x="2727614" y="2554432"/>
                  <a:pt x="2727614" y="2563091"/>
                  <a:pt x="2718955" y="2563091"/>
                </a:cubicBezTo>
                <a:lnTo>
                  <a:pt x="2718955" y="2537114"/>
                </a:lnTo>
                <a:cubicBezTo>
                  <a:pt x="2727614" y="2537114"/>
                  <a:pt x="2736273" y="2528455"/>
                  <a:pt x="2744932" y="2519796"/>
                </a:cubicBezTo>
                <a:lnTo>
                  <a:pt x="2744932" y="2493818"/>
                </a:lnTo>
                <a:cubicBezTo>
                  <a:pt x="2736273" y="2485159"/>
                  <a:pt x="2744932" y="2485159"/>
                  <a:pt x="2718955" y="2485159"/>
                </a:cubicBezTo>
                <a:cubicBezTo>
                  <a:pt x="2701637" y="2485159"/>
                  <a:pt x="2701637" y="2511136"/>
                  <a:pt x="2692978" y="2528455"/>
                </a:cubicBezTo>
                <a:cubicBezTo>
                  <a:pt x="2684318" y="2528455"/>
                  <a:pt x="2675659" y="2511136"/>
                  <a:pt x="2667000" y="2493818"/>
                </a:cubicBezTo>
                <a:cubicBezTo>
                  <a:pt x="2641023" y="2493818"/>
                  <a:pt x="2623705" y="2476500"/>
                  <a:pt x="2623705" y="2467841"/>
                </a:cubicBezTo>
                <a:cubicBezTo>
                  <a:pt x="2615046" y="2476500"/>
                  <a:pt x="2606387" y="2467841"/>
                  <a:pt x="2597728" y="2476500"/>
                </a:cubicBezTo>
                <a:cubicBezTo>
                  <a:pt x="2632364" y="2519796"/>
                  <a:pt x="2658341" y="2571750"/>
                  <a:pt x="2701637" y="2597727"/>
                </a:cubicBezTo>
                <a:cubicBezTo>
                  <a:pt x="2718955" y="2615046"/>
                  <a:pt x="2762250" y="2606386"/>
                  <a:pt x="2796887" y="2623705"/>
                </a:cubicBezTo>
                <a:cubicBezTo>
                  <a:pt x="2822864" y="2632364"/>
                  <a:pt x="2857500" y="2675659"/>
                  <a:pt x="2883478" y="2701636"/>
                </a:cubicBezTo>
                <a:cubicBezTo>
                  <a:pt x="2796887" y="2649682"/>
                  <a:pt x="2701637" y="2649682"/>
                  <a:pt x="2623705" y="2545773"/>
                </a:cubicBezTo>
                <a:lnTo>
                  <a:pt x="2615046" y="2545773"/>
                </a:lnTo>
                <a:cubicBezTo>
                  <a:pt x="2632364" y="2580409"/>
                  <a:pt x="2649682" y="2615046"/>
                  <a:pt x="2675659" y="2641023"/>
                </a:cubicBezTo>
                <a:cubicBezTo>
                  <a:pt x="2632364" y="2623705"/>
                  <a:pt x="2589068" y="2589068"/>
                  <a:pt x="2545773" y="2554432"/>
                </a:cubicBezTo>
                <a:cubicBezTo>
                  <a:pt x="2476500" y="2433205"/>
                  <a:pt x="2363932" y="2381250"/>
                  <a:pt x="2363932" y="2398568"/>
                </a:cubicBezTo>
                <a:cubicBezTo>
                  <a:pt x="2363932" y="2424546"/>
                  <a:pt x="2476500" y="2528455"/>
                  <a:pt x="2528455" y="2589068"/>
                </a:cubicBezTo>
                <a:lnTo>
                  <a:pt x="2225387" y="2311977"/>
                </a:lnTo>
                <a:cubicBezTo>
                  <a:pt x="2234046" y="2303318"/>
                  <a:pt x="2251364" y="2294659"/>
                  <a:pt x="2251364" y="2277341"/>
                </a:cubicBezTo>
                <a:cubicBezTo>
                  <a:pt x="2260023" y="2277341"/>
                  <a:pt x="2277341" y="2294659"/>
                  <a:pt x="2286000" y="2294659"/>
                </a:cubicBezTo>
                <a:cubicBezTo>
                  <a:pt x="2286000" y="2294659"/>
                  <a:pt x="2294659" y="2294659"/>
                  <a:pt x="2303318" y="2286000"/>
                </a:cubicBezTo>
                <a:cubicBezTo>
                  <a:pt x="2268682" y="2260023"/>
                  <a:pt x="2225387" y="2242705"/>
                  <a:pt x="2199409" y="2216727"/>
                </a:cubicBezTo>
                <a:cubicBezTo>
                  <a:pt x="2208068" y="2216727"/>
                  <a:pt x="2225387" y="2225386"/>
                  <a:pt x="2234046" y="2234046"/>
                </a:cubicBezTo>
                <a:cubicBezTo>
                  <a:pt x="2234046" y="2234046"/>
                  <a:pt x="2242705" y="2234046"/>
                  <a:pt x="2242705" y="2216727"/>
                </a:cubicBezTo>
                <a:cubicBezTo>
                  <a:pt x="2242705" y="2190750"/>
                  <a:pt x="2216728" y="2182091"/>
                  <a:pt x="2199409" y="2164773"/>
                </a:cubicBezTo>
                <a:lnTo>
                  <a:pt x="2164773" y="2164773"/>
                </a:lnTo>
                <a:cubicBezTo>
                  <a:pt x="2156114" y="2182091"/>
                  <a:pt x="2164773" y="2208068"/>
                  <a:pt x="2164773" y="2225386"/>
                </a:cubicBezTo>
                <a:cubicBezTo>
                  <a:pt x="2156114" y="2234046"/>
                  <a:pt x="2164773" y="2234046"/>
                  <a:pt x="2138796" y="2234046"/>
                </a:cubicBezTo>
                <a:cubicBezTo>
                  <a:pt x="2121478" y="2234046"/>
                  <a:pt x="2095500" y="2199409"/>
                  <a:pt x="2078182" y="2190750"/>
                </a:cubicBezTo>
                <a:cubicBezTo>
                  <a:pt x="2069523" y="2190750"/>
                  <a:pt x="2060864" y="2190750"/>
                  <a:pt x="2052205" y="2199409"/>
                </a:cubicBezTo>
                <a:cubicBezTo>
                  <a:pt x="2078182" y="2234046"/>
                  <a:pt x="2121478" y="2268682"/>
                  <a:pt x="2164773" y="2303318"/>
                </a:cubicBezTo>
                <a:lnTo>
                  <a:pt x="2164773" y="2329296"/>
                </a:lnTo>
                <a:cubicBezTo>
                  <a:pt x="2121478" y="2286000"/>
                  <a:pt x="2017568" y="2190750"/>
                  <a:pt x="2000250" y="2190750"/>
                </a:cubicBezTo>
                <a:cubicBezTo>
                  <a:pt x="1974273" y="2190750"/>
                  <a:pt x="1965614" y="2190750"/>
                  <a:pt x="1965614" y="2216727"/>
                </a:cubicBezTo>
                <a:cubicBezTo>
                  <a:pt x="1965614" y="2234046"/>
                  <a:pt x="1991591" y="2260023"/>
                  <a:pt x="2000250" y="2277341"/>
                </a:cubicBezTo>
                <a:cubicBezTo>
                  <a:pt x="1991591" y="2286000"/>
                  <a:pt x="2000250" y="2286000"/>
                  <a:pt x="1974273" y="2286000"/>
                </a:cubicBezTo>
                <a:cubicBezTo>
                  <a:pt x="1956955" y="2286000"/>
                  <a:pt x="1861705" y="2190750"/>
                  <a:pt x="1827068" y="2190750"/>
                </a:cubicBezTo>
                <a:cubicBezTo>
                  <a:pt x="1801091" y="2190750"/>
                  <a:pt x="1801091" y="2190750"/>
                  <a:pt x="1792432" y="2199409"/>
                </a:cubicBezTo>
                <a:cubicBezTo>
                  <a:pt x="1835727" y="2260023"/>
                  <a:pt x="1896341" y="2329296"/>
                  <a:pt x="1956955" y="2389909"/>
                </a:cubicBezTo>
                <a:cubicBezTo>
                  <a:pt x="1982932" y="2372591"/>
                  <a:pt x="2060864" y="2389909"/>
                  <a:pt x="2095500" y="2433205"/>
                </a:cubicBezTo>
                <a:cubicBezTo>
                  <a:pt x="2156114" y="2528455"/>
                  <a:pt x="2303318" y="2641023"/>
                  <a:pt x="2407228" y="2692977"/>
                </a:cubicBezTo>
                <a:cubicBezTo>
                  <a:pt x="2277341" y="2684318"/>
                  <a:pt x="2138796" y="2476500"/>
                  <a:pt x="2008909" y="2398568"/>
                </a:cubicBezTo>
                <a:lnTo>
                  <a:pt x="1974273" y="2407227"/>
                </a:lnTo>
                <a:cubicBezTo>
                  <a:pt x="2000250" y="2441864"/>
                  <a:pt x="2008909" y="2476500"/>
                  <a:pt x="2034887" y="2511136"/>
                </a:cubicBezTo>
                <a:cubicBezTo>
                  <a:pt x="2060864" y="2545773"/>
                  <a:pt x="2112818" y="2571750"/>
                  <a:pt x="2138796" y="2597727"/>
                </a:cubicBezTo>
                <a:cubicBezTo>
                  <a:pt x="2095500" y="2589068"/>
                  <a:pt x="2008909" y="2485159"/>
                  <a:pt x="1982932" y="2459182"/>
                </a:cubicBezTo>
                <a:cubicBezTo>
                  <a:pt x="1948296" y="2407227"/>
                  <a:pt x="1870364" y="2346614"/>
                  <a:pt x="1827068" y="2303318"/>
                </a:cubicBezTo>
                <a:cubicBezTo>
                  <a:pt x="1801091" y="2286000"/>
                  <a:pt x="1783773" y="2242705"/>
                  <a:pt x="1749137" y="2216727"/>
                </a:cubicBezTo>
                <a:cubicBezTo>
                  <a:pt x="1688523" y="2182091"/>
                  <a:pt x="1627909" y="2173432"/>
                  <a:pt x="1567296" y="2147455"/>
                </a:cubicBezTo>
                <a:cubicBezTo>
                  <a:pt x="1558637" y="2156114"/>
                  <a:pt x="1549977" y="2147455"/>
                  <a:pt x="1549977" y="2173432"/>
                </a:cubicBezTo>
                <a:cubicBezTo>
                  <a:pt x="1549977" y="2190750"/>
                  <a:pt x="1610591" y="2260023"/>
                  <a:pt x="1653887" y="2303318"/>
                </a:cubicBezTo>
                <a:cubicBezTo>
                  <a:pt x="1610591" y="2277341"/>
                  <a:pt x="1558637" y="2225386"/>
                  <a:pt x="1506682" y="2182091"/>
                </a:cubicBezTo>
                <a:cubicBezTo>
                  <a:pt x="1506682" y="2182091"/>
                  <a:pt x="1498023" y="2182091"/>
                  <a:pt x="1489364" y="2190750"/>
                </a:cubicBezTo>
                <a:cubicBezTo>
                  <a:pt x="1532659" y="2199409"/>
                  <a:pt x="1541318" y="2260023"/>
                  <a:pt x="1558637" y="2303318"/>
                </a:cubicBezTo>
                <a:cubicBezTo>
                  <a:pt x="1575955" y="2337955"/>
                  <a:pt x="1619250" y="2398568"/>
                  <a:pt x="1653887" y="2450523"/>
                </a:cubicBezTo>
                <a:cubicBezTo>
                  <a:pt x="1627909" y="2424546"/>
                  <a:pt x="1584614" y="2398568"/>
                  <a:pt x="1567296" y="2381250"/>
                </a:cubicBezTo>
                <a:cubicBezTo>
                  <a:pt x="1532659" y="2355273"/>
                  <a:pt x="1515341" y="2320636"/>
                  <a:pt x="1489364" y="2294659"/>
                </a:cubicBezTo>
                <a:cubicBezTo>
                  <a:pt x="1480705" y="2311977"/>
                  <a:pt x="1489364" y="2337955"/>
                  <a:pt x="1480705" y="2355273"/>
                </a:cubicBezTo>
                <a:cubicBezTo>
                  <a:pt x="1472046" y="2346614"/>
                  <a:pt x="1472046" y="2329296"/>
                  <a:pt x="1446068" y="2329296"/>
                </a:cubicBezTo>
                <a:cubicBezTo>
                  <a:pt x="1428750" y="2329296"/>
                  <a:pt x="1446068" y="2346614"/>
                  <a:pt x="1428750" y="2346614"/>
                </a:cubicBezTo>
                <a:cubicBezTo>
                  <a:pt x="1402773" y="2346614"/>
                  <a:pt x="1368137" y="2329296"/>
                  <a:pt x="1333500" y="2311977"/>
                </a:cubicBezTo>
                <a:cubicBezTo>
                  <a:pt x="1350818" y="2268682"/>
                  <a:pt x="1368137" y="2225386"/>
                  <a:pt x="1385455" y="2173432"/>
                </a:cubicBezTo>
                <a:lnTo>
                  <a:pt x="1385455" y="2164773"/>
                </a:lnTo>
                <a:cubicBezTo>
                  <a:pt x="1342159" y="2199409"/>
                  <a:pt x="1290205" y="2251364"/>
                  <a:pt x="1238250" y="2303318"/>
                </a:cubicBezTo>
                <a:cubicBezTo>
                  <a:pt x="1255568" y="2329296"/>
                  <a:pt x="1290205" y="2337955"/>
                  <a:pt x="1316182" y="2363932"/>
                </a:cubicBezTo>
                <a:cubicBezTo>
                  <a:pt x="1333500" y="2372591"/>
                  <a:pt x="1350818" y="2363932"/>
                  <a:pt x="1368137" y="2372591"/>
                </a:cubicBezTo>
                <a:cubicBezTo>
                  <a:pt x="1385455" y="2372591"/>
                  <a:pt x="1402773" y="2415886"/>
                  <a:pt x="1420091" y="2415886"/>
                </a:cubicBezTo>
                <a:cubicBezTo>
                  <a:pt x="1446068" y="2415886"/>
                  <a:pt x="1428750" y="2398568"/>
                  <a:pt x="1446068" y="2398568"/>
                </a:cubicBezTo>
                <a:cubicBezTo>
                  <a:pt x="1472046" y="2398568"/>
                  <a:pt x="1506682" y="2415886"/>
                  <a:pt x="1524000" y="2433205"/>
                </a:cubicBezTo>
                <a:cubicBezTo>
                  <a:pt x="1575955" y="2450523"/>
                  <a:pt x="1593273" y="2424546"/>
                  <a:pt x="1627909" y="2485159"/>
                </a:cubicBezTo>
                <a:cubicBezTo>
                  <a:pt x="1636568" y="2493818"/>
                  <a:pt x="1653887" y="2493818"/>
                  <a:pt x="1662546" y="2493818"/>
                </a:cubicBezTo>
                <a:cubicBezTo>
                  <a:pt x="1723159" y="2537114"/>
                  <a:pt x="1714500" y="2563091"/>
                  <a:pt x="1714500" y="2606386"/>
                </a:cubicBezTo>
                <a:cubicBezTo>
                  <a:pt x="1714500" y="2641023"/>
                  <a:pt x="1705841" y="2641023"/>
                  <a:pt x="1679864" y="2701636"/>
                </a:cubicBezTo>
                <a:cubicBezTo>
                  <a:pt x="1671205" y="2710296"/>
                  <a:pt x="1671205" y="2744932"/>
                  <a:pt x="1653887" y="2770909"/>
                </a:cubicBezTo>
                <a:cubicBezTo>
                  <a:pt x="1645227" y="2788227"/>
                  <a:pt x="1610591" y="2779568"/>
                  <a:pt x="1601932" y="2805546"/>
                </a:cubicBezTo>
                <a:cubicBezTo>
                  <a:pt x="1593273" y="2814205"/>
                  <a:pt x="1575955" y="2883477"/>
                  <a:pt x="1558637" y="2883477"/>
                </a:cubicBezTo>
                <a:cubicBezTo>
                  <a:pt x="1532659" y="2883477"/>
                  <a:pt x="1558637" y="2866159"/>
                  <a:pt x="1532659" y="2866159"/>
                </a:cubicBezTo>
                <a:cubicBezTo>
                  <a:pt x="1498023" y="2866159"/>
                  <a:pt x="1489364" y="2978727"/>
                  <a:pt x="1446068" y="2978727"/>
                </a:cubicBezTo>
                <a:cubicBezTo>
                  <a:pt x="1420091" y="2978727"/>
                  <a:pt x="1446068" y="2961409"/>
                  <a:pt x="1428750" y="2961409"/>
                </a:cubicBezTo>
                <a:cubicBezTo>
                  <a:pt x="1350818" y="2961409"/>
                  <a:pt x="1394114" y="3056659"/>
                  <a:pt x="1324841" y="3056659"/>
                </a:cubicBezTo>
                <a:cubicBezTo>
                  <a:pt x="1307523" y="3056659"/>
                  <a:pt x="1333500" y="3039341"/>
                  <a:pt x="1307523" y="3039341"/>
                </a:cubicBezTo>
                <a:cubicBezTo>
                  <a:pt x="1290205" y="3039341"/>
                  <a:pt x="1220932" y="3134591"/>
                  <a:pt x="1203614" y="3134591"/>
                </a:cubicBezTo>
                <a:cubicBezTo>
                  <a:pt x="1177637" y="3134591"/>
                  <a:pt x="1203614" y="3117273"/>
                  <a:pt x="1177637" y="3117273"/>
                </a:cubicBezTo>
                <a:cubicBezTo>
                  <a:pt x="1151659" y="3117273"/>
                  <a:pt x="1125682" y="3203864"/>
                  <a:pt x="1039091" y="3203864"/>
                </a:cubicBezTo>
                <a:cubicBezTo>
                  <a:pt x="1004455" y="3238500"/>
                  <a:pt x="969818" y="3290455"/>
                  <a:pt x="943841" y="3290455"/>
                </a:cubicBezTo>
                <a:cubicBezTo>
                  <a:pt x="926523" y="3290455"/>
                  <a:pt x="943841" y="3264477"/>
                  <a:pt x="926523" y="3264477"/>
                </a:cubicBezTo>
                <a:cubicBezTo>
                  <a:pt x="900546" y="3264477"/>
                  <a:pt x="900546" y="3273136"/>
                  <a:pt x="857250" y="3281796"/>
                </a:cubicBezTo>
                <a:cubicBezTo>
                  <a:pt x="917864" y="3221182"/>
                  <a:pt x="900546" y="3238500"/>
                  <a:pt x="900546" y="3221182"/>
                </a:cubicBezTo>
                <a:cubicBezTo>
                  <a:pt x="900546" y="3195205"/>
                  <a:pt x="926523" y="3203864"/>
                  <a:pt x="935182" y="3186546"/>
                </a:cubicBezTo>
                <a:cubicBezTo>
                  <a:pt x="943841" y="3186546"/>
                  <a:pt x="961159" y="3195205"/>
                  <a:pt x="969818" y="3186546"/>
                </a:cubicBezTo>
                <a:cubicBezTo>
                  <a:pt x="969818" y="3177886"/>
                  <a:pt x="1021773" y="3169227"/>
                  <a:pt x="1030432" y="3134591"/>
                </a:cubicBezTo>
                <a:lnTo>
                  <a:pt x="476250" y="3125932"/>
                </a:lnTo>
                <a:cubicBezTo>
                  <a:pt x="450273" y="3143250"/>
                  <a:pt x="415636" y="3160568"/>
                  <a:pt x="381000" y="3177886"/>
                </a:cubicBezTo>
                <a:cubicBezTo>
                  <a:pt x="415636" y="3134591"/>
                  <a:pt x="502227" y="3099955"/>
                  <a:pt x="571500" y="3073977"/>
                </a:cubicBezTo>
                <a:cubicBezTo>
                  <a:pt x="632114" y="3048000"/>
                  <a:pt x="1091046" y="2952750"/>
                  <a:pt x="1091046" y="2710296"/>
                </a:cubicBezTo>
                <a:cubicBezTo>
                  <a:pt x="1091046" y="2692977"/>
                  <a:pt x="1091046" y="2667000"/>
                  <a:pt x="1082387" y="2649682"/>
                </a:cubicBezTo>
                <a:cubicBezTo>
                  <a:pt x="969818" y="2727614"/>
                  <a:pt x="857250" y="2788227"/>
                  <a:pt x="744682" y="2831523"/>
                </a:cubicBezTo>
                <a:cubicBezTo>
                  <a:pt x="536864" y="2918114"/>
                  <a:pt x="251114" y="2944091"/>
                  <a:pt x="77932" y="3177886"/>
                </a:cubicBezTo>
                <a:cubicBezTo>
                  <a:pt x="69273" y="3177886"/>
                  <a:pt x="60614" y="3195205"/>
                  <a:pt x="51955" y="3203864"/>
                </a:cubicBezTo>
                <a:cubicBezTo>
                  <a:pt x="69273" y="3151909"/>
                  <a:pt x="181841" y="3056659"/>
                  <a:pt x="242455" y="3022023"/>
                </a:cubicBezTo>
                <a:lnTo>
                  <a:pt x="225136" y="3004705"/>
                </a:lnTo>
                <a:cubicBezTo>
                  <a:pt x="233795" y="3013364"/>
                  <a:pt x="225136" y="3022023"/>
                  <a:pt x="242455" y="3022023"/>
                </a:cubicBezTo>
                <a:cubicBezTo>
                  <a:pt x="268432" y="3022023"/>
                  <a:pt x="320386" y="2970068"/>
                  <a:pt x="372341" y="2952750"/>
                </a:cubicBezTo>
                <a:cubicBezTo>
                  <a:pt x="424295" y="2926773"/>
                  <a:pt x="1082387" y="2770909"/>
                  <a:pt x="1082387" y="2580409"/>
                </a:cubicBezTo>
                <a:cubicBezTo>
                  <a:pt x="1082387" y="2563091"/>
                  <a:pt x="1065068" y="2528455"/>
                  <a:pt x="1047750" y="2502477"/>
                </a:cubicBezTo>
                <a:cubicBezTo>
                  <a:pt x="1047750" y="2502477"/>
                  <a:pt x="1030432" y="2519796"/>
                  <a:pt x="1030432" y="2493818"/>
                </a:cubicBezTo>
                <a:cubicBezTo>
                  <a:pt x="1030432" y="2519796"/>
                  <a:pt x="1056409" y="2554432"/>
                  <a:pt x="1056409" y="2571750"/>
                </a:cubicBezTo>
                <a:cubicBezTo>
                  <a:pt x="1056409" y="2684318"/>
                  <a:pt x="865909" y="2736273"/>
                  <a:pt x="805296" y="2762250"/>
                </a:cubicBezTo>
                <a:cubicBezTo>
                  <a:pt x="666750" y="2814205"/>
                  <a:pt x="510886" y="2857500"/>
                  <a:pt x="372341" y="2909455"/>
                </a:cubicBezTo>
                <a:cubicBezTo>
                  <a:pt x="268432" y="2944091"/>
                  <a:pt x="155864" y="3013364"/>
                  <a:pt x="69273" y="3099955"/>
                </a:cubicBezTo>
                <a:lnTo>
                  <a:pt x="0" y="3169227"/>
                </a:lnTo>
                <a:cubicBezTo>
                  <a:pt x="164523" y="2952750"/>
                  <a:pt x="424295" y="2883477"/>
                  <a:pt x="614796" y="2822864"/>
                </a:cubicBezTo>
                <a:cubicBezTo>
                  <a:pt x="727364" y="2788227"/>
                  <a:pt x="891886" y="2727614"/>
                  <a:pt x="1013114" y="2649682"/>
                </a:cubicBezTo>
                <a:cubicBezTo>
                  <a:pt x="961159" y="2589068"/>
                  <a:pt x="848591" y="2476500"/>
                  <a:pt x="848591" y="2459182"/>
                </a:cubicBezTo>
                <a:lnTo>
                  <a:pt x="848591" y="2242705"/>
                </a:lnTo>
                <a:cubicBezTo>
                  <a:pt x="857250" y="2216727"/>
                  <a:pt x="874568" y="2190750"/>
                  <a:pt x="874568" y="2173432"/>
                </a:cubicBezTo>
                <a:cubicBezTo>
                  <a:pt x="874568" y="2147455"/>
                  <a:pt x="917864" y="2121477"/>
                  <a:pt x="935182" y="2112818"/>
                </a:cubicBezTo>
                <a:cubicBezTo>
                  <a:pt x="1047750" y="2008909"/>
                  <a:pt x="1177637" y="1956955"/>
                  <a:pt x="1298864" y="1905000"/>
                </a:cubicBezTo>
                <a:lnTo>
                  <a:pt x="1298864" y="1645227"/>
                </a:lnTo>
                <a:cubicBezTo>
                  <a:pt x="1307523" y="1645227"/>
                  <a:pt x="1298864" y="1636568"/>
                  <a:pt x="1324841" y="1636568"/>
                </a:cubicBezTo>
                <a:cubicBezTo>
                  <a:pt x="1342159" y="1636568"/>
                  <a:pt x="1333500" y="1653886"/>
                  <a:pt x="1342159" y="1662546"/>
                </a:cubicBezTo>
                <a:cubicBezTo>
                  <a:pt x="1359477" y="1653886"/>
                  <a:pt x="1368137" y="1627909"/>
                  <a:pt x="1385455" y="1627909"/>
                </a:cubicBezTo>
                <a:cubicBezTo>
                  <a:pt x="1411432" y="1627909"/>
                  <a:pt x="1402773" y="1645227"/>
                  <a:pt x="1420091" y="1645227"/>
                </a:cubicBezTo>
                <a:cubicBezTo>
                  <a:pt x="1446068" y="1645227"/>
                  <a:pt x="1454727" y="1619250"/>
                  <a:pt x="1480705" y="1610591"/>
                </a:cubicBezTo>
                <a:cubicBezTo>
                  <a:pt x="1480705" y="1619250"/>
                  <a:pt x="1480705" y="1627909"/>
                  <a:pt x="1489364" y="1636568"/>
                </a:cubicBezTo>
                <a:cubicBezTo>
                  <a:pt x="1506682" y="1636568"/>
                  <a:pt x="1515341" y="1619250"/>
                  <a:pt x="1524000" y="1601932"/>
                </a:cubicBezTo>
                <a:lnTo>
                  <a:pt x="1549977" y="1601932"/>
                </a:lnTo>
                <a:cubicBezTo>
                  <a:pt x="1549977" y="1610591"/>
                  <a:pt x="1549977" y="1619250"/>
                  <a:pt x="1558637" y="1627909"/>
                </a:cubicBezTo>
                <a:cubicBezTo>
                  <a:pt x="1584614" y="1619250"/>
                  <a:pt x="1601932" y="1593273"/>
                  <a:pt x="1619250" y="1593273"/>
                </a:cubicBezTo>
                <a:cubicBezTo>
                  <a:pt x="1636568" y="1593273"/>
                  <a:pt x="1679864" y="1593273"/>
                  <a:pt x="1688523" y="1627909"/>
                </a:cubicBezTo>
                <a:cubicBezTo>
                  <a:pt x="1688523" y="1627909"/>
                  <a:pt x="1697182" y="1619250"/>
                  <a:pt x="1697182" y="1610591"/>
                </a:cubicBezTo>
                <a:lnTo>
                  <a:pt x="1731818" y="1610591"/>
                </a:lnTo>
                <a:cubicBezTo>
                  <a:pt x="1740477" y="1619250"/>
                  <a:pt x="1740477" y="1645227"/>
                  <a:pt x="1757796" y="1645227"/>
                </a:cubicBezTo>
                <a:cubicBezTo>
                  <a:pt x="1783773" y="1645227"/>
                  <a:pt x="1757796" y="1627909"/>
                  <a:pt x="1775114" y="1627909"/>
                </a:cubicBezTo>
                <a:cubicBezTo>
                  <a:pt x="1801091" y="1627909"/>
                  <a:pt x="1809750" y="1662546"/>
                  <a:pt x="1835727" y="1662546"/>
                </a:cubicBezTo>
                <a:cubicBezTo>
                  <a:pt x="1853046" y="1662546"/>
                  <a:pt x="1827068" y="1645227"/>
                  <a:pt x="1844387" y="1645227"/>
                </a:cubicBezTo>
                <a:cubicBezTo>
                  <a:pt x="1870364" y="1645227"/>
                  <a:pt x="1861705" y="1653886"/>
                  <a:pt x="1879023" y="1653886"/>
                </a:cubicBezTo>
                <a:cubicBezTo>
                  <a:pt x="1879023" y="1714500"/>
                  <a:pt x="1887682" y="1783773"/>
                  <a:pt x="1896341" y="1844386"/>
                </a:cubicBezTo>
                <a:lnTo>
                  <a:pt x="1913659" y="1827068"/>
                </a:lnTo>
                <a:cubicBezTo>
                  <a:pt x="1922318" y="1835727"/>
                  <a:pt x="1922318" y="1853046"/>
                  <a:pt x="1948296" y="1853046"/>
                </a:cubicBezTo>
                <a:cubicBezTo>
                  <a:pt x="1965614" y="1853046"/>
                  <a:pt x="1948296" y="1835727"/>
                  <a:pt x="1974273" y="1835727"/>
                </a:cubicBezTo>
                <a:cubicBezTo>
                  <a:pt x="1991591" y="1835727"/>
                  <a:pt x="1991591" y="1844386"/>
                  <a:pt x="2000250" y="1844386"/>
                </a:cubicBezTo>
                <a:cubicBezTo>
                  <a:pt x="2008909" y="1853046"/>
                  <a:pt x="2026227" y="1844386"/>
                  <a:pt x="2043546" y="1844386"/>
                </a:cubicBezTo>
                <a:cubicBezTo>
                  <a:pt x="2052205" y="1853046"/>
                  <a:pt x="2052205" y="1861705"/>
                  <a:pt x="2060864" y="1861705"/>
                </a:cubicBezTo>
                <a:cubicBezTo>
                  <a:pt x="2147455" y="1879023"/>
                  <a:pt x="2294659" y="1913659"/>
                  <a:pt x="2372591" y="1991591"/>
                </a:cubicBezTo>
                <a:cubicBezTo>
                  <a:pt x="2372591" y="1991591"/>
                  <a:pt x="2381250" y="2000250"/>
                  <a:pt x="2389909" y="1991591"/>
                </a:cubicBezTo>
                <a:cubicBezTo>
                  <a:pt x="2424546" y="2034886"/>
                  <a:pt x="2459182" y="2069523"/>
                  <a:pt x="2502478" y="2095500"/>
                </a:cubicBezTo>
                <a:cubicBezTo>
                  <a:pt x="2545773" y="2130136"/>
                  <a:pt x="2580409" y="2138796"/>
                  <a:pt x="2632364" y="2190750"/>
                </a:cubicBezTo>
                <a:cubicBezTo>
                  <a:pt x="2667000" y="2216727"/>
                  <a:pt x="2718955" y="2260023"/>
                  <a:pt x="2779568" y="2277341"/>
                </a:cubicBezTo>
                <a:cubicBezTo>
                  <a:pt x="2796887" y="2286000"/>
                  <a:pt x="2822864" y="2277341"/>
                  <a:pt x="2848841" y="2286000"/>
                </a:cubicBezTo>
                <a:cubicBezTo>
                  <a:pt x="2874819" y="2294659"/>
                  <a:pt x="2909455" y="2311977"/>
                  <a:pt x="2935432" y="2329296"/>
                </a:cubicBezTo>
                <a:cubicBezTo>
                  <a:pt x="2944091" y="2320636"/>
                  <a:pt x="2952750" y="2320636"/>
                  <a:pt x="2961409" y="2311977"/>
                </a:cubicBezTo>
                <a:cubicBezTo>
                  <a:pt x="2892137" y="2251364"/>
                  <a:pt x="2926773" y="2182091"/>
                  <a:pt x="2909455" y="2112818"/>
                </a:cubicBezTo>
                <a:cubicBezTo>
                  <a:pt x="2900796" y="2121477"/>
                  <a:pt x="2900796" y="2147455"/>
                  <a:pt x="2900796" y="2147455"/>
                </a:cubicBezTo>
                <a:cubicBezTo>
                  <a:pt x="2883478" y="2147455"/>
                  <a:pt x="2866159" y="2147455"/>
                  <a:pt x="2857500" y="2164773"/>
                </a:cubicBezTo>
                <a:cubicBezTo>
                  <a:pt x="2892137" y="2190750"/>
                  <a:pt x="2883478" y="2147455"/>
                  <a:pt x="2900796" y="2190750"/>
                </a:cubicBezTo>
                <a:lnTo>
                  <a:pt x="2883478" y="2173432"/>
                </a:lnTo>
                <a:cubicBezTo>
                  <a:pt x="2883478" y="2199409"/>
                  <a:pt x="2892137" y="2208068"/>
                  <a:pt x="2883478" y="2216727"/>
                </a:cubicBezTo>
                <a:cubicBezTo>
                  <a:pt x="2874819" y="2225386"/>
                  <a:pt x="2874819" y="2234046"/>
                  <a:pt x="2874819" y="2242705"/>
                </a:cubicBezTo>
                <a:cubicBezTo>
                  <a:pt x="2883478" y="2251364"/>
                  <a:pt x="2900796" y="2242705"/>
                  <a:pt x="2909455" y="2242705"/>
                </a:cubicBezTo>
                <a:lnTo>
                  <a:pt x="2909455" y="2286000"/>
                </a:lnTo>
                <a:cubicBezTo>
                  <a:pt x="2892137" y="2268682"/>
                  <a:pt x="2874819" y="2268682"/>
                  <a:pt x="2866159" y="2251364"/>
                </a:cubicBezTo>
                <a:cubicBezTo>
                  <a:pt x="2866159" y="2251364"/>
                  <a:pt x="2857500" y="2260023"/>
                  <a:pt x="2857500" y="2268682"/>
                </a:cubicBezTo>
                <a:cubicBezTo>
                  <a:pt x="2831523" y="2260023"/>
                  <a:pt x="2814205" y="2242705"/>
                  <a:pt x="2788228" y="2225386"/>
                </a:cubicBezTo>
                <a:cubicBezTo>
                  <a:pt x="2805546" y="2216727"/>
                  <a:pt x="2814205" y="2190750"/>
                  <a:pt x="2822864" y="2164773"/>
                </a:cubicBezTo>
                <a:cubicBezTo>
                  <a:pt x="2831523" y="2173432"/>
                  <a:pt x="2831523" y="2173432"/>
                  <a:pt x="2848841" y="2164773"/>
                </a:cubicBezTo>
                <a:cubicBezTo>
                  <a:pt x="2840182" y="2156114"/>
                  <a:pt x="2840182" y="2138796"/>
                  <a:pt x="2831523" y="2130136"/>
                </a:cubicBezTo>
                <a:cubicBezTo>
                  <a:pt x="2822864" y="2147455"/>
                  <a:pt x="2796887" y="2164773"/>
                  <a:pt x="2788228" y="2190750"/>
                </a:cubicBezTo>
                <a:cubicBezTo>
                  <a:pt x="2779568" y="2190750"/>
                  <a:pt x="2779568" y="2173432"/>
                  <a:pt x="2770909" y="2156114"/>
                </a:cubicBezTo>
                <a:cubicBezTo>
                  <a:pt x="2762250" y="2164773"/>
                  <a:pt x="2744932" y="2182091"/>
                  <a:pt x="2727614" y="2190750"/>
                </a:cubicBezTo>
                <a:cubicBezTo>
                  <a:pt x="2744932" y="2147455"/>
                  <a:pt x="2770909" y="2130136"/>
                  <a:pt x="2796887" y="2095500"/>
                </a:cubicBezTo>
                <a:cubicBezTo>
                  <a:pt x="2796887" y="2095500"/>
                  <a:pt x="2796887" y="2104159"/>
                  <a:pt x="2805546" y="2112818"/>
                </a:cubicBezTo>
                <a:cubicBezTo>
                  <a:pt x="2822864" y="2104159"/>
                  <a:pt x="2822864" y="2078182"/>
                  <a:pt x="2840182" y="2060864"/>
                </a:cubicBezTo>
                <a:cubicBezTo>
                  <a:pt x="2848841" y="2069523"/>
                  <a:pt x="2857500" y="2078182"/>
                  <a:pt x="2848841" y="2086841"/>
                </a:cubicBezTo>
                <a:cubicBezTo>
                  <a:pt x="2857500" y="2095500"/>
                  <a:pt x="2857500" y="2086841"/>
                  <a:pt x="2874819" y="2086841"/>
                </a:cubicBezTo>
                <a:cubicBezTo>
                  <a:pt x="2900796" y="2086841"/>
                  <a:pt x="2892137" y="2112818"/>
                  <a:pt x="2900796" y="2121477"/>
                </a:cubicBezTo>
                <a:cubicBezTo>
                  <a:pt x="2883478" y="1974273"/>
                  <a:pt x="3030682" y="1896341"/>
                  <a:pt x="3160569" y="1809750"/>
                </a:cubicBezTo>
                <a:lnTo>
                  <a:pt x="3160569" y="1610591"/>
                </a:lnTo>
                <a:cubicBezTo>
                  <a:pt x="3195205" y="1610591"/>
                  <a:pt x="3238500" y="1610591"/>
                  <a:pt x="3290455" y="1584614"/>
                </a:cubicBezTo>
                <a:lnTo>
                  <a:pt x="3307773" y="1601932"/>
                </a:lnTo>
                <a:cubicBezTo>
                  <a:pt x="3316432" y="1584614"/>
                  <a:pt x="3325091" y="1575955"/>
                  <a:pt x="3342409" y="1575955"/>
                </a:cubicBezTo>
                <a:cubicBezTo>
                  <a:pt x="3368387" y="1575955"/>
                  <a:pt x="3351069" y="1593273"/>
                  <a:pt x="3359728" y="1601932"/>
                </a:cubicBezTo>
                <a:cubicBezTo>
                  <a:pt x="3368387" y="1584614"/>
                  <a:pt x="3403023" y="1567296"/>
                  <a:pt x="3420341" y="1567296"/>
                </a:cubicBezTo>
                <a:cubicBezTo>
                  <a:pt x="3446319" y="1567296"/>
                  <a:pt x="3437659" y="1575955"/>
                  <a:pt x="3463637" y="1575955"/>
                </a:cubicBezTo>
                <a:close/>
                <a:moveTo>
                  <a:pt x="3939887" y="1506682"/>
                </a:moveTo>
                <a:cubicBezTo>
                  <a:pt x="3931228" y="1515341"/>
                  <a:pt x="3913909" y="1524000"/>
                  <a:pt x="3905250" y="1532659"/>
                </a:cubicBezTo>
                <a:lnTo>
                  <a:pt x="3879273" y="1532659"/>
                </a:lnTo>
                <a:cubicBezTo>
                  <a:pt x="3887932" y="1524000"/>
                  <a:pt x="3905250" y="1515341"/>
                  <a:pt x="3913909" y="1506682"/>
                </a:cubicBezTo>
                <a:lnTo>
                  <a:pt x="3939887" y="1506682"/>
                </a:lnTo>
                <a:close/>
                <a:moveTo>
                  <a:pt x="3974523" y="1524000"/>
                </a:moveTo>
                <a:cubicBezTo>
                  <a:pt x="3974523" y="1515341"/>
                  <a:pt x="3991841" y="1498023"/>
                  <a:pt x="4000500" y="1498023"/>
                </a:cubicBezTo>
                <a:cubicBezTo>
                  <a:pt x="4000500" y="1506682"/>
                  <a:pt x="3983182" y="1515341"/>
                  <a:pt x="3974523" y="1524000"/>
                </a:cubicBezTo>
                <a:close/>
                <a:moveTo>
                  <a:pt x="3437659" y="1489364"/>
                </a:moveTo>
                <a:lnTo>
                  <a:pt x="3896591" y="1489364"/>
                </a:lnTo>
                <a:cubicBezTo>
                  <a:pt x="3887932" y="1498023"/>
                  <a:pt x="3870614" y="1506682"/>
                  <a:pt x="3861955" y="1515341"/>
                </a:cubicBezTo>
                <a:lnTo>
                  <a:pt x="3299114" y="1515341"/>
                </a:lnTo>
                <a:cubicBezTo>
                  <a:pt x="3333750" y="1498023"/>
                  <a:pt x="3385705" y="1472046"/>
                  <a:pt x="3411682" y="1472046"/>
                </a:cubicBezTo>
                <a:cubicBezTo>
                  <a:pt x="3429000" y="1472046"/>
                  <a:pt x="3411682" y="1489364"/>
                  <a:pt x="3437659" y="1489364"/>
                </a:cubicBezTo>
                <a:close/>
                <a:moveTo>
                  <a:pt x="4069773" y="1428750"/>
                </a:moveTo>
                <a:cubicBezTo>
                  <a:pt x="4061114" y="1437409"/>
                  <a:pt x="4043796" y="1446068"/>
                  <a:pt x="4035137" y="1454727"/>
                </a:cubicBezTo>
                <a:lnTo>
                  <a:pt x="4009159" y="1454727"/>
                </a:lnTo>
                <a:cubicBezTo>
                  <a:pt x="4017819" y="1446068"/>
                  <a:pt x="4035137" y="1437409"/>
                  <a:pt x="4043796" y="1428750"/>
                </a:cubicBezTo>
                <a:lnTo>
                  <a:pt x="4069773" y="1428750"/>
                </a:lnTo>
                <a:close/>
                <a:moveTo>
                  <a:pt x="4104409" y="1437409"/>
                </a:moveTo>
                <a:cubicBezTo>
                  <a:pt x="4104409" y="1428750"/>
                  <a:pt x="4113069" y="1420091"/>
                  <a:pt x="4121728" y="1428750"/>
                </a:cubicBezTo>
                <a:cubicBezTo>
                  <a:pt x="4121728" y="1428750"/>
                  <a:pt x="4113069" y="1437409"/>
                  <a:pt x="4104409" y="1437409"/>
                </a:cubicBezTo>
                <a:close/>
                <a:moveTo>
                  <a:pt x="3610841" y="1420091"/>
                </a:moveTo>
                <a:cubicBezTo>
                  <a:pt x="3740728" y="1428750"/>
                  <a:pt x="3870614" y="1428750"/>
                  <a:pt x="4000500" y="1428750"/>
                </a:cubicBezTo>
                <a:cubicBezTo>
                  <a:pt x="3922569" y="1428750"/>
                  <a:pt x="3948546" y="1454727"/>
                  <a:pt x="3922569" y="1454727"/>
                </a:cubicBezTo>
                <a:lnTo>
                  <a:pt x="3454978" y="1454727"/>
                </a:lnTo>
                <a:cubicBezTo>
                  <a:pt x="3498273" y="1446068"/>
                  <a:pt x="3558887" y="1411432"/>
                  <a:pt x="3584864" y="1411432"/>
                </a:cubicBezTo>
                <a:cubicBezTo>
                  <a:pt x="3602182" y="1411432"/>
                  <a:pt x="3602182" y="1420091"/>
                  <a:pt x="3610841" y="1420091"/>
                </a:cubicBezTo>
                <a:close/>
                <a:moveTo>
                  <a:pt x="4182341" y="1350818"/>
                </a:moveTo>
                <a:cubicBezTo>
                  <a:pt x="4173682" y="1359477"/>
                  <a:pt x="4156364" y="1376796"/>
                  <a:pt x="4130387" y="1376796"/>
                </a:cubicBezTo>
                <a:lnTo>
                  <a:pt x="4156364" y="1350818"/>
                </a:lnTo>
                <a:lnTo>
                  <a:pt x="4182341" y="1350818"/>
                </a:lnTo>
                <a:close/>
                <a:moveTo>
                  <a:pt x="4043796" y="1359477"/>
                </a:moveTo>
                <a:cubicBezTo>
                  <a:pt x="4043796" y="1359477"/>
                  <a:pt x="4026478" y="1376796"/>
                  <a:pt x="4017819" y="1394114"/>
                </a:cubicBezTo>
                <a:lnTo>
                  <a:pt x="3619500" y="1394114"/>
                </a:lnTo>
                <a:cubicBezTo>
                  <a:pt x="3645478" y="1385455"/>
                  <a:pt x="3688773" y="1350818"/>
                  <a:pt x="3706091" y="1350818"/>
                </a:cubicBezTo>
                <a:cubicBezTo>
                  <a:pt x="3732069" y="1350818"/>
                  <a:pt x="3740728" y="1359477"/>
                  <a:pt x="4043796" y="1359477"/>
                </a:cubicBezTo>
                <a:close/>
                <a:moveTo>
                  <a:pt x="4242955" y="1342159"/>
                </a:moveTo>
                <a:cubicBezTo>
                  <a:pt x="4234296" y="1350818"/>
                  <a:pt x="4225637" y="1342159"/>
                  <a:pt x="4216978" y="1350818"/>
                </a:cubicBezTo>
                <a:cubicBezTo>
                  <a:pt x="4216978" y="1350818"/>
                  <a:pt x="4216978" y="1342159"/>
                  <a:pt x="4225637" y="1333500"/>
                </a:cubicBezTo>
                <a:cubicBezTo>
                  <a:pt x="4225637" y="1333500"/>
                  <a:pt x="4234296" y="1342159"/>
                  <a:pt x="4242955" y="1342159"/>
                </a:cubicBezTo>
                <a:close/>
                <a:moveTo>
                  <a:pt x="4121728" y="1290205"/>
                </a:moveTo>
                <a:cubicBezTo>
                  <a:pt x="4113069" y="1307523"/>
                  <a:pt x="4130387" y="1316182"/>
                  <a:pt x="4139046" y="1316182"/>
                </a:cubicBezTo>
                <a:cubicBezTo>
                  <a:pt x="4130387" y="1324841"/>
                  <a:pt x="4130387" y="1333500"/>
                  <a:pt x="4104409" y="1333500"/>
                </a:cubicBezTo>
                <a:lnTo>
                  <a:pt x="3732069" y="1333500"/>
                </a:lnTo>
                <a:cubicBezTo>
                  <a:pt x="3749387" y="1324841"/>
                  <a:pt x="3775364" y="1298864"/>
                  <a:pt x="3801341" y="1290205"/>
                </a:cubicBezTo>
                <a:lnTo>
                  <a:pt x="4121728" y="1290205"/>
                </a:lnTo>
                <a:close/>
                <a:moveTo>
                  <a:pt x="4242955" y="1290205"/>
                </a:moveTo>
                <a:cubicBezTo>
                  <a:pt x="4251614" y="1281546"/>
                  <a:pt x="4268932" y="1264227"/>
                  <a:pt x="4286251" y="1255568"/>
                </a:cubicBezTo>
                <a:cubicBezTo>
                  <a:pt x="4312228" y="1246909"/>
                  <a:pt x="4260273" y="1290205"/>
                  <a:pt x="4242955" y="1290205"/>
                </a:cubicBezTo>
                <a:close/>
                <a:moveTo>
                  <a:pt x="4329546" y="1264227"/>
                </a:moveTo>
                <a:cubicBezTo>
                  <a:pt x="4329546" y="1255568"/>
                  <a:pt x="4329546" y="1246909"/>
                  <a:pt x="4346864" y="1255568"/>
                </a:cubicBezTo>
                <a:cubicBezTo>
                  <a:pt x="4346864" y="1255568"/>
                  <a:pt x="4338205" y="1264227"/>
                  <a:pt x="4329546" y="1264227"/>
                </a:cubicBezTo>
                <a:close/>
                <a:moveTo>
                  <a:pt x="4191000" y="1229591"/>
                </a:moveTo>
                <a:cubicBezTo>
                  <a:pt x="4191000" y="1238250"/>
                  <a:pt x="4199660" y="1246909"/>
                  <a:pt x="4208319" y="1246909"/>
                </a:cubicBezTo>
                <a:cubicBezTo>
                  <a:pt x="4208319" y="1246909"/>
                  <a:pt x="4208319" y="1264227"/>
                  <a:pt x="4182341" y="1264227"/>
                </a:cubicBezTo>
                <a:lnTo>
                  <a:pt x="3810000" y="1264227"/>
                </a:lnTo>
                <a:cubicBezTo>
                  <a:pt x="3818659" y="1255568"/>
                  <a:pt x="3827319" y="1238250"/>
                  <a:pt x="3835978" y="1229591"/>
                </a:cubicBezTo>
                <a:lnTo>
                  <a:pt x="4191000" y="1229591"/>
                </a:lnTo>
                <a:close/>
                <a:moveTo>
                  <a:pt x="4355523" y="1194955"/>
                </a:moveTo>
                <a:cubicBezTo>
                  <a:pt x="4364182" y="1186296"/>
                  <a:pt x="4381501" y="1168977"/>
                  <a:pt x="4390160" y="1168977"/>
                </a:cubicBezTo>
                <a:cubicBezTo>
                  <a:pt x="4381501" y="1177636"/>
                  <a:pt x="4372841" y="1194955"/>
                  <a:pt x="4355523" y="1194955"/>
                </a:cubicBezTo>
                <a:close/>
                <a:moveTo>
                  <a:pt x="4442114" y="1099705"/>
                </a:moveTo>
                <a:cubicBezTo>
                  <a:pt x="4442114" y="1099705"/>
                  <a:pt x="4433455" y="1099705"/>
                  <a:pt x="4424796" y="1091046"/>
                </a:cubicBezTo>
                <a:cubicBezTo>
                  <a:pt x="4433455" y="1082386"/>
                  <a:pt x="4442114" y="1065068"/>
                  <a:pt x="4450773" y="1065068"/>
                </a:cubicBezTo>
                <a:cubicBezTo>
                  <a:pt x="4459432" y="1065068"/>
                  <a:pt x="4450773" y="1082386"/>
                  <a:pt x="4442114" y="1099705"/>
                </a:cubicBezTo>
                <a:close/>
                <a:moveTo>
                  <a:pt x="4372841" y="1108364"/>
                </a:moveTo>
                <a:lnTo>
                  <a:pt x="4346864" y="1056409"/>
                </a:lnTo>
                <a:cubicBezTo>
                  <a:pt x="4364182" y="1073727"/>
                  <a:pt x="4372841" y="1091046"/>
                  <a:pt x="4372841" y="1108364"/>
                </a:cubicBezTo>
                <a:close/>
                <a:moveTo>
                  <a:pt x="4338205" y="1047750"/>
                </a:moveTo>
                <a:cubicBezTo>
                  <a:pt x="4329546" y="1047750"/>
                  <a:pt x="4320887" y="1039091"/>
                  <a:pt x="4312228" y="1030432"/>
                </a:cubicBezTo>
                <a:cubicBezTo>
                  <a:pt x="4320887" y="1030432"/>
                  <a:pt x="4329546" y="1039091"/>
                  <a:pt x="4338205" y="1047750"/>
                </a:cubicBezTo>
                <a:close/>
                <a:moveTo>
                  <a:pt x="3454978" y="1065068"/>
                </a:moveTo>
                <a:cubicBezTo>
                  <a:pt x="3454978" y="969818"/>
                  <a:pt x="3506932" y="1004455"/>
                  <a:pt x="3506932" y="1004455"/>
                </a:cubicBezTo>
                <a:cubicBezTo>
                  <a:pt x="3506932" y="1030432"/>
                  <a:pt x="3472296" y="1047750"/>
                  <a:pt x="3454978" y="1065068"/>
                </a:cubicBezTo>
                <a:close/>
                <a:moveTo>
                  <a:pt x="4459432" y="1004455"/>
                </a:moveTo>
                <a:lnTo>
                  <a:pt x="4459432" y="969818"/>
                </a:lnTo>
                <a:cubicBezTo>
                  <a:pt x="4468091" y="978477"/>
                  <a:pt x="4459432" y="995795"/>
                  <a:pt x="4459432" y="1004455"/>
                </a:cubicBezTo>
                <a:close/>
                <a:moveTo>
                  <a:pt x="4191000" y="969818"/>
                </a:moveTo>
                <a:cubicBezTo>
                  <a:pt x="4182341" y="969818"/>
                  <a:pt x="4165023" y="961159"/>
                  <a:pt x="4156364" y="961159"/>
                </a:cubicBezTo>
                <a:cubicBezTo>
                  <a:pt x="4165023" y="961159"/>
                  <a:pt x="4182341" y="969818"/>
                  <a:pt x="4191000" y="969818"/>
                </a:cubicBezTo>
                <a:close/>
                <a:moveTo>
                  <a:pt x="4147705" y="952500"/>
                </a:moveTo>
                <a:cubicBezTo>
                  <a:pt x="4139046" y="952500"/>
                  <a:pt x="4121728" y="943841"/>
                  <a:pt x="4113069" y="943841"/>
                </a:cubicBezTo>
                <a:cubicBezTo>
                  <a:pt x="4121728" y="943841"/>
                  <a:pt x="4139046" y="952500"/>
                  <a:pt x="4147705" y="952500"/>
                </a:cubicBezTo>
                <a:close/>
                <a:moveTo>
                  <a:pt x="3974523" y="943841"/>
                </a:moveTo>
                <a:cubicBezTo>
                  <a:pt x="4000500" y="961159"/>
                  <a:pt x="4017819" y="961159"/>
                  <a:pt x="4043796" y="969818"/>
                </a:cubicBezTo>
                <a:cubicBezTo>
                  <a:pt x="4000500" y="969818"/>
                  <a:pt x="3948546" y="969818"/>
                  <a:pt x="3905250" y="978477"/>
                </a:cubicBezTo>
                <a:lnTo>
                  <a:pt x="3896591" y="995795"/>
                </a:lnTo>
                <a:lnTo>
                  <a:pt x="4043796" y="995795"/>
                </a:lnTo>
                <a:cubicBezTo>
                  <a:pt x="4052455" y="995795"/>
                  <a:pt x="4052455" y="1013114"/>
                  <a:pt x="4078432" y="1013114"/>
                </a:cubicBezTo>
                <a:cubicBezTo>
                  <a:pt x="4095750" y="1013114"/>
                  <a:pt x="4095750" y="995795"/>
                  <a:pt x="4095750" y="995795"/>
                </a:cubicBezTo>
                <a:lnTo>
                  <a:pt x="4121728" y="1004455"/>
                </a:lnTo>
                <a:cubicBezTo>
                  <a:pt x="4121728" y="1004455"/>
                  <a:pt x="4121728" y="1013114"/>
                  <a:pt x="4113069" y="1021773"/>
                </a:cubicBezTo>
                <a:cubicBezTo>
                  <a:pt x="4130387" y="1065068"/>
                  <a:pt x="4165023" y="1030432"/>
                  <a:pt x="4199660" y="1047750"/>
                </a:cubicBezTo>
                <a:cubicBezTo>
                  <a:pt x="4199660" y="1047750"/>
                  <a:pt x="4199660" y="1056409"/>
                  <a:pt x="4191000" y="1065068"/>
                </a:cubicBezTo>
                <a:cubicBezTo>
                  <a:pt x="4208319" y="1082386"/>
                  <a:pt x="4216978" y="1082386"/>
                  <a:pt x="4242955" y="1091046"/>
                </a:cubicBezTo>
                <a:cubicBezTo>
                  <a:pt x="4242955" y="1091046"/>
                  <a:pt x="4251614" y="1082386"/>
                  <a:pt x="4251614" y="1108364"/>
                </a:cubicBezTo>
                <a:cubicBezTo>
                  <a:pt x="4251614" y="1125682"/>
                  <a:pt x="4234296" y="1125682"/>
                  <a:pt x="4225637" y="1143000"/>
                </a:cubicBezTo>
                <a:lnTo>
                  <a:pt x="3896591" y="1151659"/>
                </a:lnTo>
                <a:lnTo>
                  <a:pt x="3896591" y="1168977"/>
                </a:lnTo>
                <a:lnTo>
                  <a:pt x="4251614" y="1168977"/>
                </a:lnTo>
                <a:cubicBezTo>
                  <a:pt x="4251614" y="1177636"/>
                  <a:pt x="4242955" y="1194955"/>
                  <a:pt x="4225637" y="1203614"/>
                </a:cubicBezTo>
                <a:lnTo>
                  <a:pt x="3853296" y="1203614"/>
                </a:lnTo>
                <a:cubicBezTo>
                  <a:pt x="3879273" y="1177636"/>
                  <a:pt x="3861955" y="1134341"/>
                  <a:pt x="3870614" y="1108364"/>
                </a:cubicBezTo>
                <a:lnTo>
                  <a:pt x="4087091" y="1108364"/>
                </a:lnTo>
                <a:cubicBezTo>
                  <a:pt x="4104409" y="1108364"/>
                  <a:pt x="4139046" y="1099705"/>
                  <a:pt x="4165023" y="1091046"/>
                </a:cubicBezTo>
                <a:cubicBezTo>
                  <a:pt x="4156364" y="1082386"/>
                  <a:pt x="4139046" y="1082386"/>
                  <a:pt x="3870614" y="1082386"/>
                </a:cubicBezTo>
                <a:lnTo>
                  <a:pt x="3870614" y="1030432"/>
                </a:lnTo>
                <a:lnTo>
                  <a:pt x="4104409" y="1030432"/>
                </a:lnTo>
                <a:cubicBezTo>
                  <a:pt x="4095750" y="1021773"/>
                  <a:pt x="4078432" y="1021773"/>
                  <a:pt x="3870614" y="1021773"/>
                </a:cubicBezTo>
                <a:cubicBezTo>
                  <a:pt x="3870614" y="995795"/>
                  <a:pt x="3870614" y="969818"/>
                  <a:pt x="3861955" y="943841"/>
                </a:cubicBezTo>
                <a:lnTo>
                  <a:pt x="3974523" y="943841"/>
                </a:lnTo>
                <a:close/>
                <a:moveTo>
                  <a:pt x="4104409" y="935182"/>
                </a:moveTo>
                <a:cubicBezTo>
                  <a:pt x="4095750" y="935182"/>
                  <a:pt x="4078432" y="926523"/>
                  <a:pt x="4069773" y="926523"/>
                </a:cubicBezTo>
                <a:cubicBezTo>
                  <a:pt x="4078432" y="926523"/>
                  <a:pt x="4095750" y="935182"/>
                  <a:pt x="4104409" y="935182"/>
                </a:cubicBezTo>
                <a:close/>
                <a:moveTo>
                  <a:pt x="4043796" y="909205"/>
                </a:moveTo>
                <a:cubicBezTo>
                  <a:pt x="4035137" y="909205"/>
                  <a:pt x="4017819" y="900545"/>
                  <a:pt x="4009159" y="891886"/>
                </a:cubicBezTo>
                <a:cubicBezTo>
                  <a:pt x="4017819" y="891886"/>
                  <a:pt x="4035137" y="900545"/>
                  <a:pt x="4043796" y="909205"/>
                </a:cubicBezTo>
                <a:close/>
                <a:moveTo>
                  <a:pt x="3913909" y="891886"/>
                </a:moveTo>
                <a:cubicBezTo>
                  <a:pt x="3922569" y="900545"/>
                  <a:pt x="3922569" y="909205"/>
                  <a:pt x="3931228" y="917864"/>
                </a:cubicBezTo>
                <a:cubicBezTo>
                  <a:pt x="3905250" y="917864"/>
                  <a:pt x="3853296" y="917864"/>
                  <a:pt x="3827319" y="891886"/>
                </a:cubicBezTo>
                <a:lnTo>
                  <a:pt x="3913909" y="891886"/>
                </a:lnTo>
                <a:close/>
                <a:moveTo>
                  <a:pt x="3558887" y="917864"/>
                </a:moveTo>
                <a:lnTo>
                  <a:pt x="3567546" y="891886"/>
                </a:lnTo>
                <a:cubicBezTo>
                  <a:pt x="3567546" y="900545"/>
                  <a:pt x="3567546" y="917864"/>
                  <a:pt x="3558887" y="917864"/>
                </a:cubicBezTo>
                <a:close/>
                <a:moveTo>
                  <a:pt x="3515591" y="917864"/>
                </a:moveTo>
                <a:cubicBezTo>
                  <a:pt x="3524250" y="900545"/>
                  <a:pt x="3532909" y="891886"/>
                  <a:pt x="3550228" y="874568"/>
                </a:cubicBezTo>
                <a:cubicBezTo>
                  <a:pt x="3541569" y="891886"/>
                  <a:pt x="3524250" y="909205"/>
                  <a:pt x="3515591" y="917864"/>
                </a:cubicBezTo>
                <a:close/>
                <a:moveTo>
                  <a:pt x="3498273" y="909205"/>
                </a:moveTo>
                <a:cubicBezTo>
                  <a:pt x="3498273" y="917864"/>
                  <a:pt x="3480955" y="900545"/>
                  <a:pt x="3463637" y="900545"/>
                </a:cubicBezTo>
                <a:lnTo>
                  <a:pt x="3463637" y="865909"/>
                </a:lnTo>
                <a:cubicBezTo>
                  <a:pt x="3463637" y="909205"/>
                  <a:pt x="3480955" y="865909"/>
                  <a:pt x="3498273" y="909205"/>
                </a:cubicBezTo>
                <a:close/>
                <a:moveTo>
                  <a:pt x="4364182" y="874568"/>
                </a:moveTo>
                <a:cubicBezTo>
                  <a:pt x="4355523" y="874568"/>
                  <a:pt x="4338205" y="865909"/>
                  <a:pt x="4320887" y="857250"/>
                </a:cubicBezTo>
                <a:cubicBezTo>
                  <a:pt x="4329546" y="857250"/>
                  <a:pt x="4346864" y="865909"/>
                  <a:pt x="4364182" y="874568"/>
                </a:cubicBezTo>
                <a:close/>
                <a:moveTo>
                  <a:pt x="3879273" y="848591"/>
                </a:moveTo>
                <a:cubicBezTo>
                  <a:pt x="3861955" y="874568"/>
                  <a:pt x="3801341" y="874568"/>
                  <a:pt x="3792682" y="848591"/>
                </a:cubicBezTo>
                <a:lnTo>
                  <a:pt x="3879273" y="848591"/>
                </a:lnTo>
                <a:close/>
                <a:moveTo>
                  <a:pt x="3515591" y="883227"/>
                </a:moveTo>
                <a:cubicBezTo>
                  <a:pt x="3506932" y="883227"/>
                  <a:pt x="3498273" y="865909"/>
                  <a:pt x="3489614" y="848591"/>
                </a:cubicBezTo>
                <a:cubicBezTo>
                  <a:pt x="3498273" y="857250"/>
                  <a:pt x="3506932" y="874568"/>
                  <a:pt x="3515591" y="883227"/>
                </a:cubicBezTo>
                <a:close/>
                <a:moveTo>
                  <a:pt x="3957205" y="848591"/>
                </a:moveTo>
                <a:cubicBezTo>
                  <a:pt x="3948546" y="848591"/>
                  <a:pt x="3931228" y="831273"/>
                  <a:pt x="3931228" y="822614"/>
                </a:cubicBezTo>
                <a:lnTo>
                  <a:pt x="3957205" y="848591"/>
                </a:lnTo>
                <a:close/>
                <a:moveTo>
                  <a:pt x="3853296" y="813955"/>
                </a:moveTo>
                <a:lnTo>
                  <a:pt x="3766705" y="822614"/>
                </a:lnTo>
                <a:lnTo>
                  <a:pt x="3749387" y="805295"/>
                </a:lnTo>
                <a:lnTo>
                  <a:pt x="3853296" y="813955"/>
                </a:lnTo>
                <a:close/>
                <a:moveTo>
                  <a:pt x="3558887" y="822614"/>
                </a:moveTo>
                <a:cubicBezTo>
                  <a:pt x="3567546" y="805295"/>
                  <a:pt x="3584864" y="813955"/>
                  <a:pt x="3584864" y="822614"/>
                </a:cubicBezTo>
                <a:lnTo>
                  <a:pt x="3558887" y="822614"/>
                </a:lnTo>
                <a:close/>
                <a:moveTo>
                  <a:pt x="4528705" y="848591"/>
                </a:moveTo>
                <a:lnTo>
                  <a:pt x="4528705" y="874568"/>
                </a:lnTo>
                <a:cubicBezTo>
                  <a:pt x="4520046" y="874568"/>
                  <a:pt x="4502728" y="865909"/>
                  <a:pt x="4485410" y="857250"/>
                </a:cubicBezTo>
                <a:lnTo>
                  <a:pt x="4502728" y="839932"/>
                </a:lnTo>
                <a:cubicBezTo>
                  <a:pt x="4485410" y="822614"/>
                  <a:pt x="4459432" y="796636"/>
                  <a:pt x="4459432" y="779318"/>
                </a:cubicBezTo>
                <a:lnTo>
                  <a:pt x="4528705" y="848591"/>
                </a:lnTo>
                <a:close/>
                <a:moveTo>
                  <a:pt x="3714750" y="710045"/>
                </a:moveTo>
                <a:cubicBezTo>
                  <a:pt x="3749387" y="701386"/>
                  <a:pt x="3792682" y="701386"/>
                  <a:pt x="3818659" y="710045"/>
                </a:cubicBezTo>
                <a:lnTo>
                  <a:pt x="3714750" y="710045"/>
                </a:lnTo>
                <a:close/>
                <a:moveTo>
                  <a:pt x="3636819" y="658091"/>
                </a:moveTo>
                <a:lnTo>
                  <a:pt x="3636819" y="632114"/>
                </a:lnTo>
                <a:lnTo>
                  <a:pt x="3636819" y="658091"/>
                </a:lnTo>
                <a:close/>
                <a:moveTo>
                  <a:pt x="4294910" y="562841"/>
                </a:moveTo>
                <a:cubicBezTo>
                  <a:pt x="4277591" y="562841"/>
                  <a:pt x="4260273" y="545523"/>
                  <a:pt x="4234296" y="545523"/>
                </a:cubicBezTo>
                <a:cubicBezTo>
                  <a:pt x="4216978" y="545523"/>
                  <a:pt x="4191000" y="562841"/>
                  <a:pt x="4173682" y="562841"/>
                </a:cubicBezTo>
                <a:cubicBezTo>
                  <a:pt x="4234296" y="528205"/>
                  <a:pt x="4294910" y="502227"/>
                  <a:pt x="4355523" y="476250"/>
                </a:cubicBezTo>
                <a:cubicBezTo>
                  <a:pt x="4338205" y="493568"/>
                  <a:pt x="4312228" y="528205"/>
                  <a:pt x="4294910" y="562841"/>
                </a:cubicBezTo>
                <a:close/>
                <a:moveTo>
                  <a:pt x="4502728" y="484909"/>
                </a:moveTo>
                <a:cubicBezTo>
                  <a:pt x="4502728" y="476250"/>
                  <a:pt x="4502728" y="467591"/>
                  <a:pt x="4511387" y="467591"/>
                </a:cubicBezTo>
                <a:cubicBezTo>
                  <a:pt x="4511387" y="467591"/>
                  <a:pt x="4502728" y="476250"/>
                  <a:pt x="4502728" y="484909"/>
                </a:cubicBezTo>
                <a:close/>
                <a:moveTo>
                  <a:pt x="4216978" y="510886"/>
                </a:moveTo>
                <a:cubicBezTo>
                  <a:pt x="4139046" y="554182"/>
                  <a:pt x="4069773" y="623455"/>
                  <a:pt x="3991841" y="692727"/>
                </a:cubicBezTo>
                <a:cubicBezTo>
                  <a:pt x="4069773" y="562841"/>
                  <a:pt x="4234296" y="476250"/>
                  <a:pt x="4346864" y="441614"/>
                </a:cubicBezTo>
                <a:cubicBezTo>
                  <a:pt x="4320887" y="458932"/>
                  <a:pt x="4260273" y="476250"/>
                  <a:pt x="4216978" y="510886"/>
                </a:cubicBezTo>
                <a:close/>
                <a:moveTo>
                  <a:pt x="4095750" y="398318"/>
                </a:moveTo>
                <a:cubicBezTo>
                  <a:pt x="4087091" y="415636"/>
                  <a:pt x="4069773" y="432955"/>
                  <a:pt x="4052455" y="441614"/>
                </a:cubicBezTo>
                <a:cubicBezTo>
                  <a:pt x="4026478" y="458932"/>
                  <a:pt x="3974523" y="476250"/>
                  <a:pt x="3948546" y="502227"/>
                </a:cubicBezTo>
                <a:cubicBezTo>
                  <a:pt x="3922569" y="528205"/>
                  <a:pt x="3905250" y="571500"/>
                  <a:pt x="3887932" y="597477"/>
                </a:cubicBezTo>
                <a:cubicBezTo>
                  <a:pt x="3870614" y="606136"/>
                  <a:pt x="3835978" y="606136"/>
                  <a:pt x="3810000" y="623455"/>
                </a:cubicBezTo>
                <a:cubicBezTo>
                  <a:pt x="3835978" y="640773"/>
                  <a:pt x="3870614" y="640773"/>
                  <a:pt x="3896591" y="658091"/>
                </a:cubicBezTo>
                <a:cubicBezTo>
                  <a:pt x="3853296" y="658091"/>
                  <a:pt x="3801341" y="658091"/>
                  <a:pt x="3758046" y="675409"/>
                </a:cubicBezTo>
                <a:cubicBezTo>
                  <a:pt x="3801341" y="684068"/>
                  <a:pt x="3853296" y="684068"/>
                  <a:pt x="3896591" y="684068"/>
                </a:cubicBezTo>
                <a:cubicBezTo>
                  <a:pt x="3879273" y="701386"/>
                  <a:pt x="3870614" y="684068"/>
                  <a:pt x="3870614" y="736023"/>
                </a:cubicBezTo>
                <a:cubicBezTo>
                  <a:pt x="3844637" y="736023"/>
                  <a:pt x="3749387" y="701386"/>
                  <a:pt x="3732069" y="762000"/>
                </a:cubicBezTo>
                <a:cubicBezTo>
                  <a:pt x="3758046" y="762000"/>
                  <a:pt x="3844637" y="736023"/>
                  <a:pt x="3861955" y="787977"/>
                </a:cubicBezTo>
                <a:lnTo>
                  <a:pt x="3740728" y="787977"/>
                </a:lnTo>
                <a:cubicBezTo>
                  <a:pt x="3706091" y="753341"/>
                  <a:pt x="3654137" y="718705"/>
                  <a:pt x="3654137" y="675409"/>
                </a:cubicBezTo>
                <a:cubicBezTo>
                  <a:pt x="3654137" y="597477"/>
                  <a:pt x="3749387" y="536864"/>
                  <a:pt x="3749387" y="528205"/>
                </a:cubicBezTo>
                <a:cubicBezTo>
                  <a:pt x="3749387" y="484909"/>
                  <a:pt x="4009159" y="372341"/>
                  <a:pt x="4104409" y="337705"/>
                </a:cubicBezTo>
                <a:cubicBezTo>
                  <a:pt x="4104409" y="355023"/>
                  <a:pt x="4104409" y="381000"/>
                  <a:pt x="4095750" y="398318"/>
                </a:cubicBezTo>
                <a:close/>
                <a:moveTo>
                  <a:pt x="4346864" y="406977"/>
                </a:moveTo>
                <a:cubicBezTo>
                  <a:pt x="4225637" y="458932"/>
                  <a:pt x="4087091" y="528205"/>
                  <a:pt x="3965864" y="675409"/>
                </a:cubicBezTo>
                <a:cubicBezTo>
                  <a:pt x="3965864" y="658091"/>
                  <a:pt x="3948546" y="632114"/>
                  <a:pt x="3948546" y="606136"/>
                </a:cubicBezTo>
                <a:cubicBezTo>
                  <a:pt x="3948546" y="588818"/>
                  <a:pt x="4043796" y="493568"/>
                  <a:pt x="4052455" y="484909"/>
                </a:cubicBezTo>
                <a:cubicBezTo>
                  <a:pt x="4078432" y="458932"/>
                  <a:pt x="4165023" y="450273"/>
                  <a:pt x="4173682" y="406977"/>
                </a:cubicBezTo>
                <a:cubicBezTo>
                  <a:pt x="4173682" y="406977"/>
                  <a:pt x="4165023" y="415636"/>
                  <a:pt x="4191000" y="415636"/>
                </a:cubicBezTo>
                <a:lnTo>
                  <a:pt x="4225637" y="415636"/>
                </a:lnTo>
                <a:cubicBezTo>
                  <a:pt x="4242955" y="415636"/>
                  <a:pt x="4234296" y="389659"/>
                  <a:pt x="4242955" y="372341"/>
                </a:cubicBezTo>
                <a:cubicBezTo>
                  <a:pt x="4251614" y="372341"/>
                  <a:pt x="4294910" y="381000"/>
                  <a:pt x="4294910" y="346364"/>
                </a:cubicBezTo>
                <a:cubicBezTo>
                  <a:pt x="4312228" y="346364"/>
                  <a:pt x="4338205" y="329045"/>
                  <a:pt x="4355523" y="320386"/>
                </a:cubicBezTo>
                <a:cubicBezTo>
                  <a:pt x="4355523" y="346364"/>
                  <a:pt x="4355523" y="381000"/>
                  <a:pt x="4346864" y="406977"/>
                </a:cubicBezTo>
                <a:close/>
                <a:moveTo>
                  <a:pt x="4043796" y="337705"/>
                </a:moveTo>
                <a:cubicBezTo>
                  <a:pt x="4052455" y="337705"/>
                  <a:pt x="4069773" y="329045"/>
                  <a:pt x="4087091" y="320386"/>
                </a:cubicBezTo>
                <a:cubicBezTo>
                  <a:pt x="4078432" y="329045"/>
                  <a:pt x="4061114" y="337705"/>
                  <a:pt x="4043796" y="337705"/>
                </a:cubicBezTo>
                <a:close/>
                <a:moveTo>
                  <a:pt x="4173682" y="372341"/>
                </a:moveTo>
                <a:lnTo>
                  <a:pt x="4173682" y="303068"/>
                </a:lnTo>
                <a:lnTo>
                  <a:pt x="4173682" y="372341"/>
                </a:lnTo>
                <a:close/>
                <a:moveTo>
                  <a:pt x="4199660" y="363682"/>
                </a:moveTo>
                <a:cubicBezTo>
                  <a:pt x="4191000" y="320386"/>
                  <a:pt x="4191000" y="268432"/>
                  <a:pt x="4199660" y="233795"/>
                </a:cubicBezTo>
                <a:cubicBezTo>
                  <a:pt x="4191000" y="277091"/>
                  <a:pt x="4199660" y="320386"/>
                  <a:pt x="4199660" y="363682"/>
                </a:cubicBezTo>
                <a:close/>
                <a:moveTo>
                  <a:pt x="4251614" y="277091"/>
                </a:moveTo>
                <a:lnTo>
                  <a:pt x="4251614" y="346364"/>
                </a:lnTo>
                <a:lnTo>
                  <a:pt x="4216978" y="346364"/>
                </a:lnTo>
                <a:lnTo>
                  <a:pt x="4216978" y="242455"/>
                </a:lnTo>
                <a:lnTo>
                  <a:pt x="4234296" y="225136"/>
                </a:lnTo>
                <a:cubicBezTo>
                  <a:pt x="4242955" y="242455"/>
                  <a:pt x="4251614" y="251114"/>
                  <a:pt x="4251614" y="277091"/>
                </a:cubicBezTo>
                <a:close/>
                <a:moveTo>
                  <a:pt x="4260273" y="199159"/>
                </a:moveTo>
                <a:cubicBezTo>
                  <a:pt x="4268932" y="207818"/>
                  <a:pt x="4286251" y="216477"/>
                  <a:pt x="4286251" y="242455"/>
                </a:cubicBezTo>
                <a:lnTo>
                  <a:pt x="4286251" y="320386"/>
                </a:lnTo>
                <a:cubicBezTo>
                  <a:pt x="4242955" y="285750"/>
                  <a:pt x="4294910" y="199159"/>
                  <a:pt x="4208319" y="199159"/>
                </a:cubicBezTo>
                <a:lnTo>
                  <a:pt x="4260273" y="199159"/>
                </a:lnTo>
                <a:close/>
                <a:moveTo>
                  <a:pt x="4130387" y="181841"/>
                </a:moveTo>
                <a:lnTo>
                  <a:pt x="4130387" y="225136"/>
                </a:lnTo>
                <a:lnTo>
                  <a:pt x="4104409" y="225136"/>
                </a:lnTo>
                <a:lnTo>
                  <a:pt x="4113069" y="164523"/>
                </a:lnTo>
                <a:cubicBezTo>
                  <a:pt x="4113069" y="164523"/>
                  <a:pt x="4130387" y="173182"/>
                  <a:pt x="4130387" y="181841"/>
                </a:cubicBezTo>
                <a:close/>
                <a:moveTo>
                  <a:pt x="4520046" y="233795"/>
                </a:moveTo>
                <a:lnTo>
                  <a:pt x="4494069" y="233795"/>
                </a:lnTo>
                <a:lnTo>
                  <a:pt x="4494069" y="155864"/>
                </a:lnTo>
                <a:lnTo>
                  <a:pt x="4520046" y="155864"/>
                </a:lnTo>
                <a:lnTo>
                  <a:pt x="4520046" y="233795"/>
                </a:lnTo>
                <a:close/>
                <a:moveTo>
                  <a:pt x="4468091" y="147205"/>
                </a:moveTo>
                <a:lnTo>
                  <a:pt x="4468091" y="225136"/>
                </a:lnTo>
                <a:lnTo>
                  <a:pt x="4442114" y="225136"/>
                </a:lnTo>
                <a:lnTo>
                  <a:pt x="4442114" y="147205"/>
                </a:lnTo>
                <a:lnTo>
                  <a:pt x="4468091" y="147205"/>
                </a:lnTo>
                <a:close/>
                <a:moveTo>
                  <a:pt x="4346864" y="138545"/>
                </a:moveTo>
                <a:lnTo>
                  <a:pt x="4346864" y="207818"/>
                </a:lnTo>
                <a:lnTo>
                  <a:pt x="4312228" y="207818"/>
                </a:lnTo>
                <a:lnTo>
                  <a:pt x="4312228" y="138545"/>
                </a:lnTo>
                <a:lnTo>
                  <a:pt x="4346864" y="138545"/>
                </a:lnTo>
                <a:close/>
                <a:moveTo>
                  <a:pt x="4078432" y="129886"/>
                </a:moveTo>
                <a:cubicBezTo>
                  <a:pt x="4104409" y="129886"/>
                  <a:pt x="4139046" y="121227"/>
                  <a:pt x="4173682" y="121227"/>
                </a:cubicBezTo>
                <a:cubicBezTo>
                  <a:pt x="4147705" y="121227"/>
                  <a:pt x="4113069" y="129886"/>
                  <a:pt x="4078432" y="129886"/>
                </a:cubicBezTo>
                <a:close/>
                <a:moveTo>
                  <a:pt x="4511387" y="95250"/>
                </a:moveTo>
                <a:lnTo>
                  <a:pt x="4476751" y="95250"/>
                </a:lnTo>
                <a:lnTo>
                  <a:pt x="4511387" y="95250"/>
                </a:lnTo>
                <a:close/>
                <a:moveTo>
                  <a:pt x="4182341" y="112568"/>
                </a:moveTo>
                <a:cubicBezTo>
                  <a:pt x="4234296" y="103909"/>
                  <a:pt x="4294910" y="95250"/>
                  <a:pt x="4355523" y="95250"/>
                </a:cubicBezTo>
                <a:cubicBezTo>
                  <a:pt x="4303569" y="95250"/>
                  <a:pt x="4242955" y="103909"/>
                  <a:pt x="4182341" y="112568"/>
                </a:cubicBezTo>
                <a:close/>
                <a:moveTo>
                  <a:pt x="4130387" y="95250"/>
                </a:moveTo>
                <a:cubicBezTo>
                  <a:pt x="4121728" y="95250"/>
                  <a:pt x="4104409" y="103909"/>
                  <a:pt x="4095750" y="95250"/>
                </a:cubicBezTo>
                <a:lnTo>
                  <a:pt x="4130387" y="95250"/>
                </a:lnTo>
                <a:close/>
                <a:moveTo>
                  <a:pt x="4390160" y="86591"/>
                </a:moveTo>
                <a:lnTo>
                  <a:pt x="4364182" y="86591"/>
                </a:lnTo>
                <a:lnTo>
                  <a:pt x="4390160" y="86591"/>
                </a:lnTo>
                <a:close/>
                <a:moveTo>
                  <a:pt x="4234296" y="77932"/>
                </a:moveTo>
                <a:lnTo>
                  <a:pt x="4208319" y="77932"/>
                </a:lnTo>
                <a:lnTo>
                  <a:pt x="4234296" y="77932"/>
                </a:lnTo>
                <a:close/>
                <a:moveTo>
                  <a:pt x="4147705" y="95250"/>
                </a:moveTo>
                <a:cubicBezTo>
                  <a:pt x="4147705" y="86591"/>
                  <a:pt x="4165023" y="77932"/>
                  <a:pt x="4173682" y="95250"/>
                </a:cubicBezTo>
                <a:lnTo>
                  <a:pt x="4147705" y="95250"/>
                </a:lnTo>
                <a:close/>
                <a:moveTo>
                  <a:pt x="4286251" y="69273"/>
                </a:moveTo>
                <a:cubicBezTo>
                  <a:pt x="4277591" y="69273"/>
                  <a:pt x="4260273" y="77932"/>
                  <a:pt x="4260273" y="69273"/>
                </a:cubicBezTo>
                <a:lnTo>
                  <a:pt x="4286251" y="69273"/>
                </a:lnTo>
                <a:close/>
                <a:moveTo>
                  <a:pt x="4329546" y="60614"/>
                </a:moveTo>
                <a:cubicBezTo>
                  <a:pt x="4329546" y="69273"/>
                  <a:pt x="4320887" y="69273"/>
                  <a:pt x="4320887" y="60614"/>
                </a:cubicBezTo>
                <a:lnTo>
                  <a:pt x="4329546" y="60614"/>
                </a:lnTo>
                <a:close/>
                <a:moveTo>
                  <a:pt x="4450773" y="17318"/>
                </a:moveTo>
                <a:lnTo>
                  <a:pt x="4502728" y="17318"/>
                </a:lnTo>
                <a:cubicBezTo>
                  <a:pt x="4511387" y="34636"/>
                  <a:pt x="4520046" y="51955"/>
                  <a:pt x="4528705" y="60614"/>
                </a:cubicBezTo>
                <a:cubicBezTo>
                  <a:pt x="4511387" y="51955"/>
                  <a:pt x="4502728" y="25977"/>
                  <a:pt x="4485410" y="25977"/>
                </a:cubicBezTo>
                <a:cubicBezTo>
                  <a:pt x="4459432" y="25977"/>
                  <a:pt x="4485410" y="43295"/>
                  <a:pt x="4459432" y="43295"/>
                </a:cubicBezTo>
                <a:cubicBezTo>
                  <a:pt x="4442114" y="43295"/>
                  <a:pt x="4433455" y="25977"/>
                  <a:pt x="4424796" y="8659"/>
                </a:cubicBezTo>
                <a:lnTo>
                  <a:pt x="4398819" y="8659"/>
                </a:lnTo>
                <a:lnTo>
                  <a:pt x="4407478" y="86591"/>
                </a:lnTo>
                <a:cubicBezTo>
                  <a:pt x="4407478" y="86591"/>
                  <a:pt x="4433455" y="86591"/>
                  <a:pt x="4442114" y="77932"/>
                </a:cubicBezTo>
                <a:cubicBezTo>
                  <a:pt x="4433455" y="69273"/>
                  <a:pt x="4424796" y="69273"/>
                  <a:pt x="4424796" y="60614"/>
                </a:cubicBezTo>
                <a:cubicBezTo>
                  <a:pt x="4424796" y="60614"/>
                  <a:pt x="4433455" y="51955"/>
                  <a:pt x="4442114" y="51955"/>
                </a:cubicBezTo>
                <a:lnTo>
                  <a:pt x="4459432" y="69273"/>
                </a:lnTo>
                <a:cubicBezTo>
                  <a:pt x="4450773" y="77932"/>
                  <a:pt x="4442114" y="77932"/>
                  <a:pt x="4433455" y="86591"/>
                </a:cubicBezTo>
                <a:cubicBezTo>
                  <a:pt x="4442114" y="95250"/>
                  <a:pt x="4433455" y="95250"/>
                  <a:pt x="4450773" y="95250"/>
                </a:cubicBezTo>
                <a:cubicBezTo>
                  <a:pt x="4459432" y="95250"/>
                  <a:pt x="4468091" y="86591"/>
                  <a:pt x="4476751" y="60614"/>
                </a:cubicBezTo>
                <a:cubicBezTo>
                  <a:pt x="4502728" y="69273"/>
                  <a:pt x="4494069" y="77932"/>
                  <a:pt x="4528705" y="77932"/>
                </a:cubicBezTo>
                <a:cubicBezTo>
                  <a:pt x="4528705" y="86591"/>
                  <a:pt x="4520046" y="95250"/>
                  <a:pt x="4511387" y="103909"/>
                </a:cubicBezTo>
                <a:cubicBezTo>
                  <a:pt x="4520046" y="112568"/>
                  <a:pt x="4528705" y="112568"/>
                  <a:pt x="4528705" y="121227"/>
                </a:cubicBezTo>
                <a:cubicBezTo>
                  <a:pt x="4494069" y="112568"/>
                  <a:pt x="4459432" y="103909"/>
                  <a:pt x="4407478" y="95250"/>
                </a:cubicBezTo>
                <a:cubicBezTo>
                  <a:pt x="4398819" y="103909"/>
                  <a:pt x="4398819" y="121227"/>
                  <a:pt x="4407478" y="502227"/>
                </a:cubicBezTo>
                <a:cubicBezTo>
                  <a:pt x="4416137" y="458932"/>
                  <a:pt x="4433455" y="467591"/>
                  <a:pt x="4468091" y="458932"/>
                </a:cubicBezTo>
                <a:cubicBezTo>
                  <a:pt x="4485410" y="450273"/>
                  <a:pt x="4485410" y="406977"/>
                  <a:pt x="4520046" y="406977"/>
                </a:cubicBezTo>
                <a:cubicBezTo>
                  <a:pt x="4520046" y="415636"/>
                  <a:pt x="4528705" y="424295"/>
                  <a:pt x="4528705" y="536864"/>
                </a:cubicBezTo>
                <a:cubicBezTo>
                  <a:pt x="4520046" y="536864"/>
                  <a:pt x="4502728" y="528205"/>
                  <a:pt x="4494069" y="528205"/>
                </a:cubicBezTo>
                <a:cubicBezTo>
                  <a:pt x="4485410" y="536864"/>
                  <a:pt x="4485410" y="528205"/>
                  <a:pt x="4485410" y="545523"/>
                </a:cubicBezTo>
                <a:cubicBezTo>
                  <a:pt x="4485410" y="571500"/>
                  <a:pt x="4511387" y="580159"/>
                  <a:pt x="4528705" y="580159"/>
                </a:cubicBezTo>
                <a:lnTo>
                  <a:pt x="4528705" y="623455"/>
                </a:lnTo>
                <a:cubicBezTo>
                  <a:pt x="4468091" y="606136"/>
                  <a:pt x="4398819" y="580159"/>
                  <a:pt x="4338205" y="554182"/>
                </a:cubicBezTo>
                <a:cubicBezTo>
                  <a:pt x="4329546" y="562841"/>
                  <a:pt x="4320887" y="554182"/>
                  <a:pt x="4320887" y="580159"/>
                </a:cubicBezTo>
                <a:cubicBezTo>
                  <a:pt x="4320887" y="597477"/>
                  <a:pt x="4381501" y="666750"/>
                  <a:pt x="4424796" y="710045"/>
                </a:cubicBezTo>
                <a:cubicBezTo>
                  <a:pt x="4381501" y="684068"/>
                  <a:pt x="4329546" y="632114"/>
                  <a:pt x="4277591" y="588818"/>
                </a:cubicBezTo>
                <a:cubicBezTo>
                  <a:pt x="4277591" y="588818"/>
                  <a:pt x="4268932" y="588818"/>
                  <a:pt x="4260273" y="597477"/>
                </a:cubicBezTo>
                <a:cubicBezTo>
                  <a:pt x="4268932" y="606136"/>
                  <a:pt x="4286251" y="606136"/>
                  <a:pt x="4294910" y="632114"/>
                </a:cubicBezTo>
                <a:cubicBezTo>
                  <a:pt x="4329546" y="692727"/>
                  <a:pt x="4372841" y="779318"/>
                  <a:pt x="4424796" y="857250"/>
                </a:cubicBezTo>
                <a:cubicBezTo>
                  <a:pt x="4398819" y="831273"/>
                  <a:pt x="4346864" y="805295"/>
                  <a:pt x="4320887" y="779318"/>
                </a:cubicBezTo>
                <a:cubicBezTo>
                  <a:pt x="4303569" y="762000"/>
                  <a:pt x="4286251" y="727364"/>
                  <a:pt x="4260273" y="692727"/>
                </a:cubicBezTo>
                <a:lnTo>
                  <a:pt x="4242955" y="710045"/>
                </a:lnTo>
                <a:cubicBezTo>
                  <a:pt x="4251614" y="718705"/>
                  <a:pt x="4251614" y="744682"/>
                  <a:pt x="4260273" y="753341"/>
                </a:cubicBezTo>
                <a:cubicBezTo>
                  <a:pt x="4251614" y="753341"/>
                  <a:pt x="4234296" y="744682"/>
                  <a:pt x="4216978" y="727364"/>
                </a:cubicBezTo>
                <a:cubicBezTo>
                  <a:pt x="4208319" y="736023"/>
                  <a:pt x="4208319" y="744682"/>
                  <a:pt x="4208319" y="753341"/>
                </a:cubicBezTo>
                <a:cubicBezTo>
                  <a:pt x="4173682" y="744682"/>
                  <a:pt x="4139046" y="736023"/>
                  <a:pt x="4104409" y="718705"/>
                </a:cubicBezTo>
                <a:cubicBezTo>
                  <a:pt x="4121728" y="675409"/>
                  <a:pt x="4139046" y="632114"/>
                  <a:pt x="4147705" y="580159"/>
                </a:cubicBezTo>
                <a:cubicBezTo>
                  <a:pt x="4104409" y="606136"/>
                  <a:pt x="4052455" y="658091"/>
                  <a:pt x="4009159" y="701386"/>
                </a:cubicBezTo>
                <a:lnTo>
                  <a:pt x="4009159" y="727364"/>
                </a:lnTo>
                <a:cubicBezTo>
                  <a:pt x="4035137" y="736023"/>
                  <a:pt x="4069773" y="753341"/>
                  <a:pt x="4087091" y="770659"/>
                </a:cubicBezTo>
                <a:cubicBezTo>
                  <a:pt x="4104409" y="779318"/>
                  <a:pt x="4121728" y="770659"/>
                  <a:pt x="4139046" y="779318"/>
                </a:cubicBezTo>
                <a:cubicBezTo>
                  <a:pt x="4156364" y="779318"/>
                  <a:pt x="4165023" y="822614"/>
                  <a:pt x="4191000" y="822614"/>
                </a:cubicBezTo>
                <a:cubicBezTo>
                  <a:pt x="4208319" y="822614"/>
                  <a:pt x="4199660" y="805295"/>
                  <a:pt x="4216978" y="805295"/>
                </a:cubicBezTo>
                <a:cubicBezTo>
                  <a:pt x="4242955" y="805295"/>
                  <a:pt x="4277591" y="822614"/>
                  <a:pt x="4294910" y="839932"/>
                </a:cubicBezTo>
                <a:cubicBezTo>
                  <a:pt x="4364182" y="805295"/>
                  <a:pt x="4372841" y="891886"/>
                  <a:pt x="4433455" y="900545"/>
                </a:cubicBezTo>
                <a:cubicBezTo>
                  <a:pt x="4476751" y="943841"/>
                  <a:pt x="4476751" y="969818"/>
                  <a:pt x="4476751" y="1013114"/>
                </a:cubicBezTo>
                <a:cubicBezTo>
                  <a:pt x="4476751" y="1039091"/>
                  <a:pt x="4476751" y="1056409"/>
                  <a:pt x="4468091" y="1073727"/>
                </a:cubicBezTo>
                <a:cubicBezTo>
                  <a:pt x="4468091" y="1082386"/>
                  <a:pt x="4459432" y="1091046"/>
                  <a:pt x="4450773" y="1099705"/>
                </a:cubicBezTo>
                <a:cubicBezTo>
                  <a:pt x="4450773" y="1125682"/>
                  <a:pt x="4433455" y="1160318"/>
                  <a:pt x="4407478" y="1186296"/>
                </a:cubicBezTo>
                <a:cubicBezTo>
                  <a:pt x="4329546" y="1212273"/>
                  <a:pt x="4372841" y="1290205"/>
                  <a:pt x="4320887" y="1290205"/>
                </a:cubicBezTo>
                <a:cubicBezTo>
                  <a:pt x="4303569" y="1290205"/>
                  <a:pt x="4329546" y="1272886"/>
                  <a:pt x="4303569" y="1272886"/>
                </a:cubicBezTo>
                <a:cubicBezTo>
                  <a:pt x="4286251" y="1272886"/>
                  <a:pt x="4234296" y="1376796"/>
                  <a:pt x="4216978" y="1376796"/>
                </a:cubicBezTo>
                <a:cubicBezTo>
                  <a:pt x="4191000" y="1376796"/>
                  <a:pt x="4216978" y="1359477"/>
                  <a:pt x="4199660" y="1359477"/>
                </a:cubicBezTo>
                <a:cubicBezTo>
                  <a:pt x="4173682" y="1359477"/>
                  <a:pt x="4121728" y="1463386"/>
                  <a:pt x="4095750" y="1463386"/>
                </a:cubicBezTo>
                <a:cubicBezTo>
                  <a:pt x="4078432" y="1463386"/>
                  <a:pt x="4095750" y="1446068"/>
                  <a:pt x="4069773" y="1446068"/>
                </a:cubicBezTo>
                <a:cubicBezTo>
                  <a:pt x="4052455" y="1446068"/>
                  <a:pt x="3991841" y="1541318"/>
                  <a:pt x="3965864" y="1541318"/>
                </a:cubicBezTo>
                <a:cubicBezTo>
                  <a:pt x="3948546" y="1541318"/>
                  <a:pt x="3957205" y="1524000"/>
                  <a:pt x="3948546" y="1515341"/>
                </a:cubicBezTo>
                <a:cubicBezTo>
                  <a:pt x="3939887" y="1524000"/>
                  <a:pt x="3913909" y="1532659"/>
                  <a:pt x="3905250" y="1549977"/>
                </a:cubicBezTo>
                <a:cubicBezTo>
                  <a:pt x="3905250" y="1549977"/>
                  <a:pt x="3870614" y="1619250"/>
                  <a:pt x="3835978" y="1619250"/>
                </a:cubicBezTo>
                <a:cubicBezTo>
                  <a:pt x="3810000" y="1619250"/>
                  <a:pt x="3827319" y="1601932"/>
                  <a:pt x="3810000" y="1601932"/>
                </a:cubicBezTo>
                <a:cubicBezTo>
                  <a:pt x="3784023" y="1601932"/>
                  <a:pt x="3732069" y="1697182"/>
                  <a:pt x="3714750" y="1697182"/>
                </a:cubicBezTo>
                <a:cubicBezTo>
                  <a:pt x="3688773" y="1697182"/>
                  <a:pt x="3706091" y="1671205"/>
                  <a:pt x="3680114" y="1671205"/>
                </a:cubicBezTo>
                <a:cubicBezTo>
                  <a:pt x="3662796" y="1671205"/>
                  <a:pt x="3654137" y="1688523"/>
                  <a:pt x="3628159" y="1688523"/>
                </a:cubicBezTo>
                <a:cubicBezTo>
                  <a:pt x="3636819" y="1671205"/>
                  <a:pt x="3654137" y="1662546"/>
                  <a:pt x="3671455" y="1645227"/>
                </a:cubicBezTo>
                <a:cubicBezTo>
                  <a:pt x="3673793" y="1645227"/>
                  <a:pt x="3674832" y="1645227"/>
                  <a:pt x="3675178" y="1644708"/>
                </a:cubicBezTo>
                <a:cubicBezTo>
                  <a:pt x="3676131" y="1643409"/>
                  <a:pt x="3671455" y="1638300"/>
                  <a:pt x="3671455" y="1619250"/>
                </a:cubicBezTo>
                <a:cubicBezTo>
                  <a:pt x="3671455" y="1601932"/>
                  <a:pt x="3714750" y="1593273"/>
                  <a:pt x="3732069" y="1593273"/>
                </a:cubicBezTo>
                <a:cubicBezTo>
                  <a:pt x="3749387" y="1593273"/>
                  <a:pt x="3775364" y="1575955"/>
                  <a:pt x="3801341" y="1549977"/>
                </a:cubicBezTo>
                <a:lnTo>
                  <a:pt x="3238500" y="1532659"/>
                </a:lnTo>
                <a:cubicBezTo>
                  <a:pt x="3195205" y="1558636"/>
                  <a:pt x="3143250" y="1584614"/>
                  <a:pt x="3108614" y="1610591"/>
                </a:cubicBezTo>
                <a:cubicBezTo>
                  <a:pt x="3169228" y="1549977"/>
                  <a:pt x="3255819" y="1515341"/>
                  <a:pt x="3333750" y="1480705"/>
                </a:cubicBezTo>
                <a:cubicBezTo>
                  <a:pt x="3394364" y="1454727"/>
                  <a:pt x="3853296" y="1359477"/>
                  <a:pt x="3853296" y="1125682"/>
                </a:cubicBezTo>
                <a:cubicBezTo>
                  <a:pt x="3853296" y="1099705"/>
                  <a:pt x="3853296" y="1082386"/>
                  <a:pt x="3844637" y="1056409"/>
                </a:cubicBezTo>
                <a:cubicBezTo>
                  <a:pt x="3706091" y="1151659"/>
                  <a:pt x="3550228" y="1229591"/>
                  <a:pt x="3411682" y="1272886"/>
                </a:cubicBezTo>
                <a:cubicBezTo>
                  <a:pt x="3212523" y="1333500"/>
                  <a:pt x="3004705" y="1376796"/>
                  <a:pt x="2822864" y="1601932"/>
                </a:cubicBezTo>
                <a:cubicBezTo>
                  <a:pt x="2892137" y="1480705"/>
                  <a:pt x="3039341" y="1394114"/>
                  <a:pt x="3160569" y="1350818"/>
                </a:cubicBezTo>
                <a:cubicBezTo>
                  <a:pt x="3238500" y="1316182"/>
                  <a:pt x="3853296" y="1160318"/>
                  <a:pt x="3853296" y="987136"/>
                </a:cubicBezTo>
                <a:cubicBezTo>
                  <a:pt x="3853296" y="978477"/>
                  <a:pt x="3792682" y="848591"/>
                  <a:pt x="3792682" y="891886"/>
                </a:cubicBezTo>
                <a:cubicBezTo>
                  <a:pt x="3792682" y="917864"/>
                  <a:pt x="3827319" y="961159"/>
                  <a:pt x="3827319" y="978477"/>
                </a:cubicBezTo>
                <a:cubicBezTo>
                  <a:pt x="3827319" y="1082386"/>
                  <a:pt x="3593523" y="1160318"/>
                  <a:pt x="3567546" y="1168977"/>
                </a:cubicBezTo>
                <a:cubicBezTo>
                  <a:pt x="3411682" y="1220932"/>
                  <a:pt x="3255819" y="1272886"/>
                  <a:pt x="3117273" y="1324841"/>
                </a:cubicBezTo>
                <a:cubicBezTo>
                  <a:pt x="3013364" y="1359477"/>
                  <a:pt x="2866159" y="1463386"/>
                  <a:pt x="2770909" y="1558636"/>
                </a:cubicBezTo>
                <a:cubicBezTo>
                  <a:pt x="2944091" y="1359477"/>
                  <a:pt x="3169228" y="1290205"/>
                  <a:pt x="3377046" y="1229591"/>
                </a:cubicBezTo>
                <a:cubicBezTo>
                  <a:pt x="3411682" y="1220932"/>
                  <a:pt x="3775364" y="1108364"/>
                  <a:pt x="3775364" y="1047750"/>
                </a:cubicBezTo>
                <a:cubicBezTo>
                  <a:pt x="3775364" y="1021773"/>
                  <a:pt x="3662796" y="935182"/>
                  <a:pt x="3619500" y="874568"/>
                </a:cubicBezTo>
                <a:cubicBezTo>
                  <a:pt x="3610841" y="891886"/>
                  <a:pt x="3602182" y="917864"/>
                  <a:pt x="3602182" y="935182"/>
                </a:cubicBezTo>
                <a:cubicBezTo>
                  <a:pt x="3602182" y="961159"/>
                  <a:pt x="3610841" y="952500"/>
                  <a:pt x="3610841" y="943841"/>
                </a:cubicBezTo>
                <a:cubicBezTo>
                  <a:pt x="3610841" y="952500"/>
                  <a:pt x="3619500" y="969818"/>
                  <a:pt x="3619500" y="978477"/>
                </a:cubicBezTo>
                <a:cubicBezTo>
                  <a:pt x="3610841" y="978477"/>
                  <a:pt x="3593523" y="969818"/>
                  <a:pt x="3576205" y="978477"/>
                </a:cubicBezTo>
                <a:cubicBezTo>
                  <a:pt x="3593523" y="1013114"/>
                  <a:pt x="3619500" y="1039091"/>
                  <a:pt x="3662796" y="1056409"/>
                </a:cubicBezTo>
                <a:cubicBezTo>
                  <a:pt x="3662796" y="1056409"/>
                  <a:pt x="3662796" y="1065068"/>
                  <a:pt x="3645478" y="1065068"/>
                </a:cubicBezTo>
                <a:cubicBezTo>
                  <a:pt x="3619500" y="1065068"/>
                  <a:pt x="3584864" y="995795"/>
                  <a:pt x="3558887" y="995795"/>
                </a:cubicBezTo>
                <a:cubicBezTo>
                  <a:pt x="3541569" y="995795"/>
                  <a:pt x="3446319" y="1091046"/>
                  <a:pt x="3394364" y="1134341"/>
                </a:cubicBezTo>
                <a:cubicBezTo>
                  <a:pt x="3394364" y="1099705"/>
                  <a:pt x="3420341" y="1082386"/>
                  <a:pt x="3420341" y="1056409"/>
                </a:cubicBezTo>
                <a:cubicBezTo>
                  <a:pt x="3446319" y="1021773"/>
                  <a:pt x="3480955" y="987136"/>
                  <a:pt x="3498273" y="952500"/>
                </a:cubicBezTo>
                <a:cubicBezTo>
                  <a:pt x="3489614" y="943841"/>
                  <a:pt x="3498273" y="943841"/>
                  <a:pt x="3472296" y="943841"/>
                </a:cubicBezTo>
                <a:cubicBezTo>
                  <a:pt x="3454978" y="943841"/>
                  <a:pt x="3290455" y="1117023"/>
                  <a:pt x="3255819" y="1143000"/>
                </a:cubicBezTo>
                <a:cubicBezTo>
                  <a:pt x="3299114" y="1073727"/>
                  <a:pt x="3437659" y="961159"/>
                  <a:pt x="3437659" y="909205"/>
                </a:cubicBezTo>
                <a:cubicBezTo>
                  <a:pt x="3420341" y="917864"/>
                  <a:pt x="3377046" y="926523"/>
                  <a:pt x="3377046" y="952500"/>
                </a:cubicBezTo>
                <a:cubicBezTo>
                  <a:pt x="3377046" y="969818"/>
                  <a:pt x="3385705" y="961159"/>
                  <a:pt x="3394364" y="961159"/>
                </a:cubicBezTo>
                <a:cubicBezTo>
                  <a:pt x="3299114" y="952500"/>
                  <a:pt x="3229841" y="1134341"/>
                  <a:pt x="3151909" y="1134341"/>
                </a:cubicBezTo>
                <a:cubicBezTo>
                  <a:pt x="3264478" y="1039091"/>
                  <a:pt x="3368387" y="952500"/>
                  <a:pt x="3446319" y="874568"/>
                </a:cubicBezTo>
                <a:cubicBezTo>
                  <a:pt x="3454978" y="865909"/>
                  <a:pt x="3454978" y="848591"/>
                  <a:pt x="3454978" y="839932"/>
                </a:cubicBezTo>
                <a:cubicBezTo>
                  <a:pt x="3463637" y="839932"/>
                  <a:pt x="3472296" y="839932"/>
                  <a:pt x="3480955" y="848591"/>
                </a:cubicBezTo>
                <a:cubicBezTo>
                  <a:pt x="3480955" y="822614"/>
                  <a:pt x="3472296" y="822614"/>
                  <a:pt x="3515591" y="787977"/>
                </a:cubicBezTo>
                <a:cubicBezTo>
                  <a:pt x="3515591" y="805295"/>
                  <a:pt x="3524250" y="831273"/>
                  <a:pt x="3532909" y="848591"/>
                </a:cubicBezTo>
                <a:cubicBezTo>
                  <a:pt x="3541569" y="848591"/>
                  <a:pt x="3558887" y="857250"/>
                  <a:pt x="3558887" y="831273"/>
                </a:cubicBezTo>
                <a:cubicBezTo>
                  <a:pt x="3558887" y="813955"/>
                  <a:pt x="3541569" y="813955"/>
                  <a:pt x="3532909" y="796636"/>
                </a:cubicBezTo>
                <a:cubicBezTo>
                  <a:pt x="3532909" y="787977"/>
                  <a:pt x="3550228" y="779318"/>
                  <a:pt x="3550228" y="770659"/>
                </a:cubicBezTo>
                <a:lnTo>
                  <a:pt x="3567546" y="787977"/>
                </a:lnTo>
                <a:cubicBezTo>
                  <a:pt x="3576205" y="779318"/>
                  <a:pt x="3576205" y="770659"/>
                  <a:pt x="3576205" y="762000"/>
                </a:cubicBezTo>
                <a:lnTo>
                  <a:pt x="3602182" y="762000"/>
                </a:lnTo>
                <a:lnTo>
                  <a:pt x="3602182" y="813955"/>
                </a:lnTo>
                <a:cubicBezTo>
                  <a:pt x="3602182" y="813955"/>
                  <a:pt x="3584864" y="805295"/>
                  <a:pt x="3584864" y="831273"/>
                </a:cubicBezTo>
                <a:cubicBezTo>
                  <a:pt x="3584864" y="848591"/>
                  <a:pt x="3602182" y="848591"/>
                  <a:pt x="3602182" y="857250"/>
                </a:cubicBezTo>
                <a:cubicBezTo>
                  <a:pt x="3584864" y="848591"/>
                  <a:pt x="3567546" y="839932"/>
                  <a:pt x="3550228" y="865909"/>
                </a:cubicBezTo>
                <a:cubicBezTo>
                  <a:pt x="3567546" y="874568"/>
                  <a:pt x="3593523" y="874568"/>
                  <a:pt x="3610841" y="883227"/>
                </a:cubicBezTo>
                <a:lnTo>
                  <a:pt x="3619500" y="632114"/>
                </a:lnTo>
                <a:cubicBezTo>
                  <a:pt x="3654137" y="528205"/>
                  <a:pt x="3801341" y="432955"/>
                  <a:pt x="3896591" y="389659"/>
                </a:cubicBezTo>
                <a:cubicBezTo>
                  <a:pt x="3939887" y="363682"/>
                  <a:pt x="4009159" y="337705"/>
                  <a:pt x="4061114" y="311727"/>
                </a:cubicBezTo>
                <a:cubicBezTo>
                  <a:pt x="4069773" y="303068"/>
                  <a:pt x="4069773" y="285750"/>
                  <a:pt x="4069773" y="268432"/>
                </a:cubicBezTo>
                <a:lnTo>
                  <a:pt x="4069773" y="51955"/>
                </a:lnTo>
                <a:cubicBezTo>
                  <a:pt x="4078432" y="51955"/>
                  <a:pt x="4069773" y="43295"/>
                  <a:pt x="4095750" y="43295"/>
                </a:cubicBezTo>
                <a:cubicBezTo>
                  <a:pt x="4113069" y="43295"/>
                  <a:pt x="4104409" y="60614"/>
                  <a:pt x="4113069" y="69273"/>
                </a:cubicBezTo>
                <a:cubicBezTo>
                  <a:pt x="4130387" y="60614"/>
                  <a:pt x="4130387" y="34636"/>
                  <a:pt x="4156364" y="34636"/>
                </a:cubicBezTo>
                <a:cubicBezTo>
                  <a:pt x="4173682" y="34636"/>
                  <a:pt x="4165023" y="51955"/>
                  <a:pt x="4191000" y="51955"/>
                </a:cubicBezTo>
                <a:cubicBezTo>
                  <a:pt x="4208319" y="51955"/>
                  <a:pt x="4216978" y="25977"/>
                  <a:pt x="4234296" y="17318"/>
                </a:cubicBezTo>
                <a:cubicBezTo>
                  <a:pt x="4242955" y="17318"/>
                  <a:pt x="4251614" y="25977"/>
                  <a:pt x="4242955" y="34636"/>
                </a:cubicBezTo>
                <a:cubicBezTo>
                  <a:pt x="4286251" y="43295"/>
                  <a:pt x="4260273" y="8659"/>
                  <a:pt x="4303569" y="8659"/>
                </a:cubicBezTo>
                <a:cubicBezTo>
                  <a:pt x="4320887" y="8659"/>
                  <a:pt x="4312228" y="17318"/>
                  <a:pt x="4329546" y="34636"/>
                </a:cubicBezTo>
                <a:cubicBezTo>
                  <a:pt x="4338205" y="34636"/>
                  <a:pt x="4346864" y="17318"/>
                  <a:pt x="4355523" y="0"/>
                </a:cubicBezTo>
                <a:lnTo>
                  <a:pt x="4390160" y="0"/>
                </a:lnTo>
                <a:cubicBezTo>
                  <a:pt x="4398819" y="0"/>
                  <a:pt x="4424796" y="0"/>
                  <a:pt x="4450773" y="17318"/>
                </a:cubicBezTo>
                <a:close/>
              </a:path>
            </a:pathLst>
          </a:custGeom>
          <a:gradFill>
            <a:gsLst>
              <a:gs pos="0">
                <a:srgbClr val="FE0306">
                  <a:alpha val="40000"/>
                </a:srgbClr>
              </a:gs>
              <a:gs pos="100000">
                <a:srgbClr val="FE0306">
                  <a:alpha val="0"/>
                </a:srgbClr>
              </a:gs>
            </a:gsLst>
            <a:lin ang="5400000" scaled="1"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" name="矩形: 剪去对角 52">
            <a:extLst>
              <a:ext uri="{FF2B5EF4-FFF2-40B4-BE49-F238E27FC236}">
                <a16:creationId xmlns:a16="http://schemas.microsoft.com/office/drawing/2014/main" id="{F259CB1E-59B7-19DE-2005-0EC14DF42E2A}"/>
              </a:ext>
            </a:extLst>
          </p:cNvPr>
          <p:cNvSpPr/>
          <p:nvPr/>
        </p:nvSpPr>
        <p:spPr bwMode="auto">
          <a:xfrm flipH="1">
            <a:off x="2941563" y="3483381"/>
            <a:ext cx="6300954" cy="495063"/>
          </a:xfrm>
          <a:prstGeom prst="snip2DiagRect">
            <a:avLst>
              <a:gd name="adj1" fmla="val 0"/>
              <a:gd name="adj2" fmla="val 22376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5" name="文本框 4" hidden="1">
            <a:extLst>
              <a:ext uri="{FF2B5EF4-FFF2-40B4-BE49-F238E27FC236}">
                <a16:creationId xmlns:a16="http://schemas.microsoft.com/office/drawing/2014/main" id="{330CE1CD-B5EC-A0E1-B6E2-34EA63BA3B3B}"/>
              </a:ext>
            </a:extLst>
          </p:cNvPr>
          <p:cNvSpPr txBox="1"/>
          <p:nvPr/>
        </p:nvSpPr>
        <p:spPr>
          <a:xfrm>
            <a:off x="2567607" y="1701602"/>
            <a:ext cx="705678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>
                <a:latin typeface="钟齐志莽行书" panose="00000500000000000000" pitchFamily="2" charset="0"/>
                <a:ea typeface="钟齐志莽行书" panose="00000500000000000000" pitchFamily="2" charset="0"/>
                <a:cs typeface="阿里巴巴普惠体 2.0 65 Medium" panose="00020600040101010101" pitchFamily="18" charset="-122"/>
              </a:rPr>
              <a:t>从严治党</a:t>
            </a:r>
          </a:p>
        </p:txBody>
      </p:sp>
      <p:pic>
        <p:nvPicPr>
          <p:cNvPr id="73" name="图片 72">
            <a:extLst>
              <a:ext uri="{FF2B5EF4-FFF2-40B4-BE49-F238E27FC236}">
                <a16:creationId xmlns:a16="http://schemas.microsoft.com/office/drawing/2014/main" id="{60D65A07-D991-C717-9C33-067006D1AB8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54846" y="5390398"/>
            <a:ext cx="6547054" cy="1466708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B7A36D8C-3BA1-3BA4-D382-76BEC100C8B6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738638"/>
            <a:ext cx="5087658" cy="2118467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C9D753E6-A3E7-B970-C75B-A69FEA669D1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725013"/>
            <a:ext cx="12191206" cy="1134575"/>
          </a:xfrm>
          <a:prstGeom prst="rect">
            <a:avLst/>
          </a:prstGeom>
        </p:spPr>
      </p:pic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id="{44715011-CF56-EA15-CF19-4268D9AFEBC6}"/>
              </a:ext>
            </a:extLst>
          </p:cNvPr>
          <p:cNvSpPr/>
          <p:nvPr/>
        </p:nvSpPr>
        <p:spPr>
          <a:xfrm>
            <a:off x="1198662" y="805208"/>
            <a:ext cx="2076745" cy="1112231"/>
          </a:xfrm>
          <a:custGeom>
            <a:avLst/>
            <a:gdLst>
              <a:gd name="connsiteX0" fmla="*/ 12010160 w 12417137"/>
              <a:gd name="connsiteY0" fmla="*/ 5775614 h 6650181"/>
              <a:gd name="connsiteX1" fmla="*/ 12321887 w 12417137"/>
              <a:gd name="connsiteY1" fmla="*/ 5723659 h 6650181"/>
              <a:gd name="connsiteX2" fmla="*/ 12356524 w 12417137"/>
              <a:gd name="connsiteY2" fmla="*/ 5732318 h 6650181"/>
              <a:gd name="connsiteX3" fmla="*/ 12417137 w 12417137"/>
              <a:gd name="connsiteY3" fmla="*/ 5844887 h 6650181"/>
              <a:gd name="connsiteX4" fmla="*/ 12399819 w 12417137"/>
              <a:gd name="connsiteY4" fmla="*/ 5896841 h 6650181"/>
              <a:gd name="connsiteX5" fmla="*/ 12417137 w 12417137"/>
              <a:gd name="connsiteY5" fmla="*/ 5974773 h 6650181"/>
              <a:gd name="connsiteX6" fmla="*/ 12399819 w 12417137"/>
              <a:gd name="connsiteY6" fmla="*/ 6044046 h 6650181"/>
              <a:gd name="connsiteX7" fmla="*/ 12373842 w 12417137"/>
              <a:gd name="connsiteY7" fmla="*/ 6070023 h 6650181"/>
              <a:gd name="connsiteX8" fmla="*/ 12391160 w 12417137"/>
              <a:gd name="connsiteY8" fmla="*/ 6096000 h 6650181"/>
              <a:gd name="connsiteX9" fmla="*/ 12365183 w 12417137"/>
              <a:gd name="connsiteY9" fmla="*/ 6096000 h 6650181"/>
              <a:gd name="connsiteX10" fmla="*/ 12365183 w 12417137"/>
              <a:gd name="connsiteY10" fmla="*/ 6139296 h 6650181"/>
              <a:gd name="connsiteX11" fmla="*/ 12321887 w 12417137"/>
              <a:gd name="connsiteY11" fmla="*/ 6217228 h 6650181"/>
              <a:gd name="connsiteX12" fmla="*/ 12278592 w 12417137"/>
              <a:gd name="connsiteY12" fmla="*/ 6269182 h 6650181"/>
              <a:gd name="connsiteX13" fmla="*/ 12226637 w 12417137"/>
              <a:gd name="connsiteY13" fmla="*/ 6286500 h 6650181"/>
              <a:gd name="connsiteX14" fmla="*/ 12183342 w 12417137"/>
              <a:gd name="connsiteY14" fmla="*/ 6312478 h 6650181"/>
              <a:gd name="connsiteX15" fmla="*/ 11906251 w 12417137"/>
              <a:gd name="connsiteY15" fmla="*/ 6018068 h 6650181"/>
              <a:gd name="connsiteX16" fmla="*/ 11776364 w 12417137"/>
              <a:gd name="connsiteY16" fmla="*/ 6009409 h 6650181"/>
              <a:gd name="connsiteX17" fmla="*/ 11750387 w 12417137"/>
              <a:gd name="connsiteY17" fmla="*/ 6026728 h 6650181"/>
              <a:gd name="connsiteX18" fmla="*/ 11845637 w 12417137"/>
              <a:gd name="connsiteY18" fmla="*/ 6087341 h 6650181"/>
              <a:gd name="connsiteX19" fmla="*/ 11836978 w 12417137"/>
              <a:gd name="connsiteY19" fmla="*/ 6130637 h 6650181"/>
              <a:gd name="connsiteX20" fmla="*/ 11802342 w 12417137"/>
              <a:gd name="connsiteY20" fmla="*/ 6191250 h 6650181"/>
              <a:gd name="connsiteX21" fmla="*/ 11759046 w 12417137"/>
              <a:gd name="connsiteY21" fmla="*/ 6208568 h 6650181"/>
              <a:gd name="connsiteX22" fmla="*/ 11793683 w 12417137"/>
              <a:gd name="connsiteY22" fmla="*/ 6234546 h 6650181"/>
              <a:gd name="connsiteX23" fmla="*/ 11759046 w 12417137"/>
              <a:gd name="connsiteY23" fmla="*/ 6260523 h 6650181"/>
              <a:gd name="connsiteX24" fmla="*/ 11750387 w 12417137"/>
              <a:gd name="connsiteY24" fmla="*/ 6295159 h 6650181"/>
              <a:gd name="connsiteX25" fmla="*/ 11620501 w 12417137"/>
              <a:gd name="connsiteY25" fmla="*/ 6390409 h 6650181"/>
              <a:gd name="connsiteX26" fmla="*/ 11551228 w 12417137"/>
              <a:gd name="connsiteY26" fmla="*/ 6373091 h 6650181"/>
              <a:gd name="connsiteX27" fmla="*/ 11551228 w 12417137"/>
              <a:gd name="connsiteY27" fmla="*/ 6416387 h 6650181"/>
              <a:gd name="connsiteX28" fmla="*/ 11499274 w 12417137"/>
              <a:gd name="connsiteY28" fmla="*/ 6468341 h 6650181"/>
              <a:gd name="connsiteX29" fmla="*/ 11464637 w 12417137"/>
              <a:gd name="connsiteY29" fmla="*/ 6451023 h 6650181"/>
              <a:gd name="connsiteX30" fmla="*/ 11412683 w 12417137"/>
              <a:gd name="connsiteY30" fmla="*/ 6485659 h 6650181"/>
              <a:gd name="connsiteX31" fmla="*/ 11369387 w 12417137"/>
              <a:gd name="connsiteY31" fmla="*/ 6494318 h 6650181"/>
              <a:gd name="connsiteX32" fmla="*/ 11326092 w 12417137"/>
              <a:gd name="connsiteY32" fmla="*/ 6528955 h 6650181"/>
              <a:gd name="connsiteX33" fmla="*/ 11274137 w 12417137"/>
              <a:gd name="connsiteY33" fmla="*/ 6528955 h 6650181"/>
              <a:gd name="connsiteX34" fmla="*/ 11213523 w 12417137"/>
              <a:gd name="connsiteY34" fmla="*/ 6580909 h 6650181"/>
              <a:gd name="connsiteX35" fmla="*/ 11170228 w 12417137"/>
              <a:gd name="connsiteY35" fmla="*/ 6554932 h 6650181"/>
              <a:gd name="connsiteX36" fmla="*/ 11126933 w 12417137"/>
              <a:gd name="connsiteY36" fmla="*/ 6598228 h 6650181"/>
              <a:gd name="connsiteX37" fmla="*/ 11083637 w 12417137"/>
              <a:gd name="connsiteY37" fmla="*/ 6520296 h 6650181"/>
              <a:gd name="connsiteX38" fmla="*/ 11014364 w 12417137"/>
              <a:gd name="connsiteY38" fmla="*/ 6615546 h 6650181"/>
              <a:gd name="connsiteX39" fmla="*/ 10953751 w 12417137"/>
              <a:gd name="connsiteY39" fmla="*/ 6650182 h 6650181"/>
              <a:gd name="connsiteX40" fmla="*/ 10945092 w 12417137"/>
              <a:gd name="connsiteY40" fmla="*/ 6598228 h 6650181"/>
              <a:gd name="connsiteX41" fmla="*/ 10884478 w 12417137"/>
              <a:gd name="connsiteY41" fmla="*/ 6641523 h 6650181"/>
              <a:gd name="connsiteX42" fmla="*/ 10849842 w 12417137"/>
              <a:gd name="connsiteY42" fmla="*/ 6641523 h 6650181"/>
              <a:gd name="connsiteX43" fmla="*/ 10841183 w 12417137"/>
              <a:gd name="connsiteY43" fmla="*/ 6598228 h 6650181"/>
              <a:gd name="connsiteX44" fmla="*/ 10780569 w 12417137"/>
              <a:gd name="connsiteY44" fmla="*/ 6580909 h 6650181"/>
              <a:gd name="connsiteX45" fmla="*/ 10728614 w 12417137"/>
              <a:gd name="connsiteY45" fmla="*/ 6615546 h 6650181"/>
              <a:gd name="connsiteX46" fmla="*/ 10728614 w 12417137"/>
              <a:gd name="connsiteY46" fmla="*/ 6598228 h 6650181"/>
              <a:gd name="connsiteX47" fmla="*/ 10719955 w 12417137"/>
              <a:gd name="connsiteY47" fmla="*/ 6502978 h 6650181"/>
              <a:gd name="connsiteX48" fmla="*/ 11144251 w 12417137"/>
              <a:gd name="connsiteY48" fmla="*/ 6018068 h 6650181"/>
              <a:gd name="connsiteX49" fmla="*/ 11378046 w 12417137"/>
              <a:gd name="connsiteY49" fmla="*/ 5905500 h 6650181"/>
              <a:gd name="connsiteX50" fmla="*/ 11118273 w 12417137"/>
              <a:gd name="connsiteY50" fmla="*/ 5732318 h 6650181"/>
              <a:gd name="connsiteX51" fmla="*/ 11222183 w 12417137"/>
              <a:gd name="connsiteY51" fmla="*/ 5628409 h 6650181"/>
              <a:gd name="connsiteX52" fmla="*/ 11308774 w 12417137"/>
              <a:gd name="connsiteY52" fmla="*/ 5654387 h 6650181"/>
              <a:gd name="connsiteX53" fmla="*/ 11516592 w 12417137"/>
              <a:gd name="connsiteY53" fmla="*/ 5585114 h 6650181"/>
              <a:gd name="connsiteX54" fmla="*/ 12010160 w 12417137"/>
              <a:gd name="connsiteY54" fmla="*/ 5775614 h 6650181"/>
              <a:gd name="connsiteX55" fmla="*/ 4113069 w 12417137"/>
              <a:gd name="connsiteY55" fmla="*/ 3827318 h 6650181"/>
              <a:gd name="connsiteX56" fmla="*/ 4017819 w 12417137"/>
              <a:gd name="connsiteY56" fmla="*/ 3957205 h 6650181"/>
              <a:gd name="connsiteX57" fmla="*/ 4026478 w 12417137"/>
              <a:gd name="connsiteY57" fmla="*/ 3983182 h 6650181"/>
              <a:gd name="connsiteX58" fmla="*/ 4130387 w 12417137"/>
              <a:gd name="connsiteY58" fmla="*/ 3931227 h 6650181"/>
              <a:gd name="connsiteX59" fmla="*/ 4139046 w 12417137"/>
              <a:gd name="connsiteY59" fmla="*/ 3948546 h 6650181"/>
              <a:gd name="connsiteX60" fmla="*/ 4095750 w 12417137"/>
              <a:gd name="connsiteY60" fmla="*/ 4035136 h 6650181"/>
              <a:gd name="connsiteX61" fmla="*/ 4113069 w 12417137"/>
              <a:gd name="connsiteY61" fmla="*/ 4052455 h 6650181"/>
              <a:gd name="connsiteX62" fmla="*/ 4165023 w 12417137"/>
              <a:gd name="connsiteY62" fmla="*/ 4035136 h 6650181"/>
              <a:gd name="connsiteX63" fmla="*/ 4173682 w 12417137"/>
              <a:gd name="connsiteY63" fmla="*/ 4078432 h 6650181"/>
              <a:gd name="connsiteX64" fmla="*/ 4156364 w 12417137"/>
              <a:gd name="connsiteY64" fmla="*/ 4147705 h 6650181"/>
              <a:gd name="connsiteX65" fmla="*/ 4173682 w 12417137"/>
              <a:gd name="connsiteY65" fmla="*/ 4165023 h 6650181"/>
              <a:gd name="connsiteX66" fmla="*/ 4199660 w 12417137"/>
              <a:gd name="connsiteY66" fmla="*/ 4139046 h 6650181"/>
              <a:gd name="connsiteX67" fmla="*/ 4225637 w 12417137"/>
              <a:gd name="connsiteY67" fmla="*/ 4139046 h 6650181"/>
              <a:gd name="connsiteX68" fmla="*/ 4242955 w 12417137"/>
              <a:gd name="connsiteY68" fmla="*/ 4182341 h 6650181"/>
              <a:gd name="connsiteX69" fmla="*/ 4234296 w 12417137"/>
              <a:gd name="connsiteY69" fmla="*/ 4242955 h 6650181"/>
              <a:gd name="connsiteX70" fmla="*/ 4294910 w 12417137"/>
              <a:gd name="connsiteY70" fmla="*/ 4225637 h 6650181"/>
              <a:gd name="connsiteX71" fmla="*/ 4294910 w 12417137"/>
              <a:gd name="connsiteY71" fmla="*/ 4329546 h 6650181"/>
              <a:gd name="connsiteX72" fmla="*/ 4338205 w 12417137"/>
              <a:gd name="connsiteY72" fmla="*/ 4416137 h 6650181"/>
              <a:gd name="connsiteX73" fmla="*/ 4381501 w 12417137"/>
              <a:gd name="connsiteY73" fmla="*/ 4502728 h 6650181"/>
              <a:gd name="connsiteX74" fmla="*/ 4329546 w 12417137"/>
              <a:gd name="connsiteY74" fmla="*/ 4580659 h 6650181"/>
              <a:gd name="connsiteX75" fmla="*/ 4424796 w 12417137"/>
              <a:gd name="connsiteY75" fmla="*/ 4658591 h 6650181"/>
              <a:gd name="connsiteX76" fmla="*/ 4381501 w 12417137"/>
              <a:gd name="connsiteY76" fmla="*/ 4693228 h 6650181"/>
              <a:gd name="connsiteX77" fmla="*/ 4424796 w 12417137"/>
              <a:gd name="connsiteY77" fmla="*/ 4736523 h 6650181"/>
              <a:gd name="connsiteX78" fmla="*/ 4381501 w 12417137"/>
              <a:gd name="connsiteY78" fmla="*/ 4779818 h 6650181"/>
              <a:gd name="connsiteX79" fmla="*/ 4433455 w 12417137"/>
              <a:gd name="connsiteY79" fmla="*/ 4849091 h 6650181"/>
              <a:gd name="connsiteX80" fmla="*/ 4390160 w 12417137"/>
              <a:gd name="connsiteY80" fmla="*/ 4892387 h 6650181"/>
              <a:gd name="connsiteX81" fmla="*/ 4390160 w 12417137"/>
              <a:gd name="connsiteY81" fmla="*/ 5004955 h 6650181"/>
              <a:gd name="connsiteX82" fmla="*/ 4260273 w 12417137"/>
              <a:gd name="connsiteY82" fmla="*/ 5152159 h 6650181"/>
              <a:gd name="connsiteX83" fmla="*/ 4303569 w 12417137"/>
              <a:gd name="connsiteY83" fmla="*/ 5195455 h 6650181"/>
              <a:gd name="connsiteX84" fmla="*/ 4719205 w 12417137"/>
              <a:gd name="connsiteY84" fmla="*/ 5437909 h 6650181"/>
              <a:gd name="connsiteX85" fmla="*/ 4693228 w 12417137"/>
              <a:gd name="connsiteY85" fmla="*/ 5541818 h 6650181"/>
              <a:gd name="connsiteX86" fmla="*/ 4658591 w 12417137"/>
              <a:gd name="connsiteY86" fmla="*/ 5593773 h 6650181"/>
              <a:gd name="connsiteX87" fmla="*/ 4632614 w 12417137"/>
              <a:gd name="connsiteY87" fmla="*/ 5689023 h 6650181"/>
              <a:gd name="connsiteX88" fmla="*/ 4416137 w 12417137"/>
              <a:gd name="connsiteY88" fmla="*/ 5870864 h 6650181"/>
              <a:gd name="connsiteX89" fmla="*/ 4277591 w 12417137"/>
              <a:gd name="connsiteY89" fmla="*/ 5706341 h 6650181"/>
              <a:gd name="connsiteX90" fmla="*/ 4191000 w 12417137"/>
              <a:gd name="connsiteY90" fmla="*/ 5481205 h 6650181"/>
              <a:gd name="connsiteX91" fmla="*/ 4130387 w 12417137"/>
              <a:gd name="connsiteY91" fmla="*/ 5437909 h 6650181"/>
              <a:gd name="connsiteX92" fmla="*/ 4069773 w 12417137"/>
              <a:gd name="connsiteY92" fmla="*/ 5550478 h 6650181"/>
              <a:gd name="connsiteX93" fmla="*/ 3965864 w 12417137"/>
              <a:gd name="connsiteY93" fmla="*/ 5671705 h 6650181"/>
              <a:gd name="connsiteX94" fmla="*/ 3550228 w 12417137"/>
              <a:gd name="connsiteY94" fmla="*/ 5888182 h 6650181"/>
              <a:gd name="connsiteX95" fmla="*/ 3446319 w 12417137"/>
              <a:gd name="connsiteY95" fmla="*/ 5896841 h 6650181"/>
              <a:gd name="connsiteX96" fmla="*/ 3290455 w 12417137"/>
              <a:gd name="connsiteY96" fmla="*/ 5931478 h 6650181"/>
              <a:gd name="connsiteX97" fmla="*/ 3212523 w 12417137"/>
              <a:gd name="connsiteY97" fmla="*/ 5931478 h 6650181"/>
              <a:gd name="connsiteX98" fmla="*/ 3056659 w 12417137"/>
              <a:gd name="connsiteY98" fmla="*/ 5992091 h 6650181"/>
              <a:gd name="connsiteX99" fmla="*/ 2883478 w 12417137"/>
              <a:gd name="connsiteY99" fmla="*/ 6035387 h 6650181"/>
              <a:gd name="connsiteX100" fmla="*/ 2944091 w 12417137"/>
              <a:gd name="connsiteY100" fmla="*/ 5931478 h 6650181"/>
              <a:gd name="connsiteX101" fmla="*/ 2918114 w 12417137"/>
              <a:gd name="connsiteY101" fmla="*/ 5922818 h 6650181"/>
              <a:gd name="connsiteX102" fmla="*/ 2788228 w 12417137"/>
              <a:gd name="connsiteY102" fmla="*/ 5966114 h 6650181"/>
              <a:gd name="connsiteX103" fmla="*/ 2744932 w 12417137"/>
              <a:gd name="connsiteY103" fmla="*/ 5966114 h 6650181"/>
              <a:gd name="connsiteX104" fmla="*/ 2779568 w 12417137"/>
              <a:gd name="connsiteY104" fmla="*/ 5957455 h 6650181"/>
              <a:gd name="connsiteX105" fmla="*/ 2796887 w 12417137"/>
              <a:gd name="connsiteY105" fmla="*/ 5931478 h 6650181"/>
              <a:gd name="connsiteX106" fmla="*/ 2770909 w 12417137"/>
              <a:gd name="connsiteY106" fmla="*/ 5922818 h 6650181"/>
              <a:gd name="connsiteX107" fmla="*/ 2727614 w 12417137"/>
              <a:gd name="connsiteY107" fmla="*/ 5940137 h 6650181"/>
              <a:gd name="connsiteX108" fmla="*/ 2692978 w 12417137"/>
              <a:gd name="connsiteY108" fmla="*/ 5940137 h 6650181"/>
              <a:gd name="connsiteX109" fmla="*/ 2770909 w 12417137"/>
              <a:gd name="connsiteY109" fmla="*/ 5888182 h 6650181"/>
              <a:gd name="connsiteX110" fmla="*/ 2667000 w 12417137"/>
              <a:gd name="connsiteY110" fmla="*/ 5879523 h 6650181"/>
              <a:gd name="connsiteX111" fmla="*/ 3203864 w 12417137"/>
              <a:gd name="connsiteY111" fmla="*/ 5524500 h 6650181"/>
              <a:gd name="connsiteX112" fmla="*/ 3342409 w 12417137"/>
              <a:gd name="connsiteY112" fmla="*/ 5394614 h 6650181"/>
              <a:gd name="connsiteX113" fmla="*/ 3645478 w 12417137"/>
              <a:gd name="connsiteY113" fmla="*/ 5160818 h 6650181"/>
              <a:gd name="connsiteX114" fmla="*/ 3472296 w 12417137"/>
              <a:gd name="connsiteY114" fmla="*/ 4927023 h 6650181"/>
              <a:gd name="connsiteX115" fmla="*/ 3377046 w 12417137"/>
              <a:gd name="connsiteY115" fmla="*/ 4901046 h 6650181"/>
              <a:gd name="connsiteX116" fmla="*/ 3532909 w 12417137"/>
              <a:gd name="connsiteY116" fmla="*/ 4823114 h 6650181"/>
              <a:gd name="connsiteX117" fmla="*/ 3740728 w 12417137"/>
              <a:gd name="connsiteY117" fmla="*/ 4901046 h 6650181"/>
              <a:gd name="connsiteX118" fmla="*/ 3801341 w 12417137"/>
              <a:gd name="connsiteY118" fmla="*/ 4849091 h 6650181"/>
              <a:gd name="connsiteX119" fmla="*/ 3732069 w 12417137"/>
              <a:gd name="connsiteY119" fmla="*/ 4684568 h 6650181"/>
              <a:gd name="connsiteX120" fmla="*/ 3697432 w 12417137"/>
              <a:gd name="connsiteY120" fmla="*/ 4372841 h 6650181"/>
              <a:gd name="connsiteX121" fmla="*/ 3688773 w 12417137"/>
              <a:gd name="connsiteY121" fmla="*/ 4147705 h 6650181"/>
              <a:gd name="connsiteX122" fmla="*/ 3931228 w 12417137"/>
              <a:gd name="connsiteY122" fmla="*/ 3835977 h 6650181"/>
              <a:gd name="connsiteX123" fmla="*/ 3957205 w 12417137"/>
              <a:gd name="connsiteY123" fmla="*/ 3835977 h 6650181"/>
              <a:gd name="connsiteX124" fmla="*/ 3957205 w 12417137"/>
              <a:gd name="connsiteY124" fmla="*/ 3879273 h 6650181"/>
              <a:gd name="connsiteX125" fmla="*/ 4104409 w 12417137"/>
              <a:gd name="connsiteY125" fmla="*/ 3810000 h 6650181"/>
              <a:gd name="connsiteX126" fmla="*/ 4113069 w 12417137"/>
              <a:gd name="connsiteY126" fmla="*/ 3827318 h 6650181"/>
              <a:gd name="connsiteX127" fmla="*/ 7749887 w 12417137"/>
              <a:gd name="connsiteY127" fmla="*/ 1402773 h 6650181"/>
              <a:gd name="connsiteX128" fmla="*/ 7749887 w 12417137"/>
              <a:gd name="connsiteY128" fmla="*/ 1463386 h 6650181"/>
              <a:gd name="connsiteX129" fmla="*/ 7663296 w 12417137"/>
              <a:gd name="connsiteY129" fmla="*/ 1688523 h 6650181"/>
              <a:gd name="connsiteX130" fmla="*/ 7801842 w 12417137"/>
              <a:gd name="connsiteY130" fmla="*/ 1567296 h 6650181"/>
              <a:gd name="connsiteX131" fmla="*/ 7845137 w 12417137"/>
              <a:gd name="connsiteY131" fmla="*/ 1584614 h 6650181"/>
              <a:gd name="connsiteX132" fmla="*/ 7810501 w 12417137"/>
              <a:gd name="connsiteY132" fmla="*/ 1757796 h 6650181"/>
              <a:gd name="connsiteX133" fmla="*/ 7888433 w 12417137"/>
              <a:gd name="connsiteY133" fmla="*/ 1714500 h 6650181"/>
              <a:gd name="connsiteX134" fmla="*/ 7914410 w 12417137"/>
              <a:gd name="connsiteY134" fmla="*/ 1714500 h 6650181"/>
              <a:gd name="connsiteX135" fmla="*/ 7940387 w 12417137"/>
              <a:gd name="connsiteY135" fmla="*/ 1887682 h 6650181"/>
              <a:gd name="connsiteX136" fmla="*/ 7957705 w 12417137"/>
              <a:gd name="connsiteY136" fmla="*/ 1896341 h 6650181"/>
              <a:gd name="connsiteX137" fmla="*/ 8026978 w 12417137"/>
              <a:gd name="connsiteY137" fmla="*/ 1835727 h 6650181"/>
              <a:gd name="connsiteX138" fmla="*/ 8070274 w 12417137"/>
              <a:gd name="connsiteY138" fmla="*/ 1982932 h 6650181"/>
              <a:gd name="connsiteX139" fmla="*/ 8087592 w 12417137"/>
              <a:gd name="connsiteY139" fmla="*/ 1991591 h 6650181"/>
              <a:gd name="connsiteX140" fmla="*/ 8148205 w 12417137"/>
              <a:gd name="connsiteY140" fmla="*/ 1939636 h 6650181"/>
              <a:gd name="connsiteX141" fmla="*/ 8200160 w 12417137"/>
              <a:gd name="connsiteY141" fmla="*/ 2034886 h 6650181"/>
              <a:gd name="connsiteX142" fmla="*/ 8200160 w 12417137"/>
              <a:gd name="connsiteY142" fmla="*/ 2078182 h 6650181"/>
              <a:gd name="connsiteX143" fmla="*/ 8278092 w 12417137"/>
              <a:gd name="connsiteY143" fmla="*/ 2112818 h 6650181"/>
              <a:gd name="connsiteX144" fmla="*/ 8321387 w 12417137"/>
              <a:gd name="connsiteY144" fmla="*/ 2242705 h 6650181"/>
              <a:gd name="connsiteX145" fmla="*/ 8347364 w 12417137"/>
              <a:gd name="connsiteY145" fmla="*/ 2251364 h 6650181"/>
              <a:gd name="connsiteX146" fmla="*/ 8399319 w 12417137"/>
              <a:gd name="connsiteY146" fmla="*/ 2329296 h 6650181"/>
              <a:gd name="connsiteX147" fmla="*/ 8407978 w 12417137"/>
              <a:gd name="connsiteY147" fmla="*/ 2363932 h 6650181"/>
              <a:gd name="connsiteX148" fmla="*/ 8356024 w 12417137"/>
              <a:gd name="connsiteY148" fmla="*/ 2459182 h 6650181"/>
              <a:gd name="connsiteX149" fmla="*/ 8356024 w 12417137"/>
              <a:gd name="connsiteY149" fmla="*/ 2485159 h 6650181"/>
              <a:gd name="connsiteX150" fmla="*/ 8529205 w 12417137"/>
              <a:gd name="connsiteY150" fmla="*/ 2545773 h 6650181"/>
              <a:gd name="connsiteX151" fmla="*/ 8477251 w 12417137"/>
              <a:gd name="connsiteY151" fmla="*/ 2589068 h 6650181"/>
              <a:gd name="connsiteX152" fmla="*/ 8555182 w 12417137"/>
              <a:gd name="connsiteY152" fmla="*/ 2675659 h 6650181"/>
              <a:gd name="connsiteX153" fmla="*/ 8503228 w 12417137"/>
              <a:gd name="connsiteY153" fmla="*/ 2727614 h 6650181"/>
              <a:gd name="connsiteX154" fmla="*/ 8615796 w 12417137"/>
              <a:gd name="connsiteY154" fmla="*/ 2831523 h 6650181"/>
              <a:gd name="connsiteX155" fmla="*/ 8563841 w 12417137"/>
              <a:gd name="connsiteY155" fmla="*/ 2892136 h 6650181"/>
              <a:gd name="connsiteX156" fmla="*/ 8589819 w 12417137"/>
              <a:gd name="connsiteY156" fmla="*/ 2952750 h 6650181"/>
              <a:gd name="connsiteX157" fmla="*/ 8572501 w 12417137"/>
              <a:gd name="connsiteY157" fmla="*/ 3004705 h 6650181"/>
              <a:gd name="connsiteX158" fmla="*/ 8615796 w 12417137"/>
              <a:gd name="connsiteY158" fmla="*/ 3091296 h 6650181"/>
              <a:gd name="connsiteX159" fmla="*/ 8589819 w 12417137"/>
              <a:gd name="connsiteY159" fmla="*/ 3117273 h 6650181"/>
              <a:gd name="connsiteX160" fmla="*/ 8520546 w 12417137"/>
              <a:gd name="connsiteY160" fmla="*/ 3229841 h 6650181"/>
              <a:gd name="connsiteX161" fmla="*/ 8459932 w 12417137"/>
              <a:gd name="connsiteY161" fmla="*/ 3351068 h 6650181"/>
              <a:gd name="connsiteX162" fmla="*/ 8650432 w 12417137"/>
              <a:gd name="connsiteY162" fmla="*/ 3429000 h 6650181"/>
              <a:gd name="connsiteX163" fmla="*/ 8901546 w 12417137"/>
              <a:gd name="connsiteY163" fmla="*/ 3454977 h 6650181"/>
              <a:gd name="connsiteX164" fmla="*/ 9074728 w 12417137"/>
              <a:gd name="connsiteY164" fmla="*/ 3454977 h 6650181"/>
              <a:gd name="connsiteX165" fmla="*/ 9230592 w 12417137"/>
              <a:gd name="connsiteY165" fmla="*/ 3532909 h 6650181"/>
              <a:gd name="connsiteX166" fmla="*/ 9273887 w 12417137"/>
              <a:gd name="connsiteY166" fmla="*/ 3680114 h 6650181"/>
              <a:gd name="connsiteX167" fmla="*/ 9256569 w 12417137"/>
              <a:gd name="connsiteY167" fmla="*/ 3784023 h 6650181"/>
              <a:gd name="connsiteX168" fmla="*/ 9230592 w 12417137"/>
              <a:gd name="connsiteY168" fmla="*/ 3818659 h 6650181"/>
              <a:gd name="connsiteX169" fmla="*/ 9230592 w 12417137"/>
              <a:gd name="connsiteY169" fmla="*/ 3991841 h 6650181"/>
              <a:gd name="connsiteX170" fmla="*/ 9187296 w 12417137"/>
              <a:gd name="connsiteY170" fmla="*/ 4069773 h 6650181"/>
              <a:gd name="connsiteX171" fmla="*/ 9109364 w 12417137"/>
              <a:gd name="connsiteY171" fmla="*/ 4225637 h 6650181"/>
              <a:gd name="connsiteX172" fmla="*/ 8936182 w 12417137"/>
              <a:gd name="connsiteY172" fmla="*/ 4346864 h 6650181"/>
              <a:gd name="connsiteX173" fmla="*/ 8485910 w 12417137"/>
              <a:gd name="connsiteY173" fmla="*/ 3844636 h 6650181"/>
              <a:gd name="connsiteX174" fmla="*/ 8407978 w 12417137"/>
              <a:gd name="connsiteY174" fmla="*/ 3818659 h 6650181"/>
              <a:gd name="connsiteX175" fmla="*/ 8364683 w 12417137"/>
              <a:gd name="connsiteY175" fmla="*/ 3818659 h 6650181"/>
              <a:gd name="connsiteX176" fmla="*/ 8321387 w 12417137"/>
              <a:gd name="connsiteY176" fmla="*/ 4043796 h 6650181"/>
              <a:gd name="connsiteX177" fmla="*/ 8304069 w 12417137"/>
              <a:gd name="connsiteY177" fmla="*/ 4113068 h 6650181"/>
              <a:gd name="connsiteX178" fmla="*/ 8252114 w 12417137"/>
              <a:gd name="connsiteY178" fmla="*/ 4182341 h 6650181"/>
              <a:gd name="connsiteX179" fmla="*/ 8113569 w 12417137"/>
              <a:gd name="connsiteY179" fmla="*/ 4372841 h 6650181"/>
              <a:gd name="connsiteX180" fmla="*/ 8096251 w 12417137"/>
              <a:gd name="connsiteY180" fmla="*/ 4407478 h 6650181"/>
              <a:gd name="connsiteX181" fmla="*/ 8018319 w 12417137"/>
              <a:gd name="connsiteY181" fmla="*/ 4468091 h 6650181"/>
              <a:gd name="connsiteX182" fmla="*/ 7637319 w 12417137"/>
              <a:gd name="connsiteY182" fmla="*/ 4736523 h 6650181"/>
              <a:gd name="connsiteX183" fmla="*/ 7550728 w 12417137"/>
              <a:gd name="connsiteY183" fmla="*/ 4753841 h 6650181"/>
              <a:gd name="connsiteX184" fmla="*/ 7290955 w 12417137"/>
              <a:gd name="connsiteY184" fmla="*/ 4883728 h 6650181"/>
              <a:gd name="connsiteX185" fmla="*/ 7230342 w 12417137"/>
              <a:gd name="connsiteY185" fmla="*/ 4883728 h 6650181"/>
              <a:gd name="connsiteX186" fmla="*/ 7083137 w 12417137"/>
              <a:gd name="connsiteY186" fmla="*/ 4961659 h 6650181"/>
              <a:gd name="connsiteX187" fmla="*/ 7013864 w 12417137"/>
              <a:gd name="connsiteY187" fmla="*/ 5030932 h 6650181"/>
              <a:gd name="connsiteX188" fmla="*/ 6736773 w 12417137"/>
              <a:gd name="connsiteY188" fmla="*/ 5160818 h 6650181"/>
              <a:gd name="connsiteX189" fmla="*/ 6806046 w 12417137"/>
              <a:gd name="connsiteY189" fmla="*/ 4996296 h 6650181"/>
              <a:gd name="connsiteX190" fmla="*/ 6780069 w 12417137"/>
              <a:gd name="connsiteY190" fmla="*/ 4987637 h 6650181"/>
              <a:gd name="connsiteX191" fmla="*/ 6598228 w 12417137"/>
              <a:gd name="connsiteY191" fmla="*/ 5091546 h 6650181"/>
              <a:gd name="connsiteX192" fmla="*/ 6502978 w 12417137"/>
              <a:gd name="connsiteY192" fmla="*/ 5126182 h 6650181"/>
              <a:gd name="connsiteX193" fmla="*/ 6589569 w 12417137"/>
              <a:gd name="connsiteY193" fmla="*/ 5022273 h 6650181"/>
              <a:gd name="connsiteX194" fmla="*/ 6442364 w 12417137"/>
              <a:gd name="connsiteY194" fmla="*/ 5100205 h 6650181"/>
              <a:gd name="connsiteX195" fmla="*/ 6416387 w 12417137"/>
              <a:gd name="connsiteY195" fmla="*/ 5100205 h 6650181"/>
              <a:gd name="connsiteX196" fmla="*/ 6537614 w 12417137"/>
              <a:gd name="connsiteY196" fmla="*/ 4987637 h 6650181"/>
              <a:gd name="connsiteX197" fmla="*/ 6520296 w 12417137"/>
              <a:gd name="connsiteY197" fmla="*/ 4978978 h 6650181"/>
              <a:gd name="connsiteX198" fmla="*/ 6347114 w 12417137"/>
              <a:gd name="connsiteY198" fmla="*/ 5030932 h 6650181"/>
              <a:gd name="connsiteX199" fmla="*/ 6961910 w 12417137"/>
              <a:gd name="connsiteY199" fmla="*/ 4381500 h 6650181"/>
              <a:gd name="connsiteX200" fmla="*/ 7083137 w 12417137"/>
              <a:gd name="connsiteY200" fmla="*/ 4191000 h 6650181"/>
              <a:gd name="connsiteX201" fmla="*/ 7498773 w 12417137"/>
              <a:gd name="connsiteY201" fmla="*/ 3688773 h 6650181"/>
              <a:gd name="connsiteX202" fmla="*/ 7559387 w 12417137"/>
              <a:gd name="connsiteY202" fmla="*/ 3584864 h 6650181"/>
              <a:gd name="connsiteX203" fmla="*/ 7334251 w 12417137"/>
              <a:gd name="connsiteY203" fmla="*/ 3359727 h 6650181"/>
              <a:gd name="connsiteX204" fmla="*/ 7221683 w 12417137"/>
              <a:gd name="connsiteY204" fmla="*/ 3307773 h 6650181"/>
              <a:gd name="connsiteX205" fmla="*/ 7135092 w 12417137"/>
              <a:gd name="connsiteY205" fmla="*/ 3290455 h 6650181"/>
              <a:gd name="connsiteX206" fmla="*/ 7074478 w 12417137"/>
              <a:gd name="connsiteY206" fmla="*/ 3307773 h 6650181"/>
              <a:gd name="connsiteX207" fmla="*/ 7057160 w 12417137"/>
              <a:gd name="connsiteY207" fmla="*/ 3299114 h 6650181"/>
              <a:gd name="connsiteX208" fmla="*/ 7308273 w 12417137"/>
              <a:gd name="connsiteY208" fmla="*/ 3117273 h 6650181"/>
              <a:gd name="connsiteX209" fmla="*/ 7542069 w 12417137"/>
              <a:gd name="connsiteY209" fmla="*/ 3169227 h 6650181"/>
              <a:gd name="connsiteX210" fmla="*/ 7689274 w 12417137"/>
              <a:gd name="connsiteY210" fmla="*/ 3117273 h 6650181"/>
              <a:gd name="connsiteX211" fmla="*/ 7568046 w 12417137"/>
              <a:gd name="connsiteY211" fmla="*/ 2900796 h 6650181"/>
              <a:gd name="connsiteX212" fmla="*/ 7498773 w 12417137"/>
              <a:gd name="connsiteY212" fmla="*/ 2831523 h 6650181"/>
              <a:gd name="connsiteX213" fmla="*/ 7221683 w 12417137"/>
              <a:gd name="connsiteY213" fmla="*/ 1905000 h 6650181"/>
              <a:gd name="connsiteX214" fmla="*/ 7507433 w 12417137"/>
              <a:gd name="connsiteY214" fmla="*/ 1489364 h 6650181"/>
              <a:gd name="connsiteX215" fmla="*/ 7516092 w 12417137"/>
              <a:gd name="connsiteY215" fmla="*/ 1549977 h 6650181"/>
              <a:gd name="connsiteX216" fmla="*/ 7533410 w 12417137"/>
              <a:gd name="connsiteY216" fmla="*/ 1558636 h 6650181"/>
              <a:gd name="connsiteX217" fmla="*/ 7715251 w 12417137"/>
              <a:gd name="connsiteY217" fmla="*/ 1402773 h 6650181"/>
              <a:gd name="connsiteX218" fmla="*/ 7749887 w 12417137"/>
              <a:gd name="connsiteY218" fmla="*/ 1402773 h 6650181"/>
              <a:gd name="connsiteX219" fmla="*/ 2060864 w 12417137"/>
              <a:gd name="connsiteY219" fmla="*/ 0 h 6650181"/>
              <a:gd name="connsiteX220" fmla="*/ 2043546 w 12417137"/>
              <a:gd name="connsiteY220" fmla="*/ 25977 h 6650181"/>
              <a:gd name="connsiteX221" fmla="*/ 2208068 w 12417137"/>
              <a:gd name="connsiteY221" fmla="*/ 43295 h 6650181"/>
              <a:gd name="connsiteX222" fmla="*/ 2052205 w 12417137"/>
              <a:gd name="connsiteY222" fmla="*/ 155864 h 6650181"/>
              <a:gd name="connsiteX223" fmla="*/ 2182091 w 12417137"/>
              <a:gd name="connsiteY223" fmla="*/ 173182 h 6650181"/>
              <a:gd name="connsiteX224" fmla="*/ 2104159 w 12417137"/>
              <a:gd name="connsiteY224" fmla="*/ 242455 h 6650181"/>
              <a:gd name="connsiteX225" fmla="*/ 2104159 w 12417137"/>
              <a:gd name="connsiteY225" fmla="*/ 268432 h 6650181"/>
              <a:gd name="connsiteX226" fmla="*/ 2164773 w 12417137"/>
              <a:gd name="connsiteY226" fmla="*/ 268432 h 6650181"/>
              <a:gd name="connsiteX227" fmla="*/ 2104159 w 12417137"/>
              <a:gd name="connsiteY227" fmla="*/ 389659 h 6650181"/>
              <a:gd name="connsiteX228" fmla="*/ 2173432 w 12417137"/>
              <a:gd name="connsiteY228" fmla="*/ 389659 h 6650181"/>
              <a:gd name="connsiteX229" fmla="*/ 2173432 w 12417137"/>
              <a:gd name="connsiteY229" fmla="*/ 432955 h 6650181"/>
              <a:gd name="connsiteX230" fmla="*/ 2130137 w 12417137"/>
              <a:gd name="connsiteY230" fmla="*/ 493568 h 6650181"/>
              <a:gd name="connsiteX231" fmla="*/ 2190750 w 12417137"/>
              <a:gd name="connsiteY231" fmla="*/ 493568 h 6650181"/>
              <a:gd name="connsiteX232" fmla="*/ 2147455 w 12417137"/>
              <a:gd name="connsiteY232" fmla="*/ 588818 h 6650181"/>
              <a:gd name="connsiteX233" fmla="*/ 2182091 w 12417137"/>
              <a:gd name="connsiteY233" fmla="*/ 640773 h 6650181"/>
              <a:gd name="connsiteX234" fmla="*/ 2147455 w 12417137"/>
              <a:gd name="connsiteY234" fmla="*/ 701386 h 6650181"/>
              <a:gd name="connsiteX235" fmla="*/ 2156114 w 12417137"/>
              <a:gd name="connsiteY235" fmla="*/ 753341 h 6650181"/>
              <a:gd name="connsiteX236" fmla="*/ 2060864 w 12417137"/>
              <a:gd name="connsiteY236" fmla="*/ 839932 h 6650181"/>
              <a:gd name="connsiteX237" fmla="*/ 2112818 w 12417137"/>
              <a:gd name="connsiteY237" fmla="*/ 917864 h 6650181"/>
              <a:gd name="connsiteX238" fmla="*/ 2112818 w 12417137"/>
              <a:gd name="connsiteY238" fmla="*/ 952500 h 6650181"/>
              <a:gd name="connsiteX239" fmla="*/ 2078182 w 12417137"/>
              <a:gd name="connsiteY239" fmla="*/ 952500 h 6650181"/>
              <a:gd name="connsiteX240" fmla="*/ 2078182 w 12417137"/>
              <a:gd name="connsiteY240" fmla="*/ 1030432 h 6650181"/>
              <a:gd name="connsiteX241" fmla="*/ 2034887 w 12417137"/>
              <a:gd name="connsiteY241" fmla="*/ 1030432 h 6650181"/>
              <a:gd name="connsiteX242" fmla="*/ 2026227 w 12417137"/>
              <a:gd name="connsiteY242" fmla="*/ 1047750 h 6650181"/>
              <a:gd name="connsiteX243" fmla="*/ 2043546 w 12417137"/>
              <a:gd name="connsiteY243" fmla="*/ 1125682 h 6650181"/>
              <a:gd name="connsiteX244" fmla="*/ 2000250 w 12417137"/>
              <a:gd name="connsiteY244" fmla="*/ 1134341 h 6650181"/>
              <a:gd name="connsiteX245" fmla="*/ 1974273 w 12417137"/>
              <a:gd name="connsiteY245" fmla="*/ 1177636 h 6650181"/>
              <a:gd name="connsiteX246" fmla="*/ 1930977 w 12417137"/>
              <a:gd name="connsiteY246" fmla="*/ 1246909 h 6650181"/>
              <a:gd name="connsiteX247" fmla="*/ 1749137 w 12417137"/>
              <a:gd name="connsiteY247" fmla="*/ 1333500 h 6650181"/>
              <a:gd name="connsiteX248" fmla="*/ 1792432 w 12417137"/>
              <a:gd name="connsiteY248" fmla="*/ 1428750 h 6650181"/>
              <a:gd name="connsiteX249" fmla="*/ 2052205 w 12417137"/>
              <a:gd name="connsiteY249" fmla="*/ 1723159 h 6650181"/>
              <a:gd name="connsiteX250" fmla="*/ 2043546 w 12417137"/>
              <a:gd name="connsiteY250" fmla="*/ 1757796 h 6650181"/>
              <a:gd name="connsiteX251" fmla="*/ 2008909 w 12417137"/>
              <a:gd name="connsiteY251" fmla="*/ 1818409 h 6650181"/>
              <a:gd name="connsiteX252" fmla="*/ 1930977 w 12417137"/>
              <a:gd name="connsiteY252" fmla="*/ 1879023 h 6650181"/>
              <a:gd name="connsiteX253" fmla="*/ 1835727 w 12417137"/>
              <a:gd name="connsiteY253" fmla="*/ 1974273 h 6650181"/>
              <a:gd name="connsiteX254" fmla="*/ 1645227 w 12417137"/>
              <a:gd name="connsiteY254" fmla="*/ 2034886 h 6650181"/>
              <a:gd name="connsiteX255" fmla="*/ 1524000 w 12417137"/>
              <a:gd name="connsiteY255" fmla="*/ 1913659 h 6650181"/>
              <a:gd name="connsiteX256" fmla="*/ 1558637 w 12417137"/>
              <a:gd name="connsiteY256" fmla="*/ 1575955 h 6650181"/>
              <a:gd name="connsiteX257" fmla="*/ 1498023 w 12417137"/>
              <a:gd name="connsiteY257" fmla="*/ 1515341 h 6650181"/>
              <a:gd name="connsiteX258" fmla="*/ 1385455 w 12417137"/>
              <a:gd name="connsiteY258" fmla="*/ 1601932 h 6650181"/>
              <a:gd name="connsiteX259" fmla="*/ 1091046 w 12417137"/>
              <a:gd name="connsiteY259" fmla="*/ 1697182 h 6650181"/>
              <a:gd name="connsiteX260" fmla="*/ 744682 w 12417137"/>
              <a:gd name="connsiteY260" fmla="*/ 1653886 h 6650181"/>
              <a:gd name="connsiteX261" fmla="*/ 692727 w 12417137"/>
              <a:gd name="connsiteY261" fmla="*/ 1627909 h 6650181"/>
              <a:gd name="connsiteX262" fmla="*/ 519546 w 12417137"/>
              <a:gd name="connsiteY262" fmla="*/ 1584614 h 6650181"/>
              <a:gd name="connsiteX263" fmla="*/ 476250 w 12417137"/>
              <a:gd name="connsiteY263" fmla="*/ 1558636 h 6650181"/>
              <a:gd name="connsiteX264" fmla="*/ 129886 w 12417137"/>
              <a:gd name="connsiteY264" fmla="*/ 1498023 h 6650181"/>
              <a:gd name="connsiteX265" fmla="*/ 225136 w 12417137"/>
              <a:gd name="connsiteY265" fmla="*/ 1437409 h 6650181"/>
              <a:gd name="connsiteX266" fmla="*/ 34636 w 12417137"/>
              <a:gd name="connsiteY266" fmla="*/ 1376796 h 6650181"/>
              <a:gd name="connsiteX267" fmla="*/ 95250 w 12417137"/>
              <a:gd name="connsiteY267" fmla="*/ 1350818 h 6650181"/>
              <a:gd name="connsiteX268" fmla="*/ 0 w 12417137"/>
              <a:gd name="connsiteY268" fmla="*/ 1333500 h 6650181"/>
              <a:gd name="connsiteX269" fmla="*/ 77932 w 12417137"/>
              <a:gd name="connsiteY269" fmla="*/ 1333500 h 6650181"/>
              <a:gd name="connsiteX270" fmla="*/ 95250 w 12417137"/>
              <a:gd name="connsiteY270" fmla="*/ 1316182 h 6650181"/>
              <a:gd name="connsiteX271" fmla="*/ 0 w 12417137"/>
              <a:gd name="connsiteY271" fmla="*/ 1264227 h 6650181"/>
              <a:gd name="connsiteX272" fmla="*/ 129886 w 12417137"/>
              <a:gd name="connsiteY272" fmla="*/ 1290205 h 6650181"/>
              <a:gd name="connsiteX273" fmla="*/ 753341 w 12417137"/>
              <a:gd name="connsiteY273" fmla="*/ 1143000 h 6650181"/>
              <a:gd name="connsiteX274" fmla="*/ 1065068 w 12417137"/>
              <a:gd name="connsiteY274" fmla="*/ 1099705 h 6650181"/>
              <a:gd name="connsiteX275" fmla="*/ 1203614 w 12417137"/>
              <a:gd name="connsiteY275" fmla="*/ 1039091 h 6650181"/>
              <a:gd name="connsiteX276" fmla="*/ 1073727 w 12417137"/>
              <a:gd name="connsiteY276" fmla="*/ 701386 h 6650181"/>
              <a:gd name="connsiteX277" fmla="*/ 1203614 w 12417137"/>
              <a:gd name="connsiteY277" fmla="*/ 692727 h 6650181"/>
              <a:gd name="connsiteX278" fmla="*/ 1446068 w 12417137"/>
              <a:gd name="connsiteY278" fmla="*/ 883227 h 6650181"/>
              <a:gd name="connsiteX279" fmla="*/ 1489364 w 12417137"/>
              <a:gd name="connsiteY279" fmla="*/ 666750 h 6650181"/>
              <a:gd name="connsiteX280" fmla="*/ 1549977 w 12417137"/>
              <a:gd name="connsiteY280" fmla="*/ 484909 h 6650181"/>
              <a:gd name="connsiteX281" fmla="*/ 1775114 w 12417137"/>
              <a:gd name="connsiteY281" fmla="*/ 43295 h 6650181"/>
              <a:gd name="connsiteX282" fmla="*/ 1930977 w 12417137"/>
              <a:gd name="connsiteY282" fmla="*/ 0 h 6650181"/>
              <a:gd name="connsiteX283" fmla="*/ 2060864 w 12417137"/>
              <a:gd name="connsiteY283" fmla="*/ 0 h 6650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</a:cxnLst>
            <a:rect l="l" t="t" r="r" b="b"/>
            <a:pathLst>
              <a:path w="12417137" h="6650181">
                <a:moveTo>
                  <a:pt x="12010160" y="5775614"/>
                </a:moveTo>
                <a:cubicBezTo>
                  <a:pt x="12027478" y="5775614"/>
                  <a:pt x="12295910" y="5723659"/>
                  <a:pt x="12321887" y="5723659"/>
                </a:cubicBezTo>
                <a:cubicBezTo>
                  <a:pt x="12339205" y="5723659"/>
                  <a:pt x="12347864" y="5723659"/>
                  <a:pt x="12356524" y="5732318"/>
                </a:cubicBezTo>
                <a:cubicBezTo>
                  <a:pt x="12382501" y="5766955"/>
                  <a:pt x="12417137" y="5827568"/>
                  <a:pt x="12417137" y="5844887"/>
                </a:cubicBezTo>
                <a:cubicBezTo>
                  <a:pt x="12417137" y="5870864"/>
                  <a:pt x="12399819" y="5879523"/>
                  <a:pt x="12399819" y="5896841"/>
                </a:cubicBezTo>
                <a:cubicBezTo>
                  <a:pt x="12399819" y="5922818"/>
                  <a:pt x="12417137" y="5957455"/>
                  <a:pt x="12417137" y="5974773"/>
                </a:cubicBezTo>
                <a:cubicBezTo>
                  <a:pt x="12417137" y="6000750"/>
                  <a:pt x="12417137" y="6026728"/>
                  <a:pt x="12399819" y="6044046"/>
                </a:cubicBezTo>
                <a:cubicBezTo>
                  <a:pt x="12399819" y="6052705"/>
                  <a:pt x="12373842" y="6044046"/>
                  <a:pt x="12373842" y="6070023"/>
                </a:cubicBezTo>
                <a:cubicBezTo>
                  <a:pt x="12373842" y="6087341"/>
                  <a:pt x="12382501" y="6087341"/>
                  <a:pt x="12391160" y="6096000"/>
                </a:cubicBezTo>
                <a:lnTo>
                  <a:pt x="12365183" y="6096000"/>
                </a:lnTo>
                <a:cubicBezTo>
                  <a:pt x="12356524" y="6104659"/>
                  <a:pt x="12365183" y="6113318"/>
                  <a:pt x="12365183" y="6139296"/>
                </a:cubicBezTo>
                <a:cubicBezTo>
                  <a:pt x="12365183" y="6165273"/>
                  <a:pt x="12347864" y="6182591"/>
                  <a:pt x="12321887" y="6217228"/>
                </a:cubicBezTo>
                <a:cubicBezTo>
                  <a:pt x="12304569" y="6225887"/>
                  <a:pt x="12295910" y="6260523"/>
                  <a:pt x="12278592" y="6269182"/>
                </a:cubicBezTo>
                <a:cubicBezTo>
                  <a:pt x="12261274" y="6277841"/>
                  <a:pt x="12235296" y="6277841"/>
                  <a:pt x="12226637" y="6286500"/>
                </a:cubicBezTo>
                <a:cubicBezTo>
                  <a:pt x="12209319" y="6286500"/>
                  <a:pt x="12209319" y="6312478"/>
                  <a:pt x="12183342" y="6312478"/>
                </a:cubicBezTo>
                <a:cubicBezTo>
                  <a:pt x="12114069" y="6312478"/>
                  <a:pt x="11949546" y="6026728"/>
                  <a:pt x="11906251" y="6018068"/>
                </a:cubicBezTo>
                <a:cubicBezTo>
                  <a:pt x="11862955" y="6009409"/>
                  <a:pt x="11793683" y="6009409"/>
                  <a:pt x="11776364" y="6009409"/>
                </a:cubicBezTo>
                <a:cubicBezTo>
                  <a:pt x="11750387" y="6009409"/>
                  <a:pt x="11759046" y="6018068"/>
                  <a:pt x="11750387" y="6026728"/>
                </a:cubicBezTo>
                <a:cubicBezTo>
                  <a:pt x="11776364" y="6044046"/>
                  <a:pt x="11845637" y="6044046"/>
                  <a:pt x="11845637" y="6087341"/>
                </a:cubicBezTo>
                <a:cubicBezTo>
                  <a:pt x="11845637" y="6113318"/>
                  <a:pt x="11836978" y="6104659"/>
                  <a:pt x="11836978" y="6130637"/>
                </a:cubicBezTo>
                <a:cubicBezTo>
                  <a:pt x="11836978" y="6147955"/>
                  <a:pt x="11819660" y="6173932"/>
                  <a:pt x="11802342" y="6191250"/>
                </a:cubicBezTo>
                <a:cubicBezTo>
                  <a:pt x="11793683" y="6199909"/>
                  <a:pt x="11776364" y="6199909"/>
                  <a:pt x="11759046" y="6208568"/>
                </a:cubicBezTo>
                <a:cubicBezTo>
                  <a:pt x="11767705" y="6217228"/>
                  <a:pt x="11785024" y="6234546"/>
                  <a:pt x="11793683" y="6234546"/>
                </a:cubicBezTo>
                <a:cubicBezTo>
                  <a:pt x="11793683" y="6243205"/>
                  <a:pt x="11767705" y="6243205"/>
                  <a:pt x="11759046" y="6260523"/>
                </a:cubicBezTo>
                <a:cubicBezTo>
                  <a:pt x="11750387" y="6260523"/>
                  <a:pt x="11759046" y="6286500"/>
                  <a:pt x="11750387" y="6295159"/>
                </a:cubicBezTo>
                <a:cubicBezTo>
                  <a:pt x="11655137" y="6364432"/>
                  <a:pt x="11681114" y="6390409"/>
                  <a:pt x="11620501" y="6390409"/>
                </a:cubicBezTo>
                <a:cubicBezTo>
                  <a:pt x="11603183" y="6390409"/>
                  <a:pt x="11577205" y="6381750"/>
                  <a:pt x="11551228" y="6373091"/>
                </a:cubicBezTo>
                <a:cubicBezTo>
                  <a:pt x="11542569" y="6390409"/>
                  <a:pt x="11551228" y="6399068"/>
                  <a:pt x="11551228" y="6416387"/>
                </a:cubicBezTo>
                <a:cubicBezTo>
                  <a:pt x="11551228" y="6433705"/>
                  <a:pt x="11499274" y="6468341"/>
                  <a:pt x="11499274" y="6468341"/>
                </a:cubicBezTo>
                <a:cubicBezTo>
                  <a:pt x="11473296" y="6468341"/>
                  <a:pt x="11481955" y="6451023"/>
                  <a:pt x="11464637" y="6451023"/>
                </a:cubicBezTo>
                <a:cubicBezTo>
                  <a:pt x="11438660" y="6451023"/>
                  <a:pt x="11430001" y="6477000"/>
                  <a:pt x="11412683" y="6485659"/>
                </a:cubicBezTo>
                <a:cubicBezTo>
                  <a:pt x="11404024" y="6494318"/>
                  <a:pt x="11378046" y="6485659"/>
                  <a:pt x="11369387" y="6494318"/>
                </a:cubicBezTo>
                <a:cubicBezTo>
                  <a:pt x="11343410" y="6502978"/>
                  <a:pt x="11343410" y="6520296"/>
                  <a:pt x="11326092" y="6528955"/>
                </a:cubicBezTo>
                <a:cubicBezTo>
                  <a:pt x="11308774" y="6537614"/>
                  <a:pt x="11291455" y="6528955"/>
                  <a:pt x="11274137" y="6528955"/>
                </a:cubicBezTo>
                <a:cubicBezTo>
                  <a:pt x="11265478" y="6546273"/>
                  <a:pt x="11239501" y="6580909"/>
                  <a:pt x="11213523" y="6580909"/>
                </a:cubicBezTo>
                <a:cubicBezTo>
                  <a:pt x="11196205" y="6580909"/>
                  <a:pt x="11187546" y="6554932"/>
                  <a:pt x="11170228" y="6554932"/>
                </a:cubicBezTo>
                <a:cubicBezTo>
                  <a:pt x="11161569" y="6572250"/>
                  <a:pt x="11152910" y="6598228"/>
                  <a:pt x="11126933" y="6598228"/>
                </a:cubicBezTo>
                <a:cubicBezTo>
                  <a:pt x="11074978" y="6598228"/>
                  <a:pt x="11109614" y="6546273"/>
                  <a:pt x="11083637" y="6520296"/>
                </a:cubicBezTo>
                <a:cubicBezTo>
                  <a:pt x="11066319" y="6554932"/>
                  <a:pt x="11040342" y="6589568"/>
                  <a:pt x="11014364" y="6615546"/>
                </a:cubicBezTo>
                <a:cubicBezTo>
                  <a:pt x="10997046" y="6632864"/>
                  <a:pt x="10971069" y="6641523"/>
                  <a:pt x="10953751" y="6650182"/>
                </a:cubicBezTo>
                <a:cubicBezTo>
                  <a:pt x="10945092" y="6641523"/>
                  <a:pt x="10953751" y="6606887"/>
                  <a:pt x="10945092" y="6598228"/>
                </a:cubicBezTo>
                <a:cubicBezTo>
                  <a:pt x="10927773" y="6606887"/>
                  <a:pt x="10901796" y="6632864"/>
                  <a:pt x="10884478" y="6641523"/>
                </a:cubicBezTo>
                <a:lnTo>
                  <a:pt x="10849842" y="6641523"/>
                </a:lnTo>
                <a:cubicBezTo>
                  <a:pt x="10841183" y="6632864"/>
                  <a:pt x="10841183" y="6615546"/>
                  <a:pt x="10841183" y="6598228"/>
                </a:cubicBezTo>
                <a:cubicBezTo>
                  <a:pt x="10823864" y="6589568"/>
                  <a:pt x="10806546" y="6580909"/>
                  <a:pt x="10780569" y="6580909"/>
                </a:cubicBezTo>
                <a:cubicBezTo>
                  <a:pt x="10763251" y="6580909"/>
                  <a:pt x="10745933" y="6615546"/>
                  <a:pt x="10728614" y="6615546"/>
                </a:cubicBezTo>
                <a:lnTo>
                  <a:pt x="10728614" y="6598228"/>
                </a:lnTo>
                <a:cubicBezTo>
                  <a:pt x="10737273" y="6537614"/>
                  <a:pt x="10719955" y="6520296"/>
                  <a:pt x="10719955" y="6502978"/>
                </a:cubicBezTo>
                <a:cubicBezTo>
                  <a:pt x="10719955" y="6329796"/>
                  <a:pt x="10997046" y="6104659"/>
                  <a:pt x="11144251" y="6018068"/>
                </a:cubicBezTo>
                <a:cubicBezTo>
                  <a:pt x="11213523" y="5974773"/>
                  <a:pt x="11300114" y="5966114"/>
                  <a:pt x="11378046" y="5905500"/>
                </a:cubicBezTo>
                <a:cubicBezTo>
                  <a:pt x="11308774" y="5792932"/>
                  <a:pt x="11213523" y="5715000"/>
                  <a:pt x="11118273" y="5732318"/>
                </a:cubicBezTo>
                <a:cubicBezTo>
                  <a:pt x="11161569" y="5671705"/>
                  <a:pt x="11152910" y="5628409"/>
                  <a:pt x="11222183" y="5628409"/>
                </a:cubicBezTo>
                <a:cubicBezTo>
                  <a:pt x="11248160" y="5628409"/>
                  <a:pt x="11282796" y="5654387"/>
                  <a:pt x="11308774" y="5654387"/>
                </a:cubicBezTo>
                <a:cubicBezTo>
                  <a:pt x="11360728" y="5654387"/>
                  <a:pt x="11386705" y="5585114"/>
                  <a:pt x="11516592" y="5585114"/>
                </a:cubicBezTo>
                <a:cubicBezTo>
                  <a:pt x="11698433" y="5585114"/>
                  <a:pt x="11984183" y="5775614"/>
                  <a:pt x="12010160" y="5775614"/>
                </a:cubicBezTo>
                <a:close/>
                <a:moveTo>
                  <a:pt x="4113069" y="3827318"/>
                </a:moveTo>
                <a:cubicBezTo>
                  <a:pt x="4113069" y="3844636"/>
                  <a:pt x="4043796" y="3913909"/>
                  <a:pt x="4017819" y="3957205"/>
                </a:cubicBezTo>
                <a:cubicBezTo>
                  <a:pt x="4017819" y="3965864"/>
                  <a:pt x="4017819" y="3974523"/>
                  <a:pt x="4026478" y="3983182"/>
                </a:cubicBezTo>
                <a:lnTo>
                  <a:pt x="4130387" y="3931227"/>
                </a:lnTo>
                <a:cubicBezTo>
                  <a:pt x="4130387" y="3931227"/>
                  <a:pt x="4139046" y="3922568"/>
                  <a:pt x="4139046" y="3948546"/>
                </a:cubicBezTo>
                <a:cubicBezTo>
                  <a:pt x="4139046" y="3965864"/>
                  <a:pt x="4113069" y="4009159"/>
                  <a:pt x="4095750" y="4035136"/>
                </a:cubicBezTo>
                <a:lnTo>
                  <a:pt x="4113069" y="4052455"/>
                </a:lnTo>
                <a:cubicBezTo>
                  <a:pt x="4130387" y="4043796"/>
                  <a:pt x="4147705" y="4035136"/>
                  <a:pt x="4165023" y="4035136"/>
                </a:cubicBezTo>
                <a:cubicBezTo>
                  <a:pt x="4173682" y="4043796"/>
                  <a:pt x="4173682" y="4052455"/>
                  <a:pt x="4173682" y="4078432"/>
                </a:cubicBezTo>
                <a:cubicBezTo>
                  <a:pt x="4173682" y="4095750"/>
                  <a:pt x="4165023" y="4121727"/>
                  <a:pt x="4156364" y="4147705"/>
                </a:cubicBezTo>
                <a:lnTo>
                  <a:pt x="4173682" y="4165023"/>
                </a:lnTo>
                <a:lnTo>
                  <a:pt x="4199660" y="4139046"/>
                </a:lnTo>
                <a:lnTo>
                  <a:pt x="4225637" y="4139046"/>
                </a:lnTo>
                <a:cubicBezTo>
                  <a:pt x="4234296" y="4156364"/>
                  <a:pt x="4242955" y="4165023"/>
                  <a:pt x="4242955" y="4182341"/>
                </a:cubicBezTo>
                <a:cubicBezTo>
                  <a:pt x="4242955" y="4191000"/>
                  <a:pt x="4225637" y="4208318"/>
                  <a:pt x="4234296" y="4242955"/>
                </a:cubicBezTo>
                <a:cubicBezTo>
                  <a:pt x="4251614" y="4234296"/>
                  <a:pt x="4268932" y="4225637"/>
                  <a:pt x="4294910" y="4225637"/>
                </a:cubicBezTo>
                <a:cubicBezTo>
                  <a:pt x="4294910" y="4260273"/>
                  <a:pt x="4303569" y="4294909"/>
                  <a:pt x="4294910" y="4329546"/>
                </a:cubicBezTo>
                <a:cubicBezTo>
                  <a:pt x="4381501" y="4346864"/>
                  <a:pt x="4338205" y="4390159"/>
                  <a:pt x="4338205" y="4416137"/>
                </a:cubicBezTo>
                <a:cubicBezTo>
                  <a:pt x="4338205" y="4442114"/>
                  <a:pt x="4381501" y="4485409"/>
                  <a:pt x="4381501" y="4502728"/>
                </a:cubicBezTo>
                <a:cubicBezTo>
                  <a:pt x="4381501" y="4537364"/>
                  <a:pt x="4346864" y="4563341"/>
                  <a:pt x="4329546" y="4580659"/>
                </a:cubicBezTo>
                <a:cubicBezTo>
                  <a:pt x="4355523" y="4606637"/>
                  <a:pt x="4390160" y="4623955"/>
                  <a:pt x="4424796" y="4658591"/>
                </a:cubicBezTo>
                <a:cubicBezTo>
                  <a:pt x="4416137" y="4667250"/>
                  <a:pt x="4398819" y="4675909"/>
                  <a:pt x="4381501" y="4693228"/>
                </a:cubicBezTo>
                <a:lnTo>
                  <a:pt x="4424796" y="4736523"/>
                </a:lnTo>
                <a:cubicBezTo>
                  <a:pt x="4416137" y="4753841"/>
                  <a:pt x="4381501" y="4753841"/>
                  <a:pt x="4381501" y="4779818"/>
                </a:cubicBezTo>
                <a:cubicBezTo>
                  <a:pt x="4381501" y="4797137"/>
                  <a:pt x="4433455" y="4823114"/>
                  <a:pt x="4433455" y="4849091"/>
                </a:cubicBezTo>
                <a:cubicBezTo>
                  <a:pt x="4433455" y="4866409"/>
                  <a:pt x="4407478" y="4875068"/>
                  <a:pt x="4390160" y="4892387"/>
                </a:cubicBezTo>
                <a:cubicBezTo>
                  <a:pt x="4398819" y="4927023"/>
                  <a:pt x="4390160" y="4987637"/>
                  <a:pt x="4390160" y="5004955"/>
                </a:cubicBezTo>
                <a:cubicBezTo>
                  <a:pt x="4390160" y="5030932"/>
                  <a:pt x="4260273" y="5134841"/>
                  <a:pt x="4260273" y="5152159"/>
                </a:cubicBezTo>
                <a:cubicBezTo>
                  <a:pt x="4260273" y="5178137"/>
                  <a:pt x="4286251" y="5178137"/>
                  <a:pt x="4303569" y="5195455"/>
                </a:cubicBezTo>
                <a:cubicBezTo>
                  <a:pt x="4398819" y="5299364"/>
                  <a:pt x="4719205" y="5273387"/>
                  <a:pt x="4719205" y="5437909"/>
                </a:cubicBezTo>
                <a:cubicBezTo>
                  <a:pt x="4719205" y="5455228"/>
                  <a:pt x="4701887" y="5507182"/>
                  <a:pt x="4693228" y="5541818"/>
                </a:cubicBezTo>
                <a:cubicBezTo>
                  <a:pt x="4693228" y="5550478"/>
                  <a:pt x="4667251" y="5567796"/>
                  <a:pt x="4658591" y="5593773"/>
                </a:cubicBezTo>
                <a:cubicBezTo>
                  <a:pt x="4649932" y="5611091"/>
                  <a:pt x="4649932" y="5654387"/>
                  <a:pt x="4632614" y="5689023"/>
                </a:cubicBezTo>
                <a:cubicBezTo>
                  <a:pt x="4623955" y="5715000"/>
                  <a:pt x="4485410" y="5870864"/>
                  <a:pt x="4416137" y="5870864"/>
                </a:cubicBezTo>
                <a:cubicBezTo>
                  <a:pt x="4338205" y="5870864"/>
                  <a:pt x="4303569" y="5740978"/>
                  <a:pt x="4277591" y="5706341"/>
                </a:cubicBezTo>
                <a:cubicBezTo>
                  <a:pt x="4242955" y="5637068"/>
                  <a:pt x="4225637" y="5550478"/>
                  <a:pt x="4191000" y="5481205"/>
                </a:cubicBezTo>
                <a:cubicBezTo>
                  <a:pt x="4182341" y="5455228"/>
                  <a:pt x="4147705" y="5437909"/>
                  <a:pt x="4130387" y="5437909"/>
                </a:cubicBezTo>
                <a:cubicBezTo>
                  <a:pt x="4095750" y="5437909"/>
                  <a:pt x="4069773" y="5533159"/>
                  <a:pt x="4069773" y="5550478"/>
                </a:cubicBezTo>
                <a:cubicBezTo>
                  <a:pt x="4069773" y="5576455"/>
                  <a:pt x="3974523" y="5663046"/>
                  <a:pt x="3965864" y="5671705"/>
                </a:cubicBezTo>
                <a:cubicBezTo>
                  <a:pt x="3827319" y="5810250"/>
                  <a:pt x="3688773" y="5827568"/>
                  <a:pt x="3550228" y="5888182"/>
                </a:cubicBezTo>
                <a:cubicBezTo>
                  <a:pt x="3515591" y="5905500"/>
                  <a:pt x="3480955" y="5888182"/>
                  <a:pt x="3446319" y="5896841"/>
                </a:cubicBezTo>
                <a:cubicBezTo>
                  <a:pt x="3385705" y="5896841"/>
                  <a:pt x="3342409" y="5922818"/>
                  <a:pt x="3290455" y="5931478"/>
                </a:cubicBezTo>
                <a:cubicBezTo>
                  <a:pt x="3264478" y="5940137"/>
                  <a:pt x="3229841" y="5922818"/>
                  <a:pt x="3212523" y="5931478"/>
                </a:cubicBezTo>
                <a:cubicBezTo>
                  <a:pt x="3160569" y="5940137"/>
                  <a:pt x="3117273" y="5966114"/>
                  <a:pt x="3056659" y="5992091"/>
                </a:cubicBezTo>
                <a:cubicBezTo>
                  <a:pt x="3004705" y="6009409"/>
                  <a:pt x="2944091" y="6018068"/>
                  <a:pt x="2883478" y="6035387"/>
                </a:cubicBezTo>
                <a:cubicBezTo>
                  <a:pt x="2900796" y="6009409"/>
                  <a:pt x="2926773" y="5966114"/>
                  <a:pt x="2944091" y="5931478"/>
                </a:cubicBezTo>
                <a:cubicBezTo>
                  <a:pt x="2935432" y="5922818"/>
                  <a:pt x="2935432" y="5922818"/>
                  <a:pt x="2918114" y="5922818"/>
                </a:cubicBezTo>
                <a:cubicBezTo>
                  <a:pt x="2892137" y="5922818"/>
                  <a:pt x="2814205" y="5966114"/>
                  <a:pt x="2788228" y="5966114"/>
                </a:cubicBezTo>
                <a:lnTo>
                  <a:pt x="2744932" y="5966114"/>
                </a:lnTo>
                <a:cubicBezTo>
                  <a:pt x="2744932" y="5957455"/>
                  <a:pt x="2762250" y="5957455"/>
                  <a:pt x="2779568" y="5957455"/>
                </a:cubicBezTo>
                <a:cubicBezTo>
                  <a:pt x="2779568" y="5948796"/>
                  <a:pt x="2788228" y="5940137"/>
                  <a:pt x="2796887" y="5931478"/>
                </a:cubicBezTo>
                <a:cubicBezTo>
                  <a:pt x="2788228" y="5922818"/>
                  <a:pt x="2796887" y="5922818"/>
                  <a:pt x="2770909" y="5922818"/>
                </a:cubicBezTo>
                <a:cubicBezTo>
                  <a:pt x="2753591" y="5922818"/>
                  <a:pt x="2753591" y="5940137"/>
                  <a:pt x="2727614" y="5940137"/>
                </a:cubicBezTo>
                <a:lnTo>
                  <a:pt x="2692978" y="5940137"/>
                </a:lnTo>
                <a:cubicBezTo>
                  <a:pt x="2710296" y="5931478"/>
                  <a:pt x="2744932" y="5905500"/>
                  <a:pt x="2770909" y="5888182"/>
                </a:cubicBezTo>
                <a:cubicBezTo>
                  <a:pt x="2736273" y="5879523"/>
                  <a:pt x="2701637" y="5888182"/>
                  <a:pt x="2667000" y="5879523"/>
                </a:cubicBezTo>
                <a:cubicBezTo>
                  <a:pt x="2831523" y="5879523"/>
                  <a:pt x="3030682" y="5654387"/>
                  <a:pt x="3203864" y="5524500"/>
                </a:cubicBezTo>
                <a:cubicBezTo>
                  <a:pt x="3247159" y="5489864"/>
                  <a:pt x="3290455" y="5429250"/>
                  <a:pt x="3342409" y="5394614"/>
                </a:cubicBezTo>
                <a:cubicBezTo>
                  <a:pt x="3342409" y="5385955"/>
                  <a:pt x="3645478" y="5212773"/>
                  <a:pt x="3645478" y="5160818"/>
                </a:cubicBezTo>
                <a:cubicBezTo>
                  <a:pt x="3645478" y="5134841"/>
                  <a:pt x="3532909" y="4961659"/>
                  <a:pt x="3472296" y="4927023"/>
                </a:cubicBezTo>
                <a:cubicBezTo>
                  <a:pt x="3446319" y="4909705"/>
                  <a:pt x="3411682" y="4909705"/>
                  <a:pt x="3377046" y="4901046"/>
                </a:cubicBezTo>
                <a:cubicBezTo>
                  <a:pt x="3429000" y="4875068"/>
                  <a:pt x="3506932" y="4823114"/>
                  <a:pt x="3532909" y="4823114"/>
                </a:cubicBezTo>
                <a:cubicBezTo>
                  <a:pt x="3610841" y="4823114"/>
                  <a:pt x="3645478" y="4901046"/>
                  <a:pt x="3740728" y="4901046"/>
                </a:cubicBezTo>
                <a:cubicBezTo>
                  <a:pt x="3792682" y="4901046"/>
                  <a:pt x="3801341" y="4892387"/>
                  <a:pt x="3801341" y="4849091"/>
                </a:cubicBezTo>
                <a:cubicBezTo>
                  <a:pt x="3801341" y="4805796"/>
                  <a:pt x="3740728" y="4736523"/>
                  <a:pt x="3732069" y="4684568"/>
                </a:cubicBezTo>
                <a:cubicBezTo>
                  <a:pt x="3706091" y="4580659"/>
                  <a:pt x="3697432" y="4476750"/>
                  <a:pt x="3697432" y="4372841"/>
                </a:cubicBezTo>
                <a:cubicBezTo>
                  <a:pt x="3680114" y="4208318"/>
                  <a:pt x="3688773" y="4173682"/>
                  <a:pt x="3688773" y="4147705"/>
                </a:cubicBezTo>
                <a:cubicBezTo>
                  <a:pt x="3688773" y="4000500"/>
                  <a:pt x="3732069" y="3939886"/>
                  <a:pt x="3931228" y="3835977"/>
                </a:cubicBezTo>
                <a:lnTo>
                  <a:pt x="3957205" y="3835977"/>
                </a:lnTo>
                <a:cubicBezTo>
                  <a:pt x="3957205" y="3844636"/>
                  <a:pt x="3939887" y="3879273"/>
                  <a:pt x="3957205" y="3879273"/>
                </a:cubicBezTo>
                <a:cubicBezTo>
                  <a:pt x="3983182" y="3879273"/>
                  <a:pt x="4061114" y="3835977"/>
                  <a:pt x="4104409" y="3810000"/>
                </a:cubicBezTo>
                <a:cubicBezTo>
                  <a:pt x="4104409" y="3810000"/>
                  <a:pt x="4113069" y="3801341"/>
                  <a:pt x="4113069" y="3827318"/>
                </a:cubicBezTo>
                <a:close/>
                <a:moveTo>
                  <a:pt x="7749887" y="1402773"/>
                </a:moveTo>
                <a:lnTo>
                  <a:pt x="7749887" y="1463386"/>
                </a:lnTo>
                <a:cubicBezTo>
                  <a:pt x="7689274" y="1524000"/>
                  <a:pt x="7663296" y="1610591"/>
                  <a:pt x="7663296" y="1688523"/>
                </a:cubicBezTo>
                <a:cubicBezTo>
                  <a:pt x="7706592" y="1662546"/>
                  <a:pt x="7758546" y="1619250"/>
                  <a:pt x="7801842" y="1567296"/>
                </a:cubicBezTo>
                <a:cubicBezTo>
                  <a:pt x="7819160" y="1567296"/>
                  <a:pt x="7827819" y="1584614"/>
                  <a:pt x="7845137" y="1584614"/>
                </a:cubicBezTo>
                <a:cubicBezTo>
                  <a:pt x="7819160" y="1636568"/>
                  <a:pt x="7801842" y="1705841"/>
                  <a:pt x="7810501" y="1757796"/>
                </a:cubicBezTo>
                <a:cubicBezTo>
                  <a:pt x="7836478" y="1749136"/>
                  <a:pt x="7862455" y="1731818"/>
                  <a:pt x="7888433" y="1714500"/>
                </a:cubicBezTo>
                <a:lnTo>
                  <a:pt x="7914410" y="1714500"/>
                </a:lnTo>
                <a:cubicBezTo>
                  <a:pt x="7949046" y="1757796"/>
                  <a:pt x="7957705" y="1827068"/>
                  <a:pt x="7940387" y="1887682"/>
                </a:cubicBezTo>
                <a:cubicBezTo>
                  <a:pt x="7940387" y="1887682"/>
                  <a:pt x="7931728" y="1896341"/>
                  <a:pt x="7957705" y="1896341"/>
                </a:cubicBezTo>
                <a:cubicBezTo>
                  <a:pt x="7975024" y="1896341"/>
                  <a:pt x="8001001" y="1853046"/>
                  <a:pt x="8026978" y="1835727"/>
                </a:cubicBezTo>
                <a:cubicBezTo>
                  <a:pt x="8061614" y="1870364"/>
                  <a:pt x="8087592" y="1930977"/>
                  <a:pt x="8070274" y="1982932"/>
                </a:cubicBezTo>
                <a:cubicBezTo>
                  <a:pt x="8070274" y="1982932"/>
                  <a:pt x="8061614" y="1991591"/>
                  <a:pt x="8087592" y="1991591"/>
                </a:cubicBezTo>
                <a:cubicBezTo>
                  <a:pt x="8104910" y="1991591"/>
                  <a:pt x="8130887" y="1956955"/>
                  <a:pt x="8148205" y="1939636"/>
                </a:cubicBezTo>
                <a:cubicBezTo>
                  <a:pt x="8174183" y="1965614"/>
                  <a:pt x="8182842" y="1991591"/>
                  <a:pt x="8200160" y="2034886"/>
                </a:cubicBezTo>
                <a:cubicBezTo>
                  <a:pt x="8208819" y="2034886"/>
                  <a:pt x="8200160" y="2052205"/>
                  <a:pt x="8200160" y="2078182"/>
                </a:cubicBezTo>
                <a:cubicBezTo>
                  <a:pt x="8200160" y="2112818"/>
                  <a:pt x="8252114" y="2095500"/>
                  <a:pt x="8278092" y="2112818"/>
                </a:cubicBezTo>
                <a:cubicBezTo>
                  <a:pt x="8321387" y="2138796"/>
                  <a:pt x="8304069" y="2199409"/>
                  <a:pt x="8321387" y="2242705"/>
                </a:cubicBezTo>
                <a:cubicBezTo>
                  <a:pt x="8330046" y="2251364"/>
                  <a:pt x="8338705" y="2251364"/>
                  <a:pt x="8347364" y="2251364"/>
                </a:cubicBezTo>
                <a:cubicBezTo>
                  <a:pt x="8373342" y="2277341"/>
                  <a:pt x="8390660" y="2303318"/>
                  <a:pt x="8399319" y="2329296"/>
                </a:cubicBezTo>
                <a:cubicBezTo>
                  <a:pt x="8407978" y="2337955"/>
                  <a:pt x="8407978" y="2337955"/>
                  <a:pt x="8407978" y="2363932"/>
                </a:cubicBezTo>
                <a:cubicBezTo>
                  <a:pt x="8407978" y="2389909"/>
                  <a:pt x="8416637" y="2398568"/>
                  <a:pt x="8356024" y="2459182"/>
                </a:cubicBezTo>
                <a:lnTo>
                  <a:pt x="8356024" y="2485159"/>
                </a:lnTo>
                <a:cubicBezTo>
                  <a:pt x="8399319" y="2476500"/>
                  <a:pt x="8468591" y="2493818"/>
                  <a:pt x="8529205" y="2545773"/>
                </a:cubicBezTo>
                <a:cubicBezTo>
                  <a:pt x="8520546" y="2563091"/>
                  <a:pt x="8494569" y="2580409"/>
                  <a:pt x="8477251" y="2589068"/>
                </a:cubicBezTo>
                <a:cubicBezTo>
                  <a:pt x="8494569" y="2615046"/>
                  <a:pt x="8555182" y="2658341"/>
                  <a:pt x="8555182" y="2675659"/>
                </a:cubicBezTo>
                <a:cubicBezTo>
                  <a:pt x="8555182" y="2701636"/>
                  <a:pt x="8520546" y="2718955"/>
                  <a:pt x="8503228" y="2727614"/>
                </a:cubicBezTo>
                <a:cubicBezTo>
                  <a:pt x="8537864" y="2762250"/>
                  <a:pt x="8615796" y="2814205"/>
                  <a:pt x="8615796" y="2831523"/>
                </a:cubicBezTo>
                <a:cubicBezTo>
                  <a:pt x="8615796" y="2857500"/>
                  <a:pt x="8581160" y="2874818"/>
                  <a:pt x="8563841" y="2892136"/>
                </a:cubicBezTo>
                <a:cubicBezTo>
                  <a:pt x="8572501" y="2909455"/>
                  <a:pt x="8589819" y="2935432"/>
                  <a:pt x="8589819" y="2952750"/>
                </a:cubicBezTo>
                <a:cubicBezTo>
                  <a:pt x="8589819" y="2978727"/>
                  <a:pt x="8572501" y="2987386"/>
                  <a:pt x="8572501" y="3004705"/>
                </a:cubicBezTo>
                <a:cubicBezTo>
                  <a:pt x="8572501" y="3030682"/>
                  <a:pt x="8615796" y="3065318"/>
                  <a:pt x="8615796" y="3091296"/>
                </a:cubicBezTo>
                <a:cubicBezTo>
                  <a:pt x="8615796" y="3108614"/>
                  <a:pt x="8598478" y="3108614"/>
                  <a:pt x="8589819" y="3117273"/>
                </a:cubicBezTo>
                <a:cubicBezTo>
                  <a:pt x="8563841" y="3195205"/>
                  <a:pt x="8589819" y="3134591"/>
                  <a:pt x="8520546" y="3229841"/>
                </a:cubicBezTo>
                <a:cubicBezTo>
                  <a:pt x="8485910" y="3264477"/>
                  <a:pt x="8477251" y="3307773"/>
                  <a:pt x="8459932" y="3351068"/>
                </a:cubicBezTo>
                <a:cubicBezTo>
                  <a:pt x="8520546" y="3377046"/>
                  <a:pt x="8581160" y="3411682"/>
                  <a:pt x="8650432" y="3429000"/>
                </a:cubicBezTo>
                <a:cubicBezTo>
                  <a:pt x="8719705" y="3446318"/>
                  <a:pt x="8875569" y="3454977"/>
                  <a:pt x="8901546" y="3454977"/>
                </a:cubicBezTo>
                <a:lnTo>
                  <a:pt x="9074728" y="3454977"/>
                </a:lnTo>
                <a:cubicBezTo>
                  <a:pt x="9126682" y="3472296"/>
                  <a:pt x="9195955" y="3463636"/>
                  <a:pt x="9230592" y="3532909"/>
                </a:cubicBezTo>
                <a:cubicBezTo>
                  <a:pt x="9256569" y="3567546"/>
                  <a:pt x="9273887" y="3654136"/>
                  <a:pt x="9273887" y="3680114"/>
                </a:cubicBezTo>
                <a:cubicBezTo>
                  <a:pt x="9273887" y="3697432"/>
                  <a:pt x="9265228" y="3749386"/>
                  <a:pt x="9256569" y="3784023"/>
                </a:cubicBezTo>
                <a:cubicBezTo>
                  <a:pt x="9256569" y="3792682"/>
                  <a:pt x="9230592" y="3801341"/>
                  <a:pt x="9230592" y="3818659"/>
                </a:cubicBezTo>
                <a:cubicBezTo>
                  <a:pt x="9213273" y="3861955"/>
                  <a:pt x="9247910" y="3931227"/>
                  <a:pt x="9230592" y="3991841"/>
                </a:cubicBezTo>
                <a:cubicBezTo>
                  <a:pt x="9230592" y="4017818"/>
                  <a:pt x="9204614" y="4035136"/>
                  <a:pt x="9187296" y="4069773"/>
                </a:cubicBezTo>
                <a:cubicBezTo>
                  <a:pt x="9161319" y="4113068"/>
                  <a:pt x="9144001" y="4182341"/>
                  <a:pt x="9109364" y="4225637"/>
                </a:cubicBezTo>
                <a:cubicBezTo>
                  <a:pt x="9040092" y="4294909"/>
                  <a:pt x="9005455" y="4346864"/>
                  <a:pt x="8936182" y="4346864"/>
                </a:cubicBezTo>
                <a:cubicBezTo>
                  <a:pt x="8780319" y="4346864"/>
                  <a:pt x="8520546" y="3887932"/>
                  <a:pt x="8485910" y="3844636"/>
                </a:cubicBezTo>
                <a:cubicBezTo>
                  <a:pt x="8468591" y="3818659"/>
                  <a:pt x="8416637" y="3818659"/>
                  <a:pt x="8407978" y="3818659"/>
                </a:cubicBezTo>
                <a:lnTo>
                  <a:pt x="8364683" y="3818659"/>
                </a:lnTo>
                <a:cubicBezTo>
                  <a:pt x="8312728" y="3896591"/>
                  <a:pt x="8338705" y="3974523"/>
                  <a:pt x="8321387" y="4043796"/>
                </a:cubicBezTo>
                <a:cubicBezTo>
                  <a:pt x="8312728" y="4087091"/>
                  <a:pt x="8304069" y="4087091"/>
                  <a:pt x="8304069" y="4113068"/>
                </a:cubicBezTo>
                <a:cubicBezTo>
                  <a:pt x="8304069" y="4130386"/>
                  <a:pt x="8269433" y="4147705"/>
                  <a:pt x="8252114" y="4182341"/>
                </a:cubicBezTo>
                <a:cubicBezTo>
                  <a:pt x="8226137" y="4225637"/>
                  <a:pt x="8174183" y="4320887"/>
                  <a:pt x="8113569" y="4372841"/>
                </a:cubicBezTo>
                <a:cubicBezTo>
                  <a:pt x="8113569" y="4381500"/>
                  <a:pt x="8104910" y="4398818"/>
                  <a:pt x="8096251" y="4407478"/>
                </a:cubicBezTo>
                <a:cubicBezTo>
                  <a:pt x="8078933" y="4433455"/>
                  <a:pt x="8035637" y="4450773"/>
                  <a:pt x="8018319" y="4468091"/>
                </a:cubicBezTo>
                <a:cubicBezTo>
                  <a:pt x="7888433" y="4546023"/>
                  <a:pt x="7767205" y="4641273"/>
                  <a:pt x="7637319" y="4736523"/>
                </a:cubicBezTo>
                <a:cubicBezTo>
                  <a:pt x="7611342" y="4753841"/>
                  <a:pt x="7568046" y="4745182"/>
                  <a:pt x="7550728" y="4753841"/>
                </a:cubicBezTo>
                <a:cubicBezTo>
                  <a:pt x="7455478" y="4797137"/>
                  <a:pt x="7377546" y="4840432"/>
                  <a:pt x="7290955" y="4883728"/>
                </a:cubicBezTo>
                <a:cubicBezTo>
                  <a:pt x="7273637" y="4892387"/>
                  <a:pt x="7247660" y="4892387"/>
                  <a:pt x="7230342" y="4883728"/>
                </a:cubicBezTo>
                <a:cubicBezTo>
                  <a:pt x="7187046" y="4918364"/>
                  <a:pt x="7126433" y="4935682"/>
                  <a:pt x="7083137" y="4961659"/>
                </a:cubicBezTo>
                <a:cubicBezTo>
                  <a:pt x="7048501" y="4978978"/>
                  <a:pt x="7039842" y="5013614"/>
                  <a:pt x="7013864" y="5030932"/>
                </a:cubicBezTo>
                <a:cubicBezTo>
                  <a:pt x="6935933" y="5091546"/>
                  <a:pt x="6788728" y="5143500"/>
                  <a:pt x="6736773" y="5160818"/>
                </a:cubicBezTo>
                <a:cubicBezTo>
                  <a:pt x="6788728" y="5117523"/>
                  <a:pt x="6788728" y="5030932"/>
                  <a:pt x="6806046" y="4996296"/>
                </a:cubicBezTo>
                <a:cubicBezTo>
                  <a:pt x="6797387" y="4987637"/>
                  <a:pt x="6806046" y="4987637"/>
                  <a:pt x="6780069" y="4987637"/>
                </a:cubicBezTo>
                <a:cubicBezTo>
                  <a:pt x="6762751" y="4987637"/>
                  <a:pt x="6658842" y="5056909"/>
                  <a:pt x="6598228" y="5091546"/>
                </a:cubicBezTo>
                <a:cubicBezTo>
                  <a:pt x="6572251" y="5108864"/>
                  <a:pt x="6537614" y="5117523"/>
                  <a:pt x="6502978" y="5126182"/>
                </a:cubicBezTo>
                <a:cubicBezTo>
                  <a:pt x="6546273" y="5065568"/>
                  <a:pt x="6589569" y="5082887"/>
                  <a:pt x="6589569" y="5022273"/>
                </a:cubicBezTo>
                <a:cubicBezTo>
                  <a:pt x="6546273" y="5048250"/>
                  <a:pt x="6494319" y="5074228"/>
                  <a:pt x="6442364" y="5100205"/>
                </a:cubicBezTo>
                <a:lnTo>
                  <a:pt x="6416387" y="5100205"/>
                </a:lnTo>
                <a:cubicBezTo>
                  <a:pt x="6459683" y="5065568"/>
                  <a:pt x="6502978" y="5030932"/>
                  <a:pt x="6537614" y="4987637"/>
                </a:cubicBezTo>
                <a:cubicBezTo>
                  <a:pt x="6537614" y="4987637"/>
                  <a:pt x="6537614" y="4978978"/>
                  <a:pt x="6520296" y="4978978"/>
                </a:cubicBezTo>
                <a:cubicBezTo>
                  <a:pt x="6494319" y="4978978"/>
                  <a:pt x="6407728" y="5022273"/>
                  <a:pt x="6347114" y="5030932"/>
                </a:cubicBezTo>
                <a:cubicBezTo>
                  <a:pt x="6598228" y="4970318"/>
                  <a:pt x="6780069" y="4597978"/>
                  <a:pt x="6961910" y="4381500"/>
                </a:cubicBezTo>
                <a:cubicBezTo>
                  <a:pt x="7013864" y="4320887"/>
                  <a:pt x="7039842" y="4242955"/>
                  <a:pt x="7083137" y="4191000"/>
                </a:cubicBezTo>
                <a:cubicBezTo>
                  <a:pt x="7187046" y="4026477"/>
                  <a:pt x="7412183" y="3861955"/>
                  <a:pt x="7498773" y="3688773"/>
                </a:cubicBezTo>
                <a:cubicBezTo>
                  <a:pt x="7516092" y="3645477"/>
                  <a:pt x="7559387" y="3610841"/>
                  <a:pt x="7559387" y="3584864"/>
                </a:cubicBezTo>
                <a:cubicBezTo>
                  <a:pt x="7559387" y="3567546"/>
                  <a:pt x="7412183" y="3429000"/>
                  <a:pt x="7334251" y="3359727"/>
                </a:cubicBezTo>
                <a:cubicBezTo>
                  <a:pt x="7299614" y="3333750"/>
                  <a:pt x="7256319" y="3316432"/>
                  <a:pt x="7221683" y="3307773"/>
                </a:cubicBezTo>
                <a:cubicBezTo>
                  <a:pt x="7195705" y="3299114"/>
                  <a:pt x="7152410" y="3290455"/>
                  <a:pt x="7135092" y="3290455"/>
                </a:cubicBezTo>
                <a:cubicBezTo>
                  <a:pt x="7109114" y="3290455"/>
                  <a:pt x="7091796" y="3299114"/>
                  <a:pt x="7074478" y="3307773"/>
                </a:cubicBezTo>
                <a:cubicBezTo>
                  <a:pt x="7074478" y="3307773"/>
                  <a:pt x="7065819" y="3299114"/>
                  <a:pt x="7057160" y="3299114"/>
                </a:cubicBezTo>
                <a:cubicBezTo>
                  <a:pt x="7230342" y="3151909"/>
                  <a:pt x="7169728" y="3117273"/>
                  <a:pt x="7308273" y="3117273"/>
                </a:cubicBezTo>
                <a:cubicBezTo>
                  <a:pt x="7325592" y="3117273"/>
                  <a:pt x="7524751" y="3169227"/>
                  <a:pt x="7542069" y="3169227"/>
                </a:cubicBezTo>
                <a:cubicBezTo>
                  <a:pt x="7594023" y="3169227"/>
                  <a:pt x="7628660" y="3160568"/>
                  <a:pt x="7689274" y="3117273"/>
                </a:cubicBezTo>
                <a:cubicBezTo>
                  <a:pt x="7663296" y="3048000"/>
                  <a:pt x="7628660" y="2961409"/>
                  <a:pt x="7568046" y="2900796"/>
                </a:cubicBezTo>
                <a:cubicBezTo>
                  <a:pt x="7550728" y="2874818"/>
                  <a:pt x="7516092" y="2857500"/>
                  <a:pt x="7498773" y="2831523"/>
                </a:cubicBezTo>
                <a:cubicBezTo>
                  <a:pt x="7481455" y="2796886"/>
                  <a:pt x="7221683" y="2121477"/>
                  <a:pt x="7221683" y="1905000"/>
                </a:cubicBezTo>
                <a:cubicBezTo>
                  <a:pt x="7221683" y="1775114"/>
                  <a:pt x="7351569" y="1601932"/>
                  <a:pt x="7507433" y="1489364"/>
                </a:cubicBezTo>
                <a:cubicBezTo>
                  <a:pt x="7516092" y="1515341"/>
                  <a:pt x="7533410" y="1524000"/>
                  <a:pt x="7516092" y="1549977"/>
                </a:cubicBezTo>
                <a:cubicBezTo>
                  <a:pt x="7516092" y="1549977"/>
                  <a:pt x="7507433" y="1558636"/>
                  <a:pt x="7533410" y="1558636"/>
                </a:cubicBezTo>
                <a:cubicBezTo>
                  <a:pt x="7568046" y="1558636"/>
                  <a:pt x="7706592" y="1428750"/>
                  <a:pt x="7715251" y="1402773"/>
                </a:cubicBezTo>
                <a:lnTo>
                  <a:pt x="7749887" y="1402773"/>
                </a:lnTo>
                <a:close/>
                <a:moveTo>
                  <a:pt x="2060864" y="0"/>
                </a:moveTo>
                <a:cubicBezTo>
                  <a:pt x="2060864" y="8659"/>
                  <a:pt x="2052205" y="17318"/>
                  <a:pt x="2043546" y="25977"/>
                </a:cubicBezTo>
                <a:cubicBezTo>
                  <a:pt x="2078182" y="69273"/>
                  <a:pt x="2121478" y="43295"/>
                  <a:pt x="2208068" y="43295"/>
                </a:cubicBezTo>
                <a:cubicBezTo>
                  <a:pt x="2190750" y="95250"/>
                  <a:pt x="2112818" y="95250"/>
                  <a:pt x="2052205" y="155864"/>
                </a:cubicBezTo>
                <a:cubicBezTo>
                  <a:pt x="2095500" y="164523"/>
                  <a:pt x="2138796" y="164523"/>
                  <a:pt x="2182091" y="173182"/>
                </a:cubicBezTo>
                <a:cubicBezTo>
                  <a:pt x="2164773" y="199159"/>
                  <a:pt x="2130137" y="225136"/>
                  <a:pt x="2104159" y="242455"/>
                </a:cubicBezTo>
                <a:lnTo>
                  <a:pt x="2104159" y="268432"/>
                </a:lnTo>
                <a:lnTo>
                  <a:pt x="2164773" y="268432"/>
                </a:lnTo>
                <a:cubicBezTo>
                  <a:pt x="2138796" y="337705"/>
                  <a:pt x="2121478" y="337705"/>
                  <a:pt x="2104159" y="389659"/>
                </a:cubicBezTo>
                <a:lnTo>
                  <a:pt x="2173432" y="389659"/>
                </a:lnTo>
                <a:lnTo>
                  <a:pt x="2173432" y="432955"/>
                </a:lnTo>
                <a:cubicBezTo>
                  <a:pt x="2164773" y="450273"/>
                  <a:pt x="2138796" y="467591"/>
                  <a:pt x="2130137" y="493568"/>
                </a:cubicBezTo>
                <a:lnTo>
                  <a:pt x="2190750" y="493568"/>
                </a:lnTo>
                <a:cubicBezTo>
                  <a:pt x="2182091" y="528205"/>
                  <a:pt x="2147455" y="571500"/>
                  <a:pt x="2147455" y="588818"/>
                </a:cubicBezTo>
                <a:cubicBezTo>
                  <a:pt x="2147455" y="614795"/>
                  <a:pt x="2182091" y="614795"/>
                  <a:pt x="2182091" y="640773"/>
                </a:cubicBezTo>
                <a:cubicBezTo>
                  <a:pt x="2182091" y="658091"/>
                  <a:pt x="2147455" y="675409"/>
                  <a:pt x="2147455" y="701386"/>
                </a:cubicBezTo>
                <a:cubicBezTo>
                  <a:pt x="2138796" y="718705"/>
                  <a:pt x="2156114" y="727364"/>
                  <a:pt x="2156114" y="753341"/>
                </a:cubicBezTo>
                <a:cubicBezTo>
                  <a:pt x="2156114" y="787977"/>
                  <a:pt x="2112818" y="848591"/>
                  <a:pt x="2060864" y="839932"/>
                </a:cubicBezTo>
                <a:lnTo>
                  <a:pt x="2112818" y="917864"/>
                </a:lnTo>
                <a:lnTo>
                  <a:pt x="2112818" y="952500"/>
                </a:lnTo>
                <a:lnTo>
                  <a:pt x="2078182" y="952500"/>
                </a:lnTo>
                <a:cubicBezTo>
                  <a:pt x="2069523" y="978477"/>
                  <a:pt x="2078182" y="1004455"/>
                  <a:pt x="2078182" y="1030432"/>
                </a:cubicBezTo>
                <a:lnTo>
                  <a:pt x="2034887" y="1030432"/>
                </a:lnTo>
                <a:cubicBezTo>
                  <a:pt x="2034887" y="1030432"/>
                  <a:pt x="2026227" y="1021773"/>
                  <a:pt x="2026227" y="1047750"/>
                </a:cubicBezTo>
                <a:cubicBezTo>
                  <a:pt x="2026227" y="1065068"/>
                  <a:pt x="2034887" y="1091046"/>
                  <a:pt x="2043546" y="1125682"/>
                </a:cubicBezTo>
                <a:cubicBezTo>
                  <a:pt x="2034887" y="1134341"/>
                  <a:pt x="2017568" y="1134341"/>
                  <a:pt x="2000250" y="1134341"/>
                </a:cubicBezTo>
                <a:cubicBezTo>
                  <a:pt x="1991591" y="1143000"/>
                  <a:pt x="1982932" y="1160318"/>
                  <a:pt x="1974273" y="1177636"/>
                </a:cubicBezTo>
                <a:cubicBezTo>
                  <a:pt x="1974273" y="1186296"/>
                  <a:pt x="1930977" y="1229591"/>
                  <a:pt x="1930977" y="1246909"/>
                </a:cubicBezTo>
                <a:cubicBezTo>
                  <a:pt x="1844387" y="1316182"/>
                  <a:pt x="1749137" y="1264227"/>
                  <a:pt x="1749137" y="1333500"/>
                </a:cubicBezTo>
                <a:cubicBezTo>
                  <a:pt x="1749137" y="1350818"/>
                  <a:pt x="1766455" y="1394114"/>
                  <a:pt x="1792432" y="1428750"/>
                </a:cubicBezTo>
                <a:cubicBezTo>
                  <a:pt x="1870364" y="1532659"/>
                  <a:pt x="2052205" y="1619250"/>
                  <a:pt x="2052205" y="1723159"/>
                </a:cubicBezTo>
                <a:cubicBezTo>
                  <a:pt x="2052205" y="1749136"/>
                  <a:pt x="2052205" y="1749136"/>
                  <a:pt x="2043546" y="1757796"/>
                </a:cubicBezTo>
                <a:cubicBezTo>
                  <a:pt x="2034887" y="1775114"/>
                  <a:pt x="2026227" y="1801091"/>
                  <a:pt x="2008909" y="1818409"/>
                </a:cubicBezTo>
                <a:cubicBezTo>
                  <a:pt x="1982932" y="1853046"/>
                  <a:pt x="1939637" y="1861705"/>
                  <a:pt x="1930977" y="1879023"/>
                </a:cubicBezTo>
                <a:cubicBezTo>
                  <a:pt x="1896341" y="1905000"/>
                  <a:pt x="1870364" y="1965614"/>
                  <a:pt x="1835727" y="1974273"/>
                </a:cubicBezTo>
                <a:cubicBezTo>
                  <a:pt x="1740477" y="2000250"/>
                  <a:pt x="1705841" y="2034886"/>
                  <a:pt x="1645227" y="2034886"/>
                </a:cubicBezTo>
                <a:cubicBezTo>
                  <a:pt x="1549977" y="2034886"/>
                  <a:pt x="1524000" y="1982932"/>
                  <a:pt x="1524000" y="1913659"/>
                </a:cubicBezTo>
                <a:cubicBezTo>
                  <a:pt x="1524000" y="1887682"/>
                  <a:pt x="1558637" y="1601932"/>
                  <a:pt x="1558637" y="1575955"/>
                </a:cubicBezTo>
                <a:cubicBezTo>
                  <a:pt x="1558637" y="1558636"/>
                  <a:pt x="1515341" y="1515341"/>
                  <a:pt x="1498023" y="1515341"/>
                </a:cubicBezTo>
                <a:cubicBezTo>
                  <a:pt x="1472046" y="1515341"/>
                  <a:pt x="1420091" y="1567296"/>
                  <a:pt x="1385455" y="1601932"/>
                </a:cubicBezTo>
                <a:cubicBezTo>
                  <a:pt x="1350818" y="1627909"/>
                  <a:pt x="1151659" y="1697182"/>
                  <a:pt x="1091046" y="1697182"/>
                </a:cubicBezTo>
                <a:cubicBezTo>
                  <a:pt x="1073727" y="1697182"/>
                  <a:pt x="848591" y="1671205"/>
                  <a:pt x="744682" y="1653886"/>
                </a:cubicBezTo>
                <a:cubicBezTo>
                  <a:pt x="727364" y="1653886"/>
                  <a:pt x="710046" y="1627909"/>
                  <a:pt x="692727" y="1627909"/>
                </a:cubicBezTo>
                <a:cubicBezTo>
                  <a:pt x="640773" y="1610591"/>
                  <a:pt x="580159" y="1601932"/>
                  <a:pt x="519546" y="1584614"/>
                </a:cubicBezTo>
                <a:cubicBezTo>
                  <a:pt x="510886" y="1584614"/>
                  <a:pt x="493568" y="1558636"/>
                  <a:pt x="476250" y="1558636"/>
                </a:cubicBezTo>
                <a:cubicBezTo>
                  <a:pt x="363682" y="1532659"/>
                  <a:pt x="225136" y="1541318"/>
                  <a:pt x="129886" y="1498023"/>
                </a:cubicBezTo>
                <a:cubicBezTo>
                  <a:pt x="147205" y="1480705"/>
                  <a:pt x="190500" y="1480705"/>
                  <a:pt x="225136" y="1437409"/>
                </a:cubicBezTo>
                <a:cubicBezTo>
                  <a:pt x="181841" y="1385455"/>
                  <a:pt x="95250" y="1420091"/>
                  <a:pt x="34636" y="1376796"/>
                </a:cubicBezTo>
                <a:cubicBezTo>
                  <a:pt x="60614" y="1368136"/>
                  <a:pt x="60614" y="1402773"/>
                  <a:pt x="95250" y="1350818"/>
                </a:cubicBezTo>
                <a:cubicBezTo>
                  <a:pt x="69273" y="1350818"/>
                  <a:pt x="34636" y="1350818"/>
                  <a:pt x="0" y="1333500"/>
                </a:cubicBezTo>
                <a:cubicBezTo>
                  <a:pt x="25977" y="1324841"/>
                  <a:pt x="51955" y="1324841"/>
                  <a:pt x="77932" y="1333500"/>
                </a:cubicBezTo>
                <a:lnTo>
                  <a:pt x="95250" y="1316182"/>
                </a:lnTo>
                <a:cubicBezTo>
                  <a:pt x="60614" y="1290205"/>
                  <a:pt x="25977" y="1281546"/>
                  <a:pt x="0" y="1264227"/>
                </a:cubicBezTo>
                <a:cubicBezTo>
                  <a:pt x="43295" y="1272886"/>
                  <a:pt x="112568" y="1290205"/>
                  <a:pt x="129886" y="1290205"/>
                </a:cubicBezTo>
                <a:cubicBezTo>
                  <a:pt x="268432" y="1290205"/>
                  <a:pt x="675409" y="1151659"/>
                  <a:pt x="753341" y="1143000"/>
                </a:cubicBezTo>
                <a:cubicBezTo>
                  <a:pt x="848591" y="1125682"/>
                  <a:pt x="961159" y="1125682"/>
                  <a:pt x="1065068" y="1099705"/>
                </a:cubicBezTo>
                <a:cubicBezTo>
                  <a:pt x="1091046" y="1091046"/>
                  <a:pt x="1203614" y="1065068"/>
                  <a:pt x="1203614" y="1039091"/>
                </a:cubicBezTo>
                <a:cubicBezTo>
                  <a:pt x="1203614" y="943841"/>
                  <a:pt x="1186296" y="762000"/>
                  <a:pt x="1073727" y="701386"/>
                </a:cubicBezTo>
                <a:cubicBezTo>
                  <a:pt x="1117023" y="701386"/>
                  <a:pt x="1186296" y="692727"/>
                  <a:pt x="1203614" y="692727"/>
                </a:cubicBezTo>
                <a:cubicBezTo>
                  <a:pt x="1333500" y="692727"/>
                  <a:pt x="1324841" y="891886"/>
                  <a:pt x="1446068" y="883227"/>
                </a:cubicBezTo>
                <a:cubicBezTo>
                  <a:pt x="1532659" y="796636"/>
                  <a:pt x="1489364" y="727364"/>
                  <a:pt x="1489364" y="666750"/>
                </a:cubicBezTo>
                <a:cubicBezTo>
                  <a:pt x="1489364" y="649432"/>
                  <a:pt x="1532659" y="536864"/>
                  <a:pt x="1549977" y="484909"/>
                </a:cubicBezTo>
                <a:cubicBezTo>
                  <a:pt x="1610591" y="329045"/>
                  <a:pt x="1619250" y="173182"/>
                  <a:pt x="1775114" y="43295"/>
                </a:cubicBezTo>
                <a:cubicBezTo>
                  <a:pt x="1809750" y="8659"/>
                  <a:pt x="1879023" y="8659"/>
                  <a:pt x="1930977" y="0"/>
                </a:cubicBezTo>
                <a:lnTo>
                  <a:pt x="2060864" y="0"/>
                </a:lnTo>
                <a:close/>
              </a:path>
            </a:pathLst>
          </a:custGeom>
          <a:gradFill>
            <a:gsLst>
              <a:gs pos="0">
                <a:srgbClr val="FE0306">
                  <a:alpha val="40000"/>
                </a:srgbClr>
              </a:gs>
              <a:gs pos="100000">
                <a:srgbClr val="FE0306">
                  <a:alpha val="72000"/>
                </a:srgbClr>
              </a:gs>
            </a:gsLst>
            <a:lin ang="5400000" scaled="1"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3" name="文本框 2" hidden="1">
            <a:extLst>
              <a:ext uri="{FF2B5EF4-FFF2-40B4-BE49-F238E27FC236}">
                <a16:creationId xmlns:a16="http://schemas.microsoft.com/office/drawing/2014/main" id="{47400439-824D-6CDE-0728-27D95DD1AC59}"/>
              </a:ext>
            </a:extLst>
          </p:cNvPr>
          <p:cNvSpPr txBox="1"/>
          <p:nvPr/>
        </p:nvSpPr>
        <p:spPr>
          <a:xfrm>
            <a:off x="4213223" y="1507165"/>
            <a:ext cx="611505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800">
                <a:latin typeface="钟齐志莽行书" panose="00000500000000000000" pitchFamily="2" charset="0"/>
                <a:ea typeface="钟齐志莽行书" panose="00000500000000000000" pitchFamily="2" charset="0"/>
              </a:rPr>
              <a:t>目录</a:t>
            </a:r>
            <a:endParaRPr lang="zh-CN" altLang="en-US" sz="4800" dirty="0">
              <a:latin typeface="钟齐志莽行书" panose="00000500000000000000" pitchFamily="2" charset="0"/>
              <a:ea typeface="钟齐志莽行书" panose="00000500000000000000" pitchFamily="2" charset="0"/>
            </a:endParaRPr>
          </a:p>
        </p:txBody>
      </p:sp>
      <p:sp>
        <p:nvSpPr>
          <p:cNvPr id="28" name="TextBox 55">
            <a:extLst>
              <a:ext uri="{FF2B5EF4-FFF2-40B4-BE49-F238E27FC236}">
                <a16:creationId xmlns:a16="http://schemas.microsoft.com/office/drawing/2014/main" id="{CD13D550-78D2-A425-1821-35CC455C8003}"/>
              </a:ext>
            </a:extLst>
          </p:cNvPr>
          <p:cNvSpPr txBox="1"/>
          <p:nvPr/>
        </p:nvSpPr>
        <p:spPr bwMode="auto">
          <a:xfrm>
            <a:off x="4694808" y="3593541"/>
            <a:ext cx="280238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 defTabSz="1625479" fontAlgn="auto">
              <a:spcBef>
                <a:spcPts val="0"/>
              </a:spcBef>
              <a:spcAft>
                <a:spcPts val="0"/>
              </a:spcAft>
              <a:defRPr sz="2000" b="1" spc="3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800" dirty="0">
                <a:sym typeface="HarmonyOS Sans SC Light" panose="00000400000000000000" pitchFamily="2" charset="-122"/>
              </a:rPr>
              <a:t>今年工作开展情况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5B63B91D-57D2-11E0-0073-D7CF9E646ED7}"/>
              </a:ext>
            </a:extLst>
          </p:cNvPr>
          <p:cNvSpPr txBox="1"/>
          <p:nvPr/>
        </p:nvSpPr>
        <p:spPr>
          <a:xfrm>
            <a:off x="4295756" y="555765"/>
            <a:ext cx="3283271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gradFill>
                  <a:gsLst>
                    <a:gs pos="0">
                      <a:schemeClr val="accent1"/>
                    </a:gs>
                    <a:gs pos="100000">
                      <a:schemeClr val="accent3">
                        <a:lumMod val="60000"/>
                        <a:lumOff val="40000"/>
                      </a:schemeClr>
                    </a:gs>
                  </a:gsLst>
                  <a:lin ang="162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sz="19900" dirty="0">
              <a:gradFill>
                <a:gsLst>
                  <a:gs pos="0">
                    <a:schemeClr val="accent1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162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2C0208FF-106D-A8AE-1DE8-CB8F8D8DC511}"/>
              </a:ext>
            </a:extLst>
          </p:cNvPr>
          <p:cNvSpPr/>
          <p:nvPr/>
        </p:nvSpPr>
        <p:spPr bwMode="auto">
          <a:xfrm>
            <a:off x="5421212" y="3520227"/>
            <a:ext cx="1341655" cy="4571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6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3CD4C97-4CAB-7BDF-321A-D090E061E9A9}"/>
              </a:ext>
            </a:extLst>
          </p:cNvPr>
          <p:cNvSpPr txBox="1"/>
          <p:nvPr/>
        </p:nvSpPr>
        <p:spPr>
          <a:xfrm>
            <a:off x="2655499" y="4217706"/>
            <a:ext cx="6873080" cy="5777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459360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: 圆角 4">
            <a:extLst>
              <a:ext uri="{FF2B5EF4-FFF2-40B4-BE49-F238E27FC236}">
                <a16:creationId xmlns:a16="http://schemas.microsoft.com/office/drawing/2014/main" id="{E41CF527-CCAC-500D-D3F7-5208B5BB1D6C}"/>
              </a:ext>
            </a:extLst>
          </p:cNvPr>
          <p:cNvSpPr/>
          <p:nvPr/>
        </p:nvSpPr>
        <p:spPr bwMode="auto">
          <a:xfrm>
            <a:off x="984250" y="1954424"/>
            <a:ext cx="10223500" cy="3635610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 w="38100" cap="flat" cmpd="sng" algn="ctr">
            <a:solidFill>
              <a:srgbClr val="D93312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85649F8-8D09-2E08-FEA6-5636B7ADA6D2}"/>
              </a:ext>
            </a:extLst>
          </p:cNvPr>
          <p:cNvSpPr txBox="1"/>
          <p:nvPr/>
        </p:nvSpPr>
        <p:spPr>
          <a:xfrm>
            <a:off x="444172" y="211471"/>
            <a:ext cx="5581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" name="TextBox 55">
            <a:extLst>
              <a:ext uri="{FF2B5EF4-FFF2-40B4-BE49-F238E27FC236}">
                <a16:creationId xmlns:a16="http://schemas.microsoft.com/office/drawing/2014/main" id="{263BCE87-6E22-1186-004D-43062B1C72ED}"/>
              </a:ext>
            </a:extLst>
          </p:cNvPr>
          <p:cNvSpPr txBox="1"/>
          <p:nvPr/>
        </p:nvSpPr>
        <p:spPr bwMode="auto">
          <a:xfrm>
            <a:off x="1270670" y="301676"/>
            <a:ext cx="2802384" cy="44627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 defTabSz="1625479" fontAlgn="auto">
              <a:spcBef>
                <a:spcPts val="0"/>
              </a:spcBef>
              <a:spcAft>
                <a:spcPts val="0"/>
              </a:spcAft>
              <a:defRPr sz="2000" b="1" spc="3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l"/>
            <a:r>
              <a:rPr lang="zh-CN" altLang="en-US" sz="2300" dirty="0">
                <a:gradFill flip="none" rotWithShape="1">
                  <a:gsLst>
                    <a:gs pos="0">
                      <a:srgbClr val="F87358"/>
                    </a:gs>
                    <a:gs pos="100000">
                      <a:srgbClr val="D93312"/>
                    </a:gs>
                  </a:gsLst>
                  <a:lin ang="5400000" scaled="1"/>
                  <a:tileRect/>
                </a:gradFill>
                <a:effectLst>
                  <a:outerShdw blurRad="50800" dist="114300" dir="2700000" algn="tl" rotWithShape="0">
                    <a:prstClr val="black">
                      <a:alpha val="7000"/>
                    </a:prstClr>
                  </a:outerShdw>
                </a:effectLst>
                <a:sym typeface="HarmonyOS Sans SC Light" panose="00000400000000000000" pitchFamily="2" charset="-122"/>
              </a:rPr>
              <a:t>今年工作开展情况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51AE51F-884D-43CE-9C16-A1E6E7B39004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18572" y="317326"/>
            <a:ext cx="4871070" cy="2440296"/>
          </a:xfrm>
          <a:prstGeom prst="rect">
            <a:avLst/>
          </a:pr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5A8C135B-768F-49E4-C448-CD4B361B444F}"/>
              </a:ext>
            </a:extLst>
          </p:cNvPr>
          <p:cNvGrpSpPr/>
          <p:nvPr/>
        </p:nvGrpSpPr>
        <p:grpSpPr>
          <a:xfrm>
            <a:off x="1702718" y="2997746"/>
            <a:ext cx="9088599" cy="1421411"/>
            <a:chOff x="1699387" y="2052750"/>
            <a:chExt cx="9088599" cy="1421411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3D553294-D4D6-7547-80F8-39B043FBFFA5}"/>
                </a:ext>
              </a:extLst>
            </p:cNvPr>
            <p:cNvSpPr txBox="1"/>
            <p:nvPr/>
          </p:nvSpPr>
          <p:spPr>
            <a:xfrm>
              <a:off x="1701681" y="2052750"/>
              <a:ext cx="410216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gradFill flip="none" rotWithShape="1">
                    <a:gsLst>
                      <a:gs pos="54000">
                        <a:srgbClr val="FFF0AE"/>
                      </a:gs>
                      <a:gs pos="100000">
                        <a:srgbClr val="BB9F64"/>
                      </a:gs>
                      <a:gs pos="0">
                        <a:srgbClr val="BB9F64"/>
                      </a:gs>
                    </a:gsLst>
                    <a:lin ang="16200000" scaled="1"/>
                    <a:tileRect/>
                  </a:gradFill>
                  <a:latin typeface="+mn-lt"/>
                  <a:ea typeface="+mn-ea"/>
                  <a:cs typeface="+mn-ea"/>
                </a:defRPr>
              </a:lvl1pPr>
            </a:lstStyle>
            <a:p>
              <a:r>
                <a:rPr lang="zh-CN" altLang="en-US" sz="2000" dirty="0">
                  <a:gradFill>
                    <a:gsLst>
                      <a:gs pos="100000">
                        <a:srgbClr val="D93312"/>
                      </a:gs>
                      <a:gs pos="0">
                        <a:srgbClr val="F87358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230A10CE-FF46-463C-6B4D-64C0584A25E3}"/>
                </a:ext>
              </a:extLst>
            </p:cNvPr>
            <p:cNvSpPr txBox="1"/>
            <p:nvPr/>
          </p:nvSpPr>
          <p:spPr>
            <a:xfrm>
              <a:off x="1699387" y="2440801"/>
              <a:ext cx="9088599" cy="10333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4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4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200</a:t>
              </a:r>
              <a:r>
                <a:rPr lang="zh-CN" altLang="en-US" sz="14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字以内，据统计每页幻灯片的最好控制在</a:t>
              </a:r>
              <a:r>
                <a:rPr lang="en-US" altLang="zh-CN" sz="14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5</a:t>
              </a:r>
              <a:r>
                <a:rPr lang="zh-CN" altLang="en-US" sz="14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4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750366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 hidden="1">
            <a:extLst>
              <a:ext uri="{FF2B5EF4-FFF2-40B4-BE49-F238E27FC236}">
                <a16:creationId xmlns:a16="http://schemas.microsoft.com/office/drawing/2014/main" id="{330CE1CD-B5EC-A0E1-B6E2-34EA63BA3B3B}"/>
              </a:ext>
            </a:extLst>
          </p:cNvPr>
          <p:cNvSpPr txBox="1"/>
          <p:nvPr/>
        </p:nvSpPr>
        <p:spPr>
          <a:xfrm>
            <a:off x="2567607" y="1701602"/>
            <a:ext cx="705678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>
                <a:latin typeface="钟齐志莽行书" panose="00000500000000000000" pitchFamily="2" charset="0"/>
                <a:ea typeface="钟齐志莽行书" panose="00000500000000000000" pitchFamily="2" charset="0"/>
                <a:cs typeface="阿里巴巴普惠体 2.0 65 Medium" panose="00020600040101010101" pitchFamily="18" charset="-122"/>
              </a:rPr>
              <a:t>从严治党</a:t>
            </a:r>
          </a:p>
        </p:txBody>
      </p:sp>
      <p:sp>
        <p:nvSpPr>
          <p:cNvPr id="3" name="文本框 2" hidden="1">
            <a:extLst>
              <a:ext uri="{FF2B5EF4-FFF2-40B4-BE49-F238E27FC236}">
                <a16:creationId xmlns:a16="http://schemas.microsoft.com/office/drawing/2014/main" id="{47400439-824D-6CDE-0728-27D95DD1AC59}"/>
              </a:ext>
            </a:extLst>
          </p:cNvPr>
          <p:cNvSpPr txBox="1"/>
          <p:nvPr/>
        </p:nvSpPr>
        <p:spPr>
          <a:xfrm>
            <a:off x="4213223" y="1507165"/>
            <a:ext cx="611505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800">
                <a:latin typeface="钟齐志莽行书" panose="00000500000000000000" pitchFamily="2" charset="0"/>
                <a:ea typeface="钟齐志莽行书" panose="00000500000000000000" pitchFamily="2" charset="0"/>
              </a:rPr>
              <a:t>目录</a:t>
            </a:r>
            <a:endParaRPr lang="zh-CN" altLang="en-US" sz="4800" dirty="0">
              <a:latin typeface="钟齐志莽行书" panose="00000500000000000000" pitchFamily="2" charset="0"/>
              <a:ea typeface="钟齐志莽行书" panose="00000500000000000000" pitchFamily="2" charset="0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5B63B91D-57D2-11E0-0073-D7CF9E646ED7}"/>
              </a:ext>
            </a:extLst>
          </p:cNvPr>
          <p:cNvSpPr txBox="1"/>
          <p:nvPr/>
        </p:nvSpPr>
        <p:spPr>
          <a:xfrm>
            <a:off x="444172" y="211471"/>
            <a:ext cx="5581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2" name="TextBox 55">
            <a:extLst>
              <a:ext uri="{FF2B5EF4-FFF2-40B4-BE49-F238E27FC236}">
                <a16:creationId xmlns:a16="http://schemas.microsoft.com/office/drawing/2014/main" id="{553A4BC1-0BB5-5E27-843D-BB72776E1B02}"/>
              </a:ext>
            </a:extLst>
          </p:cNvPr>
          <p:cNvSpPr txBox="1"/>
          <p:nvPr/>
        </p:nvSpPr>
        <p:spPr bwMode="auto">
          <a:xfrm>
            <a:off x="1270670" y="301676"/>
            <a:ext cx="2802384" cy="44627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 defTabSz="1625479" fontAlgn="auto">
              <a:spcBef>
                <a:spcPts val="0"/>
              </a:spcBef>
              <a:spcAft>
                <a:spcPts val="0"/>
              </a:spcAft>
              <a:defRPr sz="2000" b="1" spc="3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l"/>
            <a:r>
              <a:rPr lang="zh-CN" altLang="en-US" sz="2300" dirty="0">
                <a:gradFill flip="none" rotWithShape="1">
                  <a:gsLst>
                    <a:gs pos="0">
                      <a:srgbClr val="F87358"/>
                    </a:gs>
                    <a:gs pos="100000">
                      <a:srgbClr val="D93312"/>
                    </a:gs>
                  </a:gsLst>
                  <a:lin ang="5400000" scaled="1"/>
                  <a:tileRect/>
                </a:gradFill>
                <a:effectLst>
                  <a:outerShdw blurRad="50800" dist="114300" dir="2700000" algn="tl" rotWithShape="0">
                    <a:prstClr val="black">
                      <a:alpha val="7000"/>
                    </a:prstClr>
                  </a:outerShdw>
                </a:effectLst>
                <a:sym typeface="HarmonyOS Sans SC Light" panose="00000400000000000000" pitchFamily="2" charset="-122"/>
              </a:rPr>
              <a:t>今年工作开展情况</a:t>
            </a:r>
          </a:p>
        </p:txBody>
      </p:sp>
      <p:sp>
        <p:nvSpPr>
          <p:cNvPr id="11" name="hexagonal_73861">
            <a:extLst>
              <a:ext uri="{FF2B5EF4-FFF2-40B4-BE49-F238E27FC236}">
                <a16:creationId xmlns:a16="http://schemas.microsoft.com/office/drawing/2014/main" id="{F5C1EC10-8BAE-92FA-CBBE-6560B6FDCD4B}"/>
              </a:ext>
            </a:extLst>
          </p:cNvPr>
          <p:cNvSpPr/>
          <p:nvPr/>
        </p:nvSpPr>
        <p:spPr>
          <a:xfrm>
            <a:off x="1337804" y="1952648"/>
            <a:ext cx="1674782" cy="1477146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800">
              <a:solidFill>
                <a:schemeClr val="tx1"/>
              </a:solidFill>
              <a:latin typeface="Arial" pitchFamily="34" charset="0"/>
              <a:ea typeface="华文细黑" pitchFamily="2" charset="-122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A4CB536A-52D9-E5C2-1135-10C712D264DE}"/>
              </a:ext>
            </a:extLst>
          </p:cNvPr>
          <p:cNvGrpSpPr/>
          <p:nvPr/>
        </p:nvGrpSpPr>
        <p:grpSpPr>
          <a:xfrm>
            <a:off x="917330" y="3647318"/>
            <a:ext cx="2515728" cy="1092199"/>
            <a:chOff x="1699388" y="2180305"/>
            <a:chExt cx="2515728" cy="1092199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E9CF6B32-A71D-A567-B15D-E26100E003A3}"/>
                </a:ext>
              </a:extLst>
            </p:cNvPr>
            <p:cNvSpPr txBox="1"/>
            <p:nvPr/>
          </p:nvSpPr>
          <p:spPr>
            <a:xfrm>
              <a:off x="1894030" y="2180305"/>
              <a:ext cx="21159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gradFill flip="none" rotWithShape="1">
                    <a:gsLst>
                      <a:gs pos="54000">
                        <a:srgbClr val="FFF0AE"/>
                      </a:gs>
                      <a:gs pos="100000">
                        <a:srgbClr val="BB9F64"/>
                      </a:gs>
                      <a:gs pos="0">
                        <a:srgbClr val="BB9F64"/>
                      </a:gs>
                    </a:gsLst>
                    <a:lin ang="16200000" scaled="1"/>
                    <a:tileRect/>
                  </a:gradFill>
                  <a:latin typeface="+mn-lt"/>
                  <a:ea typeface="+mn-ea"/>
                  <a:cs typeface="+mn-ea"/>
                </a:defRPr>
              </a:lvl1pPr>
            </a:lstStyle>
            <a:p>
              <a:pPr algn="ctr"/>
              <a:r>
                <a:rPr lang="zh-CN" altLang="en-US" sz="1600" dirty="0">
                  <a:gradFill>
                    <a:gsLst>
                      <a:gs pos="100000">
                        <a:srgbClr val="D93312"/>
                      </a:gs>
                      <a:gs pos="0">
                        <a:srgbClr val="F87358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5486ED78-7399-3C15-A936-764145E25D14}"/>
                </a:ext>
              </a:extLst>
            </p:cNvPr>
            <p:cNvSpPr txBox="1"/>
            <p:nvPr/>
          </p:nvSpPr>
          <p:spPr>
            <a:xfrm>
              <a:off x="1699388" y="2440801"/>
              <a:ext cx="2515728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F8D690C8-4561-F381-BA2F-C1735DC27088}"/>
              </a:ext>
            </a:extLst>
          </p:cNvPr>
          <p:cNvGrpSpPr/>
          <p:nvPr/>
        </p:nvGrpSpPr>
        <p:grpSpPr>
          <a:xfrm>
            <a:off x="1761807" y="2329271"/>
            <a:ext cx="808197" cy="733424"/>
            <a:chOff x="1936049" y="2743808"/>
            <a:chExt cx="808197" cy="733424"/>
          </a:xfrm>
          <a:solidFill>
            <a:schemeClr val="bg1"/>
          </a:solidFill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CB1ECEFC-4B9E-D0CF-8170-E974AFBBCAC7}"/>
                </a:ext>
              </a:extLst>
            </p:cNvPr>
            <p:cNvSpPr/>
            <p:nvPr/>
          </p:nvSpPr>
          <p:spPr>
            <a:xfrm>
              <a:off x="2234944" y="3254348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3 w 86486"/>
                <a:gd name="connsiteY1" fmla="*/ 86487 h 86487"/>
                <a:gd name="connsiteX2" fmla="*/ 0 w 86486"/>
                <a:gd name="connsiteY2" fmla="*/ 43243 h 86487"/>
                <a:gd name="connsiteX3" fmla="*/ 43243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3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3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873C8E85-0A9C-164F-2E1F-72DE384F683D}"/>
                </a:ext>
              </a:extLst>
            </p:cNvPr>
            <p:cNvSpPr/>
            <p:nvPr/>
          </p:nvSpPr>
          <p:spPr>
            <a:xfrm>
              <a:off x="2191796" y="3352741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8DFBFD4F-1C51-6E85-8EE5-08191CB5A9F3}"/>
                </a:ext>
              </a:extLst>
            </p:cNvPr>
            <p:cNvSpPr/>
            <p:nvPr/>
          </p:nvSpPr>
          <p:spPr>
            <a:xfrm>
              <a:off x="2424110" y="3254348"/>
              <a:ext cx="86486" cy="86487"/>
            </a:xfrm>
            <a:custGeom>
              <a:avLst/>
              <a:gdLst>
                <a:gd name="connsiteX0" fmla="*/ 86487 w 86486"/>
                <a:gd name="connsiteY0" fmla="*/ 43243 h 86487"/>
                <a:gd name="connsiteX1" fmla="*/ 43244 w 86486"/>
                <a:gd name="connsiteY1" fmla="*/ 86487 h 86487"/>
                <a:gd name="connsiteX2" fmla="*/ 0 w 86486"/>
                <a:gd name="connsiteY2" fmla="*/ 43243 h 86487"/>
                <a:gd name="connsiteX3" fmla="*/ 43244 w 86486"/>
                <a:gd name="connsiteY3" fmla="*/ 0 h 86487"/>
                <a:gd name="connsiteX4" fmla="*/ 86487 w 86486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6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E98846BF-6AD6-2149-4FA0-52FF8093A852}"/>
                </a:ext>
              </a:extLst>
            </p:cNvPr>
            <p:cNvSpPr/>
            <p:nvPr/>
          </p:nvSpPr>
          <p:spPr>
            <a:xfrm>
              <a:off x="2382296" y="3352741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:a16="http://schemas.microsoft.com/office/drawing/2014/main" id="{4FF555A3-F24D-8D6E-B4D0-4247348C87F2}"/>
                </a:ext>
              </a:extLst>
            </p:cNvPr>
            <p:cNvSpPr/>
            <p:nvPr/>
          </p:nvSpPr>
          <p:spPr>
            <a:xfrm>
              <a:off x="2614610" y="3254348"/>
              <a:ext cx="86487" cy="86487"/>
            </a:xfrm>
            <a:custGeom>
              <a:avLst/>
              <a:gdLst>
                <a:gd name="connsiteX0" fmla="*/ 86487 w 86487"/>
                <a:gd name="connsiteY0" fmla="*/ 43243 h 86487"/>
                <a:gd name="connsiteX1" fmla="*/ 43244 w 86487"/>
                <a:gd name="connsiteY1" fmla="*/ 86487 h 86487"/>
                <a:gd name="connsiteX2" fmla="*/ 0 w 86487"/>
                <a:gd name="connsiteY2" fmla="*/ 43243 h 86487"/>
                <a:gd name="connsiteX3" fmla="*/ 43244 w 86487"/>
                <a:gd name="connsiteY3" fmla="*/ 0 h 86487"/>
                <a:gd name="connsiteX4" fmla="*/ 86487 w 86487"/>
                <a:gd name="connsiteY4" fmla="*/ 43243 h 86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6487" h="86487">
                  <a:moveTo>
                    <a:pt x="86487" y="43243"/>
                  </a:moveTo>
                  <a:cubicBezTo>
                    <a:pt x="86487" y="67126"/>
                    <a:pt x="67126" y="86487"/>
                    <a:pt x="43244" y="86487"/>
                  </a:cubicBezTo>
                  <a:cubicBezTo>
                    <a:pt x="19361" y="86487"/>
                    <a:pt x="0" y="67126"/>
                    <a:pt x="0" y="43243"/>
                  </a:cubicBezTo>
                  <a:cubicBezTo>
                    <a:pt x="0" y="19361"/>
                    <a:pt x="19361" y="0"/>
                    <a:pt x="43244" y="0"/>
                  </a:cubicBezTo>
                  <a:cubicBezTo>
                    <a:pt x="67126" y="0"/>
                    <a:pt x="86487" y="19361"/>
                    <a:pt x="86487" y="43243"/>
                  </a:cubicBez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:a16="http://schemas.microsoft.com/office/drawing/2014/main" id="{293A0F5A-AD4F-371E-5DA6-6741E4AD3393}"/>
                </a:ext>
              </a:extLst>
            </p:cNvPr>
            <p:cNvSpPr/>
            <p:nvPr/>
          </p:nvSpPr>
          <p:spPr>
            <a:xfrm>
              <a:off x="2572796" y="3352741"/>
              <a:ext cx="171450" cy="86391"/>
            </a:xfrm>
            <a:custGeom>
              <a:avLst/>
              <a:gdLst>
                <a:gd name="connsiteX0" fmla="*/ 171450 w 171450"/>
                <a:gd name="connsiteY0" fmla="*/ 86392 h 86391"/>
                <a:gd name="connsiteX1" fmla="*/ 171450 w 171450"/>
                <a:gd name="connsiteY1" fmla="*/ 43148 h 86391"/>
                <a:gd name="connsiteX2" fmla="*/ 162877 w 171450"/>
                <a:gd name="connsiteY2" fmla="*/ 25908 h 86391"/>
                <a:gd name="connsiteX3" fmla="*/ 121063 w 171450"/>
                <a:gd name="connsiteY3" fmla="*/ 5334 h 86391"/>
                <a:gd name="connsiteX4" fmla="*/ 85725 w 171450"/>
                <a:gd name="connsiteY4" fmla="*/ 0 h 86391"/>
                <a:gd name="connsiteX5" fmla="*/ 50387 w 171450"/>
                <a:gd name="connsiteY5" fmla="*/ 5334 h 86391"/>
                <a:gd name="connsiteX6" fmla="*/ 8573 w 171450"/>
                <a:gd name="connsiteY6" fmla="*/ 25908 h 86391"/>
                <a:gd name="connsiteX7" fmla="*/ 0 w 171450"/>
                <a:gd name="connsiteY7" fmla="*/ 43148 h 86391"/>
                <a:gd name="connsiteX8" fmla="*/ 0 w 171450"/>
                <a:gd name="connsiteY8" fmla="*/ 86392 h 863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71450" h="86391">
                  <a:moveTo>
                    <a:pt x="171450" y="86392"/>
                  </a:moveTo>
                  <a:lnTo>
                    <a:pt x="171450" y="43148"/>
                  </a:lnTo>
                  <a:cubicBezTo>
                    <a:pt x="171309" y="36410"/>
                    <a:pt x="168166" y="30087"/>
                    <a:pt x="162877" y="25908"/>
                  </a:cubicBezTo>
                  <a:cubicBezTo>
                    <a:pt x="150451" y="16330"/>
                    <a:pt x="136233" y="9335"/>
                    <a:pt x="121063" y="5334"/>
                  </a:cubicBezTo>
                  <a:cubicBezTo>
                    <a:pt x="109612" y="1819"/>
                    <a:pt x="97703" y="21"/>
                    <a:pt x="85725" y="0"/>
                  </a:cubicBezTo>
                  <a:cubicBezTo>
                    <a:pt x="73760" y="185"/>
                    <a:pt x="61873" y="1978"/>
                    <a:pt x="50387" y="5334"/>
                  </a:cubicBezTo>
                  <a:cubicBezTo>
                    <a:pt x="35385" y="9775"/>
                    <a:pt x="21246" y="16733"/>
                    <a:pt x="8573" y="25908"/>
                  </a:cubicBezTo>
                  <a:cubicBezTo>
                    <a:pt x="3284" y="30087"/>
                    <a:pt x="141" y="36410"/>
                    <a:pt x="0" y="43148"/>
                  </a:cubicBezTo>
                  <a:lnTo>
                    <a:pt x="0" y="86392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0F1EF2D7-2DFB-C1A0-81DD-BE0E07A26402}"/>
                </a:ext>
              </a:extLst>
            </p:cNvPr>
            <p:cNvSpPr/>
            <p:nvPr/>
          </p:nvSpPr>
          <p:spPr>
            <a:xfrm>
              <a:off x="2035014" y="2841153"/>
              <a:ext cx="113157" cy="113157"/>
            </a:xfrm>
            <a:custGeom>
              <a:avLst/>
              <a:gdLst>
                <a:gd name="connsiteX0" fmla="*/ 113157 w 113157"/>
                <a:gd name="connsiteY0" fmla="*/ 56579 h 113157"/>
                <a:gd name="connsiteX1" fmla="*/ 56578 w 113157"/>
                <a:gd name="connsiteY1" fmla="*/ 113157 h 113157"/>
                <a:gd name="connsiteX2" fmla="*/ 0 w 113157"/>
                <a:gd name="connsiteY2" fmla="*/ 56578 h 113157"/>
                <a:gd name="connsiteX3" fmla="*/ 56578 w 113157"/>
                <a:gd name="connsiteY3" fmla="*/ 0 h 113157"/>
                <a:gd name="connsiteX4" fmla="*/ 113157 w 113157"/>
                <a:gd name="connsiteY4" fmla="*/ 56579 h 113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157" h="113157">
                  <a:moveTo>
                    <a:pt x="113157" y="56579"/>
                  </a:moveTo>
                  <a:cubicBezTo>
                    <a:pt x="113157" y="87826"/>
                    <a:pt x="87826" y="113157"/>
                    <a:pt x="56578" y="113157"/>
                  </a:cubicBezTo>
                  <a:cubicBezTo>
                    <a:pt x="25331" y="113157"/>
                    <a:pt x="0" y="87826"/>
                    <a:pt x="0" y="56578"/>
                  </a:cubicBezTo>
                  <a:cubicBezTo>
                    <a:pt x="0" y="25331"/>
                    <a:pt x="25331" y="0"/>
                    <a:pt x="56578" y="0"/>
                  </a:cubicBezTo>
                  <a:cubicBezTo>
                    <a:pt x="87826" y="0"/>
                    <a:pt x="113157" y="25331"/>
                    <a:pt x="113157" y="56579"/>
                  </a:cubicBez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:a16="http://schemas.microsoft.com/office/drawing/2014/main" id="{27E42C93-E631-A0D1-8777-DD73EDCE98CE}"/>
                </a:ext>
              </a:extLst>
            </p:cNvPr>
            <p:cNvSpPr/>
            <p:nvPr/>
          </p:nvSpPr>
          <p:spPr>
            <a:xfrm>
              <a:off x="1936049" y="2871779"/>
              <a:ext cx="493343" cy="605453"/>
            </a:xfrm>
            <a:custGeom>
              <a:avLst/>
              <a:gdLst>
                <a:gd name="connsiteX0" fmla="*/ 489204 w 493343"/>
                <a:gd name="connsiteY0" fmla="*/ 4140 h 605453"/>
                <a:gd name="connsiteX1" fmla="*/ 469011 w 493343"/>
                <a:gd name="connsiteY1" fmla="*/ 4140 h 605453"/>
                <a:gd name="connsiteX2" fmla="*/ 345948 w 493343"/>
                <a:gd name="connsiteY2" fmla="*/ 127203 h 605453"/>
                <a:gd name="connsiteX3" fmla="*/ 318230 w 493343"/>
                <a:gd name="connsiteY3" fmla="*/ 134251 h 605453"/>
                <a:gd name="connsiteX4" fmla="*/ 280702 w 493343"/>
                <a:gd name="connsiteY4" fmla="*/ 194354 h 605453"/>
                <a:gd name="connsiteX5" fmla="*/ 270034 w 493343"/>
                <a:gd name="connsiteY5" fmla="*/ 148920 h 605453"/>
                <a:gd name="connsiteX6" fmla="*/ 261557 w 493343"/>
                <a:gd name="connsiteY6" fmla="*/ 133299 h 605453"/>
                <a:gd name="connsiteX7" fmla="*/ 202121 w 493343"/>
                <a:gd name="connsiteY7" fmla="*/ 102247 h 605453"/>
                <a:gd name="connsiteX8" fmla="*/ 155543 w 493343"/>
                <a:gd name="connsiteY8" fmla="*/ 96628 h 605453"/>
                <a:gd name="connsiteX9" fmla="*/ 108871 w 493343"/>
                <a:gd name="connsiteY9" fmla="*/ 103676 h 605453"/>
                <a:gd name="connsiteX10" fmla="*/ 49530 w 493343"/>
                <a:gd name="connsiteY10" fmla="*/ 134728 h 605453"/>
                <a:gd name="connsiteX11" fmla="*/ 41053 w 493343"/>
                <a:gd name="connsiteY11" fmla="*/ 150349 h 605453"/>
                <a:gd name="connsiteX12" fmla="*/ 0 w 493343"/>
                <a:gd name="connsiteY12" fmla="*/ 325609 h 605453"/>
                <a:gd name="connsiteX13" fmla="*/ 28575 w 493343"/>
                <a:gd name="connsiteY13" fmla="*/ 354184 h 605453"/>
                <a:gd name="connsiteX14" fmla="*/ 55436 w 493343"/>
                <a:gd name="connsiteY14" fmla="*/ 333038 h 605453"/>
                <a:gd name="connsiteX15" fmla="*/ 85154 w 493343"/>
                <a:gd name="connsiteY15" fmla="*/ 210070 h 605453"/>
                <a:gd name="connsiteX16" fmla="*/ 85154 w 493343"/>
                <a:gd name="connsiteY16" fmla="*/ 605453 h 605453"/>
                <a:gd name="connsiteX17" fmla="*/ 141446 w 493343"/>
                <a:gd name="connsiteY17" fmla="*/ 605453 h 605453"/>
                <a:gd name="connsiteX18" fmla="*/ 141446 w 493343"/>
                <a:gd name="connsiteY18" fmla="*/ 351040 h 605453"/>
                <a:gd name="connsiteX19" fmla="*/ 170021 w 493343"/>
                <a:gd name="connsiteY19" fmla="*/ 351040 h 605453"/>
                <a:gd name="connsiteX20" fmla="*/ 170021 w 493343"/>
                <a:gd name="connsiteY20" fmla="*/ 605453 h 605453"/>
                <a:gd name="connsiteX21" fmla="*/ 226219 w 493343"/>
                <a:gd name="connsiteY21" fmla="*/ 605453 h 605453"/>
                <a:gd name="connsiteX22" fmla="*/ 226219 w 493343"/>
                <a:gd name="connsiteY22" fmla="*/ 208261 h 605453"/>
                <a:gd name="connsiteX23" fmla="*/ 236696 w 493343"/>
                <a:gd name="connsiteY23" fmla="*/ 253028 h 605453"/>
                <a:gd name="connsiteX24" fmla="*/ 242316 w 493343"/>
                <a:gd name="connsiteY24" fmla="*/ 260172 h 605453"/>
                <a:gd name="connsiteX25" fmla="*/ 280416 w 493343"/>
                <a:gd name="connsiteY25" fmla="*/ 273602 h 605453"/>
                <a:gd name="connsiteX26" fmla="*/ 303276 w 493343"/>
                <a:gd name="connsiteY26" fmla="*/ 263220 h 605453"/>
                <a:gd name="connsiteX27" fmla="*/ 361379 w 493343"/>
                <a:gd name="connsiteY27" fmla="*/ 167970 h 605453"/>
                <a:gd name="connsiteX28" fmla="*/ 365284 w 493343"/>
                <a:gd name="connsiteY28" fmla="*/ 148253 h 605453"/>
                <a:gd name="connsiteX29" fmla="*/ 489109 w 493343"/>
                <a:gd name="connsiteY29" fmla="*/ 24428 h 605453"/>
                <a:gd name="connsiteX30" fmla="*/ 489204 w 493343"/>
                <a:gd name="connsiteY30" fmla="*/ 4140 h 605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93343" h="605453">
                  <a:moveTo>
                    <a:pt x="489204" y="4140"/>
                  </a:moveTo>
                  <a:cubicBezTo>
                    <a:pt x="483604" y="-1380"/>
                    <a:pt x="474611" y="-1380"/>
                    <a:pt x="469011" y="4140"/>
                  </a:cubicBezTo>
                  <a:lnTo>
                    <a:pt x="345948" y="127203"/>
                  </a:lnTo>
                  <a:cubicBezTo>
                    <a:pt x="336113" y="124427"/>
                    <a:pt x="325545" y="127114"/>
                    <a:pt x="318230" y="134251"/>
                  </a:cubicBezTo>
                  <a:cubicBezTo>
                    <a:pt x="316230" y="136252"/>
                    <a:pt x="280702" y="194354"/>
                    <a:pt x="280702" y="194354"/>
                  </a:cubicBezTo>
                  <a:lnTo>
                    <a:pt x="270034" y="148920"/>
                  </a:lnTo>
                  <a:cubicBezTo>
                    <a:pt x="268621" y="143062"/>
                    <a:pt x="265699" y="137676"/>
                    <a:pt x="261557" y="133299"/>
                  </a:cubicBezTo>
                  <a:cubicBezTo>
                    <a:pt x="244001" y="119108"/>
                    <a:pt x="223797" y="108552"/>
                    <a:pt x="202121" y="102247"/>
                  </a:cubicBezTo>
                  <a:cubicBezTo>
                    <a:pt x="186797" y="98970"/>
                    <a:pt x="171207" y="97089"/>
                    <a:pt x="155543" y="96628"/>
                  </a:cubicBezTo>
                  <a:cubicBezTo>
                    <a:pt x="139740" y="96871"/>
                    <a:pt x="124041" y="99242"/>
                    <a:pt x="108871" y="103676"/>
                  </a:cubicBezTo>
                  <a:cubicBezTo>
                    <a:pt x="86998" y="109410"/>
                    <a:pt x="66710" y="120027"/>
                    <a:pt x="49530" y="134728"/>
                  </a:cubicBezTo>
                  <a:cubicBezTo>
                    <a:pt x="45351" y="139078"/>
                    <a:pt x="42422" y="144474"/>
                    <a:pt x="41053" y="150349"/>
                  </a:cubicBezTo>
                  <a:cubicBezTo>
                    <a:pt x="41053" y="150349"/>
                    <a:pt x="0" y="322751"/>
                    <a:pt x="0" y="325609"/>
                  </a:cubicBezTo>
                  <a:cubicBezTo>
                    <a:pt x="0" y="341391"/>
                    <a:pt x="12794" y="354184"/>
                    <a:pt x="28575" y="354184"/>
                  </a:cubicBezTo>
                  <a:cubicBezTo>
                    <a:pt x="41222" y="353859"/>
                    <a:pt x="52150" y="345256"/>
                    <a:pt x="55436" y="333038"/>
                  </a:cubicBezTo>
                  <a:lnTo>
                    <a:pt x="85154" y="210070"/>
                  </a:lnTo>
                  <a:lnTo>
                    <a:pt x="85154" y="605453"/>
                  </a:lnTo>
                  <a:lnTo>
                    <a:pt x="141446" y="605453"/>
                  </a:lnTo>
                  <a:lnTo>
                    <a:pt x="141446" y="351040"/>
                  </a:lnTo>
                  <a:lnTo>
                    <a:pt x="170021" y="351040"/>
                  </a:lnTo>
                  <a:lnTo>
                    <a:pt x="170021" y="605453"/>
                  </a:lnTo>
                  <a:lnTo>
                    <a:pt x="226219" y="605453"/>
                  </a:lnTo>
                  <a:lnTo>
                    <a:pt x="226219" y="208261"/>
                  </a:lnTo>
                  <a:lnTo>
                    <a:pt x="236696" y="253028"/>
                  </a:lnTo>
                  <a:cubicBezTo>
                    <a:pt x="237423" y="256123"/>
                    <a:pt x="239479" y="258737"/>
                    <a:pt x="242316" y="260172"/>
                  </a:cubicBezTo>
                  <a:cubicBezTo>
                    <a:pt x="253269" y="268579"/>
                    <a:pt x="266612" y="273282"/>
                    <a:pt x="280416" y="273602"/>
                  </a:cubicBezTo>
                  <a:cubicBezTo>
                    <a:pt x="289404" y="274860"/>
                    <a:pt x="298310" y="270815"/>
                    <a:pt x="303276" y="263220"/>
                  </a:cubicBezTo>
                  <a:lnTo>
                    <a:pt x="361379" y="167970"/>
                  </a:lnTo>
                  <a:cubicBezTo>
                    <a:pt x="365092" y="162114"/>
                    <a:pt x="366486" y="155082"/>
                    <a:pt x="365284" y="148253"/>
                  </a:cubicBezTo>
                  <a:lnTo>
                    <a:pt x="489109" y="24428"/>
                  </a:lnTo>
                  <a:cubicBezTo>
                    <a:pt x="494717" y="18844"/>
                    <a:pt x="494760" y="9777"/>
                    <a:pt x="489204" y="4140"/>
                  </a:cubicBez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C693E6F8-D398-F8EE-1EEE-1D1289E79AB6}"/>
                </a:ext>
              </a:extLst>
            </p:cNvPr>
            <p:cNvSpPr/>
            <p:nvPr/>
          </p:nvSpPr>
          <p:spPr>
            <a:xfrm>
              <a:off x="2115596" y="2743808"/>
              <a:ext cx="542925" cy="390525"/>
            </a:xfrm>
            <a:custGeom>
              <a:avLst/>
              <a:gdLst>
                <a:gd name="connsiteX0" fmla="*/ 504825 w 542925"/>
                <a:gd name="connsiteY0" fmla="*/ 0 h 390525"/>
                <a:gd name="connsiteX1" fmla="*/ 38100 w 542925"/>
                <a:gd name="connsiteY1" fmla="*/ 0 h 390525"/>
                <a:gd name="connsiteX2" fmla="*/ 0 w 542925"/>
                <a:gd name="connsiteY2" fmla="*/ 38100 h 390525"/>
                <a:gd name="connsiteX3" fmla="*/ 0 w 542925"/>
                <a:gd name="connsiteY3" fmla="*/ 72390 h 390525"/>
                <a:gd name="connsiteX4" fmla="*/ 38100 w 542925"/>
                <a:gd name="connsiteY4" fmla="*/ 95250 h 390525"/>
                <a:gd name="connsiteX5" fmla="*/ 38100 w 542925"/>
                <a:gd name="connsiteY5" fmla="*/ 38100 h 390525"/>
                <a:gd name="connsiteX6" fmla="*/ 504825 w 542925"/>
                <a:gd name="connsiteY6" fmla="*/ 38100 h 390525"/>
                <a:gd name="connsiteX7" fmla="*/ 504825 w 542925"/>
                <a:gd name="connsiteY7" fmla="*/ 352425 h 390525"/>
                <a:gd name="connsiteX8" fmla="*/ 179737 w 542925"/>
                <a:gd name="connsiteY8" fmla="*/ 352425 h 390525"/>
                <a:gd name="connsiteX9" fmla="*/ 156496 w 542925"/>
                <a:gd name="connsiteY9" fmla="*/ 390525 h 390525"/>
                <a:gd name="connsiteX10" fmla="*/ 504825 w 542925"/>
                <a:gd name="connsiteY10" fmla="*/ 390525 h 390525"/>
                <a:gd name="connsiteX11" fmla="*/ 542925 w 542925"/>
                <a:gd name="connsiteY11" fmla="*/ 352425 h 390525"/>
                <a:gd name="connsiteX12" fmla="*/ 542925 w 542925"/>
                <a:gd name="connsiteY12" fmla="*/ 38100 h 390525"/>
                <a:gd name="connsiteX13" fmla="*/ 504825 w 542925"/>
                <a:gd name="connsiteY13" fmla="*/ 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2925" h="390525">
                  <a:moveTo>
                    <a:pt x="504825" y="0"/>
                  </a:moveTo>
                  <a:lnTo>
                    <a:pt x="38100" y="0"/>
                  </a:lnTo>
                  <a:cubicBezTo>
                    <a:pt x="17058" y="0"/>
                    <a:pt x="0" y="17058"/>
                    <a:pt x="0" y="38100"/>
                  </a:cubicBezTo>
                  <a:lnTo>
                    <a:pt x="0" y="72390"/>
                  </a:lnTo>
                  <a:cubicBezTo>
                    <a:pt x="14564" y="76354"/>
                    <a:pt x="27748" y="84266"/>
                    <a:pt x="38100" y="95250"/>
                  </a:cubicBezTo>
                  <a:lnTo>
                    <a:pt x="38100" y="38100"/>
                  </a:lnTo>
                  <a:lnTo>
                    <a:pt x="504825" y="38100"/>
                  </a:lnTo>
                  <a:lnTo>
                    <a:pt x="504825" y="352425"/>
                  </a:lnTo>
                  <a:lnTo>
                    <a:pt x="179737" y="352425"/>
                  </a:lnTo>
                  <a:lnTo>
                    <a:pt x="156496" y="390525"/>
                  </a:lnTo>
                  <a:lnTo>
                    <a:pt x="504825" y="390525"/>
                  </a:lnTo>
                  <a:cubicBezTo>
                    <a:pt x="525867" y="390525"/>
                    <a:pt x="542925" y="373467"/>
                    <a:pt x="542925" y="352425"/>
                  </a:cubicBezTo>
                  <a:lnTo>
                    <a:pt x="542925" y="38100"/>
                  </a:lnTo>
                  <a:cubicBezTo>
                    <a:pt x="542925" y="17058"/>
                    <a:pt x="525867" y="0"/>
                    <a:pt x="504825" y="0"/>
                  </a:cubicBez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itchFamily="34" charset="0"/>
                <a:ea typeface="华文细黑" pitchFamily="2" charset="-122"/>
              </a:endParaRPr>
            </a:p>
          </p:txBody>
        </p:sp>
      </p:grpSp>
      <p:sp>
        <p:nvSpPr>
          <p:cNvPr id="41" name="hexagonal_73861">
            <a:extLst>
              <a:ext uri="{FF2B5EF4-FFF2-40B4-BE49-F238E27FC236}">
                <a16:creationId xmlns:a16="http://schemas.microsoft.com/office/drawing/2014/main" id="{B5546589-180F-F54E-C19F-94CA86C2018E}"/>
              </a:ext>
            </a:extLst>
          </p:cNvPr>
          <p:cNvSpPr/>
          <p:nvPr/>
        </p:nvSpPr>
        <p:spPr>
          <a:xfrm>
            <a:off x="3936446" y="1952648"/>
            <a:ext cx="1674782" cy="1477146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 w="9525" cap="flat" cmpd="sng" algn="ctr">
            <a:gradFill>
              <a:gsLst>
                <a:gs pos="0">
                  <a:srgbClr val="F87358"/>
                </a:gs>
                <a:gs pos="100000">
                  <a:srgbClr val="FF101C"/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800">
              <a:solidFill>
                <a:schemeClr val="tx1"/>
              </a:solidFill>
              <a:latin typeface="Arial" pitchFamily="34" charset="0"/>
              <a:ea typeface="华文细黑" pitchFamily="2" charset="-122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52B016B7-B788-2CC7-68DA-30090507429D}"/>
              </a:ext>
            </a:extLst>
          </p:cNvPr>
          <p:cNvGrpSpPr/>
          <p:nvPr/>
        </p:nvGrpSpPr>
        <p:grpSpPr>
          <a:xfrm>
            <a:off x="3515972" y="3647318"/>
            <a:ext cx="2515728" cy="1092199"/>
            <a:chOff x="1699388" y="2180305"/>
            <a:chExt cx="2515728" cy="1092199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F6115AAA-388D-EBF6-D707-E43198AEA454}"/>
                </a:ext>
              </a:extLst>
            </p:cNvPr>
            <p:cNvSpPr txBox="1"/>
            <p:nvPr/>
          </p:nvSpPr>
          <p:spPr>
            <a:xfrm>
              <a:off x="1894030" y="2180305"/>
              <a:ext cx="21159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gradFill flip="none" rotWithShape="1">
                    <a:gsLst>
                      <a:gs pos="54000">
                        <a:srgbClr val="FFF0AE"/>
                      </a:gs>
                      <a:gs pos="100000">
                        <a:srgbClr val="BB9F64"/>
                      </a:gs>
                      <a:gs pos="0">
                        <a:srgbClr val="BB9F64"/>
                      </a:gs>
                    </a:gsLst>
                    <a:lin ang="16200000" scaled="1"/>
                    <a:tileRect/>
                  </a:gradFill>
                  <a:latin typeface="+mn-lt"/>
                  <a:ea typeface="+mn-ea"/>
                  <a:cs typeface="+mn-ea"/>
                </a:defRPr>
              </a:lvl1pPr>
            </a:lstStyle>
            <a:p>
              <a:pPr algn="ctr"/>
              <a:r>
                <a:rPr lang="zh-CN" altLang="en-US" sz="1600" dirty="0">
                  <a:gradFill>
                    <a:gsLst>
                      <a:gs pos="100000">
                        <a:srgbClr val="D93312"/>
                      </a:gs>
                      <a:gs pos="0">
                        <a:srgbClr val="F87358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5A952A5B-6183-85C2-DD21-D4E49D97BD4C}"/>
                </a:ext>
              </a:extLst>
            </p:cNvPr>
            <p:cNvSpPr txBox="1"/>
            <p:nvPr/>
          </p:nvSpPr>
          <p:spPr>
            <a:xfrm>
              <a:off x="1699388" y="2440801"/>
              <a:ext cx="2515728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</p:grpSp>
      <p:sp>
        <p:nvSpPr>
          <p:cNvPr id="55" name="hexagonal_73861">
            <a:extLst>
              <a:ext uri="{FF2B5EF4-FFF2-40B4-BE49-F238E27FC236}">
                <a16:creationId xmlns:a16="http://schemas.microsoft.com/office/drawing/2014/main" id="{6FD528FB-6B45-A8C5-4B0D-7855B2168500}"/>
              </a:ext>
            </a:extLst>
          </p:cNvPr>
          <p:cNvSpPr/>
          <p:nvPr/>
        </p:nvSpPr>
        <p:spPr>
          <a:xfrm>
            <a:off x="6535088" y="1952648"/>
            <a:ext cx="1674782" cy="1477146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800">
              <a:solidFill>
                <a:schemeClr val="tx1"/>
              </a:solidFill>
              <a:latin typeface="Arial" pitchFamily="34" charset="0"/>
              <a:ea typeface="华文细黑" pitchFamily="2" charset="-122"/>
            </a:endParaRPr>
          </a:p>
        </p:txBody>
      </p: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10D257B4-2F5E-2686-CA46-7B18A9D3FAA3}"/>
              </a:ext>
            </a:extLst>
          </p:cNvPr>
          <p:cNvGrpSpPr/>
          <p:nvPr/>
        </p:nvGrpSpPr>
        <p:grpSpPr>
          <a:xfrm>
            <a:off x="6114614" y="3647318"/>
            <a:ext cx="2515728" cy="1092199"/>
            <a:chOff x="1699388" y="2180305"/>
            <a:chExt cx="2515728" cy="1092199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40CB1C4E-08CF-7A31-093F-D294014B8BB1}"/>
                </a:ext>
              </a:extLst>
            </p:cNvPr>
            <p:cNvSpPr txBox="1"/>
            <p:nvPr/>
          </p:nvSpPr>
          <p:spPr>
            <a:xfrm>
              <a:off x="1894030" y="2180305"/>
              <a:ext cx="21159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gradFill flip="none" rotWithShape="1">
                    <a:gsLst>
                      <a:gs pos="54000">
                        <a:srgbClr val="FFF0AE"/>
                      </a:gs>
                      <a:gs pos="100000">
                        <a:srgbClr val="BB9F64"/>
                      </a:gs>
                      <a:gs pos="0">
                        <a:srgbClr val="BB9F64"/>
                      </a:gs>
                    </a:gsLst>
                    <a:lin ang="16200000" scaled="1"/>
                    <a:tileRect/>
                  </a:gradFill>
                  <a:latin typeface="+mn-lt"/>
                  <a:ea typeface="+mn-ea"/>
                  <a:cs typeface="+mn-ea"/>
                </a:defRPr>
              </a:lvl1pPr>
            </a:lstStyle>
            <a:p>
              <a:pPr algn="ctr"/>
              <a:r>
                <a:rPr lang="zh-CN" altLang="en-US" sz="1600" dirty="0">
                  <a:gradFill>
                    <a:gsLst>
                      <a:gs pos="100000">
                        <a:srgbClr val="D93312"/>
                      </a:gs>
                      <a:gs pos="0">
                        <a:srgbClr val="F87358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AFAA9E2B-3FA2-7574-4D01-CE66F8C619E6}"/>
                </a:ext>
              </a:extLst>
            </p:cNvPr>
            <p:cNvSpPr txBox="1"/>
            <p:nvPr/>
          </p:nvSpPr>
          <p:spPr>
            <a:xfrm>
              <a:off x="1699388" y="2440801"/>
              <a:ext cx="2515728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</p:grpSp>
      <p:sp>
        <p:nvSpPr>
          <p:cNvPr id="69" name="hexagonal_73861">
            <a:extLst>
              <a:ext uri="{FF2B5EF4-FFF2-40B4-BE49-F238E27FC236}">
                <a16:creationId xmlns:a16="http://schemas.microsoft.com/office/drawing/2014/main" id="{F14D65D8-A4EA-1691-443B-AE04774171BF}"/>
              </a:ext>
            </a:extLst>
          </p:cNvPr>
          <p:cNvSpPr/>
          <p:nvPr/>
        </p:nvSpPr>
        <p:spPr>
          <a:xfrm>
            <a:off x="9133730" y="1952648"/>
            <a:ext cx="1674782" cy="1477146"/>
          </a:xfrm>
          <a:custGeom>
            <a:avLst/>
            <a:gdLst>
              <a:gd name="T0" fmla="*/ 6388 w 6494"/>
              <a:gd name="T1" fmla="*/ 2571 h 5736"/>
              <a:gd name="T2" fmla="*/ 5075 w 6494"/>
              <a:gd name="T3" fmla="*/ 297 h 5736"/>
              <a:gd name="T4" fmla="*/ 4560 w 6494"/>
              <a:gd name="T5" fmla="*/ 0 h 5736"/>
              <a:gd name="T6" fmla="*/ 1934 w 6494"/>
              <a:gd name="T7" fmla="*/ 0 h 5736"/>
              <a:gd name="T8" fmla="*/ 1419 w 6494"/>
              <a:gd name="T9" fmla="*/ 297 h 5736"/>
              <a:gd name="T10" fmla="*/ 107 w 6494"/>
              <a:gd name="T11" fmla="*/ 2571 h 5736"/>
              <a:gd name="T12" fmla="*/ 107 w 6494"/>
              <a:gd name="T13" fmla="*/ 3165 h 5736"/>
              <a:gd name="T14" fmla="*/ 1419 w 6494"/>
              <a:gd name="T15" fmla="*/ 5439 h 5736"/>
              <a:gd name="T16" fmla="*/ 1934 w 6494"/>
              <a:gd name="T17" fmla="*/ 5736 h 5736"/>
              <a:gd name="T18" fmla="*/ 4560 w 6494"/>
              <a:gd name="T19" fmla="*/ 5736 h 5736"/>
              <a:gd name="T20" fmla="*/ 5075 w 6494"/>
              <a:gd name="T21" fmla="*/ 5439 h 5736"/>
              <a:gd name="T22" fmla="*/ 6388 w 6494"/>
              <a:gd name="T23" fmla="*/ 3165 h 5736"/>
              <a:gd name="T24" fmla="*/ 6388 w 6494"/>
              <a:gd name="T25" fmla="*/ 2571 h 57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6494" h="5736">
                <a:moveTo>
                  <a:pt x="6388" y="2571"/>
                </a:moveTo>
                <a:lnTo>
                  <a:pt x="5075" y="297"/>
                </a:lnTo>
                <a:cubicBezTo>
                  <a:pt x="4968" y="113"/>
                  <a:pt x="4772" y="0"/>
                  <a:pt x="4560" y="0"/>
                </a:cubicBezTo>
                <a:lnTo>
                  <a:pt x="1934" y="0"/>
                </a:lnTo>
                <a:cubicBezTo>
                  <a:pt x="1722" y="0"/>
                  <a:pt x="1526" y="113"/>
                  <a:pt x="1419" y="297"/>
                </a:cubicBezTo>
                <a:lnTo>
                  <a:pt x="107" y="2571"/>
                </a:lnTo>
                <a:cubicBezTo>
                  <a:pt x="0" y="2755"/>
                  <a:pt x="0" y="2981"/>
                  <a:pt x="107" y="3165"/>
                </a:cubicBezTo>
                <a:lnTo>
                  <a:pt x="1419" y="5439"/>
                </a:lnTo>
                <a:cubicBezTo>
                  <a:pt x="1526" y="5623"/>
                  <a:pt x="1722" y="5736"/>
                  <a:pt x="1934" y="5736"/>
                </a:cubicBezTo>
                <a:lnTo>
                  <a:pt x="4560" y="5736"/>
                </a:lnTo>
                <a:cubicBezTo>
                  <a:pt x="4772" y="5736"/>
                  <a:pt x="4968" y="5623"/>
                  <a:pt x="5075" y="5439"/>
                </a:cubicBezTo>
                <a:lnTo>
                  <a:pt x="6388" y="3165"/>
                </a:lnTo>
                <a:cubicBezTo>
                  <a:pt x="6494" y="2981"/>
                  <a:pt x="6494" y="2755"/>
                  <a:pt x="6388" y="2571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 w="9525" cap="flat" cmpd="sng" algn="ctr">
            <a:gradFill>
              <a:gsLst>
                <a:gs pos="0">
                  <a:srgbClr val="F87358"/>
                </a:gs>
                <a:gs pos="100000">
                  <a:srgbClr val="FF101C"/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1800">
              <a:latin typeface="Arial" pitchFamily="34" charset="0"/>
              <a:ea typeface="华文细黑" pitchFamily="2" charset="-122"/>
            </a:endParaRPr>
          </a:p>
        </p:txBody>
      </p: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14F6D0CC-96DA-7BBB-3AEB-FAEB0AA9F462}"/>
              </a:ext>
            </a:extLst>
          </p:cNvPr>
          <p:cNvGrpSpPr/>
          <p:nvPr/>
        </p:nvGrpSpPr>
        <p:grpSpPr>
          <a:xfrm>
            <a:off x="8713256" y="3647318"/>
            <a:ext cx="2515728" cy="1092199"/>
            <a:chOff x="1699388" y="2180305"/>
            <a:chExt cx="2515728" cy="1092199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9E166E0F-A458-3710-5FE1-331A60086394}"/>
                </a:ext>
              </a:extLst>
            </p:cNvPr>
            <p:cNvSpPr txBox="1"/>
            <p:nvPr/>
          </p:nvSpPr>
          <p:spPr>
            <a:xfrm>
              <a:off x="1894030" y="2180305"/>
              <a:ext cx="2115964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gradFill flip="none" rotWithShape="1">
                    <a:gsLst>
                      <a:gs pos="54000">
                        <a:srgbClr val="FFF0AE"/>
                      </a:gs>
                      <a:gs pos="100000">
                        <a:srgbClr val="BB9F64"/>
                      </a:gs>
                      <a:gs pos="0">
                        <a:srgbClr val="BB9F64"/>
                      </a:gs>
                    </a:gsLst>
                    <a:lin ang="16200000" scaled="1"/>
                    <a:tileRect/>
                  </a:gradFill>
                  <a:latin typeface="+mn-lt"/>
                  <a:ea typeface="+mn-ea"/>
                  <a:cs typeface="+mn-ea"/>
                </a:defRPr>
              </a:lvl1pPr>
            </a:lstStyle>
            <a:p>
              <a:pPr algn="ctr"/>
              <a:r>
                <a:rPr lang="zh-CN" altLang="en-US" sz="1600" dirty="0">
                  <a:gradFill>
                    <a:gsLst>
                      <a:gs pos="100000">
                        <a:srgbClr val="D93312"/>
                      </a:gs>
                      <a:gs pos="0">
                        <a:srgbClr val="F87358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AE79FF6B-5EE1-8F8C-5563-5B301019AD2D}"/>
                </a:ext>
              </a:extLst>
            </p:cNvPr>
            <p:cNvSpPr txBox="1"/>
            <p:nvPr/>
          </p:nvSpPr>
          <p:spPr>
            <a:xfrm>
              <a:off x="1699388" y="2440801"/>
              <a:ext cx="2515728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</p:grpSp>
      <p:grpSp>
        <p:nvGrpSpPr>
          <p:cNvPr id="88" name="组合 87">
            <a:extLst>
              <a:ext uri="{FF2B5EF4-FFF2-40B4-BE49-F238E27FC236}">
                <a16:creationId xmlns:a16="http://schemas.microsoft.com/office/drawing/2014/main" id="{05A99786-3718-7EE0-9562-6B63B44CF499}"/>
              </a:ext>
            </a:extLst>
          </p:cNvPr>
          <p:cNvGrpSpPr/>
          <p:nvPr/>
        </p:nvGrpSpPr>
        <p:grpSpPr>
          <a:xfrm>
            <a:off x="4454271" y="2367371"/>
            <a:ext cx="638174" cy="647699"/>
            <a:chOff x="4454271" y="2781908"/>
            <a:chExt cx="638174" cy="647699"/>
          </a:xfrm>
          <a:solidFill>
            <a:schemeClr val="bg1"/>
          </a:solidFill>
        </p:grpSpPr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5128A4AC-65BB-EA86-6DE8-4AFC0EEFA12B}"/>
                </a:ext>
              </a:extLst>
            </p:cNvPr>
            <p:cNvSpPr/>
            <p:nvPr/>
          </p:nvSpPr>
          <p:spPr>
            <a:xfrm>
              <a:off x="4454271" y="2781908"/>
              <a:ext cx="228409" cy="228409"/>
            </a:xfrm>
            <a:custGeom>
              <a:avLst/>
              <a:gdLst>
                <a:gd name="connsiteX0" fmla="*/ 228410 w 228409"/>
                <a:gd name="connsiteY0" fmla="*/ 114205 h 228409"/>
                <a:gd name="connsiteX1" fmla="*/ 114205 w 228409"/>
                <a:gd name="connsiteY1" fmla="*/ 228410 h 228409"/>
                <a:gd name="connsiteX2" fmla="*/ 0 w 228409"/>
                <a:gd name="connsiteY2" fmla="*/ 114205 h 228409"/>
                <a:gd name="connsiteX3" fmla="*/ 114205 w 228409"/>
                <a:gd name="connsiteY3" fmla="*/ 0 h 228409"/>
                <a:gd name="connsiteX4" fmla="*/ 228410 w 228409"/>
                <a:gd name="connsiteY4" fmla="*/ 114205 h 228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28409" h="228409">
                  <a:moveTo>
                    <a:pt x="228410" y="114205"/>
                  </a:moveTo>
                  <a:cubicBezTo>
                    <a:pt x="228410" y="177278"/>
                    <a:pt x="177278" y="228410"/>
                    <a:pt x="114205" y="228410"/>
                  </a:cubicBezTo>
                  <a:cubicBezTo>
                    <a:pt x="51131" y="228410"/>
                    <a:pt x="0" y="177278"/>
                    <a:pt x="0" y="114205"/>
                  </a:cubicBezTo>
                  <a:cubicBezTo>
                    <a:pt x="0" y="51131"/>
                    <a:pt x="51131" y="0"/>
                    <a:pt x="114205" y="0"/>
                  </a:cubicBezTo>
                  <a:cubicBezTo>
                    <a:pt x="177278" y="0"/>
                    <a:pt x="228410" y="51131"/>
                    <a:pt x="228410" y="114205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41E820BB-4ABD-997F-9294-B3085BA0ED7E}"/>
                </a:ext>
              </a:extLst>
            </p:cNvPr>
            <p:cNvSpPr/>
            <p:nvPr/>
          </p:nvSpPr>
          <p:spPr>
            <a:xfrm>
              <a:off x="4454842" y="2799392"/>
              <a:ext cx="637603" cy="630215"/>
            </a:xfrm>
            <a:custGeom>
              <a:avLst/>
              <a:gdLst>
                <a:gd name="connsiteX0" fmla="*/ 624745 w 637603"/>
                <a:gd name="connsiteY0" fmla="*/ 328 h 630215"/>
                <a:gd name="connsiteX1" fmla="*/ 304229 w 637603"/>
                <a:gd name="connsiteY1" fmla="*/ 80338 h 630215"/>
                <a:gd name="connsiteX2" fmla="*/ 304229 w 637603"/>
                <a:gd name="connsiteY2" fmla="*/ 171968 h 630215"/>
                <a:gd name="connsiteX3" fmla="*/ 367570 w 637603"/>
                <a:gd name="connsiteY3" fmla="*/ 187875 h 630215"/>
                <a:gd name="connsiteX4" fmla="*/ 374142 w 637603"/>
                <a:gd name="connsiteY4" fmla="*/ 215974 h 630215"/>
                <a:gd name="connsiteX5" fmla="*/ 357568 w 637603"/>
                <a:gd name="connsiteY5" fmla="*/ 226737 h 630215"/>
                <a:gd name="connsiteX6" fmla="*/ 265081 w 637603"/>
                <a:gd name="connsiteY6" fmla="*/ 319129 h 630215"/>
                <a:gd name="connsiteX7" fmla="*/ 222218 w 637603"/>
                <a:gd name="connsiteY7" fmla="*/ 319129 h 630215"/>
                <a:gd name="connsiteX8" fmla="*/ 76702 w 637603"/>
                <a:gd name="connsiteY8" fmla="*/ 248745 h 630215"/>
                <a:gd name="connsiteX9" fmla="*/ 0 w 637603"/>
                <a:gd name="connsiteY9" fmla="*/ 353991 h 630215"/>
                <a:gd name="connsiteX10" fmla="*/ 0 w 637603"/>
                <a:gd name="connsiteY10" fmla="*/ 630216 h 630215"/>
                <a:gd name="connsiteX11" fmla="*/ 228029 w 637603"/>
                <a:gd name="connsiteY11" fmla="*/ 630216 h 630215"/>
                <a:gd name="connsiteX12" fmla="*/ 228029 w 637603"/>
                <a:gd name="connsiteY12" fmla="*/ 414379 h 630215"/>
                <a:gd name="connsiteX13" fmla="*/ 285179 w 637603"/>
                <a:gd name="connsiteY13" fmla="*/ 414379 h 630215"/>
                <a:gd name="connsiteX14" fmla="*/ 318897 w 637603"/>
                <a:gd name="connsiteY14" fmla="*/ 400473 h 630215"/>
                <a:gd name="connsiteX15" fmla="*/ 425291 w 637603"/>
                <a:gd name="connsiteY15" fmla="*/ 294079 h 630215"/>
                <a:gd name="connsiteX16" fmla="*/ 437579 w 637603"/>
                <a:gd name="connsiteY16" fmla="*/ 249216 h 630215"/>
                <a:gd name="connsiteX17" fmla="*/ 466154 w 637603"/>
                <a:gd name="connsiteY17" fmla="*/ 256265 h 630215"/>
                <a:gd name="connsiteX18" fmla="*/ 470059 w 637603"/>
                <a:gd name="connsiteY18" fmla="*/ 256265 h 630215"/>
                <a:gd name="connsiteX19" fmla="*/ 481393 w 637603"/>
                <a:gd name="connsiteY19" fmla="*/ 250930 h 630215"/>
                <a:gd name="connsiteX20" fmla="*/ 506635 w 637603"/>
                <a:gd name="connsiteY20" fmla="*/ 221403 h 630215"/>
                <a:gd name="connsiteX21" fmla="*/ 624650 w 637603"/>
                <a:gd name="connsiteY21" fmla="*/ 250930 h 630215"/>
                <a:gd name="connsiteX22" fmla="*/ 637497 w 637603"/>
                <a:gd name="connsiteY22" fmla="*/ 241571 h 630215"/>
                <a:gd name="connsiteX23" fmla="*/ 637604 w 637603"/>
                <a:gd name="connsiteY23" fmla="*/ 240643 h 630215"/>
                <a:gd name="connsiteX24" fmla="*/ 637604 w 637603"/>
                <a:gd name="connsiteY24" fmla="*/ 10043 h 630215"/>
                <a:gd name="connsiteX25" fmla="*/ 627076 w 637603"/>
                <a:gd name="connsiteY25" fmla="*/ 3 h 630215"/>
                <a:gd name="connsiteX26" fmla="*/ 624745 w 637603"/>
                <a:gd name="connsiteY26" fmla="*/ 328 h 630215"/>
                <a:gd name="connsiteX27" fmla="*/ 468344 w 637603"/>
                <a:gd name="connsiteY27" fmla="*/ 235214 h 630215"/>
                <a:gd name="connsiteX28" fmla="*/ 421767 w 637603"/>
                <a:gd name="connsiteY28" fmla="*/ 223879 h 630215"/>
                <a:gd name="connsiteX29" fmla="*/ 395002 w 637603"/>
                <a:gd name="connsiteY29" fmla="*/ 213116 h 630215"/>
                <a:gd name="connsiteX30" fmla="*/ 390525 w 637603"/>
                <a:gd name="connsiteY30" fmla="*/ 193018 h 630215"/>
                <a:gd name="connsiteX31" fmla="*/ 484632 w 637603"/>
                <a:gd name="connsiteY31" fmla="*/ 216069 h 6302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637603" h="630215">
                  <a:moveTo>
                    <a:pt x="624745" y="328"/>
                  </a:moveTo>
                  <a:lnTo>
                    <a:pt x="304229" y="80338"/>
                  </a:lnTo>
                  <a:lnTo>
                    <a:pt x="304229" y="171968"/>
                  </a:lnTo>
                  <a:lnTo>
                    <a:pt x="367570" y="187875"/>
                  </a:lnTo>
                  <a:lnTo>
                    <a:pt x="374142" y="215974"/>
                  </a:lnTo>
                  <a:cubicBezTo>
                    <a:pt x="367892" y="218296"/>
                    <a:pt x="362232" y="221972"/>
                    <a:pt x="357568" y="226737"/>
                  </a:cubicBezTo>
                  <a:lnTo>
                    <a:pt x="265081" y="319129"/>
                  </a:lnTo>
                  <a:lnTo>
                    <a:pt x="222218" y="319129"/>
                  </a:lnTo>
                  <a:cubicBezTo>
                    <a:pt x="201471" y="259511"/>
                    <a:pt x="136321" y="227998"/>
                    <a:pt x="76702" y="248745"/>
                  </a:cubicBezTo>
                  <a:cubicBezTo>
                    <a:pt x="31694" y="264407"/>
                    <a:pt x="1128" y="306350"/>
                    <a:pt x="0" y="353991"/>
                  </a:cubicBezTo>
                  <a:lnTo>
                    <a:pt x="0" y="630216"/>
                  </a:lnTo>
                  <a:lnTo>
                    <a:pt x="228029" y="630216"/>
                  </a:lnTo>
                  <a:lnTo>
                    <a:pt x="228029" y="414379"/>
                  </a:lnTo>
                  <a:lnTo>
                    <a:pt x="285179" y="414379"/>
                  </a:lnTo>
                  <a:cubicBezTo>
                    <a:pt x="297818" y="414402"/>
                    <a:pt x="309948" y="409399"/>
                    <a:pt x="318897" y="400473"/>
                  </a:cubicBezTo>
                  <a:lnTo>
                    <a:pt x="425291" y="294079"/>
                  </a:lnTo>
                  <a:cubicBezTo>
                    <a:pt x="436908" y="282277"/>
                    <a:pt x="441561" y="265289"/>
                    <a:pt x="437579" y="249216"/>
                  </a:cubicBezTo>
                  <a:lnTo>
                    <a:pt x="466154" y="256265"/>
                  </a:lnTo>
                  <a:lnTo>
                    <a:pt x="470059" y="256265"/>
                  </a:lnTo>
                  <a:cubicBezTo>
                    <a:pt x="474435" y="256231"/>
                    <a:pt x="478578" y="254281"/>
                    <a:pt x="481393" y="250930"/>
                  </a:cubicBezTo>
                  <a:lnTo>
                    <a:pt x="506635" y="221403"/>
                  </a:lnTo>
                  <a:lnTo>
                    <a:pt x="624650" y="250930"/>
                  </a:lnTo>
                  <a:cubicBezTo>
                    <a:pt x="630782" y="251893"/>
                    <a:pt x="636534" y="247703"/>
                    <a:pt x="637497" y="241571"/>
                  </a:cubicBezTo>
                  <a:cubicBezTo>
                    <a:pt x="637545" y="241264"/>
                    <a:pt x="637581" y="240954"/>
                    <a:pt x="637604" y="240643"/>
                  </a:cubicBezTo>
                  <a:lnTo>
                    <a:pt x="637604" y="10043"/>
                  </a:lnTo>
                  <a:cubicBezTo>
                    <a:pt x="637468" y="4363"/>
                    <a:pt x="632755" y="-131"/>
                    <a:pt x="627076" y="3"/>
                  </a:cubicBezTo>
                  <a:cubicBezTo>
                    <a:pt x="626289" y="22"/>
                    <a:pt x="625507" y="131"/>
                    <a:pt x="624745" y="328"/>
                  </a:cubicBezTo>
                  <a:close/>
                  <a:moveTo>
                    <a:pt x="468344" y="235214"/>
                  </a:moveTo>
                  <a:lnTo>
                    <a:pt x="421767" y="223879"/>
                  </a:lnTo>
                  <a:cubicBezTo>
                    <a:pt x="414199" y="217566"/>
                    <a:pt x="404833" y="213800"/>
                    <a:pt x="395002" y="213116"/>
                  </a:cubicBezTo>
                  <a:lnTo>
                    <a:pt x="390525" y="193018"/>
                  </a:lnTo>
                  <a:lnTo>
                    <a:pt x="484632" y="216069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52A03440-A408-7D9A-D315-2E8231A8FB76}"/>
                </a:ext>
              </a:extLst>
            </p:cNvPr>
            <p:cNvSpPr/>
            <p:nvPr/>
          </p:nvSpPr>
          <p:spPr>
            <a:xfrm>
              <a:off x="4712208" y="2879920"/>
              <a:ext cx="27812" cy="84962"/>
            </a:xfrm>
            <a:custGeom>
              <a:avLst/>
              <a:gdLst>
                <a:gd name="connsiteX0" fmla="*/ 13906 w 27812"/>
                <a:gd name="connsiteY0" fmla="*/ 84963 h 84962"/>
                <a:gd name="connsiteX1" fmla="*/ 27813 w 27812"/>
                <a:gd name="connsiteY1" fmla="*/ 71056 h 84962"/>
                <a:gd name="connsiteX2" fmla="*/ 27813 w 27812"/>
                <a:gd name="connsiteY2" fmla="*/ 13906 h 84962"/>
                <a:gd name="connsiteX3" fmla="*/ 13906 w 27812"/>
                <a:gd name="connsiteY3" fmla="*/ 0 h 84962"/>
                <a:gd name="connsiteX4" fmla="*/ 0 w 27812"/>
                <a:gd name="connsiteY4" fmla="*/ 13906 h 84962"/>
                <a:gd name="connsiteX5" fmla="*/ 0 w 27812"/>
                <a:gd name="connsiteY5" fmla="*/ 71056 h 84962"/>
                <a:gd name="connsiteX6" fmla="*/ 13906 w 27812"/>
                <a:gd name="connsiteY6" fmla="*/ 84963 h 849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7812" h="84962">
                  <a:moveTo>
                    <a:pt x="13906" y="84963"/>
                  </a:moveTo>
                  <a:cubicBezTo>
                    <a:pt x="21586" y="84963"/>
                    <a:pt x="27813" y="78737"/>
                    <a:pt x="27813" y="71056"/>
                  </a:cubicBezTo>
                  <a:lnTo>
                    <a:pt x="27813" y="13906"/>
                  </a:lnTo>
                  <a:cubicBezTo>
                    <a:pt x="27813" y="6226"/>
                    <a:pt x="21586" y="0"/>
                    <a:pt x="13906" y="0"/>
                  </a:cubicBezTo>
                  <a:cubicBezTo>
                    <a:pt x="6226" y="0"/>
                    <a:pt x="0" y="6226"/>
                    <a:pt x="0" y="13906"/>
                  </a:cubicBezTo>
                  <a:lnTo>
                    <a:pt x="0" y="71056"/>
                  </a:lnTo>
                  <a:cubicBezTo>
                    <a:pt x="0" y="78737"/>
                    <a:pt x="6226" y="84963"/>
                    <a:pt x="13906" y="8496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itchFamily="34" charset="0"/>
                <a:ea typeface="华文细黑" pitchFamily="2" charset="-122"/>
              </a:endParaRPr>
            </a:p>
          </p:txBody>
        </p:sp>
      </p:grpSp>
      <p:grpSp>
        <p:nvGrpSpPr>
          <p:cNvPr id="98" name="组合 97">
            <a:extLst>
              <a:ext uri="{FF2B5EF4-FFF2-40B4-BE49-F238E27FC236}">
                <a16:creationId xmlns:a16="http://schemas.microsoft.com/office/drawing/2014/main" id="{75E666BD-3283-863E-8420-ADAB1E5A3F5D}"/>
              </a:ext>
            </a:extLst>
          </p:cNvPr>
          <p:cNvGrpSpPr/>
          <p:nvPr/>
        </p:nvGrpSpPr>
        <p:grpSpPr>
          <a:xfrm>
            <a:off x="7026147" y="2310221"/>
            <a:ext cx="693515" cy="761999"/>
            <a:chOff x="7026147" y="2724758"/>
            <a:chExt cx="693515" cy="761999"/>
          </a:xfrm>
          <a:solidFill>
            <a:schemeClr val="bg1"/>
          </a:solidFill>
        </p:grpSpPr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426EC55F-ED19-3C11-B827-6911D32EC568}"/>
                </a:ext>
              </a:extLst>
            </p:cNvPr>
            <p:cNvSpPr/>
            <p:nvPr/>
          </p:nvSpPr>
          <p:spPr>
            <a:xfrm>
              <a:off x="7102062" y="3112901"/>
              <a:ext cx="148209" cy="148209"/>
            </a:xfrm>
            <a:custGeom>
              <a:avLst/>
              <a:gdLst>
                <a:gd name="connsiteX0" fmla="*/ 148209 w 148209"/>
                <a:gd name="connsiteY0" fmla="*/ 74104 h 148209"/>
                <a:gd name="connsiteX1" fmla="*/ 74105 w 148209"/>
                <a:gd name="connsiteY1" fmla="*/ 148209 h 148209"/>
                <a:gd name="connsiteX2" fmla="*/ 0 w 148209"/>
                <a:gd name="connsiteY2" fmla="*/ 74104 h 148209"/>
                <a:gd name="connsiteX3" fmla="*/ 74105 w 148209"/>
                <a:gd name="connsiteY3" fmla="*/ 0 h 148209"/>
                <a:gd name="connsiteX4" fmla="*/ 148209 w 148209"/>
                <a:gd name="connsiteY4" fmla="*/ 74104 h 14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209" h="148209">
                  <a:moveTo>
                    <a:pt x="148209" y="74104"/>
                  </a:moveTo>
                  <a:cubicBezTo>
                    <a:pt x="148209" y="115031"/>
                    <a:pt x="115031" y="148209"/>
                    <a:pt x="74105" y="148209"/>
                  </a:cubicBezTo>
                  <a:cubicBezTo>
                    <a:pt x="33178" y="148209"/>
                    <a:pt x="0" y="115031"/>
                    <a:pt x="0" y="74104"/>
                  </a:cubicBezTo>
                  <a:cubicBezTo>
                    <a:pt x="0" y="33178"/>
                    <a:pt x="33178" y="0"/>
                    <a:pt x="74105" y="0"/>
                  </a:cubicBezTo>
                  <a:cubicBezTo>
                    <a:pt x="115031" y="0"/>
                    <a:pt x="148209" y="33178"/>
                    <a:pt x="148209" y="74104"/>
                  </a:cubicBez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:a16="http://schemas.microsoft.com/office/drawing/2014/main" id="{3493F58B-2B05-35DE-F1DB-DFB0A45CDFAF}"/>
                </a:ext>
              </a:extLst>
            </p:cNvPr>
            <p:cNvSpPr/>
            <p:nvPr/>
          </p:nvSpPr>
          <p:spPr>
            <a:xfrm>
              <a:off x="7497254" y="3112901"/>
              <a:ext cx="148209" cy="148209"/>
            </a:xfrm>
            <a:custGeom>
              <a:avLst/>
              <a:gdLst>
                <a:gd name="connsiteX0" fmla="*/ 148209 w 148209"/>
                <a:gd name="connsiteY0" fmla="*/ 74104 h 148209"/>
                <a:gd name="connsiteX1" fmla="*/ 74105 w 148209"/>
                <a:gd name="connsiteY1" fmla="*/ 148209 h 148209"/>
                <a:gd name="connsiteX2" fmla="*/ 0 w 148209"/>
                <a:gd name="connsiteY2" fmla="*/ 74104 h 148209"/>
                <a:gd name="connsiteX3" fmla="*/ 74105 w 148209"/>
                <a:gd name="connsiteY3" fmla="*/ 0 h 148209"/>
                <a:gd name="connsiteX4" fmla="*/ 148209 w 148209"/>
                <a:gd name="connsiteY4" fmla="*/ 74104 h 14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209" h="148209">
                  <a:moveTo>
                    <a:pt x="148209" y="74104"/>
                  </a:moveTo>
                  <a:cubicBezTo>
                    <a:pt x="148209" y="115031"/>
                    <a:pt x="115031" y="148209"/>
                    <a:pt x="74105" y="148209"/>
                  </a:cubicBezTo>
                  <a:cubicBezTo>
                    <a:pt x="33178" y="148209"/>
                    <a:pt x="0" y="115031"/>
                    <a:pt x="0" y="74104"/>
                  </a:cubicBezTo>
                  <a:cubicBezTo>
                    <a:pt x="0" y="33178"/>
                    <a:pt x="33178" y="0"/>
                    <a:pt x="74105" y="0"/>
                  </a:cubicBezTo>
                  <a:cubicBezTo>
                    <a:pt x="115031" y="0"/>
                    <a:pt x="148209" y="33178"/>
                    <a:pt x="148209" y="74104"/>
                  </a:cubicBez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:a16="http://schemas.microsoft.com/office/drawing/2014/main" id="{4E955E81-E2D1-C0AD-4160-D028BE486B2B}"/>
                </a:ext>
              </a:extLst>
            </p:cNvPr>
            <p:cNvSpPr/>
            <p:nvPr/>
          </p:nvSpPr>
          <p:spPr>
            <a:xfrm>
              <a:off x="7027947" y="3281208"/>
              <a:ext cx="268329" cy="148399"/>
            </a:xfrm>
            <a:custGeom>
              <a:avLst/>
              <a:gdLst>
                <a:gd name="connsiteX0" fmla="*/ 10 w 268329"/>
                <a:gd name="connsiteY0" fmla="*/ 73819 h 148399"/>
                <a:gd name="connsiteX1" fmla="*/ 10 w 268329"/>
                <a:gd name="connsiteY1" fmla="*/ 148400 h 148399"/>
                <a:gd name="connsiteX2" fmla="*/ 164316 w 268329"/>
                <a:gd name="connsiteY2" fmla="*/ 148400 h 148399"/>
                <a:gd name="connsiteX3" fmla="*/ 164316 w 268329"/>
                <a:gd name="connsiteY3" fmla="*/ 131445 h 148399"/>
                <a:gd name="connsiteX4" fmla="*/ 192129 w 268329"/>
                <a:gd name="connsiteY4" fmla="*/ 75534 h 148399"/>
                <a:gd name="connsiteX5" fmla="*/ 268329 w 268329"/>
                <a:gd name="connsiteY5" fmla="*/ 37434 h 148399"/>
                <a:gd name="connsiteX6" fmla="*/ 264900 w 268329"/>
                <a:gd name="connsiteY6" fmla="*/ 33528 h 148399"/>
                <a:gd name="connsiteX7" fmla="*/ 209084 w 268329"/>
                <a:gd name="connsiteY7" fmla="*/ 9525 h 148399"/>
                <a:gd name="connsiteX8" fmla="*/ 148219 w 268329"/>
                <a:gd name="connsiteY8" fmla="*/ 0 h 148399"/>
                <a:gd name="connsiteX9" fmla="*/ 87259 w 268329"/>
                <a:gd name="connsiteY9" fmla="*/ 9525 h 148399"/>
                <a:gd name="connsiteX10" fmla="*/ 14774 w 268329"/>
                <a:gd name="connsiteY10" fmla="*/ 44101 h 148399"/>
                <a:gd name="connsiteX11" fmla="*/ 10 w 268329"/>
                <a:gd name="connsiteY11" fmla="*/ 73819 h 148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8329" h="148399">
                  <a:moveTo>
                    <a:pt x="10" y="73819"/>
                  </a:moveTo>
                  <a:lnTo>
                    <a:pt x="10" y="148400"/>
                  </a:lnTo>
                  <a:lnTo>
                    <a:pt x="164316" y="148400"/>
                  </a:lnTo>
                  <a:lnTo>
                    <a:pt x="164316" y="131445"/>
                  </a:lnTo>
                  <a:cubicBezTo>
                    <a:pt x="164040" y="109416"/>
                    <a:pt x="174394" y="88603"/>
                    <a:pt x="192129" y="75534"/>
                  </a:cubicBezTo>
                  <a:cubicBezTo>
                    <a:pt x="214697" y="57820"/>
                    <a:pt x="240618" y="44860"/>
                    <a:pt x="268329" y="37434"/>
                  </a:cubicBezTo>
                  <a:lnTo>
                    <a:pt x="264900" y="33528"/>
                  </a:lnTo>
                  <a:cubicBezTo>
                    <a:pt x="247565" y="22847"/>
                    <a:pt x="228760" y="14761"/>
                    <a:pt x="209084" y="9525"/>
                  </a:cubicBezTo>
                  <a:cubicBezTo>
                    <a:pt x="189421" y="3175"/>
                    <a:pt x="168881" y="-40"/>
                    <a:pt x="148219" y="0"/>
                  </a:cubicBezTo>
                  <a:cubicBezTo>
                    <a:pt x="127574" y="540"/>
                    <a:pt x="107084" y="3741"/>
                    <a:pt x="87259" y="9525"/>
                  </a:cubicBezTo>
                  <a:cubicBezTo>
                    <a:pt x="60879" y="15667"/>
                    <a:pt x="36147" y="27464"/>
                    <a:pt x="14774" y="44101"/>
                  </a:cubicBezTo>
                  <a:cubicBezTo>
                    <a:pt x="5257" y="50970"/>
                    <a:pt x="-265" y="62086"/>
                    <a:pt x="10" y="73819"/>
                  </a:cubicBez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:a16="http://schemas.microsoft.com/office/drawing/2014/main" id="{E4FC1602-3333-3CA3-5937-F92085BD7419}"/>
                </a:ext>
              </a:extLst>
            </p:cNvPr>
            <p:cNvSpPr/>
            <p:nvPr/>
          </p:nvSpPr>
          <p:spPr>
            <a:xfrm>
              <a:off x="7450962" y="3281207"/>
              <a:ext cx="268700" cy="148400"/>
            </a:xfrm>
            <a:custGeom>
              <a:avLst/>
              <a:gdLst>
                <a:gd name="connsiteX0" fmla="*/ 104013 w 268700"/>
                <a:gd name="connsiteY0" fmla="*/ 148401 h 148400"/>
                <a:gd name="connsiteX1" fmla="*/ 268700 w 268700"/>
                <a:gd name="connsiteY1" fmla="*/ 148401 h 148400"/>
                <a:gd name="connsiteX2" fmla="*/ 268700 w 268700"/>
                <a:gd name="connsiteY2" fmla="*/ 73820 h 148400"/>
                <a:gd name="connsiteX3" fmla="*/ 253841 w 268700"/>
                <a:gd name="connsiteY3" fmla="*/ 44102 h 148400"/>
                <a:gd name="connsiteX4" fmla="*/ 181356 w 268700"/>
                <a:gd name="connsiteY4" fmla="*/ 9526 h 148400"/>
                <a:gd name="connsiteX5" fmla="*/ 120396 w 268700"/>
                <a:gd name="connsiteY5" fmla="*/ 1 h 148400"/>
                <a:gd name="connsiteX6" fmla="*/ 59531 w 268700"/>
                <a:gd name="connsiteY6" fmla="*/ 9526 h 148400"/>
                <a:gd name="connsiteX7" fmla="*/ 5429 w 268700"/>
                <a:gd name="connsiteY7" fmla="*/ 31339 h 148400"/>
                <a:gd name="connsiteX8" fmla="*/ 0 w 268700"/>
                <a:gd name="connsiteY8" fmla="*/ 37530 h 148400"/>
                <a:gd name="connsiteX9" fmla="*/ 74962 w 268700"/>
                <a:gd name="connsiteY9" fmla="*/ 74677 h 148400"/>
                <a:gd name="connsiteX10" fmla="*/ 76200 w 268700"/>
                <a:gd name="connsiteY10" fmla="*/ 75535 h 148400"/>
                <a:gd name="connsiteX11" fmla="*/ 77248 w 268700"/>
                <a:gd name="connsiteY11" fmla="*/ 76487 h 148400"/>
                <a:gd name="connsiteX12" fmla="*/ 104013 w 268700"/>
                <a:gd name="connsiteY12" fmla="*/ 131446 h 14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8700" h="148400">
                  <a:moveTo>
                    <a:pt x="104013" y="148401"/>
                  </a:moveTo>
                  <a:lnTo>
                    <a:pt x="268700" y="148401"/>
                  </a:lnTo>
                  <a:lnTo>
                    <a:pt x="268700" y="73820"/>
                  </a:lnTo>
                  <a:cubicBezTo>
                    <a:pt x="268555" y="62163"/>
                    <a:pt x="263080" y="51213"/>
                    <a:pt x="253841" y="44102"/>
                  </a:cubicBezTo>
                  <a:cubicBezTo>
                    <a:pt x="231915" y="28379"/>
                    <a:pt x="207373" y="16673"/>
                    <a:pt x="181356" y="9526"/>
                  </a:cubicBezTo>
                  <a:cubicBezTo>
                    <a:pt x="161670" y="3138"/>
                    <a:pt x="141093" y="-78"/>
                    <a:pt x="120396" y="1"/>
                  </a:cubicBezTo>
                  <a:cubicBezTo>
                    <a:pt x="99783" y="548"/>
                    <a:pt x="79326" y="3749"/>
                    <a:pt x="59531" y="9526"/>
                  </a:cubicBezTo>
                  <a:cubicBezTo>
                    <a:pt x="40551" y="14184"/>
                    <a:pt x="22333" y="21529"/>
                    <a:pt x="5429" y="31339"/>
                  </a:cubicBezTo>
                  <a:cubicBezTo>
                    <a:pt x="3715" y="33434"/>
                    <a:pt x="1905" y="35530"/>
                    <a:pt x="0" y="37530"/>
                  </a:cubicBezTo>
                  <a:cubicBezTo>
                    <a:pt x="26786" y="45892"/>
                    <a:pt x="52084" y="58429"/>
                    <a:pt x="74962" y="74677"/>
                  </a:cubicBezTo>
                  <a:lnTo>
                    <a:pt x="76200" y="75535"/>
                  </a:lnTo>
                  <a:lnTo>
                    <a:pt x="77248" y="76487"/>
                  </a:lnTo>
                  <a:cubicBezTo>
                    <a:pt x="94119" y="89738"/>
                    <a:pt x="103983" y="109993"/>
                    <a:pt x="104013" y="131446"/>
                  </a:cubicBez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:a16="http://schemas.microsoft.com/office/drawing/2014/main" id="{787F2678-776A-1DBC-8EBA-5700DDF1679A}"/>
                </a:ext>
              </a:extLst>
            </p:cNvPr>
            <p:cNvSpPr/>
            <p:nvPr/>
          </p:nvSpPr>
          <p:spPr>
            <a:xfrm>
              <a:off x="7225494" y="3338928"/>
              <a:ext cx="296525" cy="147829"/>
            </a:xfrm>
            <a:custGeom>
              <a:avLst/>
              <a:gdLst>
                <a:gd name="connsiteX0" fmla="*/ 12 w 296525"/>
                <a:gd name="connsiteY0" fmla="*/ 147830 h 147829"/>
                <a:gd name="connsiteX1" fmla="*/ 12 w 296525"/>
                <a:gd name="connsiteY1" fmla="*/ 73725 h 147829"/>
                <a:gd name="connsiteX2" fmla="*/ 14871 w 296525"/>
                <a:gd name="connsiteY2" fmla="*/ 44102 h 147829"/>
                <a:gd name="connsiteX3" fmla="*/ 87356 w 296525"/>
                <a:gd name="connsiteY3" fmla="*/ 9527 h 147829"/>
                <a:gd name="connsiteX4" fmla="*/ 148316 w 296525"/>
                <a:gd name="connsiteY4" fmla="*/ 2 h 147829"/>
                <a:gd name="connsiteX5" fmla="*/ 209181 w 296525"/>
                <a:gd name="connsiteY5" fmla="*/ 9527 h 147829"/>
                <a:gd name="connsiteX6" fmla="*/ 281666 w 296525"/>
                <a:gd name="connsiteY6" fmla="*/ 44102 h 147829"/>
                <a:gd name="connsiteX7" fmla="*/ 296525 w 296525"/>
                <a:gd name="connsiteY7" fmla="*/ 73725 h 147829"/>
                <a:gd name="connsiteX8" fmla="*/ 296525 w 296525"/>
                <a:gd name="connsiteY8" fmla="*/ 147830 h 147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6525" h="147829">
                  <a:moveTo>
                    <a:pt x="12" y="147830"/>
                  </a:moveTo>
                  <a:lnTo>
                    <a:pt x="12" y="73725"/>
                  </a:lnTo>
                  <a:cubicBezTo>
                    <a:pt x="-293" y="61989"/>
                    <a:pt x="5281" y="50875"/>
                    <a:pt x="14871" y="44102"/>
                  </a:cubicBezTo>
                  <a:cubicBezTo>
                    <a:pt x="36222" y="27429"/>
                    <a:pt x="60962" y="15628"/>
                    <a:pt x="87356" y="9527"/>
                  </a:cubicBezTo>
                  <a:cubicBezTo>
                    <a:pt x="107172" y="3697"/>
                    <a:pt x="127667" y="495"/>
                    <a:pt x="148316" y="2"/>
                  </a:cubicBezTo>
                  <a:cubicBezTo>
                    <a:pt x="168982" y="-85"/>
                    <a:pt x="189529" y="3131"/>
                    <a:pt x="209181" y="9527"/>
                  </a:cubicBezTo>
                  <a:cubicBezTo>
                    <a:pt x="235227" y="16594"/>
                    <a:pt x="259783" y="28307"/>
                    <a:pt x="281666" y="44102"/>
                  </a:cubicBezTo>
                  <a:cubicBezTo>
                    <a:pt x="290993" y="51098"/>
                    <a:pt x="296495" y="62066"/>
                    <a:pt x="296525" y="73725"/>
                  </a:cubicBezTo>
                  <a:lnTo>
                    <a:pt x="296525" y="147830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:a16="http://schemas.microsoft.com/office/drawing/2014/main" id="{74E7ED5D-9FFB-6302-7C5D-5E488E6674CE}"/>
                </a:ext>
              </a:extLst>
            </p:cNvPr>
            <p:cNvSpPr/>
            <p:nvPr/>
          </p:nvSpPr>
          <p:spPr>
            <a:xfrm>
              <a:off x="7299705" y="3170528"/>
              <a:ext cx="148209" cy="148209"/>
            </a:xfrm>
            <a:custGeom>
              <a:avLst/>
              <a:gdLst>
                <a:gd name="connsiteX0" fmla="*/ 148209 w 148209"/>
                <a:gd name="connsiteY0" fmla="*/ 74105 h 148209"/>
                <a:gd name="connsiteX1" fmla="*/ 74105 w 148209"/>
                <a:gd name="connsiteY1" fmla="*/ 148209 h 148209"/>
                <a:gd name="connsiteX2" fmla="*/ 0 w 148209"/>
                <a:gd name="connsiteY2" fmla="*/ 74105 h 148209"/>
                <a:gd name="connsiteX3" fmla="*/ 74105 w 148209"/>
                <a:gd name="connsiteY3" fmla="*/ 0 h 148209"/>
                <a:gd name="connsiteX4" fmla="*/ 148209 w 148209"/>
                <a:gd name="connsiteY4" fmla="*/ 74105 h 14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209" h="148209">
                  <a:moveTo>
                    <a:pt x="148209" y="74105"/>
                  </a:moveTo>
                  <a:cubicBezTo>
                    <a:pt x="148209" y="115031"/>
                    <a:pt x="115031" y="148209"/>
                    <a:pt x="74105" y="148209"/>
                  </a:cubicBezTo>
                  <a:cubicBezTo>
                    <a:pt x="33178" y="148209"/>
                    <a:pt x="0" y="115031"/>
                    <a:pt x="0" y="74105"/>
                  </a:cubicBezTo>
                  <a:cubicBezTo>
                    <a:pt x="0" y="33178"/>
                    <a:pt x="33178" y="0"/>
                    <a:pt x="74105" y="0"/>
                  </a:cubicBezTo>
                  <a:cubicBezTo>
                    <a:pt x="115031" y="0"/>
                    <a:pt x="148209" y="33178"/>
                    <a:pt x="148209" y="74105"/>
                  </a:cubicBez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:a16="http://schemas.microsoft.com/office/drawing/2014/main" id="{5BD94961-6793-BB9B-5886-C2C363DB4F9D}"/>
                </a:ext>
              </a:extLst>
            </p:cNvPr>
            <p:cNvSpPr/>
            <p:nvPr/>
          </p:nvSpPr>
          <p:spPr>
            <a:xfrm>
              <a:off x="7026147" y="2724758"/>
              <a:ext cx="692943" cy="342900"/>
            </a:xfrm>
            <a:custGeom>
              <a:avLst/>
              <a:gdLst>
                <a:gd name="connsiteX0" fmla="*/ 0 w 692943"/>
                <a:gd name="connsiteY0" fmla="*/ 38100 h 342900"/>
                <a:gd name="connsiteX1" fmla="*/ 0 w 692943"/>
                <a:gd name="connsiteY1" fmla="*/ 247650 h 342900"/>
                <a:gd name="connsiteX2" fmla="*/ 38100 w 692943"/>
                <a:gd name="connsiteY2" fmla="*/ 285750 h 342900"/>
                <a:gd name="connsiteX3" fmla="*/ 190500 w 692943"/>
                <a:gd name="connsiteY3" fmla="*/ 285750 h 342900"/>
                <a:gd name="connsiteX4" fmla="*/ 190500 w 692943"/>
                <a:gd name="connsiteY4" fmla="*/ 342900 h 342900"/>
                <a:gd name="connsiteX5" fmla="*/ 250508 w 692943"/>
                <a:gd name="connsiteY5" fmla="*/ 285750 h 342900"/>
                <a:gd name="connsiteX6" fmla="*/ 318135 w 692943"/>
                <a:gd name="connsiteY6" fmla="*/ 285750 h 342900"/>
                <a:gd name="connsiteX7" fmla="*/ 352425 w 692943"/>
                <a:gd name="connsiteY7" fmla="*/ 342900 h 342900"/>
                <a:gd name="connsiteX8" fmla="*/ 389573 w 692943"/>
                <a:gd name="connsiteY8" fmla="*/ 285750 h 342900"/>
                <a:gd name="connsiteX9" fmla="*/ 454343 w 692943"/>
                <a:gd name="connsiteY9" fmla="*/ 285750 h 342900"/>
                <a:gd name="connsiteX10" fmla="*/ 514350 w 692943"/>
                <a:gd name="connsiteY10" fmla="*/ 342900 h 342900"/>
                <a:gd name="connsiteX11" fmla="*/ 514350 w 692943"/>
                <a:gd name="connsiteY11" fmla="*/ 285750 h 342900"/>
                <a:gd name="connsiteX12" fmla="*/ 654844 w 692943"/>
                <a:gd name="connsiteY12" fmla="*/ 285750 h 342900"/>
                <a:gd name="connsiteX13" fmla="*/ 692944 w 692943"/>
                <a:gd name="connsiteY13" fmla="*/ 247650 h 342900"/>
                <a:gd name="connsiteX14" fmla="*/ 692944 w 692943"/>
                <a:gd name="connsiteY14" fmla="*/ 38100 h 342900"/>
                <a:gd name="connsiteX15" fmla="*/ 654844 w 692943"/>
                <a:gd name="connsiteY15" fmla="*/ 0 h 342900"/>
                <a:gd name="connsiteX16" fmla="*/ 38100 w 692943"/>
                <a:gd name="connsiteY16" fmla="*/ 0 h 342900"/>
                <a:gd name="connsiteX17" fmla="*/ 0 w 692943"/>
                <a:gd name="connsiteY17" fmla="*/ 38100 h 342900"/>
                <a:gd name="connsiteX18" fmla="*/ 597694 w 692943"/>
                <a:gd name="connsiteY18" fmla="*/ 104775 h 342900"/>
                <a:gd name="connsiteX19" fmla="*/ 152400 w 692943"/>
                <a:gd name="connsiteY19" fmla="*/ 104775 h 342900"/>
                <a:gd name="connsiteX20" fmla="*/ 152400 w 692943"/>
                <a:gd name="connsiteY20" fmla="*/ 85725 h 342900"/>
                <a:gd name="connsiteX21" fmla="*/ 597694 w 692943"/>
                <a:gd name="connsiteY21" fmla="*/ 85725 h 342900"/>
                <a:gd name="connsiteX22" fmla="*/ 247650 w 692943"/>
                <a:gd name="connsiteY22" fmla="*/ 180975 h 342900"/>
                <a:gd name="connsiteX23" fmla="*/ 597694 w 692943"/>
                <a:gd name="connsiteY23" fmla="*/ 180975 h 342900"/>
                <a:gd name="connsiteX24" fmla="*/ 597694 w 692943"/>
                <a:gd name="connsiteY24" fmla="*/ 200025 h 342900"/>
                <a:gd name="connsiteX25" fmla="*/ 247650 w 692943"/>
                <a:gd name="connsiteY25" fmla="*/ 200025 h 342900"/>
                <a:gd name="connsiteX26" fmla="*/ 95250 w 692943"/>
                <a:gd name="connsiteY26" fmla="*/ 133350 h 342900"/>
                <a:gd name="connsiteX27" fmla="*/ 597694 w 692943"/>
                <a:gd name="connsiteY27" fmla="*/ 133350 h 342900"/>
                <a:gd name="connsiteX28" fmla="*/ 597694 w 692943"/>
                <a:gd name="connsiteY28" fmla="*/ 152400 h 342900"/>
                <a:gd name="connsiteX29" fmla="*/ 95250 w 692943"/>
                <a:gd name="connsiteY29" fmla="*/ 1524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92943" h="342900">
                  <a:moveTo>
                    <a:pt x="0" y="38100"/>
                  </a:moveTo>
                  <a:lnTo>
                    <a:pt x="0" y="247650"/>
                  </a:lnTo>
                  <a:cubicBezTo>
                    <a:pt x="0" y="268692"/>
                    <a:pt x="17058" y="285750"/>
                    <a:pt x="38100" y="285750"/>
                  </a:cubicBezTo>
                  <a:lnTo>
                    <a:pt x="190500" y="285750"/>
                  </a:lnTo>
                  <a:lnTo>
                    <a:pt x="190500" y="342900"/>
                  </a:lnTo>
                  <a:lnTo>
                    <a:pt x="250508" y="285750"/>
                  </a:lnTo>
                  <a:lnTo>
                    <a:pt x="318135" y="285750"/>
                  </a:lnTo>
                  <a:lnTo>
                    <a:pt x="352425" y="342900"/>
                  </a:lnTo>
                  <a:lnTo>
                    <a:pt x="389573" y="285750"/>
                  </a:lnTo>
                  <a:lnTo>
                    <a:pt x="454343" y="285750"/>
                  </a:lnTo>
                  <a:lnTo>
                    <a:pt x="514350" y="342900"/>
                  </a:lnTo>
                  <a:lnTo>
                    <a:pt x="514350" y="285750"/>
                  </a:lnTo>
                  <a:lnTo>
                    <a:pt x="654844" y="285750"/>
                  </a:lnTo>
                  <a:cubicBezTo>
                    <a:pt x="675886" y="285750"/>
                    <a:pt x="692944" y="268692"/>
                    <a:pt x="692944" y="247650"/>
                  </a:cubicBezTo>
                  <a:lnTo>
                    <a:pt x="692944" y="38100"/>
                  </a:lnTo>
                  <a:cubicBezTo>
                    <a:pt x="692944" y="17058"/>
                    <a:pt x="675886" y="0"/>
                    <a:pt x="654844" y="0"/>
                  </a:cubicBezTo>
                  <a:lnTo>
                    <a:pt x="38100" y="0"/>
                  </a:lnTo>
                  <a:cubicBezTo>
                    <a:pt x="17058" y="0"/>
                    <a:pt x="0" y="17058"/>
                    <a:pt x="0" y="38100"/>
                  </a:cubicBezTo>
                  <a:close/>
                  <a:moveTo>
                    <a:pt x="597694" y="104775"/>
                  </a:moveTo>
                  <a:lnTo>
                    <a:pt x="152400" y="104775"/>
                  </a:lnTo>
                  <a:lnTo>
                    <a:pt x="152400" y="85725"/>
                  </a:lnTo>
                  <a:lnTo>
                    <a:pt x="597694" y="85725"/>
                  </a:lnTo>
                  <a:close/>
                  <a:moveTo>
                    <a:pt x="247650" y="180975"/>
                  </a:moveTo>
                  <a:lnTo>
                    <a:pt x="597694" y="180975"/>
                  </a:lnTo>
                  <a:lnTo>
                    <a:pt x="597694" y="200025"/>
                  </a:lnTo>
                  <a:lnTo>
                    <a:pt x="247650" y="200025"/>
                  </a:lnTo>
                  <a:close/>
                  <a:moveTo>
                    <a:pt x="95250" y="133350"/>
                  </a:moveTo>
                  <a:lnTo>
                    <a:pt x="597694" y="133350"/>
                  </a:lnTo>
                  <a:lnTo>
                    <a:pt x="597694" y="152400"/>
                  </a:lnTo>
                  <a:lnTo>
                    <a:pt x="95250" y="152400"/>
                  </a:ln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itchFamily="34" charset="0"/>
                <a:ea typeface="华文细黑" pitchFamily="2" charset="-122"/>
              </a:endParaRPr>
            </a:p>
          </p:txBody>
        </p:sp>
      </p:grpSp>
      <p:grpSp>
        <p:nvGrpSpPr>
          <p:cNvPr id="104" name="组合 103">
            <a:extLst>
              <a:ext uri="{FF2B5EF4-FFF2-40B4-BE49-F238E27FC236}">
                <a16:creationId xmlns:a16="http://schemas.microsoft.com/office/drawing/2014/main" id="{D930E53D-223D-A0B5-3F54-0EF0ED688304}"/>
              </a:ext>
            </a:extLst>
          </p:cNvPr>
          <p:cNvGrpSpPr/>
          <p:nvPr/>
        </p:nvGrpSpPr>
        <p:grpSpPr>
          <a:xfrm>
            <a:off x="9589642" y="2322126"/>
            <a:ext cx="752475" cy="752475"/>
            <a:chOff x="9589642" y="2736663"/>
            <a:chExt cx="752475" cy="752475"/>
          </a:xfrm>
          <a:solidFill>
            <a:schemeClr val="bg1"/>
          </a:solidFill>
        </p:grpSpPr>
        <p:sp>
          <p:nvSpPr>
            <p:cNvPr id="101" name="任意多边形: 形状 100">
              <a:extLst>
                <a:ext uri="{FF2B5EF4-FFF2-40B4-BE49-F238E27FC236}">
                  <a16:creationId xmlns:a16="http://schemas.microsoft.com/office/drawing/2014/main" id="{85E78ECA-D626-C5E3-A8AD-D5847B465E65}"/>
                </a:ext>
              </a:extLst>
            </p:cNvPr>
            <p:cNvSpPr/>
            <p:nvPr/>
          </p:nvSpPr>
          <p:spPr>
            <a:xfrm>
              <a:off x="9855390" y="2736663"/>
              <a:ext cx="486727" cy="485775"/>
            </a:xfrm>
            <a:custGeom>
              <a:avLst/>
              <a:gdLst>
                <a:gd name="connsiteX0" fmla="*/ 401003 w 486727"/>
                <a:gd name="connsiteY0" fmla="*/ 85725 h 485775"/>
                <a:gd name="connsiteX1" fmla="*/ 391478 w 486727"/>
                <a:gd name="connsiteY1" fmla="*/ 0 h 485775"/>
                <a:gd name="connsiteX2" fmla="*/ 286703 w 486727"/>
                <a:gd name="connsiteY2" fmla="*/ 104775 h 485775"/>
                <a:gd name="connsiteX3" fmla="*/ 292417 w 486727"/>
                <a:gd name="connsiteY3" fmla="*/ 154305 h 485775"/>
                <a:gd name="connsiteX4" fmla="*/ 140017 w 486727"/>
                <a:gd name="connsiteY4" fmla="*/ 306705 h 485775"/>
                <a:gd name="connsiteX5" fmla="*/ 95250 w 486727"/>
                <a:gd name="connsiteY5" fmla="*/ 295275 h 485775"/>
                <a:gd name="connsiteX6" fmla="*/ 0 w 486727"/>
                <a:gd name="connsiteY6" fmla="*/ 390525 h 485775"/>
                <a:gd name="connsiteX7" fmla="*/ 95250 w 486727"/>
                <a:gd name="connsiteY7" fmla="*/ 485775 h 485775"/>
                <a:gd name="connsiteX8" fmla="*/ 190500 w 486727"/>
                <a:gd name="connsiteY8" fmla="*/ 390525 h 485775"/>
                <a:gd name="connsiteX9" fmla="*/ 180022 w 486727"/>
                <a:gd name="connsiteY9" fmla="*/ 346710 h 485775"/>
                <a:gd name="connsiteX10" fmla="*/ 332423 w 486727"/>
                <a:gd name="connsiteY10" fmla="*/ 194310 h 485775"/>
                <a:gd name="connsiteX11" fmla="*/ 381953 w 486727"/>
                <a:gd name="connsiteY11" fmla="*/ 200025 h 485775"/>
                <a:gd name="connsiteX12" fmla="*/ 486728 w 486727"/>
                <a:gd name="connsiteY12" fmla="*/ 95250 h 485775"/>
                <a:gd name="connsiteX13" fmla="*/ 401003 w 486727"/>
                <a:gd name="connsiteY13" fmla="*/ 85725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6727" h="485775">
                  <a:moveTo>
                    <a:pt x="401003" y="85725"/>
                  </a:moveTo>
                  <a:lnTo>
                    <a:pt x="391478" y="0"/>
                  </a:lnTo>
                  <a:lnTo>
                    <a:pt x="286703" y="104775"/>
                  </a:lnTo>
                  <a:lnTo>
                    <a:pt x="292417" y="154305"/>
                  </a:lnTo>
                  <a:lnTo>
                    <a:pt x="140017" y="306705"/>
                  </a:lnTo>
                  <a:cubicBezTo>
                    <a:pt x="126682" y="300038"/>
                    <a:pt x="111442" y="295275"/>
                    <a:pt x="95250" y="295275"/>
                  </a:cubicBezTo>
                  <a:cubicBezTo>
                    <a:pt x="42863" y="295275"/>
                    <a:pt x="0" y="338138"/>
                    <a:pt x="0" y="390525"/>
                  </a:cubicBezTo>
                  <a:cubicBezTo>
                    <a:pt x="0" y="442913"/>
                    <a:pt x="42863" y="485775"/>
                    <a:pt x="95250" y="485775"/>
                  </a:cubicBezTo>
                  <a:cubicBezTo>
                    <a:pt x="147638" y="485775"/>
                    <a:pt x="190500" y="442913"/>
                    <a:pt x="190500" y="390525"/>
                  </a:cubicBezTo>
                  <a:cubicBezTo>
                    <a:pt x="190500" y="374333"/>
                    <a:pt x="186690" y="360045"/>
                    <a:pt x="180022" y="346710"/>
                  </a:cubicBezTo>
                  <a:lnTo>
                    <a:pt x="332423" y="194310"/>
                  </a:lnTo>
                  <a:lnTo>
                    <a:pt x="381953" y="200025"/>
                  </a:lnTo>
                  <a:lnTo>
                    <a:pt x="486728" y="95250"/>
                  </a:lnTo>
                  <a:lnTo>
                    <a:pt x="401003" y="85725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:a16="http://schemas.microsoft.com/office/drawing/2014/main" id="{ECE88426-A268-E7EF-7635-FE802AC72E92}"/>
                </a:ext>
              </a:extLst>
            </p:cNvPr>
            <p:cNvSpPr/>
            <p:nvPr/>
          </p:nvSpPr>
          <p:spPr>
            <a:xfrm>
              <a:off x="9589642" y="2765238"/>
              <a:ext cx="723900" cy="723900"/>
            </a:xfrm>
            <a:custGeom>
              <a:avLst/>
              <a:gdLst>
                <a:gd name="connsiteX0" fmla="*/ 674370 w 723900"/>
                <a:gd name="connsiteY0" fmla="*/ 198120 h 723900"/>
                <a:gd name="connsiteX1" fmla="*/ 661988 w 723900"/>
                <a:gd name="connsiteY1" fmla="*/ 211455 h 723900"/>
                <a:gd name="connsiteX2" fmla="*/ 643890 w 723900"/>
                <a:gd name="connsiteY2" fmla="*/ 209550 h 723900"/>
                <a:gd name="connsiteX3" fmla="*/ 623888 w 723900"/>
                <a:gd name="connsiteY3" fmla="*/ 206693 h 723900"/>
                <a:gd name="connsiteX4" fmla="*/ 666750 w 723900"/>
                <a:gd name="connsiteY4" fmla="*/ 361950 h 723900"/>
                <a:gd name="connsiteX5" fmla="*/ 361950 w 723900"/>
                <a:gd name="connsiteY5" fmla="*/ 666750 h 723900"/>
                <a:gd name="connsiteX6" fmla="*/ 57150 w 723900"/>
                <a:gd name="connsiteY6" fmla="*/ 361950 h 723900"/>
                <a:gd name="connsiteX7" fmla="*/ 361950 w 723900"/>
                <a:gd name="connsiteY7" fmla="*/ 57150 h 723900"/>
                <a:gd name="connsiteX8" fmla="*/ 517208 w 723900"/>
                <a:gd name="connsiteY8" fmla="*/ 100013 h 723900"/>
                <a:gd name="connsiteX9" fmla="*/ 515303 w 723900"/>
                <a:gd name="connsiteY9" fmla="*/ 80963 h 723900"/>
                <a:gd name="connsiteX10" fmla="*/ 512445 w 723900"/>
                <a:gd name="connsiteY10" fmla="*/ 61913 h 723900"/>
                <a:gd name="connsiteX11" fmla="*/ 525780 w 723900"/>
                <a:gd name="connsiteY11" fmla="*/ 48578 h 723900"/>
                <a:gd name="connsiteX12" fmla="*/ 532448 w 723900"/>
                <a:gd name="connsiteY12" fmla="*/ 41910 h 723900"/>
                <a:gd name="connsiteX13" fmla="*/ 361950 w 723900"/>
                <a:gd name="connsiteY13" fmla="*/ 0 h 723900"/>
                <a:gd name="connsiteX14" fmla="*/ 0 w 723900"/>
                <a:gd name="connsiteY14" fmla="*/ 361950 h 723900"/>
                <a:gd name="connsiteX15" fmla="*/ 361950 w 723900"/>
                <a:gd name="connsiteY15" fmla="*/ 723900 h 723900"/>
                <a:gd name="connsiteX16" fmla="*/ 723900 w 723900"/>
                <a:gd name="connsiteY16" fmla="*/ 361950 h 723900"/>
                <a:gd name="connsiteX17" fmla="*/ 681038 w 723900"/>
                <a:gd name="connsiteY17" fmla="*/ 192405 h 723900"/>
                <a:gd name="connsiteX18" fmla="*/ 674370 w 723900"/>
                <a:gd name="connsiteY18" fmla="*/ 19812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23900" h="723900">
                  <a:moveTo>
                    <a:pt x="674370" y="198120"/>
                  </a:moveTo>
                  <a:lnTo>
                    <a:pt x="661988" y="211455"/>
                  </a:lnTo>
                  <a:lnTo>
                    <a:pt x="643890" y="209550"/>
                  </a:lnTo>
                  <a:lnTo>
                    <a:pt x="623888" y="206693"/>
                  </a:lnTo>
                  <a:cubicBezTo>
                    <a:pt x="650558" y="252413"/>
                    <a:pt x="666750" y="304800"/>
                    <a:pt x="666750" y="361950"/>
                  </a:cubicBezTo>
                  <a:cubicBezTo>
                    <a:pt x="666750" y="529590"/>
                    <a:pt x="529590" y="666750"/>
                    <a:pt x="361950" y="666750"/>
                  </a:cubicBezTo>
                  <a:cubicBezTo>
                    <a:pt x="194310" y="666750"/>
                    <a:pt x="57150" y="529590"/>
                    <a:pt x="57150" y="361950"/>
                  </a:cubicBezTo>
                  <a:cubicBezTo>
                    <a:pt x="57150" y="194310"/>
                    <a:pt x="194310" y="57150"/>
                    <a:pt x="361950" y="57150"/>
                  </a:cubicBezTo>
                  <a:cubicBezTo>
                    <a:pt x="418148" y="57150"/>
                    <a:pt x="471488" y="72390"/>
                    <a:pt x="517208" y="100013"/>
                  </a:cubicBezTo>
                  <a:lnTo>
                    <a:pt x="515303" y="80963"/>
                  </a:lnTo>
                  <a:lnTo>
                    <a:pt x="512445" y="61913"/>
                  </a:lnTo>
                  <a:lnTo>
                    <a:pt x="525780" y="48578"/>
                  </a:lnTo>
                  <a:lnTo>
                    <a:pt x="532448" y="41910"/>
                  </a:lnTo>
                  <a:cubicBezTo>
                    <a:pt x="481013" y="15240"/>
                    <a:pt x="423863" y="0"/>
                    <a:pt x="361950" y="0"/>
                  </a:cubicBez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300038"/>
                    <a:pt x="708660" y="242888"/>
                    <a:pt x="681038" y="192405"/>
                  </a:cubicBezTo>
                  <a:lnTo>
                    <a:pt x="674370" y="19812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:a16="http://schemas.microsoft.com/office/drawing/2014/main" id="{71B6C68F-654D-A194-D35D-3B580CD2453C}"/>
                </a:ext>
              </a:extLst>
            </p:cNvPr>
            <p:cNvSpPr/>
            <p:nvPr/>
          </p:nvSpPr>
          <p:spPr>
            <a:xfrm>
              <a:off x="9722992" y="2898588"/>
              <a:ext cx="457200" cy="457200"/>
            </a:xfrm>
            <a:custGeom>
              <a:avLst/>
              <a:gdLst>
                <a:gd name="connsiteX0" fmla="*/ 387668 w 457200"/>
                <a:gd name="connsiteY0" fmla="*/ 163830 h 457200"/>
                <a:gd name="connsiteX1" fmla="*/ 400050 w 457200"/>
                <a:gd name="connsiteY1" fmla="*/ 228600 h 457200"/>
                <a:gd name="connsiteX2" fmla="*/ 228600 w 457200"/>
                <a:gd name="connsiteY2" fmla="*/ 400050 h 457200"/>
                <a:gd name="connsiteX3" fmla="*/ 57150 w 457200"/>
                <a:gd name="connsiteY3" fmla="*/ 228600 h 457200"/>
                <a:gd name="connsiteX4" fmla="*/ 228600 w 457200"/>
                <a:gd name="connsiteY4" fmla="*/ 57150 h 457200"/>
                <a:gd name="connsiteX5" fmla="*/ 293370 w 457200"/>
                <a:gd name="connsiteY5" fmla="*/ 69532 h 457200"/>
                <a:gd name="connsiteX6" fmla="*/ 336233 w 457200"/>
                <a:gd name="connsiteY6" fmla="*/ 26670 h 457200"/>
                <a:gd name="connsiteX7" fmla="*/ 228600 w 457200"/>
                <a:gd name="connsiteY7" fmla="*/ 0 h 457200"/>
                <a:gd name="connsiteX8" fmla="*/ 0 w 457200"/>
                <a:gd name="connsiteY8" fmla="*/ 228600 h 457200"/>
                <a:gd name="connsiteX9" fmla="*/ 228600 w 457200"/>
                <a:gd name="connsiteY9" fmla="*/ 457200 h 457200"/>
                <a:gd name="connsiteX10" fmla="*/ 457200 w 457200"/>
                <a:gd name="connsiteY10" fmla="*/ 228600 h 457200"/>
                <a:gd name="connsiteX11" fmla="*/ 430530 w 457200"/>
                <a:gd name="connsiteY11" fmla="*/ 120968 h 457200"/>
                <a:gd name="connsiteX12" fmla="*/ 387668 w 457200"/>
                <a:gd name="connsiteY12" fmla="*/ 16383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7200" h="457200">
                  <a:moveTo>
                    <a:pt x="387668" y="163830"/>
                  </a:moveTo>
                  <a:cubicBezTo>
                    <a:pt x="396240" y="183833"/>
                    <a:pt x="400050" y="205740"/>
                    <a:pt x="400050" y="228600"/>
                  </a:cubicBezTo>
                  <a:cubicBezTo>
                    <a:pt x="400050" y="322898"/>
                    <a:pt x="322898" y="400050"/>
                    <a:pt x="228600" y="400050"/>
                  </a:cubicBezTo>
                  <a:cubicBezTo>
                    <a:pt x="134302" y="400050"/>
                    <a:pt x="57150" y="322898"/>
                    <a:pt x="57150" y="228600"/>
                  </a:cubicBezTo>
                  <a:cubicBezTo>
                    <a:pt x="57150" y="134302"/>
                    <a:pt x="134302" y="57150"/>
                    <a:pt x="228600" y="57150"/>
                  </a:cubicBezTo>
                  <a:cubicBezTo>
                    <a:pt x="251460" y="57150"/>
                    <a:pt x="273368" y="61913"/>
                    <a:pt x="293370" y="69532"/>
                  </a:cubicBezTo>
                  <a:lnTo>
                    <a:pt x="336233" y="26670"/>
                  </a:lnTo>
                  <a:cubicBezTo>
                    <a:pt x="303848" y="9525"/>
                    <a:pt x="267653" y="0"/>
                    <a:pt x="228600" y="0"/>
                  </a:cubicBezTo>
                  <a:cubicBezTo>
                    <a:pt x="102870" y="0"/>
                    <a:pt x="0" y="102870"/>
                    <a:pt x="0" y="228600"/>
                  </a:cubicBezTo>
                  <a:cubicBezTo>
                    <a:pt x="0" y="354330"/>
                    <a:pt x="102870" y="457200"/>
                    <a:pt x="228600" y="457200"/>
                  </a:cubicBezTo>
                  <a:cubicBezTo>
                    <a:pt x="354330" y="457200"/>
                    <a:pt x="457200" y="354330"/>
                    <a:pt x="457200" y="228600"/>
                  </a:cubicBezTo>
                  <a:cubicBezTo>
                    <a:pt x="457200" y="189548"/>
                    <a:pt x="447675" y="153352"/>
                    <a:pt x="430530" y="120968"/>
                  </a:cubicBezTo>
                  <a:lnTo>
                    <a:pt x="387668" y="163830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1"/>
                </a:gs>
                <a:gs pos="100000">
                  <a:schemeClr val="accent3">
                    <a:lumMod val="60000"/>
                    <a:lumOff val="40000"/>
                  </a:schemeClr>
                </a:gs>
              </a:gsLst>
              <a:lin ang="162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itchFamily="34" charset="0"/>
                <a:ea typeface="华文细黑" pitchFamily="2" charset="-122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44526921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AF689046-2323-483F-EB26-9906CE4839FD}"/>
              </a:ext>
            </a:extLst>
          </p:cNvPr>
          <p:cNvSpPr/>
          <p:nvPr/>
        </p:nvSpPr>
        <p:spPr>
          <a:xfrm>
            <a:off x="997465" y="1629594"/>
            <a:ext cx="10206245" cy="1390818"/>
          </a:xfrm>
          <a:custGeom>
            <a:avLst/>
            <a:gdLst>
              <a:gd name="connsiteX0" fmla="*/ 766826 w 10206245"/>
              <a:gd name="connsiteY0" fmla="*/ 0 h 1390818"/>
              <a:gd name="connsiteX1" fmla="*/ 2656340 w 10206245"/>
              <a:gd name="connsiteY1" fmla="*/ 0 h 1390818"/>
              <a:gd name="connsiteX2" fmla="*/ 2939635 w 10206245"/>
              <a:gd name="connsiteY2" fmla="*/ 0 h 1390818"/>
              <a:gd name="connsiteX3" fmla="*/ 4829149 w 10206245"/>
              <a:gd name="connsiteY3" fmla="*/ 0 h 1390818"/>
              <a:gd name="connsiteX4" fmla="*/ 5538185 w 10206245"/>
              <a:gd name="connsiteY4" fmla="*/ 0 h 1390818"/>
              <a:gd name="connsiteX5" fmla="*/ 7427699 w 10206245"/>
              <a:gd name="connsiteY5" fmla="*/ 0 h 1390818"/>
              <a:gd name="connsiteX6" fmla="*/ 7710993 w 10206245"/>
              <a:gd name="connsiteY6" fmla="*/ 0 h 1390818"/>
              <a:gd name="connsiteX7" fmla="*/ 9600508 w 10206245"/>
              <a:gd name="connsiteY7" fmla="*/ 0 h 1390818"/>
              <a:gd name="connsiteX8" fmla="*/ 9600508 w 10206245"/>
              <a:gd name="connsiteY8" fmla="*/ 569 h 1390818"/>
              <a:gd name="connsiteX9" fmla="*/ 9690983 w 10206245"/>
              <a:gd name="connsiteY9" fmla="*/ 569 h 1390818"/>
              <a:gd name="connsiteX10" fmla="*/ 9777902 w 10206245"/>
              <a:gd name="connsiteY10" fmla="*/ 21039 h 1390818"/>
              <a:gd name="connsiteX11" fmla="*/ 9837933 w 10206245"/>
              <a:gd name="connsiteY11" fmla="*/ 75057 h 1390818"/>
              <a:gd name="connsiteX12" fmla="*/ 10182484 w 10206245"/>
              <a:gd name="connsiteY12" fmla="*/ 617511 h 1390818"/>
              <a:gd name="connsiteX13" fmla="*/ 10206245 w 10206245"/>
              <a:gd name="connsiteY13" fmla="*/ 695410 h 1390818"/>
              <a:gd name="connsiteX14" fmla="*/ 10181857 w 10206245"/>
              <a:gd name="connsiteY14" fmla="*/ 773878 h 1390818"/>
              <a:gd name="connsiteX15" fmla="*/ 9837933 w 10206245"/>
              <a:gd name="connsiteY15" fmla="*/ 1316330 h 1390818"/>
              <a:gd name="connsiteX16" fmla="*/ 9777902 w 10206245"/>
              <a:gd name="connsiteY16" fmla="*/ 1370349 h 1390818"/>
              <a:gd name="connsiteX17" fmla="*/ 9692233 w 10206245"/>
              <a:gd name="connsiteY17" fmla="*/ 1390249 h 1390818"/>
              <a:gd name="connsiteX18" fmla="*/ 9600508 w 10206245"/>
              <a:gd name="connsiteY18" fmla="*/ 1390249 h 1390818"/>
              <a:gd name="connsiteX19" fmla="*/ 9600508 w 10206245"/>
              <a:gd name="connsiteY19" fmla="*/ 1390818 h 1390818"/>
              <a:gd name="connsiteX20" fmla="*/ 7710993 w 10206245"/>
              <a:gd name="connsiteY20" fmla="*/ 1390818 h 1390818"/>
              <a:gd name="connsiteX21" fmla="*/ 7427699 w 10206245"/>
              <a:gd name="connsiteY21" fmla="*/ 1390818 h 1390818"/>
              <a:gd name="connsiteX22" fmla="*/ 5538185 w 10206245"/>
              <a:gd name="connsiteY22" fmla="*/ 1390818 h 1390818"/>
              <a:gd name="connsiteX23" fmla="*/ 4829149 w 10206245"/>
              <a:gd name="connsiteY23" fmla="*/ 1390818 h 1390818"/>
              <a:gd name="connsiteX24" fmla="*/ 2939635 w 10206245"/>
              <a:gd name="connsiteY24" fmla="*/ 1390818 h 1390818"/>
              <a:gd name="connsiteX25" fmla="*/ 2656340 w 10206245"/>
              <a:gd name="connsiteY25" fmla="*/ 1390818 h 1390818"/>
              <a:gd name="connsiteX26" fmla="*/ 766826 w 10206245"/>
              <a:gd name="connsiteY26" fmla="*/ 1390818 h 1390818"/>
              <a:gd name="connsiteX27" fmla="*/ 766826 w 10206245"/>
              <a:gd name="connsiteY27" fmla="*/ 1390249 h 1390818"/>
              <a:gd name="connsiteX28" fmla="*/ 510261 w 10206245"/>
              <a:gd name="connsiteY28" fmla="*/ 1390249 h 1390818"/>
              <a:gd name="connsiteX29" fmla="*/ 428343 w 10206245"/>
              <a:gd name="connsiteY29" fmla="*/ 1370349 h 1390818"/>
              <a:gd name="connsiteX30" fmla="*/ 368312 w 10206245"/>
              <a:gd name="connsiteY30" fmla="*/ 1315762 h 1390818"/>
              <a:gd name="connsiteX31" fmla="*/ 22512 w 10206245"/>
              <a:gd name="connsiteY31" fmla="*/ 771034 h 1390818"/>
              <a:gd name="connsiteX32" fmla="*/ 0 w 10206245"/>
              <a:gd name="connsiteY32" fmla="*/ 695410 h 1390818"/>
              <a:gd name="connsiteX33" fmla="*/ 22512 w 10206245"/>
              <a:gd name="connsiteY33" fmla="*/ 619216 h 1390818"/>
              <a:gd name="connsiteX34" fmla="*/ 367062 w 10206245"/>
              <a:gd name="connsiteY34" fmla="*/ 76763 h 1390818"/>
              <a:gd name="connsiteX35" fmla="*/ 428343 w 10206245"/>
              <a:gd name="connsiteY35" fmla="*/ 21039 h 1390818"/>
              <a:gd name="connsiteX36" fmla="*/ 506508 w 10206245"/>
              <a:gd name="connsiteY36" fmla="*/ 569 h 1390818"/>
              <a:gd name="connsiteX37" fmla="*/ 766826 w 10206245"/>
              <a:gd name="connsiteY37" fmla="*/ 569 h 1390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206245" h="1390818">
                <a:moveTo>
                  <a:pt x="766826" y="0"/>
                </a:moveTo>
                <a:lnTo>
                  <a:pt x="2656340" y="0"/>
                </a:lnTo>
                <a:lnTo>
                  <a:pt x="2939635" y="0"/>
                </a:lnTo>
                <a:lnTo>
                  <a:pt x="4829149" y="0"/>
                </a:lnTo>
                <a:lnTo>
                  <a:pt x="5538185" y="0"/>
                </a:lnTo>
                <a:lnTo>
                  <a:pt x="7427699" y="0"/>
                </a:lnTo>
                <a:lnTo>
                  <a:pt x="7710993" y="0"/>
                </a:lnTo>
                <a:lnTo>
                  <a:pt x="9600508" y="0"/>
                </a:lnTo>
                <a:lnTo>
                  <a:pt x="9600508" y="569"/>
                </a:lnTo>
                <a:lnTo>
                  <a:pt x="9690983" y="569"/>
                </a:lnTo>
                <a:cubicBezTo>
                  <a:pt x="9720373" y="0"/>
                  <a:pt x="9750389" y="6255"/>
                  <a:pt x="9777902" y="21039"/>
                </a:cubicBezTo>
                <a:cubicBezTo>
                  <a:pt x="9803540" y="34117"/>
                  <a:pt x="9824176" y="52881"/>
                  <a:pt x="9837933" y="75057"/>
                </a:cubicBezTo>
                <a:lnTo>
                  <a:pt x="10182484" y="617511"/>
                </a:lnTo>
                <a:cubicBezTo>
                  <a:pt x="10197490" y="640255"/>
                  <a:pt x="10206245" y="666979"/>
                  <a:pt x="10206245" y="695410"/>
                </a:cubicBezTo>
                <a:cubicBezTo>
                  <a:pt x="10206245" y="724408"/>
                  <a:pt x="10197490" y="751133"/>
                  <a:pt x="10181857" y="773878"/>
                </a:cubicBezTo>
                <a:lnTo>
                  <a:pt x="9837933" y="1316330"/>
                </a:lnTo>
                <a:cubicBezTo>
                  <a:pt x="9823551" y="1337938"/>
                  <a:pt x="9803540" y="1356703"/>
                  <a:pt x="9777902" y="1370349"/>
                </a:cubicBezTo>
                <a:cubicBezTo>
                  <a:pt x="9751013" y="1384564"/>
                  <a:pt x="9721624" y="1390818"/>
                  <a:pt x="9692233" y="1390249"/>
                </a:cubicBezTo>
                <a:lnTo>
                  <a:pt x="9600508" y="1390249"/>
                </a:lnTo>
                <a:lnTo>
                  <a:pt x="9600508" y="1390818"/>
                </a:lnTo>
                <a:lnTo>
                  <a:pt x="7710993" y="1390818"/>
                </a:lnTo>
                <a:lnTo>
                  <a:pt x="7427699" y="1390818"/>
                </a:lnTo>
                <a:lnTo>
                  <a:pt x="5538185" y="1390818"/>
                </a:lnTo>
                <a:lnTo>
                  <a:pt x="4829149" y="1390818"/>
                </a:lnTo>
                <a:lnTo>
                  <a:pt x="2939635" y="1390818"/>
                </a:lnTo>
                <a:lnTo>
                  <a:pt x="2656340" y="1390818"/>
                </a:lnTo>
                <a:lnTo>
                  <a:pt x="766826" y="1390818"/>
                </a:lnTo>
                <a:lnTo>
                  <a:pt x="766826" y="1390249"/>
                </a:lnTo>
                <a:lnTo>
                  <a:pt x="510261" y="1390249"/>
                </a:lnTo>
                <a:cubicBezTo>
                  <a:pt x="482747" y="1390249"/>
                  <a:pt x="453981" y="1383995"/>
                  <a:pt x="428343" y="1370349"/>
                </a:cubicBezTo>
                <a:cubicBezTo>
                  <a:pt x="402707" y="1356703"/>
                  <a:pt x="382070" y="1337938"/>
                  <a:pt x="368312" y="1315762"/>
                </a:cubicBezTo>
                <a:lnTo>
                  <a:pt x="22512" y="771034"/>
                </a:lnTo>
                <a:cubicBezTo>
                  <a:pt x="8130" y="748858"/>
                  <a:pt x="0" y="723272"/>
                  <a:pt x="0" y="695410"/>
                </a:cubicBezTo>
                <a:cubicBezTo>
                  <a:pt x="0" y="667548"/>
                  <a:pt x="8130" y="641960"/>
                  <a:pt x="22512" y="619216"/>
                </a:cubicBezTo>
                <a:lnTo>
                  <a:pt x="367062" y="76763"/>
                </a:lnTo>
                <a:cubicBezTo>
                  <a:pt x="381444" y="54586"/>
                  <a:pt x="402080" y="34686"/>
                  <a:pt x="428343" y="21039"/>
                </a:cubicBezTo>
                <a:cubicBezTo>
                  <a:pt x="452731" y="7962"/>
                  <a:pt x="479620" y="1138"/>
                  <a:pt x="506508" y="569"/>
                </a:cubicBezTo>
                <a:lnTo>
                  <a:pt x="766826" y="569"/>
                </a:lnTo>
                <a:close/>
              </a:path>
            </a:pathLst>
          </a:custGeom>
          <a:noFill/>
          <a:ln w="9525">
            <a:solidFill>
              <a:schemeClr val="accent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1897" tIns="60948" rIns="121897" bIns="60948" rtlCol="0" anchor="ctr">
            <a:noAutofit/>
          </a:bodyPr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6EF0DD0D-2B63-CCDF-D7A0-ABAC64B66621}"/>
              </a:ext>
            </a:extLst>
          </p:cNvPr>
          <p:cNvSpPr txBox="1"/>
          <p:nvPr/>
        </p:nvSpPr>
        <p:spPr>
          <a:xfrm>
            <a:off x="444172" y="211471"/>
            <a:ext cx="5581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" name="TextBox 55">
            <a:extLst>
              <a:ext uri="{FF2B5EF4-FFF2-40B4-BE49-F238E27FC236}">
                <a16:creationId xmlns:a16="http://schemas.microsoft.com/office/drawing/2014/main" id="{A2DBDFCC-A623-F2FD-6B61-E4137D2D3F35}"/>
              </a:ext>
            </a:extLst>
          </p:cNvPr>
          <p:cNvSpPr txBox="1"/>
          <p:nvPr/>
        </p:nvSpPr>
        <p:spPr bwMode="auto">
          <a:xfrm>
            <a:off x="1270670" y="301676"/>
            <a:ext cx="2802384" cy="44627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 defTabSz="1625479" fontAlgn="auto">
              <a:spcBef>
                <a:spcPts val="0"/>
              </a:spcBef>
              <a:spcAft>
                <a:spcPts val="0"/>
              </a:spcAft>
              <a:defRPr sz="2000" b="1" spc="3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l"/>
            <a:r>
              <a:rPr lang="zh-CN" altLang="en-US" sz="2300" dirty="0">
                <a:gradFill flip="none" rotWithShape="1">
                  <a:gsLst>
                    <a:gs pos="0">
                      <a:srgbClr val="F87358"/>
                    </a:gs>
                    <a:gs pos="100000">
                      <a:srgbClr val="D93312"/>
                    </a:gs>
                  </a:gsLst>
                  <a:lin ang="5400000" scaled="1"/>
                  <a:tileRect/>
                </a:gradFill>
                <a:effectLst>
                  <a:outerShdw blurRad="50800" dist="114300" dir="2700000" algn="tl" rotWithShape="0">
                    <a:prstClr val="black">
                      <a:alpha val="7000"/>
                    </a:prstClr>
                  </a:outerShdw>
                </a:effectLst>
                <a:sym typeface="HarmonyOS Sans SC Light" panose="00000400000000000000" pitchFamily="2" charset="-122"/>
              </a:rPr>
              <a:t>今年工作开展情况</a:t>
            </a: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D72FB0F3-8FF3-49BA-7F21-AC3A332276EC}"/>
              </a:ext>
            </a:extLst>
          </p:cNvPr>
          <p:cNvSpPr/>
          <p:nvPr/>
        </p:nvSpPr>
        <p:spPr>
          <a:xfrm>
            <a:off x="997465" y="1630291"/>
            <a:ext cx="2846602" cy="1390818"/>
          </a:xfrm>
          <a:custGeom>
            <a:avLst/>
            <a:gdLst>
              <a:gd name="connsiteX0" fmla="*/ 766826 w 2846602"/>
              <a:gd name="connsiteY0" fmla="*/ 0 h 1390818"/>
              <a:gd name="connsiteX1" fmla="*/ 2240865 w 2846602"/>
              <a:gd name="connsiteY1" fmla="*/ 0 h 1390818"/>
              <a:gd name="connsiteX2" fmla="*/ 2240865 w 2846602"/>
              <a:gd name="connsiteY2" fmla="*/ 569 h 1390818"/>
              <a:gd name="connsiteX3" fmla="*/ 2331340 w 2846602"/>
              <a:gd name="connsiteY3" fmla="*/ 569 h 1390818"/>
              <a:gd name="connsiteX4" fmla="*/ 2418259 w 2846602"/>
              <a:gd name="connsiteY4" fmla="*/ 21039 h 1390818"/>
              <a:gd name="connsiteX5" fmla="*/ 2478290 w 2846602"/>
              <a:gd name="connsiteY5" fmla="*/ 75057 h 1390818"/>
              <a:gd name="connsiteX6" fmla="*/ 2822841 w 2846602"/>
              <a:gd name="connsiteY6" fmla="*/ 617511 h 1390818"/>
              <a:gd name="connsiteX7" fmla="*/ 2846602 w 2846602"/>
              <a:gd name="connsiteY7" fmla="*/ 695410 h 1390818"/>
              <a:gd name="connsiteX8" fmla="*/ 2822214 w 2846602"/>
              <a:gd name="connsiteY8" fmla="*/ 773878 h 1390818"/>
              <a:gd name="connsiteX9" fmla="*/ 2478290 w 2846602"/>
              <a:gd name="connsiteY9" fmla="*/ 1316330 h 1390818"/>
              <a:gd name="connsiteX10" fmla="*/ 2418259 w 2846602"/>
              <a:gd name="connsiteY10" fmla="*/ 1370349 h 1390818"/>
              <a:gd name="connsiteX11" fmla="*/ 2332590 w 2846602"/>
              <a:gd name="connsiteY11" fmla="*/ 1390249 h 1390818"/>
              <a:gd name="connsiteX12" fmla="*/ 2240865 w 2846602"/>
              <a:gd name="connsiteY12" fmla="*/ 1390249 h 1390818"/>
              <a:gd name="connsiteX13" fmla="*/ 2240865 w 2846602"/>
              <a:gd name="connsiteY13" fmla="*/ 1390818 h 1390818"/>
              <a:gd name="connsiteX14" fmla="*/ 766826 w 2846602"/>
              <a:gd name="connsiteY14" fmla="*/ 1390818 h 1390818"/>
              <a:gd name="connsiteX15" fmla="*/ 766826 w 2846602"/>
              <a:gd name="connsiteY15" fmla="*/ 1390249 h 1390818"/>
              <a:gd name="connsiteX16" fmla="*/ 510261 w 2846602"/>
              <a:gd name="connsiteY16" fmla="*/ 1390249 h 1390818"/>
              <a:gd name="connsiteX17" fmla="*/ 428343 w 2846602"/>
              <a:gd name="connsiteY17" fmla="*/ 1370349 h 1390818"/>
              <a:gd name="connsiteX18" fmla="*/ 368312 w 2846602"/>
              <a:gd name="connsiteY18" fmla="*/ 1315762 h 1390818"/>
              <a:gd name="connsiteX19" fmla="*/ 22512 w 2846602"/>
              <a:gd name="connsiteY19" fmla="*/ 771034 h 1390818"/>
              <a:gd name="connsiteX20" fmla="*/ 0 w 2846602"/>
              <a:gd name="connsiteY20" fmla="*/ 695410 h 1390818"/>
              <a:gd name="connsiteX21" fmla="*/ 22512 w 2846602"/>
              <a:gd name="connsiteY21" fmla="*/ 619216 h 1390818"/>
              <a:gd name="connsiteX22" fmla="*/ 367062 w 2846602"/>
              <a:gd name="connsiteY22" fmla="*/ 76763 h 1390818"/>
              <a:gd name="connsiteX23" fmla="*/ 428343 w 2846602"/>
              <a:gd name="connsiteY23" fmla="*/ 21039 h 1390818"/>
              <a:gd name="connsiteX24" fmla="*/ 506508 w 2846602"/>
              <a:gd name="connsiteY24" fmla="*/ 569 h 1390818"/>
              <a:gd name="connsiteX25" fmla="*/ 766826 w 2846602"/>
              <a:gd name="connsiteY25" fmla="*/ 569 h 1390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846602" h="1390818">
                <a:moveTo>
                  <a:pt x="766826" y="0"/>
                </a:moveTo>
                <a:lnTo>
                  <a:pt x="2240865" y="0"/>
                </a:lnTo>
                <a:lnTo>
                  <a:pt x="2240865" y="569"/>
                </a:lnTo>
                <a:lnTo>
                  <a:pt x="2331340" y="569"/>
                </a:lnTo>
                <a:cubicBezTo>
                  <a:pt x="2360730" y="0"/>
                  <a:pt x="2390746" y="6255"/>
                  <a:pt x="2418259" y="21039"/>
                </a:cubicBezTo>
                <a:cubicBezTo>
                  <a:pt x="2443897" y="34117"/>
                  <a:pt x="2464533" y="52881"/>
                  <a:pt x="2478290" y="75057"/>
                </a:cubicBezTo>
                <a:lnTo>
                  <a:pt x="2822841" y="617511"/>
                </a:lnTo>
                <a:cubicBezTo>
                  <a:pt x="2837847" y="640255"/>
                  <a:pt x="2846602" y="666979"/>
                  <a:pt x="2846602" y="695410"/>
                </a:cubicBezTo>
                <a:cubicBezTo>
                  <a:pt x="2846602" y="724408"/>
                  <a:pt x="2837847" y="751133"/>
                  <a:pt x="2822214" y="773878"/>
                </a:cubicBezTo>
                <a:lnTo>
                  <a:pt x="2478290" y="1316330"/>
                </a:lnTo>
                <a:cubicBezTo>
                  <a:pt x="2463908" y="1337938"/>
                  <a:pt x="2443897" y="1356703"/>
                  <a:pt x="2418259" y="1370349"/>
                </a:cubicBezTo>
                <a:cubicBezTo>
                  <a:pt x="2391370" y="1384564"/>
                  <a:pt x="2361981" y="1390818"/>
                  <a:pt x="2332590" y="1390249"/>
                </a:cubicBezTo>
                <a:lnTo>
                  <a:pt x="2240865" y="1390249"/>
                </a:lnTo>
                <a:lnTo>
                  <a:pt x="2240865" y="1390818"/>
                </a:lnTo>
                <a:lnTo>
                  <a:pt x="766826" y="1390818"/>
                </a:lnTo>
                <a:lnTo>
                  <a:pt x="766826" y="1390249"/>
                </a:lnTo>
                <a:lnTo>
                  <a:pt x="510261" y="1390249"/>
                </a:lnTo>
                <a:cubicBezTo>
                  <a:pt x="482747" y="1390249"/>
                  <a:pt x="453981" y="1383995"/>
                  <a:pt x="428343" y="1370349"/>
                </a:cubicBezTo>
                <a:cubicBezTo>
                  <a:pt x="402707" y="1356703"/>
                  <a:pt x="382070" y="1337938"/>
                  <a:pt x="368312" y="1315762"/>
                </a:cubicBezTo>
                <a:lnTo>
                  <a:pt x="22512" y="771034"/>
                </a:lnTo>
                <a:cubicBezTo>
                  <a:pt x="8130" y="748858"/>
                  <a:pt x="0" y="723272"/>
                  <a:pt x="0" y="695410"/>
                </a:cubicBezTo>
                <a:cubicBezTo>
                  <a:pt x="0" y="667548"/>
                  <a:pt x="8130" y="641960"/>
                  <a:pt x="22512" y="619216"/>
                </a:cubicBezTo>
                <a:lnTo>
                  <a:pt x="367062" y="76763"/>
                </a:lnTo>
                <a:cubicBezTo>
                  <a:pt x="381444" y="54586"/>
                  <a:pt x="402080" y="34686"/>
                  <a:pt x="428343" y="21039"/>
                </a:cubicBezTo>
                <a:cubicBezTo>
                  <a:pt x="452731" y="7962"/>
                  <a:pt x="479620" y="1138"/>
                  <a:pt x="506508" y="569"/>
                </a:cubicBezTo>
                <a:lnTo>
                  <a:pt x="766826" y="569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solidFill>
                <a:schemeClr val="tx1"/>
              </a:solidFill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grpSp>
        <p:nvGrpSpPr>
          <p:cNvPr id="17" name="Group 4">
            <a:extLst>
              <a:ext uri="{FF2B5EF4-FFF2-40B4-BE49-F238E27FC236}">
                <a16:creationId xmlns:a16="http://schemas.microsoft.com/office/drawing/2014/main" id="{81EFC028-E6E6-5670-5839-012B5D3C406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888409" y="1711001"/>
            <a:ext cx="1064714" cy="1125986"/>
            <a:chOff x="2326" y="544"/>
            <a:chExt cx="3041" cy="3216"/>
          </a:xfrm>
          <a:solidFill>
            <a:schemeClr val="bg1"/>
          </a:solidFill>
        </p:grpSpPr>
        <p:sp>
          <p:nvSpPr>
            <p:cNvPr id="18" name="Freeform 5">
              <a:extLst>
                <a:ext uri="{FF2B5EF4-FFF2-40B4-BE49-F238E27FC236}">
                  <a16:creationId xmlns:a16="http://schemas.microsoft.com/office/drawing/2014/main" id="{118F35A8-4A4F-7B89-399A-D4A49832617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255" y="544"/>
              <a:ext cx="770" cy="789"/>
            </a:xfrm>
            <a:custGeom>
              <a:avLst/>
              <a:gdLst>
                <a:gd name="T0" fmla="*/ 114 w 288"/>
                <a:gd name="T1" fmla="*/ 15 h 295"/>
                <a:gd name="T2" fmla="*/ 270 w 288"/>
                <a:gd name="T3" fmla="*/ 113 h 295"/>
                <a:gd name="T4" fmla="*/ 196 w 288"/>
                <a:gd name="T5" fmla="*/ 269 h 295"/>
                <a:gd name="T6" fmla="*/ 33 w 288"/>
                <a:gd name="T7" fmla="*/ 228 h 295"/>
                <a:gd name="T8" fmla="*/ 8 w 288"/>
                <a:gd name="T9" fmla="*/ 120 h 295"/>
                <a:gd name="T10" fmla="*/ 114 w 288"/>
                <a:gd name="T11" fmla="*/ 15 h 295"/>
                <a:gd name="T12" fmla="*/ 126 w 288"/>
                <a:gd name="T13" fmla="*/ 67 h 295"/>
                <a:gd name="T14" fmla="*/ 60 w 288"/>
                <a:gd name="T15" fmla="*/ 144 h 295"/>
                <a:gd name="T16" fmla="*/ 140 w 288"/>
                <a:gd name="T17" fmla="*/ 226 h 295"/>
                <a:gd name="T18" fmla="*/ 220 w 288"/>
                <a:gd name="T19" fmla="*/ 144 h 295"/>
                <a:gd name="T20" fmla="*/ 126 w 288"/>
                <a:gd name="T21" fmla="*/ 67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8" h="295">
                  <a:moveTo>
                    <a:pt x="114" y="15"/>
                  </a:moveTo>
                  <a:cubicBezTo>
                    <a:pt x="181" y="0"/>
                    <a:pt x="254" y="46"/>
                    <a:pt x="270" y="113"/>
                  </a:cubicBezTo>
                  <a:cubicBezTo>
                    <a:pt x="288" y="174"/>
                    <a:pt x="255" y="244"/>
                    <a:pt x="196" y="269"/>
                  </a:cubicBezTo>
                  <a:cubicBezTo>
                    <a:pt x="141" y="295"/>
                    <a:pt x="69" y="277"/>
                    <a:pt x="33" y="228"/>
                  </a:cubicBezTo>
                  <a:cubicBezTo>
                    <a:pt x="10" y="197"/>
                    <a:pt x="0" y="157"/>
                    <a:pt x="8" y="120"/>
                  </a:cubicBezTo>
                  <a:cubicBezTo>
                    <a:pt x="18" y="67"/>
                    <a:pt x="62" y="24"/>
                    <a:pt x="114" y="15"/>
                  </a:cubicBezTo>
                  <a:close/>
                  <a:moveTo>
                    <a:pt x="126" y="67"/>
                  </a:moveTo>
                  <a:cubicBezTo>
                    <a:pt x="89" y="73"/>
                    <a:pt x="59" y="107"/>
                    <a:pt x="60" y="144"/>
                  </a:cubicBezTo>
                  <a:cubicBezTo>
                    <a:pt x="57" y="187"/>
                    <a:pt x="97" y="227"/>
                    <a:pt x="140" y="226"/>
                  </a:cubicBezTo>
                  <a:cubicBezTo>
                    <a:pt x="183" y="227"/>
                    <a:pt x="223" y="187"/>
                    <a:pt x="220" y="144"/>
                  </a:cubicBezTo>
                  <a:cubicBezTo>
                    <a:pt x="221" y="96"/>
                    <a:pt x="172" y="57"/>
                    <a:pt x="126" y="67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19" name="Freeform 6">
              <a:extLst>
                <a:ext uri="{FF2B5EF4-FFF2-40B4-BE49-F238E27FC236}">
                  <a16:creationId xmlns:a16="http://schemas.microsoft.com/office/drawing/2014/main" id="{2858BFD7-0116-656E-C3BA-DDC11A670B81}"/>
                </a:ext>
              </a:extLst>
            </p:cNvPr>
            <p:cNvSpPr>
              <a:spLocks/>
            </p:cNvSpPr>
            <p:nvPr/>
          </p:nvSpPr>
          <p:spPr bwMode="auto">
            <a:xfrm>
              <a:off x="4442" y="750"/>
              <a:ext cx="225" cy="222"/>
            </a:xfrm>
            <a:custGeom>
              <a:avLst/>
              <a:gdLst>
                <a:gd name="T0" fmla="*/ 58 w 84"/>
                <a:gd name="T1" fmla="*/ 11 h 83"/>
                <a:gd name="T2" fmla="*/ 82 w 84"/>
                <a:gd name="T3" fmla="*/ 11 h 83"/>
                <a:gd name="T4" fmla="*/ 83 w 84"/>
                <a:gd name="T5" fmla="*/ 71 h 83"/>
                <a:gd name="T6" fmla="*/ 70 w 84"/>
                <a:gd name="T7" fmla="*/ 83 h 83"/>
                <a:gd name="T8" fmla="*/ 14 w 84"/>
                <a:gd name="T9" fmla="*/ 83 h 83"/>
                <a:gd name="T10" fmla="*/ 13 w 84"/>
                <a:gd name="T11" fmla="*/ 58 h 83"/>
                <a:gd name="T12" fmla="*/ 57 w 84"/>
                <a:gd name="T13" fmla="*/ 57 h 83"/>
                <a:gd name="T14" fmla="*/ 58 w 84"/>
                <a:gd name="T15" fmla="*/ 11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83">
                  <a:moveTo>
                    <a:pt x="58" y="11"/>
                  </a:moveTo>
                  <a:cubicBezTo>
                    <a:pt x="61" y="0"/>
                    <a:pt x="79" y="0"/>
                    <a:pt x="82" y="11"/>
                  </a:cubicBezTo>
                  <a:cubicBezTo>
                    <a:pt x="84" y="31"/>
                    <a:pt x="83" y="51"/>
                    <a:pt x="83" y="71"/>
                  </a:cubicBezTo>
                  <a:cubicBezTo>
                    <a:pt x="83" y="78"/>
                    <a:pt x="77" y="83"/>
                    <a:pt x="70" y="83"/>
                  </a:cubicBezTo>
                  <a:cubicBezTo>
                    <a:pt x="52" y="83"/>
                    <a:pt x="33" y="83"/>
                    <a:pt x="14" y="83"/>
                  </a:cubicBezTo>
                  <a:cubicBezTo>
                    <a:pt x="2" y="81"/>
                    <a:pt x="0" y="61"/>
                    <a:pt x="13" y="58"/>
                  </a:cubicBezTo>
                  <a:cubicBezTo>
                    <a:pt x="27" y="56"/>
                    <a:pt x="42" y="58"/>
                    <a:pt x="57" y="57"/>
                  </a:cubicBezTo>
                  <a:cubicBezTo>
                    <a:pt x="58" y="42"/>
                    <a:pt x="56" y="26"/>
                    <a:pt x="58" y="1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20" name="Freeform 7">
              <a:extLst>
                <a:ext uri="{FF2B5EF4-FFF2-40B4-BE49-F238E27FC236}">
                  <a16:creationId xmlns:a16="http://schemas.microsoft.com/office/drawing/2014/main" id="{2A69E8EE-18E4-DA13-E22F-8AA78FDA4C7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6" y="1303"/>
              <a:ext cx="537" cy="546"/>
            </a:xfrm>
            <a:custGeom>
              <a:avLst/>
              <a:gdLst>
                <a:gd name="T0" fmla="*/ 78 w 201"/>
                <a:gd name="T1" fmla="*/ 11 h 204"/>
                <a:gd name="T2" fmla="*/ 188 w 201"/>
                <a:gd name="T3" fmla="*/ 72 h 204"/>
                <a:gd name="T4" fmla="*/ 159 w 201"/>
                <a:gd name="T5" fmla="*/ 176 h 204"/>
                <a:gd name="T6" fmla="*/ 65 w 201"/>
                <a:gd name="T7" fmla="*/ 192 h 204"/>
                <a:gd name="T8" fmla="*/ 4 w 201"/>
                <a:gd name="T9" fmla="*/ 95 h 204"/>
                <a:gd name="T10" fmla="*/ 78 w 201"/>
                <a:gd name="T11" fmla="*/ 11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1" h="204">
                  <a:moveTo>
                    <a:pt x="78" y="11"/>
                  </a:moveTo>
                  <a:cubicBezTo>
                    <a:pt x="123" y="0"/>
                    <a:pt x="173" y="28"/>
                    <a:pt x="188" y="72"/>
                  </a:cubicBezTo>
                  <a:cubicBezTo>
                    <a:pt x="201" y="108"/>
                    <a:pt x="189" y="151"/>
                    <a:pt x="159" y="176"/>
                  </a:cubicBezTo>
                  <a:cubicBezTo>
                    <a:pt x="134" y="198"/>
                    <a:pt x="96" y="204"/>
                    <a:pt x="65" y="192"/>
                  </a:cubicBezTo>
                  <a:cubicBezTo>
                    <a:pt x="26" y="178"/>
                    <a:pt x="0" y="136"/>
                    <a:pt x="4" y="95"/>
                  </a:cubicBezTo>
                  <a:cubicBezTo>
                    <a:pt x="7" y="55"/>
                    <a:pt x="39" y="19"/>
                    <a:pt x="78" y="1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21" name="Freeform 8">
              <a:extLst>
                <a:ext uri="{FF2B5EF4-FFF2-40B4-BE49-F238E27FC236}">
                  <a16:creationId xmlns:a16="http://schemas.microsoft.com/office/drawing/2014/main" id="{92C2854C-36A1-29B2-CB38-6C4040A265F5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0" y="1720"/>
              <a:ext cx="1745" cy="2040"/>
            </a:xfrm>
            <a:custGeom>
              <a:avLst/>
              <a:gdLst>
                <a:gd name="T0" fmla="*/ 186 w 653"/>
                <a:gd name="T1" fmla="*/ 32 h 763"/>
                <a:gd name="T2" fmla="*/ 290 w 653"/>
                <a:gd name="T3" fmla="*/ 24 h 763"/>
                <a:gd name="T4" fmla="*/ 452 w 653"/>
                <a:gd name="T5" fmla="*/ 162 h 763"/>
                <a:gd name="T6" fmla="*/ 547 w 653"/>
                <a:gd name="T7" fmla="*/ 162 h 763"/>
                <a:gd name="T8" fmla="*/ 502 w 653"/>
                <a:gd name="T9" fmla="*/ 115 h 763"/>
                <a:gd name="T10" fmla="*/ 521 w 653"/>
                <a:gd name="T11" fmla="*/ 98 h 763"/>
                <a:gd name="T12" fmla="*/ 585 w 653"/>
                <a:gd name="T13" fmla="*/ 162 h 763"/>
                <a:gd name="T14" fmla="*/ 632 w 653"/>
                <a:gd name="T15" fmla="*/ 178 h 763"/>
                <a:gd name="T16" fmla="*/ 625 w 653"/>
                <a:gd name="T17" fmla="*/ 259 h 763"/>
                <a:gd name="T18" fmla="*/ 582 w 653"/>
                <a:gd name="T19" fmla="*/ 271 h 763"/>
                <a:gd name="T20" fmla="*/ 438 w 653"/>
                <a:gd name="T21" fmla="*/ 271 h 763"/>
                <a:gd name="T22" fmla="*/ 397 w 653"/>
                <a:gd name="T23" fmla="*/ 257 h 763"/>
                <a:gd name="T24" fmla="*/ 295 w 653"/>
                <a:gd name="T25" fmla="*/ 171 h 763"/>
                <a:gd name="T26" fmla="*/ 186 w 653"/>
                <a:gd name="T27" fmla="*/ 406 h 763"/>
                <a:gd name="T28" fmla="*/ 382 w 653"/>
                <a:gd name="T29" fmla="*/ 406 h 763"/>
                <a:gd name="T30" fmla="*/ 415 w 653"/>
                <a:gd name="T31" fmla="*/ 419 h 763"/>
                <a:gd name="T32" fmla="*/ 423 w 653"/>
                <a:gd name="T33" fmla="*/ 489 h 763"/>
                <a:gd name="T34" fmla="*/ 256 w 653"/>
                <a:gd name="T35" fmla="*/ 730 h 763"/>
                <a:gd name="T36" fmla="*/ 187 w 653"/>
                <a:gd name="T37" fmla="*/ 750 h 763"/>
                <a:gd name="T38" fmla="*/ 165 w 653"/>
                <a:gd name="T39" fmla="*/ 674 h 763"/>
                <a:gd name="T40" fmla="*/ 276 w 653"/>
                <a:gd name="T41" fmla="*/ 512 h 763"/>
                <a:gd name="T42" fmla="*/ 86 w 653"/>
                <a:gd name="T43" fmla="*/ 512 h 763"/>
                <a:gd name="T44" fmla="*/ 21 w 653"/>
                <a:gd name="T45" fmla="*/ 480 h 763"/>
                <a:gd name="T46" fmla="*/ 12 w 653"/>
                <a:gd name="T47" fmla="*/ 398 h 763"/>
                <a:gd name="T48" fmla="*/ 162 w 653"/>
                <a:gd name="T49" fmla="*/ 72 h 763"/>
                <a:gd name="T50" fmla="*/ 186 w 653"/>
                <a:gd name="T51" fmla="*/ 32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53" h="763">
                  <a:moveTo>
                    <a:pt x="186" y="32"/>
                  </a:moveTo>
                  <a:cubicBezTo>
                    <a:pt x="213" y="5"/>
                    <a:pt x="260" y="0"/>
                    <a:pt x="290" y="24"/>
                  </a:cubicBezTo>
                  <a:cubicBezTo>
                    <a:pt x="344" y="71"/>
                    <a:pt x="398" y="116"/>
                    <a:pt x="452" y="162"/>
                  </a:cubicBezTo>
                  <a:cubicBezTo>
                    <a:pt x="484" y="162"/>
                    <a:pt x="516" y="162"/>
                    <a:pt x="547" y="162"/>
                  </a:cubicBezTo>
                  <a:cubicBezTo>
                    <a:pt x="533" y="146"/>
                    <a:pt x="516" y="132"/>
                    <a:pt x="502" y="115"/>
                  </a:cubicBezTo>
                  <a:cubicBezTo>
                    <a:pt x="494" y="104"/>
                    <a:pt x="509" y="89"/>
                    <a:pt x="521" y="98"/>
                  </a:cubicBezTo>
                  <a:cubicBezTo>
                    <a:pt x="543" y="118"/>
                    <a:pt x="564" y="141"/>
                    <a:pt x="585" y="162"/>
                  </a:cubicBezTo>
                  <a:cubicBezTo>
                    <a:pt x="602" y="160"/>
                    <a:pt x="620" y="165"/>
                    <a:pt x="632" y="178"/>
                  </a:cubicBezTo>
                  <a:cubicBezTo>
                    <a:pt x="653" y="200"/>
                    <a:pt x="650" y="241"/>
                    <a:pt x="625" y="259"/>
                  </a:cubicBezTo>
                  <a:cubicBezTo>
                    <a:pt x="613" y="269"/>
                    <a:pt x="597" y="271"/>
                    <a:pt x="582" y="271"/>
                  </a:cubicBezTo>
                  <a:cubicBezTo>
                    <a:pt x="534" y="271"/>
                    <a:pt x="486" y="271"/>
                    <a:pt x="438" y="271"/>
                  </a:cubicBezTo>
                  <a:cubicBezTo>
                    <a:pt x="423" y="271"/>
                    <a:pt x="408" y="267"/>
                    <a:pt x="397" y="257"/>
                  </a:cubicBezTo>
                  <a:cubicBezTo>
                    <a:pt x="363" y="229"/>
                    <a:pt x="329" y="200"/>
                    <a:pt x="295" y="171"/>
                  </a:cubicBezTo>
                  <a:cubicBezTo>
                    <a:pt x="259" y="249"/>
                    <a:pt x="223" y="328"/>
                    <a:pt x="186" y="406"/>
                  </a:cubicBezTo>
                  <a:cubicBezTo>
                    <a:pt x="251" y="406"/>
                    <a:pt x="317" y="406"/>
                    <a:pt x="382" y="406"/>
                  </a:cubicBezTo>
                  <a:cubicBezTo>
                    <a:pt x="394" y="406"/>
                    <a:pt x="405" y="412"/>
                    <a:pt x="415" y="419"/>
                  </a:cubicBezTo>
                  <a:cubicBezTo>
                    <a:pt x="435" y="436"/>
                    <a:pt x="439" y="468"/>
                    <a:pt x="423" y="489"/>
                  </a:cubicBezTo>
                  <a:cubicBezTo>
                    <a:pt x="368" y="569"/>
                    <a:pt x="312" y="650"/>
                    <a:pt x="256" y="730"/>
                  </a:cubicBezTo>
                  <a:cubicBezTo>
                    <a:pt x="242" y="753"/>
                    <a:pt x="211" y="763"/>
                    <a:pt x="187" y="750"/>
                  </a:cubicBezTo>
                  <a:cubicBezTo>
                    <a:pt x="159" y="738"/>
                    <a:pt x="148" y="700"/>
                    <a:pt x="165" y="674"/>
                  </a:cubicBezTo>
                  <a:cubicBezTo>
                    <a:pt x="202" y="620"/>
                    <a:pt x="239" y="566"/>
                    <a:pt x="276" y="512"/>
                  </a:cubicBezTo>
                  <a:cubicBezTo>
                    <a:pt x="213" y="512"/>
                    <a:pt x="149" y="512"/>
                    <a:pt x="86" y="512"/>
                  </a:cubicBezTo>
                  <a:cubicBezTo>
                    <a:pt x="61" y="513"/>
                    <a:pt x="36" y="501"/>
                    <a:pt x="21" y="480"/>
                  </a:cubicBezTo>
                  <a:cubicBezTo>
                    <a:pt x="4" y="457"/>
                    <a:pt x="0" y="425"/>
                    <a:pt x="12" y="398"/>
                  </a:cubicBezTo>
                  <a:cubicBezTo>
                    <a:pt x="62" y="290"/>
                    <a:pt x="112" y="181"/>
                    <a:pt x="162" y="72"/>
                  </a:cubicBezTo>
                  <a:cubicBezTo>
                    <a:pt x="168" y="58"/>
                    <a:pt x="175" y="43"/>
                    <a:pt x="186" y="3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22" name="Freeform 9">
              <a:extLst>
                <a:ext uri="{FF2B5EF4-FFF2-40B4-BE49-F238E27FC236}">
                  <a16:creationId xmlns:a16="http://schemas.microsoft.com/office/drawing/2014/main" id="{FB6CE27E-93A7-A9AC-0B9B-65735BB73172}"/>
                </a:ext>
              </a:extLst>
            </p:cNvPr>
            <p:cNvSpPr>
              <a:spLocks/>
            </p:cNvSpPr>
            <p:nvPr/>
          </p:nvSpPr>
          <p:spPr bwMode="auto">
            <a:xfrm>
              <a:off x="2326" y="1859"/>
              <a:ext cx="813" cy="1888"/>
            </a:xfrm>
            <a:custGeom>
              <a:avLst/>
              <a:gdLst>
                <a:gd name="T0" fmla="*/ 1 w 304"/>
                <a:gd name="T1" fmla="*/ 32 h 706"/>
                <a:gd name="T2" fmla="*/ 26 w 304"/>
                <a:gd name="T3" fmla="*/ 2 h 706"/>
                <a:gd name="T4" fmla="*/ 56 w 304"/>
                <a:gd name="T5" fmla="*/ 32 h 706"/>
                <a:gd name="T6" fmla="*/ 56 w 304"/>
                <a:gd name="T7" fmla="*/ 412 h 706"/>
                <a:gd name="T8" fmla="*/ 130 w 304"/>
                <a:gd name="T9" fmla="*/ 487 h 706"/>
                <a:gd name="T10" fmla="*/ 266 w 304"/>
                <a:gd name="T11" fmla="*/ 487 h 706"/>
                <a:gd name="T12" fmla="*/ 296 w 304"/>
                <a:gd name="T13" fmla="*/ 502 h 706"/>
                <a:gd name="T14" fmla="*/ 274 w 304"/>
                <a:gd name="T15" fmla="*/ 540 h 706"/>
                <a:gd name="T16" fmla="*/ 163 w 304"/>
                <a:gd name="T17" fmla="*/ 541 h 706"/>
                <a:gd name="T18" fmla="*/ 163 w 304"/>
                <a:gd name="T19" fmla="*/ 676 h 706"/>
                <a:gd name="T20" fmla="*/ 131 w 304"/>
                <a:gd name="T21" fmla="*/ 702 h 706"/>
                <a:gd name="T22" fmla="*/ 109 w 304"/>
                <a:gd name="T23" fmla="*/ 676 h 706"/>
                <a:gd name="T24" fmla="*/ 109 w 304"/>
                <a:gd name="T25" fmla="*/ 538 h 706"/>
                <a:gd name="T26" fmla="*/ 21 w 304"/>
                <a:gd name="T27" fmla="*/ 476 h 706"/>
                <a:gd name="T28" fmla="*/ 1 w 304"/>
                <a:gd name="T29" fmla="*/ 400 h 706"/>
                <a:gd name="T30" fmla="*/ 1 w 304"/>
                <a:gd name="T31" fmla="*/ 32 h 7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04" h="706">
                  <a:moveTo>
                    <a:pt x="1" y="32"/>
                  </a:moveTo>
                  <a:cubicBezTo>
                    <a:pt x="0" y="18"/>
                    <a:pt x="11" y="3"/>
                    <a:pt x="26" y="2"/>
                  </a:cubicBezTo>
                  <a:cubicBezTo>
                    <a:pt x="43" y="0"/>
                    <a:pt x="58" y="15"/>
                    <a:pt x="56" y="32"/>
                  </a:cubicBezTo>
                  <a:cubicBezTo>
                    <a:pt x="56" y="158"/>
                    <a:pt x="56" y="285"/>
                    <a:pt x="56" y="412"/>
                  </a:cubicBezTo>
                  <a:cubicBezTo>
                    <a:pt x="57" y="451"/>
                    <a:pt x="91" y="485"/>
                    <a:pt x="130" y="487"/>
                  </a:cubicBezTo>
                  <a:cubicBezTo>
                    <a:pt x="175" y="487"/>
                    <a:pt x="221" y="487"/>
                    <a:pt x="266" y="487"/>
                  </a:cubicBezTo>
                  <a:cubicBezTo>
                    <a:pt x="277" y="487"/>
                    <a:pt x="290" y="491"/>
                    <a:pt x="296" y="502"/>
                  </a:cubicBezTo>
                  <a:cubicBezTo>
                    <a:pt x="304" y="518"/>
                    <a:pt x="292" y="540"/>
                    <a:pt x="274" y="540"/>
                  </a:cubicBezTo>
                  <a:cubicBezTo>
                    <a:pt x="237" y="542"/>
                    <a:pt x="200" y="541"/>
                    <a:pt x="163" y="541"/>
                  </a:cubicBezTo>
                  <a:cubicBezTo>
                    <a:pt x="163" y="586"/>
                    <a:pt x="163" y="631"/>
                    <a:pt x="163" y="676"/>
                  </a:cubicBezTo>
                  <a:cubicBezTo>
                    <a:pt x="164" y="693"/>
                    <a:pt x="147" y="706"/>
                    <a:pt x="131" y="702"/>
                  </a:cubicBezTo>
                  <a:cubicBezTo>
                    <a:pt x="118" y="700"/>
                    <a:pt x="109" y="688"/>
                    <a:pt x="109" y="676"/>
                  </a:cubicBezTo>
                  <a:cubicBezTo>
                    <a:pt x="109" y="630"/>
                    <a:pt x="109" y="584"/>
                    <a:pt x="109" y="538"/>
                  </a:cubicBezTo>
                  <a:cubicBezTo>
                    <a:pt x="73" y="530"/>
                    <a:pt x="40" y="508"/>
                    <a:pt x="21" y="476"/>
                  </a:cubicBezTo>
                  <a:cubicBezTo>
                    <a:pt x="7" y="454"/>
                    <a:pt x="1" y="427"/>
                    <a:pt x="1" y="400"/>
                  </a:cubicBezTo>
                  <a:cubicBezTo>
                    <a:pt x="1" y="277"/>
                    <a:pt x="1" y="155"/>
                    <a:pt x="1" y="32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23" name="Freeform 10">
              <a:extLst>
                <a:ext uri="{FF2B5EF4-FFF2-40B4-BE49-F238E27FC236}">
                  <a16:creationId xmlns:a16="http://schemas.microsoft.com/office/drawing/2014/main" id="{BFF9EB34-5135-2DD7-59B4-89090C7AFA25}"/>
                </a:ext>
              </a:extLst>
            </p:cNvPr>
            <p:cNvSpPr>
              <a:spLocks/>
            </p:cNvSpPr>
            <p:nvPr/>
          </p:nvSpPr>
          <p:spPr bwMode="auto">
            <a:xfrm>
              <a:off x="4691" y="2084"/>
              <a:ext cx="588" cy="149"/>
            </a:xfrm>
            <a:custGeom>
              <a:avLst/>
              <a:gdLst>
                <a:gd name="T0" fmla="*/ 27 w 220"/>
                <a:gd name="T1" fmla="*/ 1 h 56"/>
                <a:gd name="T2" fmla="*/ 193 w 220"/>
                <a:gd name="T3" fmla="*/ 1 h 56"/>
                <a:gd name="T4" fmla="*/ 220 w 220"/>
                <a:gd name="T5" fmla="*/ 28 h 56"/>
                <a:gd name="T6" fmla="*/ 193 w 220"/>
                <a:gd name="T7" fmla="*/ 55 h 56"/>
                <a:gd name="T8" fmla="*/ 33 w 220"/>
                <a:gd name="T9" fmla="*/ 55 h 56"/>
                <a:gd name="T10" fmla="*/ 5 w 220"/>
                <a:gd name="T11" fmla="*/ 35 h 56"/>
                <a:gd name="T12" fmla="*/ 27 w 220"/>
                <a:gd name="T13" fmla="*/ 1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0" h="56">
                  <a:moveTo>
                    <a:pt x="27" y="1"/>
                  </a:moveTo>
                  <a:cubicBezTo>
                    <a:pt x="82" y="1"/>
                    <a:pt x="138" y="1"/>
                    <a:pt x="193" y="1"/>
                  </a:cubicBezTo>
                  <a:cubicBezTo>
                    <a:pt x="207" y="0"/>
                    <a:pt x="220" y="14"/>
                    <a:pt x="220" y="28"/>
                  </a:cubicBezTo>
                  <a:cubicBezTo>
                    <a:pt x="220" y="42"/>
                    <a:pt x="207" y="56"/>
                    <a:pt x="193" y="55"/>
                  </a:cubicBezTo>
                  <a:cubicBezTo>
                    <a:pt x="140" y="55"/>
                    <a:pt x="86" y="55"/>
                    <a:pt x="33" y="55"/>
                  </a:cubicBezTo>
                  <a:cubicBezTo>
                    <a:pt x="21" y="56"/>
                    <a:pt x="8" y="48"/>
                    <a:pt x="5" y="35"/>
                  </a:cubicBezTo>
                  <a:cubicBezTo>
                    <a:pt x="0" y="21"/>
                    <a:pt x="11" y="3"/>
                    <a:pt x="27" y="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24" name="Freeform 11">
              <a:extLst>
                <a:ext uri="{FF2B5EF4-FFF2-40B4-BE49-F238E27FC236}">
                  <a16:creationId xmlns:a16="http://schemas.microsoft.com/office/drawing/2014/main" id="{4A2BE191-0C88-D82D-A780-EE2809A4168F}"/>
                </a:ext>
              </a:extLst>
            </p:cNvPr>
            <p:cNvSpPr>
              <a:spLocks/>
            </p:cNvSpPr>
            <p:nvPr/>
          </p:nvSpPr>
          <p:spPr bwMode="auto">
            <a:xfrm>
              <a:off x="4544" y="2295"/>
              <a:ext cx="676" cy="155"/>
            </a:xfrm>
            <a:custGeom>
              <a:avLst/>
              <a:gdLst>
                <a:gd name="T0" fmla="*/ 25 w 253"/>
                <a:gd name="T1" fmla="*/ 3 h 58"/>
                <a:gd name="T2" fmla="*/ 212 w 253"/>
                <a:gd name="T3" fmla="*/ 2 h 58"/>
                <a:gd name="T4" fmla="*/ 245 w 253"/>
                <a:gd name="T5" fmla="*/ 19 h 58"/>
                <a:gd name="T6" fmla="*/ 221 w 253"/>
                <a:gd name="T7" fmla="*/ 57 h 58"/>
                <a:gd name="T8" fmla="*/ 36 w 253"/>
                <a:gd name="T9" fmla="*/ 57 h 58"/>
                <a:gd name="T10" fmla="*/ 8 w 253"/>
                <a:gd name="T11" fmla="*/ 42 h 58"/>
                <a:gd name="T12" fmla="*/ 25 w 253"/>
                <a:gd name="T13" fmla="*/ 3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3" h="58">
                  <a:moveTo>
                    <a:pt x="25" y="3"/>
                  </a:moveTo>
                  <a:cubicBezTo>
                    <a:pt x="88" y="0"/>
                    <a:pt x="150" y="3"/>
                    <a:pt x="212" y="2"/>
                  </a:cubicBezTo>
                  <a:cubicBezTo>
                    <a:pt x="225" y="1"/>
                    <a:pt x="240" y="6"/>
                    <a:pt x="245" y="19"/>
                  </a:cubicBezTo>
                  <a:cubicBezTo>
                    <a:pt x="253" y="36"/>
                    <a:pt x="240" y="57"/>
                    <a:pt x="221" y="57"/>
                  </a:cubicBezTo>
                  <a:cubicBezTo>
                    <a:pt x="159" y="57"/>
                    <a:pt x="97" y="57"/>
                    <a:pt x="36" y="57"/>
                  </a:cubicBezTo>
                  <a:cubicBezTo>
                    <a:pt x="24" y="58"/>
                    <a:pt x="12" y="52"/>
                    <a:pt x="8" y="42"/>
                  </a:cubicBezTo>
                  <a:cubicBezTo>
                    <a:pt x="0" y="27"/>
                    <a:pt x="9" y="6"/>
                    <a:pt x="25" y="3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25" name="Freeform 12">
              <a:extLst>
                <a:ext uri="{FF2B5EF4-FFF2-40B4-BE49-F238E27FC236}">
                  <a16:creationId xmlns:a16="http://schemas.microsoft.com/office/drawing/2014/main" id="{C9F43D4F-6536-5AF4-89BC-F804025ACEE7}"/>
                </a:ext>
              </a:extLst>
            </p:cNvPr>
            <p:cNvSpPr>
              <a:spLocks/>
            </p:cNvSpPr>
            <p:nvPr/>
          </p:nvSpPr>
          <p:spPr bwMode="auto">
            <a:xfrm>
              <a:off x="3336" y="2511"/>
              <a:ext cx="2031" cy="1244"/>
            </a:xfrm>
            <a:custGeom>
              <a:avLst/>
              <a:gdLst>
                <a:gd name="T0" fmla="*/ 1 w 760"/>
                <a:gd name="T1" fmla="*/ 28 h 465"/>
                <a:gd name="T2" fmla="*/ 28 w 760"/>
                <a:gd name="T3" fmla="*/ 1 h 465"/>
                <a:gd name="T4" fmla="*/ 728 w 760"/>
                <a:gd name="T5" fmla="*/ 1 h 465"/>
                <a:gd name="T6" fmla="*/ 751 w 760"/>
                <a:gd name="T7" fmla="*/ 39 h 465"/>
                <a:gd name="T8" fmla="*/ 724 w 760"/>
                <a:gd name="T9" fmla="*/ 55 h 465"/>
                <a:gd name="T10" fmla="*/ 405 w 760"/>
                <a:gd name="T11" fmla="*/ 55 h 465"/>
                <a:gd name="T12" fmla="*/ 404 w 760"/>
                <a:gd name="T13" fmla="*/ 416 h 465"/>
                <a:gd name="T14" fmla="*/ 400 w 760"/>
                <a:gd name="T15" fmla="*/ 448 h 465"/>
                <a:gd name="T16" fmla="*/ 356 w 760"/>
                <a:gd name="T17" fmla="*/ 452 h 465"/>
                <a:gd name="T18" fmla="*/ 349 w 760"/>
                <a:gd name="T19" fmla="*/ 428 h 465"/>
                <a:gd name="T20" fmla="*/ 350 w 760"/>
                <a:gd name="T21" fmla="*/ 55 h 465"/>
                <a:gd name="T22" fmla="*/ 28 w 760"/>
                <a:gd name="T23" fmla="*/ 55 h 465"/>
                <a:gd name="T24" fmla="*/ 1 w 760"/>
                <a:gd name="T25" fmla="*/ 28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60" h="465">
                  <a:moveTo>
                    <a:pt x="1" y="28"/>
                  </a:moveTo>
                  <a:cubicBezTo>
                    <a:pt x="0" y="14"/>
                    <a:pt x="13" y="0"/>
                    <a:pt x="28" y="1"/>
                  </a:cubicBezTo>
                  <a:cubicBezTo>
                    <a:pt x="261" y="1"/>
                    <a:pt x="495" y="1"/>
                    <a:pt x="728" y="1"/>
                  </a:cubicBezTo>
                  <a:cubicBezTo>
                    <a:pt x="746" y="1"/>
                    <a:pt x="760" y="23"/>
                    <a:pt x="751" y="39"/>
                  </a:cubicBezTo>
                  <a:cubicBezTo>
                    <a:pt x="747" y="50"/>
                    <a:pt x="735" y="56"/>
                    <a:pt x="724" y="55"/>
                  </a:cubicBezTo>
                  <a:cubicBezTo>
                    <a:pt x="618" y="55"/>
                    <a:pt x="511" y="55"/>
                    <a:pt x="405" y="55"/>
                  </a:cubicBezTo>
                  <a:cubicBezTo>
                    <a:pt x="403" y="175"/>
                    <a:pt x="404" y="296"/>
                    <a:pt x="404" y="416"/>
                  </a:cubicBezTo>
                  <a:cubicBezTo>
                    <a:pt x="403" y="427"/>
                    <a:pt x="405" y="438"/>
                    <a:pt x="400" y="448"/>
                  </a:cubicBezTo>
                  <a:cubicBezTo>
                    <a:pt x="391" y="463"/>
                    <a:pt x="367" y="465"/>
                    <a:pt x="356" y="452"/>
                  </a:cubicBezTo>
                  <a:cubicBezTo>
                    <a:pt x="350" y="446"/>
                    <a:pt x="349" y="436"/>
                    <a:pt x="349" y="428"/>
                  </a:cubicBezTo>
                  <a:cubicBezTo>
                    <a:pt x="349" y="304"/>
                    <a:pt x="351" y="179"/>
                    <a:pt x="350" y="55"/>
                  </a:cubicBezTo>
                  <a:cubicBezTo>
                    <a:pt x="243" y="55"/>
                    <a:pt x="135" y="55"/>
                    <a:pt x="28" y="55"/>
                  </a:cubicBezTo>
                  <a:cubicBezTo>
                    <a:pt x="14" y="55"/>
                    <a:pt x="0" y="42"/>
                    <a:pt x="1" y="28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  <a:tileRect/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itchFamily="34" charset="0"/>
                <a:ea typeface="华文细黑" pitchFamily="2" charset="-122"/>
              </a:endParaRPr>
            </a:p>
          </p:txBody>
        </p:sp>
      </p:grp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C07107FA-596B-A405-06E6-01A3FF34F47D}"/>
              </a:ext>
            </a:extLst>
          </p:cNvPr>
          <p:cNvSpPr/>
          <p:nvPr/>
        </p:nvSpPr>
        <p:spPr>
          <a:xfrm>
            <a:off x="997465" y="3601135"/>
            <a:ext cx="10206245" cy="1390818"/>
          </a:xfrm>
          <a:custGeom>
            <a:avLst/>
            <a:gdLst>
              <a:gd name="connsiteX0" fmla="*/ 766826 w 10206245"/>
              <a:gd name="connsiteY0" fmla="*/ 0 h 1390818"/>
              <a:gd name="connsiteX1" fmla="*/ 2656340 w 10206245"/>
              <a:gd name="connsiteY1" fmla="*/ 0 h 1390818"/>
              <a:gd name="connsiteX2" fmla="*/ 2939635 w 10206245"/>
              <a:gd name="connsiteY2" fmla="*/ 0 h 1390818"/>
              <a:gd name="connsiteX3" fmla="*/ 4829149 w 10206245"/>
              <a:gd name="connsiteY3" fmla="*/ 0 h 1390818"/>
              <a:gd name="connsiteX4" fmla="*/ 5538185 w 10206245"/>
              <a:gd name="connsiteY4" fmla="*/ 0 h 1390818"/>
              <a:gd name="connsiteX5" fmla="*/ 7427699 w 10206245"/>
              <a:gd name="connsiteY5" fmla="*/ 0 h 1390818"/>
              <a:gd name="connsiteX6" fmla="*/ 7710993 w 10206245"/>
              <a:gd name="connsiteY6" fmla="*/ 0 h 1390818"/>
              <a:gd name="connsiteX7" fmla="*/ 9600508 w 10206245"/>
              <a:gd name="connsiteY7" fmla="*/ 0 h 1390818"/>
              <a:gd name="connsiteX8" fmla="*/ 9600508 w 10206245"/>
              <a:gd name="connsiteY8" fmla="*/ 569 h 1390818"/>
              <a:gd name="connsiteX9" fmla="*/ 9690983 w 10206245"/>
              <a:gd name="connsiteY9" fmla="*/ 569 h 1390818"/>
              <a:gd name="connsiteX10" fmla="*/ 9777902 w 10206245"/>
              <a:gd name="connsiteY10" fmla="*/ 21039 h 1390818"/>
              <a:gd name="connsiteX11" fmla="*/ 9837933 w 10206245"/>
              <a:gd name="connsiteY11" fmla="*/ 75057 h 1390818"/>
              <a:gd name="connsiteX12" fmla="*/ 10182484 w 10206245"/>
              <a:gd name="connsiteY12" fmla="*/ 617511 h 1390818"/>
              <a:gd name="connsiteX13" fmla="*/ 10206245 w 10206245"/>
              <a:gd name="connsiteY13" fmla="*/ 695410 h 1390818"/>
              <a:gd name="connsiteX14" fmla="*/ 10181857 w 10206245"/>
              <a:gd name="connsiteY14" fmla="*/ 773878 h 1390818"/>
              <a:gd name="connsiteX15" fmla="*/ 9837933 w 10206245"/>
              <a:gd name="connsiteY15" fmla="*/ 1316330 h 1390818"/>
              <a:gd name="connsiteX16" fmla="*/ 9777902 w 10206245"/>
              <a:gd name="connsiteY16" fmla="*/ 1370349 h 1390818"/>
              <a:gd name="connsiteX17" fmla="*/ 9692233 w 10206245"/>
              <a:gd name="connsiteY17" fmla="*/ 1390249 h 1390818"/>
              <a:gd name="connsiteX18" fmla="*/ 9600508 w 10206245"/>
              <a:gd name="connsiteY18" fmla="*/ 1390249 h 1390818"/>
              <a:gd name="connsiteX19" fmla="*/ 9600508 w 10206245"/>
              <a:gd name="connsiteY19" fmla="*/ 1390818 h 1390818"/>
              <a:gd name="connsiteX20" fmla="*/ 7710993 w 10206245"/>
              <a:gd name="connsiteY20" fmla="*/ 1390818 h 1390818"/>
              <a:gd name="connsiteX21" fmla="*/ 7427699 w 10206245"/>
              <a:gd name="connsiteY21" fmla="*/ 1390818 h 1390818"/>
              <a:gd name="connsiteX22" fmla="*/ 5538185 w 10206245"/>
              <a:gd name="connsiteY22" fmla="*/ 1390818 h 1390818"/>
              <a:gd name="connsiteX23" fmla="*/ 4829149 w 10206245"/>
              <a:gd name="connsiteY23" fmla="*/ 1390818 h 1390818"/>
              <a:gd name="connsiteX24" fmla="*/ 2939635 w 10206245"/>
              <a:gd name="connsiteY24" fmla="*/ 1390818 h 1390818"/>
              <a:gd name="connsiteX25" fmla="*/ 2656340 w 10206245"/>
              <a:gd name="connsiteY25" fmla="*/ 1390818 h 1390818"/>
              <a:gd name="connsiteX26" fmla="*/ 766826 w 10206245"/>
              <a:gd name="connsiteY26" fmla="*/ 1390818 h 1390818"/>
              <a:gd name="connsiteX27" fmla="*/ 766826 w 10206245"/>
              <a:gd name="connsiteY27" fmla="*/ 1390249 h 1390818"/>
              <a:gd name="connsiteX28" fmla="*/ 510261 w 10206245"/>
              <a:gd name="connsiteY28" fmla="*/ 1390249 h 1390818"/>
              <a:gd name="connsiteX29" fmla="*/ 428343 w 10206245"/>
              <a:gd name="connsiteY29" fmla="*/ 1370349 h 1390818"/>
              <a:gd name="connsiteX30" fmla="*/ 368312 w 10206245"/>
              <a:gd name="connsiteY30" fmla="*/ 1315762 h 1390818"/>
              <a:gd name="connsiteX31" fmla="*/ 22512 w 10206245"/>
              <a:gd name="connsiteY31" fmla="*/ 771034 h 1390818"/>
              <a:gd name="connsiteX32" fmla="*/ 0 w 10206245"/>
              <a:gd name="connsiteY32" fmla="*/ 695410 h 1390818"/>
              <a:gd name="connsiteX33" fmla="*/ 22512 w 10206245"/>
              <a:gd name="connsiteY33" fmla="*/ 619216 h 1390818"/>
              <a:gd name="connsiteX34" fmla="*/ 367062 w 10206245"/>
              <a:gd name="connsiteY34" fmla="*/ 76763 h 1390818"/>
              <a:gd name="connsiteX35" fmla="*/ 428343 w 10206245"/>
              <a:gd name="connsiteY35" fmla="*/ 21039 h 1390818"/>
              <a:gd name="connsiteX36" fmla="*/ 506508 w 10206245"/>
              <a:gd name="connsiteY36" fmla="*/ 569 h 1390818"/>
              <a:gd name="connsiteX37" fmla="*/ 766826 w 10206245"/>
              <a:gd name="connsiteY37" fmla="*/ 569 h 1390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0206245" h="1390818">
                <a:moveTo>
                  <a:pt x="766826" y="0"/>
                </a:moveTo>
                <a:lnTo>
                  <a:pt x="2656340" y="0"/>
                </a:lnTo>
                <a:lnTo>
                  <a:pt x="2939635" y="0"/>
                </a:lnTo>
                <a:lnTo>
                  <a:pt x="4829149" y="0"/>
                </a:lnTo>
                <a:lnTo>
                  <a:pt x="5538185" y="0"/>
                </a:lnTo>
                <a:lnTo>
                  <a:pt x="7427699" y="0"/>
                </a:lnTo>
                <a:lnTo>
                  <a:pt x="7710993" y="0"/>
                </a:lnTo>
                <a:lnTo>
                  <a:pt x="9600508" y="0"/>
                </a:lnTo>
                <a:lnTo>
                  <a:pt x="9600508" y="569"/>
                </a:lnTo>
                <a:lnTo>
                  <a:pt x="9690983" y="569"/>
                </a:lnTo>
                <a:cubicBezTo>
                  <a:pt x="9720373" y="0"/>
                  <a:pt x="9750389" y="6255"/>
                  <a:pt x="9777902" y="21039"/>
                </a:cubicBezTo>
                <a:cubicBezTo>
                  <a:pt x="9803540" y="34117"/>
                  <a:pt x="9824176" y="52881"/>
                  <a:pt x="9837933" y="75057"/>
                </a:cubicBezTo>
                <a:lnTo>
                  <a:pt x="10182484" y="617511"/>
                </a:lnTo>
                <a:cubicBezTo>
                  <a:pt x="10197490" y="640255"/>
                  <a:pt x="10206245" y="666979"/>
                  <a:pt x="10206245" y="695410"/>
                </a:cubicBezTo>
                <a:cubicBezTo>
                  <a:pt x="10206245" y="724408"/>
                  <a:pt x="10197490" y="751133"/>
                  <a:pt x="10181857" y="773878"/>
                </a:cubicBezTo>
                <a:lnTo>
                  <a:pt x="9837933" y="1316330"/>
                </a:lnTo>
                <a:cubicBezTo>
                  <a:pt x="9823551" y="1337938"/>
                  <a:pt x="9803540" y="1356703"/>
                  <a:pt x="9777902" y="1370349"/>
                </a:cubicBezTo>
                <a:cubicBezTo>
                  <a:pt x="9751013" y="1384564"/>
                  <a:pt x="9721624" y="1390818"/>
                  <a:pt x="9692233" y="1390249"/>
                </a:cubicBezTo>
                <a:lnTo>
                  <a:pt x="9600508" y="1390249"/>
                </a:lnTo>
                <a:lnTo>
                  <a:pt x="9600508" y="1390818"/>
                </a:lnTo>
                <a:lnTo>
                  <a:pt x="7710993" y="1390818"/>
                </a:lnTo>
                <a:lnTo>
                  <a:pt x="7427699" y="1390818"/>
                </a:lnTo>
                <a:lnTo>
                  <a:pt x="5538185" y="1390818"/>
                </a:lnTo>
                <a:lnTo>
                  <a:pt x="4829149" y="1390818"/>
                </a:lnTo>
                <a:lnTo>
                  <a:pt x="2939635" y="1390818"/>
                </a:lnTo>
                <a:lnTo>
                  <a:pt x="2656340" y="1390818"/>
                </a:lnTo>
                <a:lnTo>
                  <a:pt x="766826" y="1390818"/>
                </a:lnTo>
                <a:lnTo>
                  <a:pt x="766826" y="1390249"/>
                </a:lnTo>
                <a:lnTo>
                  <a:pt x="510261" y="1390249"/>
                </a:lnTo>
                <a:cubicBezTo>
                  <a:pt x="482747" y="1390249"/>
                  <a:pt x="453981" y="1383995"/>
                  <a:pt x="428343" y="1370349"/>
                </a:cubicBezTo>
                <a:cubicBezTo>
                  <a:pt x="402707" y="1356703"/>
                  <a:pt x="382070" y="1337938"/>
                  <a:pt x="368312" y="1315762"/>
                </a:cubicBezTo>
                <a:lnTo>
                  <a:pt x="22512" y="771034"/>
                </a:lnTo>
                <a:cubicBezTo>
                  <a:pt x="8130" y="748858"/>
                  <a:pt x="0" y="723272"/>
                  <a:pt x="0" y="695410"/>
                </a:cubicBezTo>
                <a:cubicBezTo>
                  <a:pt x="0" y="667548"/>
                  <a:pt x="8130" y="641960"/>
                  <a:pt x="22512" y="619216"/>
                </a:cubicBezTo>
                <a:lnTo>
                  <a:pt x="367062" y="76763"/>
                </a:lnTo>
                <a:cubicBezTo>
                  <a:pt x="381444" y="54586"/>
                  <a:pt x="402080" y="34686"/>
                  <a:pt x="428343" y="21039"/>
                </a:cubicBezTo>
                <a:cubicBezTo>
                  <a:pt x="452731" y="7962"/>
                  <a:pt x="479620" y="1138"/>
                  <a:pt x="506508" y="569"/>
                </a:cubicBezTo>
                <a:lnTo>
                  <a:pt x="766826" y="569"/>
                </a:lnTo>
                <a:close/>
              </a:path>
            </a:pathLst>
          </a:custGeom>
          <a:noFill/>
          <a:ln w="9525">
            <a:solidFill>
              <a:schemeClr val="accent3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21897" tIns="60948" rIns="121897" bIns="60948" rtlCol="0" anchor="ctr">
            <a:noAutofit/>
          </a:bodyPr>
          <a:lstStyle/>
          <a:p>
            <a:pPr algn="ctr"/>
            <a:endParaRPr lang="zh-CN" altLang="en-US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7" name="任意多边形: 形状 26">
            <a:extLst>
              <a:ext uri="{FF2B5EF4-FFF2-40B4-BE49-F238E27FC236}">
                <a16:creationId xmlns:a16="http://schemas.microsoft.com/office/drawing/2014/main" id="{4088F25D-A801-F868-088A-51C3AD7CA53D}"/>
              </a:ext>
            </a:extLst>
          </p:cNvPr>
          <p:cNvSpPr/>
          <p:nvPr/>
        </p:nvSpPr>
        <p:spPr>
          <a:xfrm>
            <a:off x="8361148" y="3601832"/>
            <a:ext cx="2846602" cy="1390818"/>
          </a:xfrm>
          <a:custGeom>
            <a:avLst/>
            <a:gdLst>
              <a:gd name="connsiteX0" fmla="*/ 766826 w 2846602"/>
              <a:gd name="connsiteY0" fmla="*/ 0 h 1390818"/>
              <a:gd name="connsiteX1" fmla="*/ 2240865 w 2846602"/>
              <a:gd name="connsiteY1" fmla="*/ 0 h 1390818"/>
              <a:gd name="connsiteX2" fmla="*/ 2240865 w 2846602"/>
              <a:gd name="connsiteY2" fmla="*/ 569 h 1390818"/>
              <a:gd name="connsiteX3" fmla="*/ 2331340 w 2846602"/>
              <a:gd name="connsiteY3" fmla="*/ 569 h 1390818"/>
              <a:gd name="connsiteX4" fmla="*/ 2418259 w 2846602"/>
              <a:gd name="connsiteY4" fmla="*/ 21039 h 1390818"/>
              <a:gd name="connsiteX5" fmla="*/ 2478290 w 2846602"/>
              <a:gd name="connsiteY5" fmla="*/ 75057 h 1390818"/>
              <a:gd name="connsiteX6" fmla="*/ 2822841 w 2846602"/>
              <a:gd name="connsiteY6" fmla="*/ 617511 h 1390818"/>
              <a:gd name="connsiteX7" fmla="*/ 2846602 w 2846602"/>
              <a:gd name="connsiteY7" fmla="*/ 695410 h 1390818"/>
              <a:gd name="connsiteX8" fmla="*/ 2822214 w 2846602"/>
              <a:gd name="connsiteY8" fmla="*/ 773878 h 1390818"/>
              <a:gd name="connsiteX9" fmla="*/ 2478290 w 2846602"/>
              <a:gd name="connsiteY9" fmla="*/ 1316330 h 1390818"/>
              <a:gd name="connsiteX10" fmla="*/ 2418259 w 2846602"/>
              <a:gd name="connsiteY10" fmla="*/ 1370349 h 1390818"/>
              <a:gd name="connsiteX11" fmla="*/ 2332590 w 2846602"/>
              <a:gd name="connsiteY11" fmla="*/ 1390249 h 1390818"/>
              <a:gd name="connsiteX12" fmla="*/ 2240865 w 2846602"/>
              <a:gd name="connsiteY12" fmla="*/ 1390249 h 1390818"/>
              <a:gd name="connsiteX13" fmla="*/ 2240865 w 2846602"/>
              <a:gd name="connsiteY13" fmla="*/ 1390818 h 1390818"/>
              <a:gd name="connsiteX14" fmla="*/ 766826 w 2846602"/>
              <a:gd name="connsiteY14" fmla="*/ 1390818 h 1390818"/>
              <a:gd name="connsiteX15" fmla="*/ 766826 w 2846602"/>
              <a:gd name="connsiteY15" fmla="*/ 1390249 h 1390818"/>
              <a:gd name="connsiteX16" fmla="*/ 510261 w 2846602"/>
              <a:gd name="connsiteY16" fmla="*/ 1390249 h 1390818"/>
              <a:gd name="connsiteX17" fmla="*/ 428343 w 2846602"/>
              <a:gd name="connsiteY17" fmla="*/ 1370349 h 1390818"/>
              <a:gd name="connsiteX18" fmla="*/ 368312 w 2846602"/>
              <a:gd name="connsiteY18" fmla="*/ 1315762 h 1390818"/>
              <a:gd name="connsiteX19" fmla="*/ 22512 w 2846602"/>
              <a:gd name="connsiteY19" fmla="*/ 771034 h 1390818"/>
              <a:gd name="connsiteX20" fmla="*/ 0 w 2846602"/>
              <a:gd name="connsiteY20" fmla="*/ 695410 h 1390818"/>
              <a:gd name="connsiteX21" fmla="*/ 22512 w 2846602"/>
              <a:gd name="connsiteY21" fmla="*/ 619216 h 1390818"/>
              <a:gd name="connsiteX22" fmla="*/ 367062 w 2846602"/>
              <a:gd name="connsiteY22" fmla="*/ 76763 h 1390818"/>
              <a:gd name="connsiteX23" fmla="*/ 428343 w 2846602"/>
              <a:gd name="connsiteY23" fmla="*/ 21039 h 1390818"/>
              <a:gd name="connsiteX24" fmla="*/ 506508 w 2846602"/>
              <a:gd name="connsiteY24" fmla="*/ 569 h 1390818"/>
              <a:gd name="connsiteX25" fmla="*/ 766826 w 2846602"/>
              <a:gd name="connsiteY25" fmla="*/ 569 h 13908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2846602" h="1390818">
                <a:moveTo>
                  <a:pt x="766826" y="0"/>
                </a:moveTo>
                <a:lnTo>
                  <a:pt x="2240865" y="0"/>
                </a:lnTo>
                <a:lnTo>
                  <a:pt x="2240865" y="569"/>
                </a:lnTo>
                <a:lnTo>
                  <a:pt x="2331340" y="569"/>
                </a:lnTo>
                <a:cubicBezTo>
                  <a:pt x="2360730" y="0"/>
                  <a:pt x="2390746" y="6255"/>
                  <a:pt x="2418259" y="21039"/>
                </a:cubicBezTo>
                <a:cubicBezTo>
                  <a:pt x="2443897" y="34117"/>
                  <a:pt x="2464533" y="52881"/>
                  <a:pt x="2478290" y="75057"/>
                </a:cubicBezTo>
                <a:lnTo>
                  <a:pt x="2822841" y="617511"/>
                </a:lnTo>
                <a:cubicBezTo>
                  <a:pt x="2837847" y="640255"/>
                  <a:pt x="2846602" y="666979"/>
                  <a:pt x="2846602" y="695410"/>
                </a:cubicBezTo>
                <a:cubicBezTo>
                  <a:pt x="2846602" y="724408"/>
                  <a:pt x="2837847" y="751133"/>
                  <a:pt x="2822214" y="773878"/>
                </a:cubicBezTo>
                <a:lnTo>
                  <a:pt x="2478290" y="1316330"/>
                </a:lnTo>
                <a:cubicBezTo>
                  <a:pt x="2463908" y="1337938"/>
                  <a:pt x="2443897" y="1356703"/>
                  <a:pt x="2418259" y="1370349"/>
                </a:cubicBezTo>
                <a:cubicBezTo>
                  <a:pt x="2391370" y="1384564"/>
                  <a:pt x="2361981" y="1390818"/>
                  <a:pt x="2332590" y="1390249"/>
                </a:cubicBezTo>
                <a:lnTo>
                  <a:pt x="2240865" y="1390249"/>
                </a:lnTo>
                <a:lnTo>
                  <a:pt x="2240865" y="1390818"/>
                </a:lnTo>
                <a:lnTo>
                  <a:pt x="766826" y="1390818"/>
                </a:lnTo>
                <a:lnTo>
                  <a:pt x="766826" y="1390249"/>
                </a:lnTo>
                <a:lnTo>
                  <a:pt x="510261" y="1390249"/>
                </a:lnTo>
                <a:cubicBezTo>
                  <a:pt x="482747" y="1390249"/>
                  <a:pt x="453981" y="1383995"/>
                  <a:pt x="428343" y="1370349"/>
                </a:cubicBezTo>
                <a:cubicBezTo>
                  <a:pt x="402707" y="1356703"/>
                  <a:pt x="382070" y="1337938"/>
                  <a:pt x="368312" y="1315762"/>
                </a:cubicBezTo>
                <a:lnTo>
                  <a:pt x="22512" y="771034"/>
                </a:lnTo>
                <a:cubicBezTo>
                  <a:pt x="8130" y="748858"/>
                  <a:pt x="0" y="723272"/>
                  <a:pt x="0" y="695410"/>
                </a:cubicBezTo>
                <a:cubicBezTo>
                  <a:pt x="0" y="667548"/>
                  <a:pt x="8130" y="641960"/>
                  <a:pt x="22512" y="619216"/>
                </a:cubicBezTo>
                <a:lnTo>
                  <a:pt x="367062" y="76763"/>
                </a:lnTo>
                <a:cubicBezTo>
                  <a:pt x="381444" y="54586"/>
                  <a:pt x="402080" y="34686"/>
                  <a:pt x="428343" y="21039"/>
                </a:cubicBezTo>
                <a:cubicBezTo>
                  <a:pt x="452731" y="7962"/>
                  <a:pt x="479620" y="1138"/>
                  <a:pt x="506508" y="569"/>
                </a:cubicBezTo>
                <a:lnTo>
                  <a:pt x="766826" y="569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 w="9525" cap="flat" cmpd="sng" algn="ctr">
            <a:gradFill>
              <a:gsLst>
                <a:gs pos="0">
                  <a:srgbClr val="F87358"/>
                </a:gs>
                <a:gs pos="100000">
                  <a:srgbClr val="FF101C"/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grpSp>
        <p:nvGrpSpPr>
          <p:cNvPr id="28" name="Group 4">
            <a:extLst>
              <a:ext uri="{FF2B5EF4-FFF2-40B4-BE49-F238E27FC236}">
                <a16:creationId xmlns:a16="http://schemas.microsoft.com/office/drawing/2014/main" id="{301FEFC6-4320-5751-5ECF-545D2501861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328272" y="3841469"/>
            <a:ext cx="912353" cy="910150"/>
            <a:chOff x="5621" y="-104"/>
            <a:chExt cx="828" cy="826"/>
          </a:xfrm>
          <a:gradFill>
            <a:gsLst>
              <a:gs pos="0">
                <a:srgbClr val="F87358"/>
              </a:gs>
              <a:gs pos="100000">
                <a:srgbClr val="FF101C"/>
              </a:gs>
            </a:gsLst>
            <a:lin ang="5400000" scaled="1"/>
          </a:gradFill>
        </p:grpSpPr>
        <p:sp>
          <p:nvSpPr>
            <p:cNvPr id="29" name="Oval 5">
              <a:extLst>
                <a:ext uri="{FF2B5EF4-FFF2-40B4-BE49-F238E27FC236}">
                  <a16:creationId xmlns:a16="http://schemas.microsoft.com/office/drawing/2014/main" id="{977386D4-D5A3-458B-1501-E67889C36B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134" y="-91"/>
              <a:ext cx="144" cy="144"/>
            </a:xfrm>
            <a:prstGeom prst="ellipse">
              <a:avLst/>
            </a:pr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30" name="Freeform 6">
              <a:extLst>
                <a:ext uri="{FF2B5EF4-FFF2-40B4-BE49-F238E27FC236}">
                  <a16:creationId xmlns:a16="http://schemas.microsoft.com/office/drawing/2014/main" id="{CED56BE3-9CDF-0345-DEBB-5934C95A0B17}"/>
                </a:ext>
              </a:extLst>
            </p:cNvPr>
            <p:cNvSpPr>
              <a:spLocks/>
            </p:cNvSpPr>
            <p:nvPr/>
          </p:nvSpPr>
          <p:spPr bwMode="auto">
            <a:xfrm>
              <a:off x="5990" y="57"/>
              <a:ext cx="459" cy="665"/>
            </a:xfrm>
            <a:custGeom>
              <a:avLst/>
              <a:gdLst>
                <a:gd name="T0" fmla="*/ 1719 w 1754"/>
                <a:gd name="T1" fmla="*/ 1322 h 2549"/>
                <a:gd name="T2" fmla="*/ 1604 w 1754"/>
                <a:gd name="T3" fmla="*/ 1223 h 2549"/>
                <a:gd name="T4" fmla="*/ 1628 w 1754"/>
                <a:gd name="T5" fmla="*/ 1000 h 2549"/>
                <a:gd name="T6" fmla="*/ 1308 w 1754"/>
                <a:gd name="T7" fmla="*/ 244 h 2549"/>
                <a:gd name="T8" fmla="*/ 1274 w 1754"/>
                <a:gd name="T9" fmla="*/ 165 h 2549"/>
                <a:gd name="T10" fmla="*/ 1176 w 1754"/>
                <a:gd name="T11" fmla="*/ 65 h 2549"/>
                <a:gd name="T12" fmla="*/ 1108 w 1754"/>
                <a:gd name="T13" fmla="*/ 31 h 2549"/>
                <a:gd name="T14" fmla="*/ 899 w 1754"/>
                <a:gd name="T15" fmla="*/ 163 h 2549"/>
                <a:gd name="T16" fmla="*/ 856 w 1754"/>
                <a:gd name="T17" fmla="*/ 65 h 2549"/>
                <a:gd name="T18" fmla="*/ 761 w 1754"/>
                <a:gd name="T19" fmla="*/ 0 h 2549"/>
                <a:gd name="T20" fmla="*/ 798 w 1754"/>
                <a:gd name="T21" fmla="*/ 71 h 2549"/>
                <a:gd name="T22" fmla="*/ 645 w 1754"/>
                <a:gd name="T23" fmla="*/ 6 h 2549"/>
                <a:gd name="T24" fmla="*/ 476 w 1754"/>
                <a:gd name="T25" fmla="*/ 65 h 2549"/>
                <a:gd name="T26" fmla="*/ 378 w 1754"/>
                <a:gd name="T27" fmla="*/ 165 h 2549"/>
                <a:gd name="T28" fmla="*/ 307 w 1754"/>
                <a:gd name="T29" fmla="*/ 333 h 2549"/>
                <a:gd name="T30" fmla="*/ 24 w 1754"/>
                <a:gd name="T31" fmla="*/ 1000 h 2549"/>
                <a:gd name="T32" fmla="*/ 125 w 1754"/>
                <a:gd name="T33" fmla="*/ 1153 h 2549"/>
                <a:gd name="T34" fmla="*/ 227 w 1754"/>
                <a:gd name="T35" fmla="*/ 1085 h 2549"/>
                <a:gd name="T36" fmla="*/ 453 w 1754"/>
                <a:gd name="T37" fmla="*/ 676 h 2549"/>
                <a:gd name="T38" fmla="*/ 224 w 1754"/>
                <a:gd name="T39" fmla="*/ 1537 h 2549"/>
                <a:gd name="T40" fmla="*/ 504 w 1754"/>
                <a:gd name="T41" fmla="*/ 1537 h 2549"/>
                <a:gd name="T42" fmla="*/ 527 w 1754"/>
                <a:gd name="T43" fmla="*/ 2411 h 2549"/>
                <a:gd name="T44" fmla="*/ 665 w 1754"/>
                <a:gd name="T45" fmla="*/ 2549 h 2549"/>
                <a:gd name="T46" fmla="*/ 802 w 1754"/>
                <a:gd name="T47" fmla="*/ 2377 h 2549"/>
                <a:gd name="T48" fmla="*/ 803 w 1754"/>
                <a:gd name="T49" fmla="*/ 1537 h 2549"/>
                <a:gd name="T50" fmla="*/ 850 w 1754"/>
                <a:gd name="T51" fmla="*/ 2411 h 2549"/>
                <a:gd name="T52" fmla="*/ 1095 w 1754"/>
                <a:gd name="T53" fmla="*/ 2497 h 2549"/>
                <a:gd name="T54" fmla="*/ 1125 w 1754"/>
                <a:gd name="T55" fmla="*/ 1537 h 2549"/>
                <a:gd name="T56" fmla="*/ 1182 w 1754"/>
                <a:gd name="T57" fmla="*/ 1537 h 2549"/>
                <a:gd name="T58" fmla="*/ 1428 w 1754"/>
                <a:gd name="T59" fmla="*/ 1537 h 2549"/>
                <a:gd name="T60" fmla="*/ 1197 w 1754"/>
                <a:gd name="T61" fmla="*/ 546 h 2549"/>
                <a:gd name="T62" fmla="*/ 1426 w 1754"/>
                <a:gd name="T63" fmla="*/ 1086 h 2549"/>
                <a:gd name="T64" fmla="*/ 1527 w 1754"/>
                <a:gd name="T65" fmla="*/ 1153 h 2549"/>
                <a:gd name="T66" fmla="*/ 1541 w 1754"/>
                <a:gd name="T67" fmla="*/ 1152 h 2549"/>
                <a:gd name="T68" fmla="*/ 1521 w 1754"/>
                <a:gd name="T69" fmla="*/ 1229 h 2549"/>
                <a:gd name="T70" fmla="*/ 1476 w 1754"/>
                <a:gd name="T71" fmla="*/ 1830 h 2549"/>
                <a:gd name="T72" fmla="*/ 1674 w 1754"/>
                <a:gd name="T73" fmla="*/ 1924 h 25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754" h="2549">
                  <a:moveTo>
                    <a:pt x="1750" y="1813"/>
                  </a:moveTo>
                  <a:cubicBezTo>
                    <a:pt x="1719" y="1322"/>
                    <a:pt x="1719" y="1322"/>
                    <a:pt x="1719" y="1322"/>
                  </a:cubicBezTo>
                  <a:cubicBezTo>
                    <a:pt x="1715" y="1264"/>
                    <a:pt x="1675" y="1219"/>
                    <a:pt x="1629" y="1222"/>
                  </a:cubicBezTo>
                  <a:cubicBezTo>
                    <a:pt x="1604" y="1223"/>
                    <a:pt x="1604" y="1223"/>
                    <a:pt x="1604" y="1223"/>
                  </a:cubicBezTo>
                  <a:cubicBezTo>
                    <a:pt x="1598" y="1128"/>
                    <a:pt x="1598" y="1128"/>
                    <a:pt x="1598" y="1128"/>
                  </a:cubicBezTo>
                  <a:cubicBezTo>
                    <a:pt x="1634" y="1098"/>
                    <a:pt x="1648" y="1046"/>
                    <a:pt x="1628" y="1000"/>
                  </a:cubicBezTo>
                  <a:cubicBezTo>
                    <a:pt x="1419" y="506"/>
                    <a:pt x="1419" y="506"/>
                    <a:pt x="1419" y="506"/>
                  </a:cubicBezTo>
                  <a:cubicBezTo>
                    <a:pt x="1308" y="244"/>
                    <a:pt x="1308" y="244"/>
                    <a:pt x="1308" y="244"/>
                  </a:cubicBezTo>
                  <a:cubicBezTo>
                    <a:pt x="1299" y="215"/>
                    <a:pt x="1288" y="189"/>
                    <a:pt x="1275" y="166"/>
                  </a:cubicBezTo>
                  <a:cubicBezTo>
                    <a:pt x="1274" y="166"/>
                    <a:pt x="1274" y="165"/>
                    <a:pt x="1274" y="165"/>
                  </a:cubicBezTo>
                  <a:cubicBezTo>
                    <a:pt x="1247" y="121"/>
                    <a:pt x="1213" y="89"/>
                    <a:pt x="1177" y="65"/>
                  </a:cubicBezTo>
                  <a:cubicBezTo>
                    <a:pt x="1177" y="65"/>
                    <a:pt x="1177" y="65"/>
                    <a:pt x="1176" y="65"/>
                  </a:cubicBezTo>
                  <a:cubicBezTo>
                    <a:pt x="1154" y="51"/>
                    <a:pt x="1131" y="40"/>
                    <a:pt x="1108" y="31"/>
                  </a:cubicBezTo>
                  <a:cubicBezTo>
                    <a:pt x="1108" y="31"/>
                    <a:pt x="1108" y="31"/>
                    <a:pt x="1108" y="31"/>
                  </a:cubicBezTo>
                  <a:cubicBezTo>
                    <a:pt x="1077" y="19"/>
                    <a:pt x="1045" y="12"/>
                    <a:pt x="1018" y="8"/>
                  </a:cubicBezTo>
                  <a:cubicBezTo>
                    <a:pt x="899" y="163"/>
                    <a:pt x="899" y="163"/>
                    <a:pt x="899" y="163"/>
                  </a:cubicBezTo>
                  <a:cubicBezTo>
                    <a:pt x="856" y="71"/>
                    <a:pt x="856" y="71"/>
                    <a:pt x="856" y="71"/>
                  </a:cubicBezTo>
                  <a:cubicBezTo>
                    <a:pt x="856" y="65"/>
                    <a:pt x="856" y="65"/>
                    <a:pt x="856" y="65"/>
                  </a:cubicBezTo>
                  <a:cubicBezTo>
                    <a:pt x="893" y="0"/>
                    <a:pt x="893" y="0"/>
                    <a:pt x="893" y="0"/>
                  </a:cubicBezTo>
                  <a:cubicBezTo>
                    <a:pt x="761" y="0"/>
                    <a:pt x="761" y="0"/>
                    <a:pt x="761" y="0"/>
                  </a:cubicBezTo>
                  <a:cubicBezTo>
                    <a:pt x="798" y="65"/>
                    <a:pt x="798" y="65"/>
                    <a:pt x="798" y="65"/>
                  </a:cubicBezTo>
                  <a:cubicBezTo>
                    <a:pt x="798" y="71"/>
                    <a:pt x="798" y="71"/>
                    <a:pt x="798" y="71"/>
                  </a:cubicBezTo>
                  <a:cubicBezTo>
                    <a:pt x="755" y="163"/>
                    <a:pt x="755" y="163"/>
                    <a:pt x="755" y="163"/>
                  </a:cubicBezTo>
                  <a:cubicBezTo>
                    <a:pt x="645" y="6"/>
                    <a:pt x="645" y="6"/>
                    <a:pt x="645" y="6"/>
                  </a:cubicBezTo>
                  <a:cubicBezTo>
                    <a:pt x="615" y="10"/>
                    <a:pt x="580" y="18"/>
                    <a:pt x="544" y="31"/>
                  </a:cubicBezTo>
                  <a:cubicBezTo>
                    <a:pt x="521" y="40"/>
                    <a:pt x="498" y="51"/>
                    <a:pt x="476" y="65"/>
                  </a:cubicBezTo>
                  <a:cubicBezTo>
                    <a:pt x="476" y="65"/>
                    <a:pt x="476" y="65"/>
                    <a:pt x="476" y="65"/>
                  </a:cubicBezTo>
                  <a:cubicBezTo>
                    <a:pt x="439" y="89"/>
                    <a:pt x="405" y="121"/>
                    <a:pt x="378" y="165"/>
                  </a:cubicBezTo>
                  <a:cubicBezTo>
                    <a:pt x="364" y="188"/>
                    <a:pt x="353" y="215"/>
                    <a:pt x="344" y="246"/>
                  </a:cubicBezTo>
                  <a:cubicBezTo>
                    <a:pt x="307" y="333"/>
                    <a:pt x="307" y="333"/>
                    <a:pt x="307" y="333"/>
                  </a:cubicBezTo>
                  <a:cubicBezTo>
                    <a:pt x="230" y="514"/>
                    <a:pt x="230" y="514"/>
                    <a:pt x="230" y="514"/>
                  </a:cubicBezTo>
                  <a:cubicBezTo>
                    <a:pt x="24" y="1000"/>
                    <a:pt x="24" y="1000"/>
                    <a:pt x="24" y="1000"/>
                  </a:cubicBezTo>
                  <a:cubicBezTo>
                    <a:pt x="0" y="1056"/>
                    <a:pt x="26" y="1121"/>
                    <a:pt x="82" y="1145"/>
                  </a:cubicBezTo>
                  <a:cubicBezTo>
                    <a:pt x="96" y="1151"/>
                    <a:pt x="111" y="1153"/>
                    <a:pt x="125" y="1153"/>
                  </a:cubicBezTo>
                  <a:cubicBezTo>
                    <a:pt x="168" y="1153"/>
                    <a:pt x="209" y="1128"/>
                    <a:pt x="226" y="1086"/>
                  </a:cubicBezTo>
                  <a:cubicBezTo>
                    <a:pt x="227" y="1085"/>
                    <a:pt x="227" y="1085"/>
                    <a:pt x="227" y="1085"/>
                  </a:cubicBezTo>
                  <a:cubicBezTo>
                    <a:pt x="453" y="553"/>
                    <a:pt x="453" y="553"/>
                    <a:pt x="453" y="553"/>
                  </a:cubicBezTo>
                  <a:cubicBezTo>
                    <a:pt x="453" y="594"/>
                    <a:pt x="453" y="635"/>
                    <a:pt x="453" y="676"/>
                  </a:cubicBezTo>
                  <a:cubicBezTo>
                    <a:pt x="306" y="1229"/>
                    <a:pt x="306" y="1229"/>
                    <a:pt x="306" y="1229"/>
                  </a:cubicBezTo>
                  <a:cubicBezTo>
                    <a:pt x="224" y="1537"/>
                    <a:pt x="224" y="1537"/>
                    <a:pt x="224" y="1537"/>
                  </a:cubicBezTo>
                  <a:cubicBezTo>
                    <a:pt x="224" y="1537"/>
                    <a:pt x="224" y="1537"/>
                    <a:pt x="224" y="1537"/>
                  </a:cubicBezTo>
                  <a:cubicBezTo>
                    <a:pt x="504" y="1537"/>
                    <a:pt x="504" y="1537"/>
                    <a:pt x="504" y="1537"/>
                  </a:cubicBezTo>
                  <a:cubicBezTo>
                    <a:pt x="527" y="1537"/>
                    <a:pt x="527" y="1537"/>
                    <a:pt x="527" y="1537"/>
                  </a:cubicBezTo>
                  <a:cubicBezTo>
                    <a:pt x="527" y="2411"/>
                    <a:pt x="527" y="2411"/>
                    <a:pt x="527" y="2411"/>
                  </a:cubicBezTo>
                  <a:cubicBezTo>
                    <a:pt x="527" y="2439"/>
                    <a:pt x="535" y="2465"/>
                    <a:pt x="549" y="2486"/>
                  </a:cubicBezTo>
                  <a:cubicBezTo>
                    <a:pt x="574" y="2524"/>
                    <a:pt x="616" y="2549"/>
                    <a:pt x="665" y="2549"/>
                  </a:cubicBezTo>
                  <a:cubicBezTo>
                    <a:pt x="741" y="2549"/>
                    <a:pt x="802" y="2487"/>
                    <a:pt x="802" y="2411"/>
                  </a:cubicBezTo>
                  <a:cubicBezTo>
                    <a:pt x="802" y="2377"/>
                    <a:pt x="802" y="2377"/>
                    <a:pt x="802" y="2377"/>
                  </a:cubicBezTo>
                  <a:cubicBezTo>
                    <a:pt x="802" y="1537"/>
                    <a:pt x="802" y="1537"/>
                    <a:pt x="802" y="1537"/>
                  </a:cubicBezTo>
                  <a:cubicBezTo>
                    <a:pt x="803" y="1537"/>
                    <a:pt x="803" y="1537"/>
                    <a:pt x="803" y="1537"/>
                  </a:cubicBezTo>
                  <a:cubicBezTo>
                    <a:pt x="850" y="1537"/>
                    <a:pt x="850" y="1537"/>
                    <a:pt x="850" y="1537"/>
                  </a:cubicBezTo>
                  <a:cubicBezTo>
                    <a:pt x="850" y="2411"/>
                    <a:pt x="850" y="2411"/>
                    <a:pt x="850" y="2411"/>
                  </a:cubicBezTo>
                  <a:cubicBezTo>
                    <a:pt x="850" y="2487"/>
                    <a:pt x="912" y="2549"/>
                    <a:pt x="988" y="2549"/>
                  </a:cubicBezTo>
                  <a:cubicBezTo>
                    <a:pt x="1031" y="2549"/>
                    <a:pt x="1070" y="2528"/>
                    <a:pt x="1095" y="2497"/>
                  </a:cubicBezTo>
                  <a:cubicBezTo>
                    <a:pt x="1114" y="2473"/>
                    <a:pt x="1125" y="2444"/>
                    <a:pt x="1125" y="2411"/>
                  </a:cubicBezTo>
                  <a:cubicBezTo>
                    <a:pt x="1125" y="1537"/>
                    <a:pt x="1125" y="1537"/>
                    <a:pt x="1125" y="1537"/>
                  </a:cubicBezTo>
                  <a:cubicBezTo>
                    <a:pt x="1156" y="1537"/>
                    <a:pt x="1156" y="1537"/>
                    <a:pt x="1156" y="1537"/>
                  </a:cubicBezTo>
                  <a:cubicBezTo>
                    <a:pt x="1182" y="1537"/>
                    <a:pt x="1182" y="1537"/>
                    <a:pt x="1182" y="1537"/>
                  </a:cubicBezTo>
                  <a:cubicBezTo>
                    <a:pt x="1428" y="1537"/>
                    <a:pt x="1428" y="1537"/>
                    <a:pt x="1428" y="1537"/>
                  </a:cubicBezTo>
                  <a:cubicBezTo>
                    <a:pt x="1428" y="1537"/>
                    <a:pt x="1428" y="1537"/>
                    <a:pt x="1428" y="1537"/>
                  </a:cubicBezTo>
                  <a:cubicBezTo>
                    <a:pt x="1197" y="665"/>
                    <a:pt x="1197" y="665"/>
                    <a:pt x="1197" y="665"/>
                  </a:cubicBezTo>
                  <a:cubicBezTo>
                    <a:pt x="1197" y="626"/>
                    <a:pt x="1197" y="586"/>
                    <a:pt x="1197" y="546"/>
                  </a:cubicBezTo>
                  <a:cubicBezTo>
                    <a:pt x="1422" y="1078"/>
                    <a:pt x="1422" y="1078"/>
                    <a:pt x="1422" y="1078"/>
                  </a:cubicBezTo>
                  <a:cubicBezTo>
                    <a:pt x="1426" y="1086"/>
                    <a:pt x="1426" y="1086"/>
                    <a:pt x="1426" y="1086"/>
                  </a:cubicBezTo>
                  <a:cubicBezTo>
                    <a:pt x="1444" y="1128"/>
                    <a:pt x="1484" y="1153"/>
                    <a:pt x="1527" y="1153"/>
                  </a:cubicBezTo>
                  <a:cubicBezTo>
                    <a:pt x="1527" y="1153"/>
                    <a:pt x="1527" y="1153"/>
                    <a:pt x="1527" y="1153"/>
                  </a:cubicBezTo>
                  <a:cubicBezTo>
                    <a:pt x="1527" y="1153"/>
                    <a:pt x="1527" y="1153"/>
                    <a:pt x="1527" y="1153"/>
                  </a:cubicBezTo>
                  <a:cubicBezTo>
                    <a:pt x="1532" y="1153"/>
                    <a:pt x="1537" y="1153"/>
                    <a:pt x="1541" y="1152"/>
                  </a:cubicBezTo>
                  <a:cubicBezTo>
                    <a:pt x="1546" y="1227"/>
                    <a:pt x="1546" y="1227"/>
                    <a:pt x="1546" y="1227"/>
                  </a:cubicBezTo>
                  <a:cubicBezTo>
                    <a:pt x="1521" y="1229"/>
                    <a:pt x="1521" y="1229"/>
                    <a:pt x="1521" y="1229"/>
                  </a:cubicBezTo>
                  <a:cubicBezTo>
                    <a:pt x="1475" y="1232"/>
                    <a:pt x="1441" y="1281"/>
                    <a:pt x="1444" y="1340"/>
                  </a:cubicBezTo>
                  <a:cubicBezTo>
                    <a:pt x="1476" y="1830"/>
                    <a:pt x="1476" y="1830"/>
                    <a:pt x="1476" y="1830"/>
                  </a:cubicBezTo>
                  <a:cubicBezTo>
                    <a:pt x="1480" y="1889"/>
                    <a:pt x="1520" y="1934"/>
                    <a:pt x="1566" y="1931"/>
                  </a:cubicBezTo>
                  <a:cubicBezTo>
                    <a:pt x="1674" y="1924"/>
                    <a:pt x="1674" y="1924"/>
                    <a:pt x="1674" y="1924"/>
                  </a:cubicBezTo>
                  <a:cubicBezTo>
                    <a:pt x="1720" y="1921"/>
                    <a:pt x="1754" y="1871"/>
                    <a:pt x="1750" y="1813"/>
                  </a:cubicBez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31" name="Freeform 7">
              <a:extLst>
                <a:ext uri="{FF2B5EF4-FFF2-40B4-BE49-F238E27FC236}">
                  <a16:creationId xmlns:a16="http://schemas.microsoft.com/office/drawing/2014/main" id="{5CD6619C-1055-E9F4-3215-4AE0064DE41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3" y="-104"/>
              <a:ext cx="151" cy="151"/>
            </a:xfrm>
            <a:custGeom>
              <a:avLst/>
              <a:gdLst>
                <a:gd name="T0" fmla="*/ 286 w 578"/>
                <a:gd name="T1" fmla="*/ 576 h 578"/>
                <a:gd name="T2" fmla="*/ 576 w 578"/>
                <a:gd name="T3" fmla="*/ 292 h 578"/>
                <a:gd name="T4" fmla="*/ 292 w 578"/>
                <a:gd name="T5" fmla="*/ 2 h 578"/>
                <a:gd name="T6" fmla="*/ 2 w 578"/>
                <a:gd name="T7" fmla="*/ 286 h 578"/>
                <a:gd name="T8" fmla="*/ 286 w 578"/>
                <a:gd name="T9" fmla="*/ 576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8" h="578">
                  <a:moveTo>
                    <a:pt x="286" y="576"/>
                  </a:moveTo>
                  <a:cubicBezTo>
                    <a:pt x="445" y="578"/>
                    <a:pt x="575" y="451"/>
                    <a:pt x="576" y="292"/>
                  </a:cubicBezTo>
                  <a:cubicBezTo>
                    <a:pt x="578" y="133"/>
                    <a:pt x="451" y="3"/>
                    <a:pt x="292" y="2"/>
                  </a:cubicBezTo>
                  <a:cubicBezTo>
                    <a:pt x="133" y="0"/>
                    <a:pt x="3" y="128"/>
                    <a:pt x="2" y="286"/>
                  </a:cubicBezTo>
                  <a:cubicBezTo>
                    <a:pt x="0" y="445"/>
                    <a:pt x="128" y="575"/>
                    <a:pt x="286" y="576"/>
                  </a:cubicBez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itchFamily="34" charset="0"/>
                <a:ea typeface="华文细黑" pitchFamily="2" charset="-122"/>
              </a:endParaRPr>
            </a:p>
          </p:txBody>
        </p:sp>
        <p:sp>
          <p:nvSpPr>
            <p:cNvPr id="32" name="Freeform 8">
              <a:extLst>
                <a:ext uri="{FF2B5EF4-FFF2-40B4-BE49-F238E27FC236}">
                  <a16:creationId xmlns:a16="http://schemas.microsoft.com/office/drawing/2014/main" id="{5CAEDF48-D799-BEB1-1D1B-EE0DFBE0CCF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1" y="48"/>
              <a:ext cx="356" cy="674"/>
            </a:xfrm>
            <a:custGeom>
              <a:avLst/>
              <a:gdLst>
                <a:gd name="T0" fmla="*/ 1215 w 1360"/>
                <a:gd name="T1" fmla="*/ 1291 h 2585"/>
                <a:gd name="T2" fmla="*/ 1279 w 1360"/>
                <a:gd name="T3" fmla="*/ 1080 h 2585"/>
                <a:gd name="T4" fmla="*/ 1216 w 1360"/>
                <a:gd name="T5" fmla="*/ 477 h 2585"/>
                <a:gd name="T6" fmla="*/ 1065 w 1360"/>
                <a:gd name="T7" fmla="*/ 56 h 2585"/>
                <a:gd name="T8" fmla="*/ 944 w 1360"/>
                <a:gd name="T9" fmla="*/ 10 h 2585"/>
                <a:gd name="T10" fmla="*/ 944 w 1360"/>
                <a:gd name="T11" fmla="*/ 10 h 2585"/>
                <a:gd name="T12" fmla="*/ 696 w 1360"/>
                <a:gd name="T13" fmla="*/ 173 h 2585"/>
                <a:gd name="T14" fmla="*/ 653 w 1360"/>
                <a:gd name="T15" fmla="*/ 80 h 2585"/>
                <a:gd name="T16" fmla="*/ 691 w 1360"/>
                <a:gd name="T17" fmla="*/ 8 h 2585"/>
                <a:gd name="T18" fmla="*/ 695 w 1360"/>
                <a:gd name="T19" fmla="*/ 2 h 2585"/>
                <a:gd name="T20" fmla="*/ 653 w 1360"/>
                <a:gd name="T21" fmla="*/ 1 h 2585"/>
                <a:gd name="T22" fmla="*/ 624 w 1360"/>
                <a:gd name="T23" fmla="*/ 0 h 2585"/>
                <a:gd name="T24" fmla="*/ 594 w 1360"/>
                <a:gd name="T25" fmla="*/ 0 h 2585"/>
                <a:gd name="T26" fmla="*/ 556 w 1360"/>
                <a:gd name="T27" fmla="*/ 7 h 2585"/>
                <a:gd name="T28" fmla="*/ 593 w 1360"/>
                <a:gd name="T29" fmla="*/ 79 h 2585"/>
                <a:gd name="T30" fmla="*/ 548 w 1360"/>
                <a:gd name="T31" fmla="*/ 172 h 2585"/>
                <a:gd name="T32" fmla="*/ 431 w 1360"/>
                <a:gd name="T33" fmla="*/ 1 h 2585"/>
                <a:gd name="T34" fmla="*/ 294 w 1360"/>
                <a:gd name="T35" fmla="*/ 4 h 2585"/>
                <a:gd name="T36" fmla="*/ 15 w 1360"/>
                <a:gd name="T37" fmla="*/ 271 h 2585"/>
                <a:gd name="T38" fmla="*/ 14 w 1360"/>
                <a:gd name="T39" fmla="*/ 295 h 2585"/>
                <a:gd name="T40" fmla="*/ 0 w 1360"/>
                <a:gd name="T41" fmla="*/ 1180 h 2585"/>
                <a:gd name="T42" fmla="*/ 80 w 1360"/>
                <a:gd name="T43" fmla="*/ 1256 h 2585"/>
                <a:gd name="T44" fmla="*/ 229 w 1360"/>
                <a:gd name="T45" fmla="*/ 1153 h 2585"/>
                <a:gd name="T46" fmla="*/ 237 w 1360"/>
                <a:gd name="T47" fmla="*/ 455 h 2585"/>
                <a:gd name="T48" fmla="*/ 238 w 1360"/>
                <a:gd name="T49" fmla="*/ 412 h 2585"/>
                <a:gd name="T50" fmla="*/ 290 w 1360"/>
                <a:gd name="T51" fmla="*/ 412 h 2585"/>
                <a:gd name="T52" fmla="*/ 284 w 1360"/>
                <a:gd name="T53" fmla="*/ 1041 h 2585"/>
                <a:gd name="T54" fmla="*/ 271 w 1360"/>
                <a:gd name="T55" fmla="*/ 2387 h 2585"/>
                <a:gd name="T56" fmla="*/ 276 w 1360"/>
                <a:gd name="T57" fmla="*/ 2471 h 2585"/>
                <a:gd name="T58" fmla="*/ 457 w 1360"/>
                <a:gd name="T59" fmla="*/ 2581 h 2585"/>
                <a:gd name="T60" fmla="*/ 577 w 1360"/>
                <a:gd name="T61" fmla="*/ 2395 h 2585"/>
                <a:gd name="T62" fmla="*/ 587 w 1360"/>
                <a:gd name="T63" fmla="*/ 1260 h 2585"/>
                <a:gd name="T64" fmla="*/ 636 w 1360"/>
                <a:gd name="T65" fmla="*/ 1260 h 2585"/>
                <a:gd name="T66" fmla="*/ 639 w 1360"/>
                <a:gd name="T67" fmla="*/ 1307 h 2585"/>
                <a:gd name="T68" fmla="*/ 637 w 1360"/>
                <a:gd name="T69" fmla="*/ 2477 h 2585"/>
                <a:gd name="T70" fmla="*/ 819 w 1360"/>
                <a:gd name="T71" fmla="*/ 2585 h 2585"/>
                <a:gd name="T72" fmla="*/ 937 w 1360"/>
                <a:gd name="T73" fmla="*/ 2396 h 2585"/>
                <a:gd name="T74" fmla="*/ 948 w 1360"/>
                <a:gd name="T75" fmla="*/ 1192 h 2585"/>
                <a:gd name="T76" fmla="*/ 955 w 1360"/>
                <a:gd name="T77" fmla="*/ 416 h 2585"/>
                <a:gd name="T78" fmla="*/ 982 w 1360"/>
                <a:gd name="T79" fmla="*/ 412 h 2585"/>
                <a:gd name="T80" fmla="*/ 996 w 1360"/>
                <a:gd name="T81" fmla="*/ 456 h 2585"/>
                <a:gd name="T82" fmla="*/ 1050 w 1360"/>
                <a:gd name="T83" fmla="*/ 1065 h 2585"/>
                <a:gd name="T84" fmla="*/ 1138 w 1360"/>
                <a:gd name="T85" fmla="*/ 1200 h 2585"/>
                <a:gd name="T86" fmla="*/ 1138 w 1360"/>
                <a:gd name="T87" fmla="*/ 1291 h 2585"/>
                <a:gd name="T88" fmla="*/ 993 w 1360"/>
                <a:gd name="T89" fmla="*/ 1417 h 2585"/>
                <a:gd name="T90" fmla="*/ 1104 w 1360"/>
                <a:gd name="T91" fmla="*/ 2126 h 2585"/>
                <a:gd name="T92" fmla="*/ 1360 w 1360"/>
                <a:gd name="T93" fmla="*/ 2000 h 2585"/>
                <a:gd name="T94" fmla="*/ 1249 w 1360"/>
                <a:gd name="T95" fmla="*/ 1291 h 25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360" h="2585">
                  <a:moveTo>
                    <a:pt x="1249" y="1291"/>
                  </a:moveTo>
                  <a:cubicBezTo>
                    <a:pt x="1215" y="1291"/>
                    <a:pt x="1215" y="1291"/>
                    <a:pt x="1215" y="1291"/>
                  </a:cubicBezTo>
                  <a:cubicBezTo>
                    <a:pt x="1215" y="1192"/>
                    <a:pt x="1215" y="1192"/>
                    <a:pt x="1215" y="1192"/>
                  </a:cubicBezTo>
                  <a:cubicBezTo>
                    <a:pt x="1259" y="1174"/>
                    <a:pt x="1284" y="1133"/>
                    <a:pt x="1279" y="1080"/>
                  </a:cubicBezTo>
                  <a:cubicBezTo>
                    <a:pt x="1261" y="903"/>
                    <a:pt x="1242" y="726"/>
                    <a:pt x="1223" y="550"/>
                  </a:cubicBezTo>
                  <a:cubicBezTo>
                    <a:pt x="1221" y="525"/>
                    <a:pt x="1218" y="501"/>
                    <a:pt x="1216" y="477"/>
                  </a:cubicBezTo>
                  <a:cubicBezTo>
                    <a:pt x="1216" y="363"/>
                    <a:pt x="1216" y="284"/>
                    <a:pt x="1215" y="282"/>
                  </a:cubicBezTo>
                  <a:cubicBezTo>
                    <a:pt x="1192" y="180"/>
                    <a:pt x="1140" y="103"/>
                    <a:pt x="1065" y="56"/>
                  </a:cubicBezTo>
                  <a:cubicBezTo>
                    <a:pt x="1030" y="34"/>
                    <a:pt x="991" y="19"/>
                    <a:pt x="946" y="11"/>
                  </a:cubicBezTo>
                  <a:cubicBezTo>
                    <a:pt x="946" y="11"/>
                    <a:pt x="945" y="10"/>
                    <a:pt x="944" y="10"/>
                  </a:cubicBezTo>
                  <a:cubicBezTo>
                    <a:pt x="944" y="10"/>
                    <a:pt x="944" y="10"/>
                    <a:pt x="944" y="10"/>
                  </a:cubicBezTo>
                  <a:cubicBezTo>
                    <a:pt x="944" y="10"/>
                    <a:pt x="944" y="10"/>
                    <a:pt x="944" y="10"/>
                  </a:cubicBezTo>
                  <a:cubicBezTo>
                    <a:pt x="928" y="10"/>
                    <a:pt x="883" y="10"/>
                    <a:pt x="824" y="9"/>
                  </a:cubicBezTo>
                  <a:cubicBezTo>
                    <a:pt x="696" y="173"/>
                    <a:pt x="696" y="173"/>
                    <a:pt x="696" y="173"/>
                  </a:cubicBezTo>
                  <a:cubicBezTo>
                    <a:pt x="657" y="89"/>
                    <a:pt x="657" y="89"/>
                    <a:pt x="657" y="89"/>
                  </a:cubicBezTo>
                  <a:cubicBezTo>
                    <a:pt x="653" y="80"/>
                    <a:pt x="653" y="80"/>
                    <a:pt x="653" y="80"/>
                  </a:cubicBezTo>
                  <a:cubicBezTo>
                    <a:pt x="653" y="73"/>
                    <a:pt x="653" y="73"/>
                    <a:pt x="653" y="73"/>
                  </a:cubicBezTo>
                  <a:cubicBezTo>
                    <a:pt x="691" y="8"/>
                    <a:pt x="691" y="8"/>
                    <a:pt x="691" y="8"/>
                  </a:cubicBezTo>
                  <a:cubicBezTo>
                    <a:pt x="694" y="3"/>
                    <a:pt x="694" y="3"/>
                    <a:pt x="694" y="3"/>
                  </a:cubicBezTo>
                  <a:cubicBezTo>
                    <a:pt x="695" y="2"/>
                    <a:pt x="695" y="2"/>
                    <a:pt x="695" y="2"/>
                  </a:cubicBezTo>
                  <a:cubicBezTo>
                    <a:pt x="694" y="2"/>
                    <a:pt x="694" y="2"/>
                    <a:pt x="694" y="2"/>
                  </a:cubicBezTo>
                  <a:cubicBezTo>
                    <a:pt x="653" y="1"/>
                    <a:pt x="653" y="1"/>
                    <a:pt x="653" y="1"/>
                  </a:cubicBezTo>
                  <a:cubicBezTo>
                    <a:pt x="653" y="0"/>
                    <a:pt x="653" y="0"/>
                    <a:pt x="653" y="0"/>
                  </a:cubicBezTo>
                  <a:cubicBezTo>
                    <a:pt x="624" y="0"/>
                    <a:pt x="624" y="0"/>
                    <a:pt x="624" y="0"/>
                  </a:cubicBezTo>
                  <a:cubicBezTo>
                    <a:pt x="594" y="0"/>
                    <a:pt x="594" y="0"/>
                    <a:pt x="594" y="0"/>
                  </a:cubicBezTo>
                  <a:cubicBezTo>
                    <a:pt x="594" y="0"/>
                    <a:pt x="594" y="0"/>
                    <a:pt x="594" y="0"/>
                  </a:cubicBezTo>
                  <a:cubicBezTo>
                    <a:pt x="553" y="0"/>
                    <a:pt x="553" y="0"/>
                    <a:pt x="553" y="0"/>
                  </a:cubicBezTo>
                  <a:cubicBezTo>
                    <a:pt x="556" y="7"/>
                    <a:pt x="556" y="7"/>
                    <a:pt x="556" y="7"/>
                  </a:cubicBezTo>
                  <a:cubicBezTo>
                    <a:pt x="593" y="72"/>
                    <a:pt x="593" y="72"/>
                    <a:pt x="593" y="72"/>
                  </a:cubicBezTo>
                  <a:cubicBezTo>
                    <a:pt x="593" y="79"/>
                    <a:pt x="593" y="79"/>
                    <a:pt x="593" y="79"/>
                  </a:cubicBezTo>
                  <a:cubicBezTo>
                    <a:pt x="582" y="102"/>
                    <a:pt x="582" y="102"/>
                    <a:pt x="582" y="102"/>
                  </a:cubicBezTo>
                  <a:cubicBezTo>
                    <a:pt x="548" y="172"/>
                    <a:pt x="548" y="172"/>
                    <a:pt x="548" y="172"/>
                  </a:cubicBezTo>
                  <a:cubicBezTo>
                    <a:pt x="434" y="6"/>
                    <a:pt x="434" y="6"/>
                    <a:pt x="434" y="6"/>
                  </a:cubicBezTo>
                  <a:cubicBezTo>
                    <a:pt x="431" y="1"/>
                    <a:pt x="431" y="1"/>
                    <a:pt x="431" y="1"/>
                  </a:cubicBezTo>
                  <a:cubicBezTo>
                    <a:pt x="326" y="0"/>
                    <a:pt x="326" y="0"/>
                    <a:pt x="326" y="0"/>
                  </a:cubicBezTo>
                  <a:cubicBezTo>
                    <a:pt x="315" y="1"/>
                    <a:pt x="305" y="2"/>
                    <a:pt x="294" y="4"/>
                  </a:cubicBezTo>
                  <a:cubicBezTo>
                    <a:pt x="173" y="23"/>
                    <a:pt x="83" y="94"/>
                    <a:pt x="36" y="208"/>
                  </a:cubicBezTo>
                  <a:cubicBezTo>
                    <a:pt x="28" y="228"/>
                    <a:pt x="21" y="249"/>
                    <a:pt x="15" y="271"/>
                  </a:cubicBezTo>
                  <a:cubicBezTo>
                    <a:pt x="15" y="271"/>
                    <a:pt x="15" y="272"/>
                    <a:pt x="15" y="272"/>
                  </a:cubicBezTo>
                  <a:cubicBezTo>
                    <a:pt x="15" y="272"/>
                    <a:pt x="15" y="280"/>
                    <a:pt x="14" y="295"/>
                  </a:cubicBezTo>
                  <a:cubicBezTo>
                    <a:pt x="12" y="397"/>
                    <a:pt x="4" y="822"/>
                    <a:pt x="1" y="1098"/>
                  </a:cubicBezTo>
                  <a:cubicBezTo>
                    <a:pt x="0" y="1127"/>
                    <a:pt x="0" y="1155"/>
                    <a:pt x="0" y="1180"/>
                  </a:cubicBezTo>
                  <a:cubicBezTo>
                    <a:pt x="2" y="1184"/>
                    <a:pt x="4" y="1188"/>
                    <a:pt x="6" y="1191"/>
                  </a:cubicBezTo>
                  <a:cubicBezTo>
                    <a:pt x="24" y="1220"/>
                    <a:pt x="44" y="1247"/>
                    <a:pt x="80" y="1256"/>
                  </a:cubicBezTo>
                  <a:cubicBezTo>
                    <a:pt x="146" y="1272"/>
                    <a:pt x="200" y="1244"/>
                    <a:pt x="221" y="1187"/>
                  </a:cubicBezTo>
                  <a:cubicBezTo>
                    <a:pt x="225" y="1177"/>
                    <a:pt x="228" y="1165"/>
                    <a:pt x="229" y="1153"/>
                  </a:cubicBezTo>
                  <a:cubicBezTo>
                    <a:pt x="231" y="1135"/>
                    <a:pt x="231" y="1117"/>
                    <a:pt x="231" y="1099"/>
                  </a:cubicBezTo>
                  <a:cubicBezTo>
                    <a:pt x="233" y="885"/>
                    <a:pt x="235" y="670"/>
                    <a:pt x="237" y="455"/>
                  </a:cubicBezTo>
                  <a:cubicBezTo>
                    <a:pt x="237" y="443"/>
                    <a:pt x="238" y="430"/>
                    <a:pt x="238" y="416"/>
                  </a:cubicBezTo>
                  <a:cubicBezTo>
                    <a:pt x="238" y="415"/>
                    <a:pt x="238" y="413"/>
                    <a:pt x="238" y="412"/>
                  </a:cubicBezTo>
                  <a:cubicBezTo>
                    <a:pt x="239" y="412"/>
                    <a:pt x="241" y="412"/>
                    <a:pt x="242" y="412"/>
                  </a:cubicBezTo>
                  <a:cubicBezTo>
                    <a:pt x="258" y="412"/>
                    <a:pt x="272" y="412"/>
                    <a:pt x="290" y="412"/>
                  </a:cubicBezTo>
                  <a:cubicBezTo>
                    <a:pt x="290" y="430"/>
                    <a:pt x="290" y="447"/>
                    <a:pt x="289" y="463"/>
                  </a:cubicBezTo>
                  <a:cubicBezTo>
                    <a:pt x="288" y="656"/>
                    <a:pt x="286" y="848"/>
                    <a:pt x="284" y="1041"/>
                  </a:cubicBezTo>
                  <a:cubicBezTo>
                    <a:pt x="283" y="1072"/>
                    <a:pt x="283" y="1104"/>
                    <a:pt x="283" y="1136"/>
                  </a:cubicBezTo>
                  <a:cubicBezTo>
                    <a:pt x="279" y="1553"/>
                    <a:pt x="275" y="1970"/>
                    <a:pt x="271" y="2387"/>
                  </a:cubicBezTo>
                  <a:cubicBezTo>
                    <a:pt x="271" y="2400"/>
                    <a:pt x="271" y="2413"/>
                    <a:pt x="271" y="2426"/>
                  </a:cubicBezTo>
                  <a:cubicBezTo>
                    <a:pt x="272" y="2441"/>
                    <a:pt x="273" y="2456"/>
                    <a:pt x="276" y="2471"/>
                  </a:cubicBezTo>
                  <a:cubicBezTo>
                    <a:pt x="287" y="2529"/>
                    <a:pt x="331" y="2558"/>
                    <a:pt x="379" y="2581"/>
                  </a:cubicBezTo>
                  <a:cubicBezTo>
                    <a:pt x="405" y="2581"/>
                    <a:pt x="431" y="2581"/>
                    <a:pt x="457" y="2581"/>
                  </a:cubicBezTo>
                  <a:cubicBezTo>
                    <a:pt x="516" y="2561"/>
                    <a:pt x="549" y="2526"/>
                    <a:pt x="565" y="2478"/>
                  </a:cubicBezTo>
                  <a:cubicBezTo>
                    <a:pt x="573" y="2453"/>
                    <a:pt x="577" y="2426"/>
                    <a:pt x="577" y="2395"/>
                  </a:cubicBezTo>
                  <a:cubicBezTo>
                    <a:pt x="578" y="2032"/>
                    <a:pt x="583" y="1670"/>
                    <a:pt x="586" y="1307"/>
                  </a:cubicBezTo>
                  <a:cubicBezTo>
                    <a:pt x="586" y="1292"/>
                    <a:pt x="587" y="1277"/>
                    <a:pt x="587" y="1260"/>
                  </a:cubicBezTo>
                  <a:cubicBezTo>
                    <a:pt x="590" y="1260"/>
                    <a:pt x="593" y="1260"/>
                    <a:pt x="595" y="1260"/>
                  </a:cubicBezTo>
                  <a:cubicBezTo>
                    <a:pt x="609" y="1260"/>
                    <a:pt x="622" y="1260"/>
                    <a:pt x="636" y="1260"/>
                  </a:cubicBezTo>
                  <a:cubicBezTo>
                    <a:pt x="637" y="1260"/>
                    <a:pt x="638" y="1260"/>
                    <a:pt x="639" y="1260"/>
                  </a:cubicBezTo>
                  <a:cubicBezTo>
                    <a:pt x="639" y="1277"/>
                    <a:pt x="639" y="1292"/>
                    <a:pt x="639" y="1307"/>
                  </a:cubicBezTo>
                  <a:cubicBezTo>
                    <a:pt x="635" y="1668"/>
                    <a:pt x="634" y="2029"/>
                    <a:pt x="627" y="2390"/>
                  </a:cubicBezTo>
                  <a:cubicBezTo>
                    <a:pt x="626" y="2422"/>
                    <a:pt x="629" y="2451"/>
                    <a:pt x="637" y="2477"/>
                  </a:cubicBezTo>
                  <a:cubicBezTo>
                    <a:pt x="651" y="2525"/>
                    <a:pt x="683" y="2562"/>
                    <a:pt x="742" y="2584"/>
                  </a:cubicBezTo>
                  <a:cubicBezTo>
                    <a:pt x="768" y="2584"/>
                    <a:pt x="794" y="2585"/>
                    <a:pt x="819" y="2585"/>
                  </a:cubicBezTo>
                  <a:cubicBezTo>
                    <a:pt x="885" y="2562"/>
                    <a:pt x="917" y="2520"/>
                    <a:pt x="930" y="2464"/>
                  </a:cubicBezTo>
                  <a:cubicBezTo>
                    <a:pt x="934" y="2443"/>
                    <a:pt x="936" y="2420"/>
                    <a:pt x="937" y="2396"/>
                  </a:cubicBezTo>
                  <a:cubicBezTo>
                    <a:pt x="939" y="2113"/>
                    <a:pt x="941" y="1831"/>
                    <a:pt x="944" y="1549"/>
                  </a:cubicBezTo>
                  <a:cubicBezTo>
                    <a:pt x="948" y="1192"/>
                    <a:pt x="948" y="1192"/>
                    <a:pt x="948" y="1192"/>
                  </a:cubicBezTo>
                  <a:cubicBezTo>
                    <a:pt x="952" y="798"/>
                    <a:pt x="952" y="798"/>
                    <a:pt x="952" y="798"/>
                  </a:cubicBezTo>
                  <a:cubicBezTo>
                    <a:pt x="955" y="416"/>
                    <a:pt x="955" y="416"/>
                    <a:pt x="955" y="416"/>
                  </a:cubicBezTo>
                  <a:cubicBezTo>
                    <a:pt x="955" y="412"/>
                    <a:pt x="955" y="412"/>
                    <a:pt x="955" y="412"/>
                  </a:cubicBezTo>
                  <a:cubicBezTo>
                    <a:pt x="965" y="412"/>
                    <a:pt x="973" y="412"/>
                    <a:pt x="982" y="412"/>
                  </a:cubicBezTo>
                  <a:cubicBezTo>
                    <a:pt x="987" y="412"/>
                    <a:pt x="992" y="412"/>
                    <a:pt x="997" y="412"/>
                  </a:cubicBezTo>
                  <a:cubicBezTo>
                    <a:pt x="997" y="428"/>
                    <a:pt x="997" y="442"/>
                    <a:pt x="996" y="456"/>
                  </a:cubicBezTo>
                  <a:cubicBezTo>
                    <a:pt x="996" y="485"/>
                    <a:pt x="996" y="514"/>
                    <a:pt x="996" y="543"/>
                  </a:cubicBezTo>
                  <a:cubicBezTo>
                    <a:pt x="1014" y="717"/>
                    <a:pt x="1032" y="891"/>
                    <a:pt x="1050" y="1065"/>
                  </a:cubicBezTo>
                  <a:cubicBezTo>
                    <a:pt x="1052" y="1082"/>
                    <a:pt x="1055" y="1100"/>
                    <a:pt x="1059" y="1117"/>
                  </a:cubicBezTo>
                  <a:cubicBezTo>
                    <a:pt x="1070" y="1162"/>
                    <a:pt x="1099" y="1191"/>
                    <a:pt x="1138" y="1200"/>
                  </a:cubicBezTo>
                  <a:cubicBezTo>
                    <a:pt x="1138" y="1256"/>
                    <a:pt x="1138" y="1256"/>
                    <a:pt x="1138" y="1256"/>
                  </a:cubicBezTo>
                  <a:cubicBezTo>
                    <a:pt x="1138" y="1291"/>
                    <a:pt x="1138" y="1291"/>
                    <a:pt x="1138" y="1291"/>
                  </a:cubicBezTo>
                  <a:cubicBezTo>
                    <a:pt x="1104" y="1291"/>
                    <a:pt x="1104" y="1291"/>
                    <a:pt x="1104" y="1291"/>
                  </a:cubicBezTo>
                  <a:cubicBezTo>
                    <a:pt x="1043" y="1291"/>
                    <a:pt x="993" y="1347"/>
                    <a:pt x="993" y="1417"/>
                  </a:cubicBezTo>
                  <a:cubicBezTo>
                    <a:pt x="993" y="2000"/>
                    <a:pt x="993" y="2000"/>
                    <a:pt x="993" y="2000"/>
                  </a:cubicBezTo>
                  <a:cubicBezTo>
                    <a:pt x="993" y="2070"/>
                    <a:pt x="1043" y="2126"/>
                    <a:pt x="1104" y="2126"/>
                  </a:cubicBezTo>
                  <a:cubicBezTo>
                    <a:pt x="1249" y="2126"/>
                    <a:pt x="1249" y="2126"/>
                    <a:pt x="1249" y="2126"/>
                  </a:cubicBezTo>
                  <a:cubicBezTo>
                    <a:pt x="1310" y="2126"/>
                    <a:pt x="1360" y="2070"/>
                    <a:pt x="1360" y="2000"/>
                  </a:cubicBezTo>
                  <a:cubicBezTo>
                    <a:pt x="1360" y="1417"/>
                    <a:pt x="1360" y="1417"/>
                    <a:pt x="1360" y="1417"/>
                  </a:cubicBezTo>
                  <a:cubicBezTo>
                    <a:pt x="1360" y="1347"/>
                    <a:pt x="1310" y="1291"/>
                    <a:pt x="1249" y="1291"/>
                  </a:cubicBezTo>
                  <a:close/>
                </a:path>
              </a:pathLst>
            </a:custGeom>
            <a:grpFill/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>
              <a:outerShdw blurRad="50800" dist="76200" dir="2700000" algn="tl" rotWithShape="0">
                <a:prstClr val="black">
                  <a:alpha val="7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1800">
                <a:latin typeface="Arial" pitchFamily="34" charset="0"/>
                <a:ea typeface="华文细黑" pitchFamily="2" charset="-122"/>
              </a:endParaRP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1C0317A6-4216-1196-BDA3-B9EF59E83D0B}"/>
              </a:ext>
            </a:extLst>
          </p:cNvPr>
          <p:cNvGrpSpPr/>
          <p:nvPr/>
        </p:nvGrpSpPr>
        <p:grpSpPr>
          <a:xfrm>
            <a:off x="3992868" y="1872240"/>
            <a:ext cx="6710850" cy="838283"/>
            <a:chOff x="1699388" y="2180305"/>
            <a:chExt cx="6710850" cy="838283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5CC61F9D-5726-14A4-4571-CAD9AC337D9B}"/>
                </a:ext>
              </a:extLst>
            </p:cNvPr>
            <p:cNvSpPr txBox="1"/>
            <p:nvPr/>
          </p:nvSpPr>
          <p:spPr>
            <a:xfrm>
              <a:off x="1708725" y="2180305"/>
              <a:ext cx="30041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gradFill flip="none" rotWithShape="1">
                    <a:gsLst>
                      <a:gs pos="54000">
                        <a:srgbClr val="FFF0AE"/>
                      </a:gs>
                      <a:gs pos="100000">
                        <a:srgbClr val="BB9F64"/>
                      </a:gs>
                      <a:gs pos="0">
                        <a:srgbClr val="BB9F64"/>
                      </a:gs>
                    </a:gsLst>
                    <a:lin ang="16200000" scaled="1"/>
                    <a:tileRect/>
                  </a:gradFill>
                  <a:latin typeface="+mn-lt"/>
                  <a:ea typeface="+mn-ea"/>
                  <a:cs typeface="+mn-ea"/>
                </a:defRPr>
              </a:lvl1pPr>
            </a:lstStyle>
            <a:p>
              <a:r>
                <a:rPr lang="zh-CN" altLang="en-US" sz="1600" dirty="0">
                  <a:gradFill>
                    <a:gsLst>
                      <a:gs pos="100000">
                        <a:srgbClr val="C00000"/>
                      </a:gs>
                      <a:gs pos="0">
                        <a:srgbClr val="F87358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429C3A36-4EE3-C45B-6A14-82DB2C411F54}"/>
                </a:ext>
              </a:extLst>
            </p:cNvPr>
            <p:cNvSpPr txBox="1"/>
            <p:nvPr/>
          </p:nvSpPr>
          <p:spPr>
            <a:xfrm>
              <a:off x="1699388" y="2440801"/>
              <a:ext cx="6710850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200</a:t>
              </a:r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字以内，据统计每页幻灯片的最好控制在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5</a:t>
              </a:r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分钟之内。</a:t>
              </a:r>
              <a:endParaRPr lang="en-US" altLang="zh-CN" sz="11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F0DE8A8F-4F58-FB64-0269-636376EE2697}"/>
              </a:ext>
            </a:extLst>
          </p:cNvPr>
          <p:cNvGrpSpPr/>
          <p:nvPr/>
        </p:nvGrpSpPr>
        <p:grpSpPr>
          <a:xfrm>
            <a:off x="1477304" y="3897047"/>
            <a:ext cx="6710850" cy="838283"/>
            <a:chOff x="1699388" y="2180305"/>
            <a:chExt cx="6710850" cy="838283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6F243067-CBA4-0EB1-58A8-1B4F3756DD5C}"/>
                </a:ext>
              </a:extLst>
            </p:cNvPr>
            <p:cNvSpPr txBox="1"/>
            <p:nvPr/>
          </p:nvSpPr>
          <p:spPr>
            <a:xfrm>
              <a:off x="5388368" y="2180305"/>
              <a:ext cx="300416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gradFill flip="none" rotWithShape="1">
                    <a:gsLst>
                      <a:gs pos="54000">
                        <a:srgbClr val="FFF0AE"/>
                      </a:gs>
                      <a:gs pos="100000">
                        <a:srgbClr val="BB9F64"/>
                      </a:gs>
                      <a:gs pos="0">
                        <a:srgbClr val="BB9F64"/>
                      </a:gs>
                    </a:gsLst>
                    <a:lin ang="16200000" scaled="1"/>
                    <a:tileRect/>
                  </a:gradFill>
                  <a:latin typeface="+mn-lt"/>
                  <a:ea typeface="+mn-ea"/>
                  <a:cs typeface="+mn-ea"/>
                </a:defRPr>
              </a:lvl1pPr>
            </a:lstStyle>
            <a:p>
              <a:pPr algn="r"/>
              <a:r>
                <a:rPr lang="zh-CN" altLang="en-US" sz="1600" dirty="0">
                  <a:gradFill>
                    <a:gsLst>
                      <a:gs pos="100000">
                        <a:srgbClr val="C00000"/>
                      </a:gs>
                      <a:gs pos="0">
                        <a:srgbClr val="F87358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单击此处添加标题文本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37DE392D-EF09-3A57-5CAE-0A8C263912EC}"/>
                </a:ext>
              </a:extLst>
            </p:cNvPr>
            <p:cNvSpPr txBox="1"/>
            <p:nvPr/>
          </p:nvSpPr>
          <p:spPr>
            <a:xfrm>
              <a:off x="1699388" y="2440801"/>
              <a:ext cx="6710850" cy="5777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200</a:t>
              </a:r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字以内，据统计每页幻灯片的最好控制在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5</a:t>
              </a:r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分钟之内。</a:t>
              </a:r>
              <a:endParaRPr lang="en-US" altLang="zh-CN" sz="1100" dirty="0"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842767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6EF0DD0D-2B63-CCDF-D7A0-ABAC64B66621}"/>
              </a:ext>
            </a:extLst>
          </p:cNvPr>
          <p:cNvSpPr txBox="1"/>
          <p:nvPr/>
        </p:nvSpPr>
        <p:spPr>
          <a:xfrm>
            <a:off x="444172" y="211471"/>
            <a:ext cx="55816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dirty="0">
              <a:solidFill>
                <a:schemeClr val="bg1"/>
              </a:soli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" name="TextBox 55">
            <a:extLst>
              <a:ext uri="{FF2B5EF4-FFF2-40B4-BE49-F238E27FC236}">
                <a16:creationId xmlns:a16="http://schemas.microsoft.com/office/drawing/2014/main" id="{A2DBDFCC-A623-F2FD-6B61-E4137D2D3F35}"/>
              </a:ext>
            </a:extLst>
          </p:cNvPr>
          <p:cNvSpPr txBox="1"/>
          <p:nvPr/>
        </p:nvSpPr>
        <p:spPr bwMode="auto">
          <a:xfrm>
            <a:off x="1270670" y="301676"/>
            <a:ext cx="2802384" cy="44627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 defTabSz="1625479" fontAlgn="auto">
              <a:spcBef>
                <a:spcPts val="0"/>
              </a:spcBef>
              <a:spcAft>
                <a:spcPts val="0"/>
              </a:spcAft>
              <a:defRPr sz="2000" b="1" spc="3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l"/>
            <a:r>
              <a:rPr lang="zh-CN" altLang="en-US" sz="2300" dirty="0">
                <a:gradFill flip="none" rotWithShape="1">
                  <a:gsLst>
                    <a:gs pos="0">
                      <a:srgbClr val="F87358"/>
                    </a:gs>
                    <a:gs pos="100000">
                      <a:srgbClr val="D93312"/>
                    </a:gs>
                  </a:gsLst>
                  <a:lin ang="5400000" scaled="1"/>
                  <a:tileRect/>
                </a:gradFill>
                <a:effectLst>
                  <a:outerShdw blurRad="50800" dist="114300" dir="2700000" algn="tl" rotWithShape="0">
                    <a:prstClr val="black">
                      <a:alpha val="7000"/>
                    </a:prstClr>
                  </a:outerShdw>
                </a:effectLst>
                <a:sym typeface="HarmonyOS Sans SC Light" panose="00000400000000000000" pitchFamily="2" charset="-122"/>
              </a:rPr>
              <a:t>今年工作开展情况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4214646A-82CC-081B-BA55-1B53D4F8D0B2}"/>
              </a:ext>
            </a:extLst>
          </p:cNvPr>
          <p:cNvSpPr/>
          <p:nvPr/>
        </p:nvSpPr>
        <p:spPr bwMode="auto">
          <a:xfrm>
            <a:off x="981546" y="1629594"/>
            <a:ext cx="2315213" cy="1995907"/>
          </a:xfrm>
          <a:prstGeom prst="round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41" name="任意多边形: 形状 40">
            <a:extLst>
              <a:ext uri="{FF2B5EF4-FFF2-40B4-BE49-F238E27FC236}">
                <a16:creationId xmlns:a16="http://schemas.microsoft.com/office/drawing/2014/main" id="{D6B6D110-C439-C6D7-C6E3-9A0E81C0D5E8}"/>
              </a:ext>
            </a:extLst>
          </p:cNvPr>
          <p:cNvSpPr/>
          <p:nvPr/>
        </p:nvSpPr>
        <p:spPr bwMode="auto">
          <a:xfrm>
            <a:off x="981548" y="3209534"/>
            <a:ext cx="2315211" cy="596384"/>
          </a:xfrm>
          <a:custGeom>
            <a:avLst/>
            <a:gdLst>
              <a:gd name="connsiteX0" fmla="*/ 1157604 w 2315211"/>
              <a:gd name="connsiteY0" fmla="*/ 0 h 596384"/>
              <a:gd name="connsiteX1" fmla="*/ 1196948 w 2315211"/>
              <a:gd name="connsiteY1" fmla="*/ 4237 h 596384"/>
              <a:gd name="connsiteX2" fmla="*/ 2315211 w 2315211"/>
              <a:gd name="connsiteY2" fmla="*/ 4237 h 596384"/>
              <a:gd name="connsiteX3" fmla="*/ 2315211 w 2315211"/>
              <a:gd name="connsiteY3" fmla="*/ 415967 h 596384"/>
              <a:gd name="connsiteX4" fmla="*/ 1413967 w 2315211"/>
              <a:gd name="connsiteY4" fmla="*/ 415967 h 596384"/>
              <a:gd name="connsiteX5" fmla="*/ 1389095 w 2315211"/>
              <a:gd name="connsiteY5" fmla="*/ 464914 h 596384"/>
              <a:gd name="connsiteX6" fmla="*/ 1157604 w 2315211"/>
              <a:gd name="connsiteY6" fmla="*/ 596384 h 596384"/>
              <a:gd name="connsiteX7" fmla="*/ 926114 w 2315211"/>
              <a:gd name="connsiteY7" fmla="*/ 464914 h 596384"/>
              <a:gd name="connsiteX8" fmla="*/ 901241 w 2315211"/>
              <a:gd name="connsiteY8" fmla="*/ 415967 h 596384"/>
              <a:gd name="connsiteX9" fmla="*/ 203200 w 2315211"/>
              <a:gd name="connsiteY9" fmla="*/ 415967 h 596384"/>
              <a:gd name="connsiteX10" fmla="*/ 0 w 2315211"/>
              <a:gd name="connsiteY10" fmla="*/ 212766 h 596384"/>
              <a:gd name="connsiteX11" fmla="*/ 0 w 2315211"/>
              <a:gd name="connsiteY11" fmla="*/ 207438 h 596384"/>
              <a:gd name="connsiteX12" fmla="*/ 203200 w 2315211"/>
              <a:gd name="connsiteY12" fmla="*/ 4237 h 596384"/>
              <a:gd name="connsiteX13" fmla="*/ 1118260 w 2315211"/>
              <a:gd name="connsiteY13" fmla="*/ 4237 h 596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15211" h="596384">
                <a:moveTo>
                  <a:pt x="1157604" y="0"/>
                </a:moveTo>
                <a:lnTo>
                  <a:pt x="1196948" y="4237"/>
                </a:lnTo>
                <a:lnTo>
                  <a:pt x="2315211" y="4237"/>
                </a:lnTo>
                <a:lnTo>
                  <a:pt x="2315211" y="415967"/>
                </a:lnTo>
                <a:lnTo>
                  <a:pt x="1413967" y="415967"/>
                </a:lnTo>
                <a:lnTo>
                  <a:pt x="1389095" y="464914"/>
                </a:lnTo>
                <a:cubicBezTo>
                  <a:pt x="1338926" y="544234"/>
                  <a:pt x="1253967" y="596384"/>
                  <a:pt x="1157604" y="596384"/>
                </a:cubicBezTo>
                <a:cubicBezTo>
                  <a:pt x="1061242" y="596384"/>
                  <a:pt x="976282" y="544234"/>
                  <a:pt x="926114" y="464914"/>
                </a:cubicBezTo>
                <a:lnTo>
                  <a:pt x="901241" y="415967"/>
                </a:lnTo>
                <a:lnTo>
                  <a:pt x="203200" y="415967"/>
                </a:lnTo>
                <a:cubicBezTo>
                  <a:pt x="90975" y="415967"/>
                  <a:pt x="0" y="324991"/>
                  <a:pt x="0" y="212766"/>
                </a:cubicBezTo>
                <a:lnTo>
                  <a:pt x="0" y="207438"/>
                </a:lnTo>
                <a:cubicBezTo>
                  <a:pt x="0" y="95213"/>
                  <a:pt x="90975" y="4237"/>
                  <a:pt x="203200" y="4237"/>
                </a:cubicBezTo>
                <a:lnTo>
                  <a:pt x="1118260" y="4237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latin typeface="Arial" pitchFamily="34" charset="0"/>
              <a:ea typeface="华文细黑" pitchFamily="2" charset="-122"/>
            </a:endParaRP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388705F4-D2EB-AE0A-5B5C-4BA1AE33286B}"/>
              </a:ext>
            </a:extLst>
          </p:cNvPr>
          <p:cNvGrpSpPr/>
          <p:nvPr/>
        </p:nvGrpSpPr>
        <p:grpSpPr>
          <a:xfrm>
            <a:off x="965151" y="3264054"/>
            <a:ext cx="2355229" cy="1501499"/>
            <a:chOff x="1699388" y="2180305"/>
            <a:chExt cx="2515728" cy="1501499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B12044F6-83FE-1307-6FF5-3688A52888A6}"/>
                </a:ext>
              </a:extLst>
            </p:cNvPr>
            <p:cNvSpPr txBox="1"/>
            <p:nvPr/>
          </p:nvSpPr>
          <p:spPr>
            <a:xfrm>
              <a:off x="2108896" y="2180305"/>
              <a:ext cx="168623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gradFill flip="none" rotWithShape="1">
                    <a:gsLst>
                      <a:gs pos="54000">
                        <a:srgbClr val="FFF0AE"/>
                      </a:gs>
                      <a:gs pos="100000">
                        <a:srgbClr val="BB9F64"/>
                      </a:gs>
                      <a:gs pos="0">
                        <a:srgbClr val="BB9F64"/>
                      </a:gs>
                    </a:gsLst>
                    <a:lin ang="16200000" scaled="1"/>
                    <a:tileRect/>
                  </a:gradFill>
                  <a:latin typeface="+mn-lt"/>
                  <a:ea typeface="+mn-ea"/>
                  <a:cs typeface="+mn-ea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9832361-8BCF-A9F7-50F2-5FFE05B9809C}"/>
                </a:ext>
              </a:extLst>
            </p:cNvPr>
            <p:cNvSpPr txBox="1"/>
            <p:nvPr/>
          </p:nvSpPr>
          <p:spPr>
            <a:xfrm>
              <a:off x="1699388" y="2850101"/>
              <a:ext cx="2515728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</p:grp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C091CF9A-A493-8CE4-C71C-7D3960EB317F}"/>
              </a:ext>
            </a:extLst>
          </p:cNvPr>
          <p:cNvSpPr/>
          <p:nvPr/>
        </p:nvSpPr>
        <p:spPr bwMode="auto">
          <a:xfrm>
            <a:off x="3610669" y="3234087"/>
            <a:ext cx="2315213" cy="1995907"/>
          </a:xfrm>
          <a:prstGeom prst="roundRect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BFC6E8F9-90DD-B741-B30A-BC9DADFFE8BA}"/>
              </a:ext>
            </a:extLst>
          </p:cNvPr>
          <p:cNvSpPr/>
          <p:nvPr/>
        </p:nvSpPr>
        <p:spPr bwMode="auto">
          <a:xfrm>
            <a:off x="3610670" y="3001167"/>
            <a:ext cx="2315212" cy="624334"/>
          </a:xfrm>
          <a:custGeom>
            <a:avLst/>
            <a:gdLst>
              <a:gd name="connsiteX0" fmla="*/ 1157605 w 2315212"/>
              <a:gd name="connsiteY0" fmla="*/ 0 h 624334"/>
              <a:gd name="connsiteX1" fmla="*/ 1414835 w 2315212"/>
              <a:gd name="connsiteY1" fmla="*/ 182122 h 624334"/>
              <a:gd name="connsiteX2" fmla="*/ 1420596 w 2315212"/>
              <a:gd name="connsiteY2" fmla="*/ 212604 h 624334"/>
              <a:gd name="connsiteX3" fmla="*/ 2315212 w 2315212"/>
              <a:gd name="connsiteY3" fmla="*/ 212604 h 624334"/>
              <a:gd name="connsiteX4" fmla="*/ 2315212 w 2315212"/>
              <a:gd name="connsiteY4" fmla="*/ 624334 h 624334"/>
              <a:gd name="connsiteX5" fmla="*/ 0 w 2315212"/>
              <a:gd name="connsiteY5" fmla="*/ 624334 h 624334"/>
              <a:gd name="connsiteX6" fmla="*/ 0 w 2315212"/>
              <a:gd name="connsiteY6" fmla="*/ 212604 h 624334"/>
              <a:gd name="connsiteX7" fmla="*/ 894614 w 2315212"/>
              <a:gd name="connsiteY7" fmla="*/ 212604 h 624334"/>
              <a:gd name="connsiteX8" fmla="*/ 900376 w 2315212"/>
              <a:gd name="connsiteY8" fmla="*/ 182122 h 624334"/>
              <a:gd name="connsiteX9" fmla="*/ 1157605 w 2315212"/>
              <a:gd name="connsiteY9" fmla="*/ 0 h 624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315212" h="624334">
                <a:moveTo>
                  <a:pt x="1157605" y="0"/>
                </a:moveTo>
                <a:cubicBezTo>
                  <a:pt x="1273240" y="0"/>
                  <a:pt x="1372455" y="75097"/>
                  <a:pt x="1414835" y="182122"/>
                </a:cubicBezTo>
                <a:lnTo>
                  <a:pt x="1420596" y="212604"/>
                </a:lnTo>
                <a:lnTo>
                  <a:pt x="2315212" y="212604"/>
                </a:lnTo>
                <a:lnTo>
                  <a:pt x="2315212" y="624334"/>
                </a:lnTo>
                <a:lnTo>
                  <a:pt x="0" y="624334"/>
                </a:lnTo>
                <a:lnTo>
                  <a:pt x="0" y="212604"/>
                </a:lnTo>
                <a:lnTo>
                  <a:pt x="894614" y="212604"/>
                </a:lnTo>
                <a:lnTo>
                  <a:pt x="900376" y="182122"/>
                </a:lnTo>
                <a:cubicBezTo>
                  <a:pt x="942756" y="75097"/>
                  <a:pt x="1041970" y="0"/>
                  <a:pt x="115760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 w="9525" cap="flat" cmpd="sng" algn="ctr">
            <a:gradFill>
              <a:gsLst>
                <a:gs pos="0">
                  <a:srgbClr val="F87358"/>
                </a:gs>
                <a:gs pos="100000">
                  <a:srgbClr val="FF101C"/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latin typeface="Arial" pitchFamily="34" charset="0"/>
              <a:ea typeface="华文细黑" pitchFamily="2" charset="-122"/>
            </a:endParaRP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8F28EB14-4BE4-1E06-7B8D-E4F5F737DF4E}"/>
              </a:ext>
            </a:extLst>
          </p:cNvPr>
          <p:cNvGrpSpPr/>
          <p:nvPr/>
        </p:nvGrpSpPr>
        <p:grpSpPr>
          <a:xfrm>
            <a:off x="3594274" y="1817853"/>
            <a:ext cx="2355229" cy="1784755"/>
            <a:chOff x="1699388" y="734104"/>
            <a:chExt cx="2515728" cy="1784755"/>
          </a:xfrm>
        </p:grpSpPr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4CAAC3F9-4047-02CC-1310-12198B07961C}"/>
                </a:ext>
              </a:extLst>
            </p:cNvPr>
            <p:cNvSpPr txBox="1"/>
            <p:nvPr/>
          </p:nvSpPr>
          <p:spPr>
            <a:xfrm>
              <a:off x="2210795" y="2180305"/>
              <a:ext cx="168623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100000">
                        <a:srgbClr val="C00000"/>
                      </a:gs>
                      <a:gs pos="0">
                        <a:srgbClr val="F87358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/>
                <a:t>添加标题文本</a:t>
              </a: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9A1D94D-CC7C-7676-87CF-1626097DB5B1}"/>
                </a:ext>
              </a:extLst>
            </p:cNvPr>
            <p:cNvSpPr txBox="1"/>
            <p:nvPr/>
          </p:nvSpPr>
          <p:spPr>
            <a:xfrm>
              <a:off x="1699388" y="734104"/>
              <a:ext cx="2515728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</p:grpSp>
      <p:sp>
        <p:nvSpPr>
          <p:cNvPr id="29" name="矩形: 圆角 28">
            <a:extLst>
              <a:ext uri="{FF2B5EF4-FFF2-40B4-BE49-F238E27FC236}">
                <a16:creationId xmlns:a16="http://schemas.microsoft.com/office/drawing/2014/main" id="{6552CD38-A2E9-56AE-7F8E-340611B31DD9}"/>
              </a:ext>
            </a:extLst>
          </p:cNvPr>
          <p:cNvSpPr/>
          <p:nvPr/>
        </p:nvSpPr>
        <p:spPr bwMode="auto">
          <a:xfrm>
            <a:off x="6245091" y="1629594"/>
            <a:ext cx="2315213" cy="1995907"/>
          </a:xfrm>
          <a:prstGeom prst="roundRect">
            <a:avLst/>
          </a:prstGeom>
          <a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43" name="任意多边形: 形状 42">
            <a:extLst>
              <a:ext uri="{FF2B5EF4-FFF2-40B4-BE49-F238E27FC236}">
                <a16:creationId xmlns:a16="http://schemas.microsoft.com/office/drawing/2014/main" id="{04E8144C-35B7-93F7-3B09-4BE273AC6BC5}"/>
              </a:ext>
            </a:extLst>
          </p:cNvPr>
          <p:cNvSpPr/>
          <p:nvPr/>
        </p:nvSpPr>
        <p:spPr>
          <a:xfrm rot="16200000">
            <a:off x="7104506" y="2350120"/>
            <a:ext cx="596384" cy="2315212"/>
          </a:xfrm>
          <a:custGeom>
            <a:avLst/>
            <a:gdLst>
              <a:gd name="connsiteX0" fmla="*/ 596384 w 596384"/>
              <a:gd name="connsiteY0" fmla="*/ 1157605 h 2315212"/>
              <a:gd name="connsiteX1" fmla="*/ 592148 w 596384"/>
              <a:gd name="connsiteY1" fmla="*/ 1196949 h 2315212"/>
              <a:gd name="connsiteX2" fmla="*/ 592148 w 596384"/>
              <a:gd name="connsiteY2" fmla="*/ 2315212 h 2315212"/>
              <a:gd name="connsiteX3" fmla="*/ 180418 w 596384"/>
              <a:gd name="connsiteY3" fmla="*/ 2315212 h 2315212"/>
              <a:gd name="connsiteX4" fmla="*/ 180418 w 596384"/>
              <a:gd name="connsiteY4" fmla="*/ 1413968 h 2315212"/>
              <a:gd name="connsiteX5" fmla="*/ 131470 w 596384"/>
              <a:gd name="connsiteY5" fmla="*/ 1389095 h 2315212"/>
              <a:gd name="connsiteX6" fmla="*/ 0 w 596384"/>
              <a:gd name="connsiteY6" fmla="*/ 1157605 h 2315212"/>
              <a:gd name="connsiteX7" fmla="*/ 131470 w 596384"/>
              <a:gd name="connsiteY7" fmla="*/ 926114 h 2315212"/>
              <a:gd name="connsiteX8" fmla="*/ 180418 w 596384"/>
              <a:gd name="connsiteY8" fmla="*/ 901241 h 2315212"/>
              <a:gd name="connsiteX9" fmla="*/ 180418 w 596384"/>
              <a:gd name="connsiteY9" fmla="*/ 0 h 2315212"/>
              <a:gd name="connsiteX10" fmla="*/ 592148 w 596384"/>
              <a:gd name="connsiteY10" fmla="*/ 0 h 2315212"/>
              <a:gd name="connsiteX11" fmla="*/ 592148 w 596384"/>
              <a:gd name="connsiteY11" fmla="*/ 1118261 h 23152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596384" h="2315212">
                <a:moveTo>
                  <a:pt x="596384" y="1157605"/>
                </a:moveTo>
                <a:lnTo>
                  <a:pt x="592148" y="1196949"/>
                </a:lnTo>
                <a:lnTo>
                  <a:pt x="592148" y="2315212"/>
                </a:lnTo>
                <a:lnTo>
                  <a:pt x="180418" y="2315212"/>
                </a:lnTo>
                <a:lnTo>
                  <a:pt x="180418" y="1413968"/>
                </a:lnTo>
                <a:lnTo>
                  <a:pt x="131470" y="1389095"/>
                </a:lnTo>
                <a:cubicBezTo>
                  <a:pt x="52151" y="1338927"/>
                  <a:pt x="0" y="1253967"/>
                  <a:pt x="0" y="1157605"/>
                </a:cubicBezTo>
                <a:cubicBezTo>
                  <a:pt x="0" y="1061242"/>
                  <a:pt x="52151" y="976283"/>
                  <a:pt x="131470" y="926114"/>
                </a:cubicBezTo>
                <a:lnTo>
                  <a:pt x="180418" y="901241"/>
                </a:lnTo>
                <a:lnTo>
                  <a:pt x="180418" y="0"/>
                </a:lnTo>
                <a:lnTo>
                  <a:pt x="592148" y="0"/>
                </a:lnTo>
                <a:lnTo>
                  <a:pt x="592148" y="1118261"/>
                </a:lnTo>
                <a:close/>
              </a:path>
            </a:pathLst>
          </a:custGeom>
          <a:gradFill flip="none" rotWithShape="1">
            <a:gsLst>
              <a:gs pos="0">
                <a:schemeClr val="accent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en-GB" sz="1800">
              <a:solidFill>
                <a:schemeClr val="tx1"/>
              </a:solidFill>
              <a:latin typeface="Arial" pitchFamily="34" charset="0"/>
              <a:ea typeface="华文细黑" pitchFamily="2" charset="-122"/>
              <a:sym typeface="HarmonyOS Sans SC Light" panose="00000400000000000000" pitchFamily="2" charset="-122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661D2328-E212-F544-95BB-7F3F51AA9999}"/>
              </a:ext>
            </a:extLst>
          </p:cNvPr>
          <p:cNvGrpSpPr/>
          <p:nvPr/>
        </p:nvGrpSpPr>
        <p:grpSpPr>
          <a:xfrm>
            <a:off x="6228696" y="3264054"/>
            <a:ext cx="2355229" cy="1501499"/>
            <a:chOff x="1699388" y="2180305"/>
            <a:chExt cx="2515728" cy="1501499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A63D1E5E-E145-25DB-85E4-10E9F3392129}"/>
                </a:ext>
              </a:extLst>
            </p:cNvPr>
            <p:cNvSpPr txBox="1"/>
            <p:nvPr/>
          </p:nvSpPr>
          <p:spPr>
            <a:xfrm>
              <a:off x="2108896" y="2180305"/>
              <a:ext cx="168623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gradFill flip="none" rotWithShape="1">
                    <a:gsLst>
                      <a:gs pos="54000">
                        <a:srgbClr val="FFF0AE"/>
                      </a:gs>
                      <a:gs pos="100000">
                        <a:srgbClr val="BB9F64"/>
                      </a:gs>
                      <a:gs pos="0">
                        <a:srgbClr val="BB9F64"/>
                      </a:gs>
                    </a:gsLst>
                    <a:lin ang="16200000" scaled="1"/>
                    <a:tileRect/>
                  </a:gradFill>
                  <a:latin typeface="+mn-lt"/>
                  <a:ea typeface="+mn-ea"/>
                  <a:cs typeface="+mn-ea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添加标题文本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2E2C9B30-28CA-9F82-EE33-1B888C4BF4C7}"/>
                </a:ext>
              </a:extLst>
            </p:cNvPr>
            <p:cNvSpPr txBox="1"/>
            <p:nvPr/>
          </p:nvSpPr>
          <p:spPr>
            <a:xfrm>
              <a:off x="1699388" y="2850101"/>
              <a:ext cx="2515728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</p:grpSp>
      <p:sp>
        <p:nvSpPr>
          <p:cNvPr id="35" name="矩形: 圆角 34">
            <a:extLst>
              <a:ext uri="{FF2B5EF4-FFF2-40B4-BE49-F238E27FC236}">
                <a16:creationId xmlns:a16="http://schemas.microsoft.com/office/drawing/2014/main" id="{0DAF0D8E-CE89-47BA-CF17-BF2000D484E8}"/>
              </a:ext>
            </a:extLst>
          </p:cNvPr>
          <p:cNvSpPr/>
          <p:nvPr/>
        </p:nvSpPr>
        <p:spPr bwMode="auto">
          <a:xfrm>
            <a:off x="8874214" y="3234087"/>
            <a:ext cx="2315213" cy="1995907"/>
          </a:xfrm>
          <a:prstGeom prst="roundRect">
            <a:avLst/>
          </a:prstGeom>
          <a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44" name="任意多边形: 形状 43">
            <a:extLst>
              <a:ext uri="{FF2B5EF4-FFF2-40B4-BE49-F238E27FC236}">
                <a16:creationId xmlns:a16="http://schemas.microsoft.com/office/drawing/2014/main" id="{0B98E550-A056-51BA-7FE0-024BB7509C8C}"/>
              </a:ext>
            </a:extLst>
          </p:cNvPr>
          <p:cNvSpPr/>
          <p:nvPr/>
        </p:nvSpPr>
        <p:spPr bwMode="auto">
          <a:xfrm>
            <a:off x="8874216" y="3001167"/>
            <a:ext cx="2315210" cy="624334"/>
          </a:xfrm>
          <a:custGeom>
            <a:avLst/>
            <a:gdLst>
              <a:gd name="connsiteX0" fmla="*/ 1157604 w 2315210"/>
              <a:gd name="connsiteY0" fmla="*/ 0 h 624334"/>
              <a:gd name="connsiteX1" fmla="*/ 1414834 w 2315210"/>
              <a:gd name="connsiteY1" fmla="*/ 182122 h 624334"/>
              <a:gd name="connsiteX2" fmla="*/ 1420595 w 2315210"/>
              <a:gd name="connsiteY2" fmla="*/ 212604 h 624334"/>
              <a:gd name="connsiteX3" fmla="*/ 2109346 w 2315210"/>
              <a:gd name="connsiteY3" fmla="*/ 212604 h 624334"/>
              <a:gd name="connsiteX4" fmla="*/ 2315210 w 2315210"/>
              <a:gd name="connsiteY4" fmla="*/ 418469 h 624334"/>
              <a:gd name="connsiteX5" fmla="*/ 2109346 w 2315210"/>
              <a:gd name="connsiteY5" fmla="*/ 624334 h 624334"/>
              <a:gd name="connsiteX6" fmla="*/ 0 w 2315210"/>
              <a:gd name="connsiteY6" fmla="*/ 624334 h 624334"/>
              <a:gd name="connsiteX7" fmla="*/ 0 w 2315210"/>
              <a:gd name="connsiteY7" fmla="*/ 212604 h 624334"/>
              <a:gd name="connsiteX8" fmla="*/ 894613 w 2315210"/>
              <a:gd name="connsiteY8" fmla="*/ 212604 h 624334"/>
              <a:gd name="connsiteX9" fmla="*/ 900374 w 2315210"/>
              <a:gd name="connsiteY9" fmla="*/ 182122 h 624334"/>
              <a:gd name="connsiteX10" fmla="*/ 1157604 w 2315210"/>
              <a:gd name="connsiteY10" fmla="*/ 0 h 6243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315210" h="624334">
                <a:moveTo>
                  <a:pt x="1157604" y="0"/>
                </a:moveTo>
                <a:cubicBezTo>
                  <a:pt x="1273239" y="0"/>
                  <a:pt x="1372454" y="75097"/>
                  <a:pt x="1414834" y="182122"/>
                </a:cubicBezTo>
                <a:lnTo>
                  <a:pt x="1420595" y="212604"/>
                </a:lnTo>
                <a:lnTo>
                  <a:pt x="2109346" y="212604"/>
                </a:lnTo>
                <a:cubicBezTo>
                  <a:pt x="2223042" y="212604"/>
                  <a:pt x="2315210" y="304773"/>
                  <a:pt x="2315210" y="418469"/>
                </a:cubicBezTo>
                <a:cubicBezTo>
                  <a:pt x="2315210" y="532165"/>
                  <a:pt x="2223042" y="624334"/>
                  <a:pt x="2109346" y="624334"/>
                </a:cubicBezTo>
                <a:lnTo>
                  <a:pt x="0" y="624334"/>
                </a:lnTo>
                <a:lnTo>
                  <a:pt x="0" y="212604"/>
                </a:lnTo>
                <a:lnTo>
                  <a:pt x="894613" y="212604"/>
                </a:lnTo>
                <a:lnTo>
                  <a:pt x="900374" y="182122"/>
                </a:lnTo>
                <a:cubicBezTo>
                  <a:pt x="942755" y="75097"/>
                  <a:pt x="1041969" y="0"/>
                  <a:pt x="1157604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chemeClr val="bg1">
                  <a:lumMod val="95000"/>
                </a:schemeClr>
              </a:gs>
            </a:gsLst>
            <a:lin ang="5400000" scaled="1"/>
            <a:tileRect/>
          </a:gradFill>
          <a:ln w="9525" cap="flat" cmpd="sng" algn="ctr">
            <a:gradFill>
              <a:gsLst>
                <a:gs pos="0">
                  <a:srgbClr val="F87358"/>
                </a:gs>
                <a:gs pos="100000">
                  <a:srgbClr val="FF101C"/>
                </a:gs>
              </a:gsLst>
              <a:lin ang="5400000" scaled="1"/>
            </a:gradFill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latin typeface="Arial" pitchFamily="34" charset="0"/>
              <a:ea typeface="华文细黑" pitchFamily="2" charset="-122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9A6D9E63-5AA3-0836-82EE-63154EF1713D}"/>
              </a:ext>
            </a:extLst>
          </p:cNvPr>
          <p:cNvGrpSpPr/>
          <p:nvPr/>
        </p:nvGrpSpPr>
        <p:grpSpPr>
          <a:xfrm>
            <a:off x="8857819" y="1817853"/>
            <a:ext cx="2355229" cy="1784755"/>
            <a:chOff x="1699388" y="734104"/>
            <a:chExt cx="2515728" cy="1784755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3C4BB273-50D6-E55B-EB44-8E37E312A25D}"/>
                </a:ext>
              </a:extLst>
            </p:cNvPr>
            <p:cNvSpPr txBox="1"/>
            <p:nvPr/>
          </p:nvSpPr>
          <p:spPr>
            <a:xfrm>
              <a:off x="2209691" y="2180305"/>
              <a:ext cx="168623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gradFill>
                    <a:gsLst>
                      <a:gs pos="100000">
                        <a:srgbClr val="C00000"/>
                      </a:gs>
                      <a:gs pos="0">
                        <a:srgbClr val="F87358"/>
                      </a:gs>
                    </a:gsLst>
                    <a:lin ang="16200000" scaled="1"/>
                  </a:gra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/>
                <a:t>添加标题文本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1699AAD2-4264-78A6-40A6-90891AD3729C}"/>
                </a:ext>
              </a:extLst>
            </p:cNvPr>
            <p:cNvSpPr txBox="1"/>
            <p:nvPr/>
          </p:nvSpPr>
          <p:spPr>
            <a:xfrm>
              <a:off x="1699388" y="734104"/>
              <a:ext cx="2515728" cy="83170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 algn="r">
                <a:lnSpc>
                  <a:spcPct val="150000"/>
                </a:lnSpc>
                <a:defRPr sz="900">
                  <a:solidFill>
                    <a:schemeClr val="bg1">
                      <a:lumMod val="50000"/>
                    </a:schemeClr>
                  </a:solidFill>
                  <a:latin typeface="+mj-ea"/>
                  <a:ea typeface="+mj-ea"/>
                </a:defRPr>
              </a:lvl1pPr>
            </a:lstStyle>
            <a:p>
              <a:pPr algn="ctr"/>
              <a:r>
                <a:rPr lang="zh-CN" altLang="en-US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100" dirty="0"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32985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alphaModFix amt="3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0"/>
            <a:ext cx="12190413" cy="6857106"/>
          </a:xfrm>
          <a:prstGeom prst="rect">
            <a:avLst/>
          </a:prstGeom>
        </p:spPr>
      </p:pic>
      <p:sp>
        <p:nvSpPr>
          <p:cNvPr id="36" name="任意多边形: 形状 35">
            <a:extLst>
              <a:ext uri="{FF2B5EF4-FFF2-40B4-BE49-F238E27FC236}">
                <a16:creationId xmlns:a16="http://schemas.microsoft.com/office/drawing/2014/main" id="{08CA5A43-14F0-073C-32C4-49B83174D2FF}"/>
              </a:ext>
            </a:extLst>
          </p:cNvPr>
          <p:cNvSpPr/>
          <p:nvPr/>
        </p:nvSpPr>
        <p:spPr bwMode="auto">
          <a:xfrm>
            <a:off x="-1" y="2497240"/>
            <a:ext cx="12192000" cy="1996206"/>
          </a:xfrm>
          <a:custGeom>
            <a:avLst/>
            <a:gdLst>
              <a:gd name="connsiteX0" fmla="*/ 4859373 w 12192000"/>
              <a:gd name="connsiteY0" fmla="*/ 0 h 1996206"/>
              <a:gd name="connsiteX1" fmla="*/ 4864935 w 12192000"/>
              <a:gd name="connsiteY1" fmla="*/ 167459 h 1996206"/>
              <a:gd name="connsiteX2" fmla="*/ 4915920 w 12192000"/>
              <a:gd name="connsiteY2" fmla="*/ 262169 h 1996206"/>
              <a:gd name="connsiteX3" fmla="*/ 4940949 w 12192000"/>
              <a:gd name="connsiteY3" fmla="*/ 262169 h 1996206"/>
              <a:gd name="connsiteX4" fmla="*/ 4940949 w 12192000"/>
              <a:gd name="connsiteY4" fmla="*/ 288249 h 1996206"/>
              <a:gd name="connsiteX5" fmla="*/ 4947438 w 12192000"/>
              <a:gd name="connsiteY5" fmla="*/ 290994 h 1996206"/>
              <a:gd name="connsiteX6" fmla="*/ 4947438 w 12192000"/>
              <a:gd name="connsiteY6" fmla="*/ 385705 h 1996206"/>
              <a:gd name="connsiteX7" fmla="*/ 4966905 w 12192000"/>
              <a:gd name="connsiteY7" fmla="*/ 385705 h 1996206"/>
              <a:gd name="connsiteX8" fmla="*/ 4966905 w 12192000"/>
              <a:gd name="connsiteY8" fmla="*/ 528457 h 1996206"/>
              <a:gd name="connsiteX9" fmla="*/ 4998424 w 12192000"/>
              <a:gd name="connsiteY9" fmla="*/ 528457 h 1996206"/>
              <a:gd name="connsiteX10" fmla="*/ 4998424 w 12192000"/>
              <a:gd name="connsiteY10" fmla="*/ 473552 h 1996206"/>
              <a:gd name="connsiteX11" fmla="*/ 5111518 w 12192000"/>
              <a:gd name="connsiteY11" fmla="*/ 473552 h 1996206"/>
              <a:gd name="connsiteX12" fmla="*/ 5111518 w 12192000"/>
              <a:gd name="connsiteY12" fmla="*/ 654737 h 1996206"/>
              <a:gd name="connsiteX13" fmla="*/ 5132840 w 12192000"/>
              <a:gd name="connsiteY13" fmla="*/ 654737 h 1996206"/>
              <a:gd name="connsiteX14" fmla="*/ 5132840 w 12192000"/>
              <a:gd name="connsiteY14" fmla="*/ 598460 h 1996206"/>
              <a:gd name="connsiteX15" fmla="*/ 5193096 w 12192000"/>
              <a:gd name="connsiteY15" fmla="*/ 599833 h 1996206"/>
              <a:gd name="connsiteX16" fmla="*/ 5193096 w 12192000"/>
              <a:gd name="connsiteY16" fmla="*/ 561399 h 1996206"/>
              <a:gd name="connsiteX17" fmla="*/ 5275599 w 12192000"/>
              <a:gd name="connsiteY17" fmla="*/ 561399 h 1996206"/>
              <a:gd name="connsiteX18" fmla="*/ 5275599 w 12192000"/>
              <a:gd name="connsiteY18" fmla="*/ 359625 h 1996206"/>
              <a:gd name="connsiteX19" fmla="*/ 5306190 w 12192000"/>
              <a:gd name="connsiteY19" fmla="*/ 343154 h 1996206"/>
              <a:gd name="connsiteX20" fmla="*/ 5306190 w 12192000"/>
              <a:gd name="connsiteY20" fmla="*/ 284131 h 1996206"/>
              <a:gd name="connsiteX21" fmla="*/ 5352540 w 12192000"/>
              <a:gd name="connsiteY21" fmla="*/ 263542 h 1996206"/>
              <a:gd name="connsiteX22" fmla="*/ 5354394 w 12192000"/>
              <a:gd name="connsiteY22" fmla="*/ 168831 h 1996206"/>
              <a:gd name="connsiteX23" fmla="*/ 5359957 w 12192000"/>
              <a:gd name="connsiteY23" fmla="*/ 263542 h 1996206"/>
              <a:gd name="connsiteX24" fmla="*/ 5408161 w 12192000"/>
              <a:gd name="connsiteY24" fmla="*/ 282759 h 1996206"/>
              <a:gd name="connsiteX25" fmla="*/ 5408161 w 12192000"/>
              <a:gd name="connsiteY25" fmla="*/ 343154 h 1996206"/>
              <a:gd name="connsiteX26" fmla="*/ 5439679 w 12192000"/>
              <a:gd name="connsiteY26" fmla="*/ 355507 h 1996206"/>
              <a:gd name="connsiteX27" fmla="*/ 5439679 w 12192000"/>
              <a:gd name="connsiteY27" fmla="*/ 616304 h 1996206"/>
              <a:gd name="connsiteX28" fmla="*/ 5511059 w 12192000"/>
              <a:gd name="connsiteY28" fmla="*/ 616304 h 1996206"/>
              <a:gd name="connsiteX29" fmla="*/ 5511059 w 12192000"/>
              <a:gd name="connsiteY29" fmla="*/ 487278 h 1996206"/>
              <a:gd name="connsiteX30" fmla="*/ 5562044 w 12192000"/>
              <a:gd name="connsiteY30" fmla="*/ 487278 h 1996206"/>
              <a:gd name="connsiteX31" fmla="*/ 5562044 w 12192000"/>
              <a:gd name="connsiteY31" fmla="*/ 432374 h 1996206"/>
              <a:gd name="connsiteX32" fmla="*/ 5608394 w 12192000"/>
              <a:gd name="connsiteY32" fmla="*/ 432374 h 1996206"/>
              <a:gd name="connsiteX33" fmla="*/ 5608394 w 12192000"/>
              <a:gd name="connsiteY33" fmla="*/ 317074 h 1996206"/>
              <a:gd name="connsiteX34" fmla="*/ 5720562 w 12192000"/>
              <a:gd name="connsiteY34" fmla="*/ 317074 h 1996206"/>
              <a:gd name="connsiteX35" fmla="*/ 5720562 w 12192000"/>
              <a:gd name="connsiteY35" fmla="*/ 499632 h 1996206"/>
              <a:gd name="connsiteX36" fmla="*/ 5777110 w 12192000"/>
              <a:gd name="connsiteY36" fmla="*/ 499632 h 1996206"/>
              <a:gd name="connsiteX37" fmla="*/ 5777110 w 12192000"/>
              <a:gd name="connsiteY37" fmla="*/ 392568 h 1996206"/>
              <a:gd name="connsiteX38" fmla="*/ 5905037 w 12192000"/>
              <a:gd name="connsiteY38" fmla="*/ 392568 h 1996206"/>
              <a:gd name="connsiteX39" fmla="*/ 6032964 w 12192000"/>
              <a:gd name="connsiteY39" fmla="*/ 355507 h 1996206"/>
              <a:gd name="connsiteX40" fmla="*/ 6032964 w 12192000"/>
              <a:gd name="connsiteY40" fmla="*/ 532575 h 1996206"/>
              <a:gd name="connsiteX41" fmla="*/ 6092292 w 12192000"/>
              <a:gd name="connsiteY41" fmla="*/ 576498 h 1996206"/>
              <a:gd name="connsiteX42" fmla="*/ 6092292 w 12192000"/>
              <a:gd name="connsiteY42" fmla="*/ 473552 h 1996206"/>
              <a:gd name="connsiteX43" fmla="*/ 6121956 w 12192000"/>
              <a:gd name="connsiteY43" fmla="*/ 459826 h 1996206"/>
              <a:gd name="connsiteX44" fmla="*/ 6121956 w 12192000"/>
              <a:gd name="connsiteY44" fmla="*/ 469434 h 1996206"/>
              <a:gd name="connsiteX45" fmla="*/ 6139570 w 12192000"/>
              <a:gd name="connsiteY45" fmla="*/ 469434 h 1996206"/>
              <a:gd name="connsiteX46" fmla="*/ 6139570 w 12192000"/>
              <a:gd name="connsiteY46" fmla="*/ 483160 h 1996206"/>
              <a:gd name="connsiteX47" fmla="*/ 6150694 w 12192000"/>
              <a:gd name="connsiteY47" fmla="*/ 483160 h 1996206"/>
              <a:gd name="connsiteX48" fmla="*/ 6150694 w 12192000"/>
              <a:gd name="connsiteY48" fmla="*/ 492769 h 1996206"/>
              <a:gd name="connsiteX49" fmla="*/ 6162745 w 12192000"/>
              <a:gd name="connsiteY49" fmla="*/ 492769 h 1996206"/>
              <a:gd name="connsiteX50" fmla="*/ 6162745 w 12192000"/>
              <a:gd name="connsiteY50" fmla="*/ 540810 h 1996206"/>
              <a:gd name="connsiteX51" fmla="*/ 6173869 w 12192000"/>
              <a:gd name="connsiteY51" fmla="*/ 540810 h 1996206"/>
              <a:gd name="connsiteX52" fmla="*/ 6173869 w 12192000"/>
              <a:gd name="connsiteY52" fmla="*/ 564145 h 1996206"/>
              <a:gd name="connsiteX53" fmla="*/ 6185920 w 12192000"/>
              <a:gd name="connsiteY53" fmla="*/ 564145 h 1996206"/>
              <a:gd name="connsiteX54" fmla="*/ 6185920 w 12192000"/>
              <a:gd name="connsiteY54" fmla="*/ 392568 h 1996206"/>
              <a:gd name="connsiteX55" fmla="*/ 6214657 w 12192000"/>
              <a:gd name="connsiteY55" fmla="*/ 392568 h 1996206"/>
              <a:gd name="connsiteX56" fmla="*/ 6214657 w 12192000"/>
              <a:gd name="connsiteY56" fmla="*/ 334918 h 1996206"/>
              <a:gd name="connsiteX57" fmla="*/ 6237832 w 12192000"/>
              <a:gd name="connsiteY57" fmla="*/ 334918 h 1996206"/>
              <a:gd name="connsiteX58" fmla="*/ 6237832 w 12192000"/>
              <a:gd name="connsiteY58" fmla="*/ 321192 h 1996206"/>
              <a:gd name="connsiteX59" fmla="*/ 6348146 w 12192000"/>
              <a:gd name="connsiteY59" fmla="*/ 278641 h 1996206"/>
              <a:gd name="connsiteX60" fmla="*/ 6457533 w 12192000"/>
              <a:gd name="connsiteY60" fmla="*/ 321192 h 1996206"/>
              <a:gd name="connsiteX61" fmla="*/ 6457533 w 12192000"/>
              <a:gd name="connsiteY61" fmla="*/ 334918 h 1996206"/>
              <a:gd name="connsiteX62" fmla="*/ 6475146 w 12192000"/>
              <a:gd name="connsiteY62" fmla="*/ 334918 h 1996206"/>
              <a:gd name="connsiteX63" fmla="*/ 6475146 w 12192000"/>
              <a:gd name="connsiteY63" fmla="*/ 392568 h 1996206"/>
              <a:gd name="connsiteX64" fmla="*/ 6491832 w 12192000"/>
              <a:gd name="connsiteY64" fmla="*/ 396686 h 1996206"/>
              <a:gd name="connsiteX65" fmla="*/ 6491832 w 12192000"/>
              <a:gd name="connsiteY65" fmla="*/ 511985 h 1996206"/>
              <a:gd name="connsiteX66" fmla="*/ 6509446 w 12192000"/>
              <a:gd name="connsiteY66" fmla="*/ 511985 h 1996206"/>
              <a:gd name="connsiteX67" fmla="*/ 6527059 w 12192000"/>
              <a:gd name="connsiteY67" fmla="*/ 554536 h 1996206"/>
              <a:gd name="connsiteX68" fmla="*/ 6527059 w 12192000"/>
              <a:gd name="connsiteY68" fmla="*/ 450218 h 1996206"/>
              <a:gd name="connsiteX69" fmla="*/ 6555796 w 12192000"/>
              <a:gd name="connsiteY69" fmla="*/ 450218 h 1996206"/>
              <a:gd name="connsiteX70" fmla="*/ 6555796 w 12192000"/>
              <a:gd name="connsiteY70" fmla="*/ 415902 h 1996206"/>
              <a:gd name="connsiteX71" fmla="*/ 6567847 w 12192000"/>
              <a:gd name="connsiteY71" fmla="*/ 415902 h 1996206"/>
              <a:gd name="connsiteX72" fmla="*/ 6567847 w 12192000"/>
              <a:gd name="connsiteY72" fmla="*/ 389823 h 1996206"/>
              <a:gd name="connsiteX73" fmla="*/ 6799599 w 12192000"/>
              <a:gd name="connsiteY73" fmla="*/ 388450 h 1996206"/>
              <a:gd name="connsiteX74" fmla="*/ 6799599 w 12192000"/>
              <a:gd name="connsiteY74" fmla="*/ 410412 h 1996206"/>
              <a:gd name="connsiteX75" fmla="*/ 6816285 w 12192000"/>
              <a:gd name="connsiteY75" fmla="*/ 410412 h 1996206"/>
              <a:gd name="connsiteX76" fmla="*/ 6816285 w 12192000"/>
              <a:gd name="connsiteY76" fmla="*/ 450218 h 1996206"/>
              <a:gd name="connsiteX77" fmla="*/ 6833898 w 12192000"/>
              <a:gd name="connsiteY77" fmla="*/ 450218 h 1996206"/>
              <a:gd name="connsiteX78" fmla="*/ 6833898 w 12192000"/>
              <a:gd name="connsiteY78" fmla="*/ 544928 h 1996206"/>
              <a:gd name="connsiteX79" fmla="*/ 6850584 w 12192000"/>
              <a:gd name="connsiteY79" fmla="*/ 544928 h 1996206"/>
              <a:gd name="connsiteX80" fmla="*/ 6850584 w 12192000"/>
              <a:gd name="connsiteY80" fmla="*/ 45296 h 1996206"/>
              <a:gd name="connsiteX81" fmla="*/ 7022081 w 12192000"/>
              <a:gd name="connsiteY81" fmla="*/ 8235 h 1996206"/>
              <a:gd name="connsiteX82" fmla="*/ 7157424 w 12192000"/>
              <a:gd name="connsiteY82" fmla="*/ 35688 h 1996206"/>
              <a:gd name="connsiteX83" fmla="*/ 7158351 w 12192000"/>
              <a:gd name="connsiteY83" fmla="*/ 432374 h 1996206"/>
              <a:gd name="connsiteX84" fmla="*/ 7164840 w 12192000"/>
              <a:gd name="connsiteY84" fmla="*/ 440609 h 1996206"/>
              <a:gd name="connsiteX85" fmla="*/ 7186161 w 12192000"/>
              <a:gd name="connsiteY85" fmla="*/ 382959 h 1996206"/>
              <a:gd name="connsiteX86" fmla="*/ 7209336 w 12192000"/>
              <a:gd name="connsiteY86" fmla="*/ 440609 h 1996206"/>
              <a:gd name="connsiteX87" fmla="*/ 7215825 w 12192000"/>
              <a:gd name="connsiteY87" fmla="*/ 425511 h 1996206"/>
              <a:gd name="connsiteX88" fmla="*/ 7221387 w 12192000"/>
              <a:gd name="connsiteY88" fmla="*/ 455708 h 1996206"/>
              <a:gd name="connsiteX89" fmla="*/ 7221387 w 12192000"/>
              <a:gd name="connsiteY89" fmla="*/ 525711 h 1996206"/>
              <a:gd name="connsiteX90" fmla="*/ 7226949 w 12192000"/>
              <a:gd name="connsiteY90" fmla="*/ 531202 h 1996206"/>
              <a:gd name="connsiteX91" fmla="*/ 7226949 w 12192000"/>
              <a:gd name="connsiteY91" fmla="*/ 630030 h 1996206"/>
              <a:gd name="connsiteX92" fmla="*/ 7238073 w 12192000"/>
              <a:gd name="connsiteY92" fmla="*/ 630030 h 1996206"/>
              <a:gd name="connsiteX93" fmla="*/ 7238073 w 12192000"/>
              <a:gd name="connsiteY93" fmla="*/ 507867 h 1996206"/>
              <a:gd name="connsiteX94" fmla="*/ 7250124 w 12192000"/>
              <a:gd name="connsiteY94" fmla="*/ 507867 h 1996206"/>
              <a:gd name="connsiteX95" fmla="*/ 7250124 w 12192000"/>
              <a:gd name="connsiteY95" fmla="*/ 222363 h 1996206"/>
              <a:gd name="connsiteX96" fmla="*/ 7434599 w 12192000"/>
              <a:gd name="connsiteY96" fmla="*/ 189421 h 1996206"/>
              <a:gd name="connsiteX97" fmla="*/ 7562526 w 12192000"/>
              <a:gd name="connsiteY97" fmla="*/ 218246 h 1996206"/>
              <a:gd name="connsiteX98" fmla="*/ 7562526 w 12192000"/>
              <a:gd name="connsiteY98" fmla="*/ 411784 h 1996206"/>
              <a:gd name="connsiteX99" fmla="*/ 7585701 w 12192000"/>
              <a:gd name="connsiteY99" fmla="*/ 429628 h 1996206"/>
              <a:gd name="connsiteX100" fmla="*/ 7585701 w 12192000"/>
              <a:gd name="connsiteY100" fmla="*/ 465316 h 1996206"/>
              <a:gd name="connsiteX101" fmla="*/ 7596825 w 12192000"/>
              <a:gd name="connsiteY101" fmla="*/ 465316 h 1996206"/>
              <a:gd name="connsiteX102" fmla="*/ 7596825 w 12192000"/>
              <a:gd name="connsiteY102" fmla="*/ 488651 h 1996206"/>
              <a:gd name="connsiteX103" fmla="*/ 7602387 w 12192000"/>
              <a:gd name="connsiteY103" fmla="*/ 488651 h 1996206"/>
              <a:gd name="connsiteX104" fmla="*/ 7602387 w 12192000"/>
              <a:gd name="connsiteY104" fmla="*/ 606696 h 1996206"/>
              <a:gd name="connsiteX105" fmla="*/ 7614438 w 12192000"/>
              <a:gd name="connsiteY105" fmla="*/ 606696 h 1996206"/>
              <a:gd name="connsiteX106" fmla="*/ 7614438 w 12192000"/>
              <a:gd name="connsiteY106" fmla="*/ 569635 h 1996206"/>
              <a:gd name="connsiteX107" fmla="*/ 7701577 w 12192000"/>
              <a:gd name="connsiteY107" fmla="*/ 569635 h 1996206"/>
              <a:gd name="connsiteX108" fmla="*/ 7701577 w 12192000"/>
              <a:gd name="connsiteY108" fmla="*/ 459826 h 1996206"/>
              <a:gd name="connsiteX109" fmla="*/ 7741438 w 12192000"/>
              <a:gd name="connsiteY109" fmla="*/ 459826 h 1996206"/>
              <a:gd name="connsiteX110" fmla="*/ 7741438 w 12192000"/>
              <a:gd name="connsiteY110" fmla="*/ 406294 h 1996206"/>
              <a:gd name="connsiteX111" fmla="*/ 7747927 w 12192000"/>
              <a:gd name="connsiteY111" fmla="*/ 406294 h 1996206"/>
              <a:gd name="connsiteX112" fmla="*/ 7747927 w 12192000"/>
              <a:gd name="connsiteY112" fmla="*/ 387077 h 1996206"/>
              <a:gd name="connsiteX113" fmla="*/ 7753489 w 12192000"/>
              <a:gd name="connsiteY113" fmla="*/ 387077 h 1996206"/>
              <a:gd name="connsiteX114" fmla="*/ 7753489 w 12192000"/>
              <a:gd name="connsiteY114" fmla="*/ 373351 h 1996206"/>
              <a:gd name="connsiteX115" fmla="*/ 7932402 w 12192000"/>
              <a:gd name="connsiteY115" fmla="*/ 367861 h 1996206"/>
              <a:gd name="connsiteX116" fmla="*/ 7932402 w 12192000"/>
              <a:gd name="connsiteY116" fmla="*/ 532575 h 1996206"/>
              <a:gd name="connsiteX117" fmla="*/ 8013051 w 12192000"/>
              <a:gd name="connsiteY117" fmla="*/ 532575 h 1996206"/>
              <a:gd name="connsiteX118" fmla="*/ 8013051 w 12192000"/>
              <a:gd name="connsiteY118" fmla="*/ 551791 h 1996206"/>
              <a:gd name="connsiteX119" fmla="*/ 8077942 w 12192000"/>
              <a:gd name="connsiteY119" fmla="*/ 525711 h 1996206"/>
              <a:gd name="connsiteX120" fmla="*/ 8094628 w 12192000"/>
              <a:gd name="connsiteY120" fmla="*/ 525711 h 1996206"/>
              <a:gd name="connsiteX121" fmla="*/ 8094628 w 12192000"/>
              <a:gd name="connsiteY121" fmla="*/ 446100 h 1996206"/>
              <a:gd name="connsiteX122" fmla="*/ 8280029 w 12192000"/>
              <a:gd name="connsiteY122" fmla="*/ 446100 h 1996206"/>
              <a:gd name="connsiteX123" fmla="*/ 8280029 w 12192000"/>
              <a:gd name="connsiteY123" fmla="*/ 492769 h 1996206"/>
              <a:gd name="connsiteX124" fmla="*/ 8285591 w 12192000"/>
              <a:gd name="connsiteY124" fmla="*/ 492769 h 1996206"/>
              <a:gd name="connsiteX125" fmla="*/ 8285591 w 12192000"/>
              <a:gd name="connsiteY125" fmla="*/ 517476 h 1996206"/>
              <a:gd name="connsiteX126" fmla="*/ 8303205 w 12192000"/>
              <a:gd name="connsiteY126" fmla="*/ 517476 h 1996206"/>
              <a:gd name="connsiteX127" fmla="*/ 8303205 w 12192000"/>
              <a:gd name="connsiteY127" fmla="*/ 531202 h 1996206"/>
              <a:gd name="connsiteX128" fmla="*/ 8314329 w 12192000"/>
              <a:gd name="connsiteY128" fmla="*/ 531202 h 1996206"/>
              <a:gd name="connsiteX129" fmla="*/ 8315256 w 12192000"/>
              <a:gd name="connsiteY129" fmla="*/ 396686 h 1996206"/>
              <a:gd name="connsiteX130" fmla="*/ 8539591 w 12192000"/>
              <a:gd name="connsiteY130" fmla="*/ 396686 h 1996206"/>
              <a:gd name="connsiteX131" fmla="*/ 8539591 w 12192000"/>
              <a:gd name="connsiteY131" fmla="*/ 573753 h 1996206"/>
              <a:gd name="connsiteX132" fmla="*/ 8573891 w 12192000"/>
              <a:gd name="connsiteY132" fmla="*/ 573753 h 1996206"/>
              <a:gd name="connsiteX133" fmla="*/ 8572964 w 12192000"/>
              <a:gd name="connsiteY133" fmla="*/ 429628 h 1996206"/>
              <a:gd name="connsiteX134" fmla="*/ 8649905 w 12192000"/>
              <a:gd name="connsiteY134" fmla="*/ 429628 h 1996206"/>
              <a:gd name="connsiteX135" fmla="*/ 8649905 w 12192000"/>
              <a:gd name="connsiteY135" fmla="*/ 483160 h 1996206"/>
              <a:gd name="connsiteX136" fmla="*/ 8661029 w 12192000"/>
              <a:gd name="connsiteY136" fmla="*/ 483160 h 1996206"/>
              <a:gd name="connsiteX137" fmla="*/ 8661029 w 12192000"/>
              <a:gd name="connsiteY137" fmla="*/ 459826 h 1996206"/>
              <a:gd name="connsiteX138" fmla="*/ 8667518 w 12192000"/>
              <a:gd name="connsiteY138" fmla="*/ 459826 h 1996206"/>
              <a:gd name="connsiteX139" fmla="*/ 8667518 w 12192000"/>
              <a:gd name="connsiteY139" fmla="*/ 414530 h 1996206"/>
              <a:gd name="connsiteX140" fmla="*/ 8673080 w 12192000"/>
              <a:gd name="connsiteY140" fmla="*/ 414530 h 1996206"/>
              <a:gd name="connsiteX141" fmla="*/ 8701818 w 12192000"/>
              <a:gd name="connsiteY141" fmla="*/ 350017 h 1996206"/>
              <a:gd name="connsiteX142" fmla="*/ 8712942 w 12192000"/>
              <a:gd name="connsiteY142" fmla="*/ 282759 h 1996206"/>
              <a:gd name="connsiteX143" fmla="*/ 8725920 w 12192000"/>
              <a:gd name="connsiteY143" fmla="*/ 350017 h 1996206"/>
              <a:gd name="connsiteX144" fmla="*/ 8756511 w 12192000"/>
              <a:gd name="connsiteY144" fmla="*/ 415902 h 1996206"/>
              <a:gd name="connsiteX145" fmla="*/ 8764854 w 12192000"/>
              <a:gd name="connsiteY145" fmla="*/ 415902 h 1996206"/>
              <a:gd name="connsiteX146" fmla="*/ 8764854 w 12192000"/>
              <a:gd name="connsiteY146" fmla="*/ 440609 h 1996206"/>
              <a:gd name="connsiteX147" fmla="*/ 8771343 w 12192000"/>
              <a:gd name="connsiteY147" fmla="*/ 440609 h 1996206"/>
              <a:gd name="connsiteX148" fmla="*/ 8771343 w 12192000"/>
              <a:gd name="connsiteY148" fmla="*/ 479043 h 1996206"/>
              <a:gd name="connsiteX149" fmla="*/ 8775978 w 12192000"/>
              <a:gd name="connsiteY149" fmla="*/ 479043 h 1996206"/>
              <a:gd name="connsiteX150" fmla="*/ 8781540 w 12192000"/>
              <a:gd name="connsiteY150" fmla="*/ 473552 h 1996206"/>
              <a:gd name="connsiteX151" fmla="*/ 8799153 w 12192000"/>
              <a:gd name="connsiteY151" fmla="*/ 473552 h 1996206"/>
              <a:gd name="connsiteX152" fmla="*/ 8799153 w 12192000"/>
              <a:gd name="connsiteY152" fmla="*/ 465316 h 1996206"/>
              <a:gd name="connsiteX153" fmla="*/ 8805642 w 12192000"/>
              <a:gd name="connsiteY153" fmla="*/ 465316 h 1996206"/>
              <a:gd name="connsiteX154" fmla="*/ 8805642 w 12192000"/>
              <a:gd name="connsiteY154" fmla="*/ 425511 h 1996206"/>
              <a:gd name="connsiteX155" fmla="*/ 8811204 w 12192000"/>
              <a:gd name="connsiteY155" fmla="*/ 425511 h 1996206"/>
              <a:gd name="connsiteX156" fmla="*/ 8831599 w 12192000"/>
              <a:gd name="connsiteY156" fmla="*/ 244325 h 1996206"/>
              <a:gd name="connsiteX157" fmla="*/ 8851993 w 12192000"/>
              <a:gd name="connsiteY157" fmla="*/ 421393 h 1996206"/>
              <a:gd name="connsiteX158" fmla="*/ 8864044 w 12192000"/>
              <a:gd name="connsiteY158" fmla="*/ 425511 h 1996206"/>
              <a:gd name="connsiteX159" fmla="*/ 8864044 w 12192000"/>
              <a:gd name="connsiteY159" fmla="*/ 440609 h 1996206"/>
              <a:gd name="connsiteX160" fmla="*/ 8892781 w 12192000"/>
              <a:gd name="connsiteY160" fmla="*/ 440609 h 1996206"/>
              <a:gd name="connsiteX161" fmla="*/ 8892781 w 12192000"/>
              <a:gd name="connsiteY161" fmla="*/ 459826 h 1996206"/>
              <a:gd name="connsiteX162" fmla="*/ 8962307 w 12192000"/>
              <a:gd name="connsiteY162" fmla="*/ 459826 h 1996206"/>
              <a:gd name="connsiteX163" fmla="*/ 8962307 w 12192000"/>
              <a:gd name="connsiteY163" fmla="*/ 473552 h 1996206"/>
              <a:gd name="connsiteX164" fmla="*/ 9060569 w 12192000"/>
              <a:gd name="connsiteY164" fmla="*/ 498259 h 1996206"/>
              <a:gd name="connsiteX165" fmla="*/ 9060569 w 12192000"/>
              <a:gd name="connsiteY165" fmla="*/ 560027 h 1996206"/>
              <a:gd name="connsiteX166" fmla="*/ 9089307 w 12192000"/>
              <a:gd name="connsiteY166" fmla="*/ 560027 h 1996206"/>
              <a:gd name="connsiteX167" fmla="*/ 9089307 w 12192000"/>
              <a:gd name="connsiteY167" fmla="*/ 573753 h 1996206"/>
              <a:gd name="connsiteX168" fmla="*/ 9120825 w 12192000"/>
              <a:gd name="connsiteY168" fmla="*/ 573753 h 1996206"/>
              <a:gd name="connsiteX169" fmla="*/ 9120825 w 12192000"/>
              <a:gd name="connsiteY169" fmla="*/ 557282 h 1996206"/>
              <a:gd name="connsiteX170" fmla="*/ 9186642 w 12192000"/>
              <a:gd name="connsiteY170" fmla="*/ 557282 h 1996206"/>
              <a:gd name="connsiteX171" fmla="*/ 9186642 w 12192000"/>
              <a:gd name="connsiteY171" fmla="*/ 448845 h 1996206"/>
              <a:gd name="connsiteX172" fmla="*/ 9334964 w 12192000"/>
              <a:gd name="connsiteY172" fmla="*/ 448845 h 1996206"/>
              <a:gd name="connsiteX173" fmla="*/ 9334964 w 12192000"/>
              <a:gd name="connsiteY173" fmla="*/ 511985 h 1996206"/>
              <a:gd name="connsiteX174" fmla="*/ 9341453 w 12192000"/>
              <a:gd name="connsiteY174" fmla="*/ 510613 h 1996206"/>
              <a:gd name="connsiteX175" fmla="*/ 9341453 w 12192000"/>
              <a:gd name="connsiteY175" fmla="*/ 490023 h 1996206"/>
              <a:gd name="connsiteX176" fmla="*/ 9351650 w 12192000"/>
              <a:gd name="connsiteY176" fmla="*/ 490023 h 1996206"/>
              <a:gd name="connsiteX177" fmla="*/ 9355358 w 12192000"/>
              <a:gd name="connsiteY177" fmla="*/ 388450 h 1996206"/>
              <a:gd name="connsiteX178" fmla="*/ 9422102 w 12192000"/>
              <a:gd name="connsiteY178" fmla="*/ 341781 h 1996206"/>
              <a:gd name="connsiteX179" fmla="*/ 9486066 w 12192000"/>
              <a:gd name="connsiteY179" fmla="*/ 391195 h 1996206"/>
              <a:gd name="connsiteX180" fmla="*/ 9486066 w 12192000"/>
              <a:gd name="connsiteY180" fmla="*/ 557282 h 1996206"/>
              <a:gd name="connsiteX181" fmla="*/ 9565788 w 12192000"/>
              <a:gd name="connsiteY181" fmla="*/ 595715 h 1996206"/>
              <a:gd name="connsiteX182" fmla="*/ 9565788 w 12192000"/>
              <a:gd name="connsiteY182" fmla="*/ 404921 h 1996206"/>
              <a:gd name="connsiteX183" fmla="*/ 9611212 w 12192000"/>
              <a:gd name="connsiteY183" fmla="*/ 404921 h 1996206"/>
              <a:gd name="connsiteX184" fmla="*/ 9611212 w 12192000"/>
              <a:gd name="connsiteY184" fmla="*/ 43923 h 1996206"/>
              <a:gd name="connsiteX185" fmla="*/ 9816080 w 12192000"/>
              <a:gd name="connsiteY185" fmla="*/ 43923 h 1996206"/>
              <a:gd name="connsiteX186" fmla="*/ 9816080 w 12192000"/>
              <a:gd name="connsiteY186" fmla="*/ 646502 h 1996206"/>
              <a:gd name="connsiteX187" fmla="*/ 9883752 w 12192000"/>
              <a:gd name="connsiteY187" fmla="*/ 646502 h 1996206"/>
              <a:gd name="connsiteX188" fmla="*/ 9883752 w 12192000"/>
              <a:gd name="connsiteY188" fmla="*/ 43923 h 1996206"/>
              <a:gd name="connsiteX189" fmla="*/ 10072861 w 12192000"/>
              <a:gd name="connsiteY189" fmla="*/ 43923 h 1996206"/>
              <a:gd name="connsiteX190" fmla="*/ 10072861 w 12192000"/>
              <a:gd name="connsiteY190" fmla="*/ 603951 h 1996206"/>
              <a:gd name="connsiteX191" fmla="*/ 10097891 w 12192000"/>
              <a:gd name="connsiteY191" fmla="*/ 603951 h 1996206"/>
              <a:gd name="connsiteX192" fmla="*/ 10097891 w 12192000"/>
              <a:gd name="connsiteY192" fmla="*/ 503750 h 1996206"/>
              <a:gd name="connsiteX193" fmla="*/ 10211912 w 12192000"/>
              <a:gd name="connsiteY193" fmla="*/ 503750 h 1996206"/>
              <a:gd name="connsiteX194" fmla="*/ 10211912 w 12192000"/>
              <a:gd name="connsiteY194" fmla="*/ 506495 h 1996206"/>
              <a:gd name="connsiteX195" fmla="*/ 10225818 w 12192000"/>
              <a:gd name="connsiteY195" fmla="*/ 506495 h 1996206"/>
              <a:gd name="connsiteX196" fmla="*/ 10226745 w 12192000"/>
              <a:gd name="connsiteY196" fmla="*/ 595715 h 1996206"/>
              <a:gd name="connsiteX197" fmla="*/ 10277730 w 12192000"/>
              <a:gd name="connsiteY197" fmla="*/ 595715 h 1996206"/>
              <a:gd name="connsiteX198" fmla="*/ 10277730 w 12192000"/>
              <a:gd name="connsiteY198" fmla="*/ 624540 h 1996206"/>
              <a:gd name="connsiteX199" fmla="*/ 10328715 w 12192000"/>
              <a:gd name="connsiteY199" fmla="*/ 624540 h 1996206"/>
              <a:gd name="connsiteX200" fmla="*/ 10328715 w 12192000"/>
              <a:gd name="connsiteY200" fmla="*/ 638266 h 1996206"/>
              <a:gd name="connsiteX201" fmla="*/ 10426051 w 12192000"/>
              <a:gd name="connsiteY201" fmla="*/ 638266 h 1996206"/>
              <a:gd name="connsiteX202" fmla="*/ 10426051 w 12192000"/>
              <a:gd name="connsiteY202" fmla="*/ 616304 h 1996206"/>
              <a:gd name="connsiteX203" fmla="*/ 10426978 w 12192000"/>
              <a:gd name="connsiteY203" fmla="*/ 616304 h 1996206"/>
              <a:gd name="connsiteX204" fmla="*/ 10426978 w 12192000"/>
              <a:gd name="connsiteY204" fmla="*/ 389823 h 1996206"/>
              <a:gd name="connsiteX205" fmla="*/ 10541000 w 12192000"/>
              <a:gd name="connsiteY205" fmla="*/ 389823 h 1996206"/>
              <a:gd name="connsiteX206" fmla="*/ 10540073 w 12192000"/>
              <a:gd name="connsiteY206" fmla="*/ 627285 h 1996206"/>
              <a:gd name="connsiteX207" fmla="*/ 10616088 w 12192000"/>
              <a:gd name="connsiteY207" fmla="*/ 627285 h 1996206"/>
              <a:gd name="connsiteX208" fmla="*/ 10616088 w 12192000"/>
              <a:gd name="connsiteY208" fmla="*/ 495514 h 1996206"/>
              <a:gd name="connsiteX209" fmla="*/ 10733818 w 12192000"/>
              <a:gd name="connsiteY209" fmla="*/ 495514 h 1996206"/>
              <a:gd name="connsiteX210" fmla="*/ 10733818 w 12192000"/>
              <a:gd name="connsiteY210" fmla="*/ 597087 h 1996206"/>
              <a:gd name="connsiteX211" fmla="*/ 10770898 w 12192000"/>
              <a:gd name="connsiteY211" fmla="*/ 597087 h 1996206"/>
              <a:gd name="connsiteX212" fmla="*/ 10770898 w 12192000"/>
              <a:gd name="connsiteY212" fmla="*/ 579243 h 1996206"/>
              <a:gd name="connsiteX213" fmla="*/ 10780168 w 12192000"/>
              <a:gd name="connsiteY213" fmla="*/ 579243 h 1996206"/>
              <a:gd name="connsiteX214" fmla="*/ 10780168 w 12192000"/>
              <a:gd name="connsiteY214" fmla="*/ 380214 h 1996206"/>
              <a:gd name="connsiteX215" fmla="*/ 10835788 w 12192000"/>
              <a:gd name="connsiteY215" fmla="*/ 395313 h 1996206"/>
              <a:gd name="connsiteX216" fmla="*/ 10835788 w 12192000"/>
              <a:gd name="connsiteY216" fmla="*/ 385705 h 1996206"/>
              <a:gd name="connsiteX217" fmla="*/ 10861745 w 12192000"/>
              <a:gd name="connsiteY217" fmla="*/ 385705 h 1996206"/>
              <a:gd name="connsiteX218" fmla="*/ 10861745 w 12192000"/>
              <a:gd name="connsiteY218" fmla="*/ 290994 h 1996206"/>
              <a:gd name="connsiteX219" fmla="*/ 10868234 w 12192000"/>
              <a:gd name="connsiteY219" fmla="*/ 286876 h 1996206"/>
              <a:gd name="connsiteX220" fmla="*/ 10868234 w 12192000"/>
              <a:gd name="connsiteY220" fmla="*/ 259424 h 1996206"/>
              <a:gd name="connsiteX221" fmla="*/ 10891409 w 12192000"/>
              <a:gd name="connsiteY221" fmla="*/ 258051 h 1996206"/>
              <a:gd name="connsiteX222" fmla="*/ 10947956 w 12192000"/>
              <a:gd name="connsiteY222" fmla="*/ 168831 h 1996206"/>
              <a:gd name="connsiteX223" fmla="*/ 10952591 w 12192000"/>
              <a:gd name="connsiteY223" fmla="*/ 0 h 1996206"/>
              <a:gd name="connsiteX224" fmla="*/ 10957226 w 12192000"/>
              <a:gd name="connsiteY224" fmla="*/ 167459 h 1996206"/>
              <a:gd name="connsiteX225" fmla="*/ 11009139 w 12192000"/>
              <a:gd name="connsiteY225" fmla="*/ 262169 h 1996206"/>
              <a:gd name="connsiteX226" fmla="*/ 11034168 w 12192000"/>
              <a:gd name="connsiteY226" fmla="*/ 262169 h 1996206"/>
              <a:gd name="connsiteX227" fmla="*/ 11034168 w 12192000"/>
              <a:gd name="connsiteY227" fmla="*/ 288249 h 1996206"/>
              <a:gd name="connsiteX228" fmla="*/ 11039730 w 12192000"/>
              <a:gd name="connsiteY228" fmla="*/ 290994 h 1996206"/>
              <a:gd name="connsiteX229" fmla="*/ 11039730 w 12192000"/>
              <a:gd name="connsiteY229" fmla="*/ 385705 h 1996206"/>
              <a:gd name="connsiteX230" fmla="*/ 11060124 w 12192000"/>
              <a:gd name="connsiteY230" fmla="*/ 385705 h 1996206"/>
              <a:gd name="connsiteX231" fmla="*/ 11060124 w 12192000"/>
              <a:gd name="connsiteY231" fmla="*/ 528457 h 1996206"/>
              <a:gd name="connsiteX232" fmla="*/ 11092569 w 12192000"/>
              <a:gd name="connsiteY232" fmla="*/ 528457 h 1996206"/>
              <a:gd name="connsiteX233" fmla="*/ 11092569 w 12192000"/>
              <a:gd name="connsiteY233" fmla="*/ 473552 h 1996206"/>
              <a:gd name="connsiteX234" fmla="*/ 11203810 w 12192000"/>
              <a:gd name="connsiteY234" fmla="*/ 473552 h 1996206"/>
              <a:gd name="connsiteX235" fmla="*/ 11203810 w 12192000"/>
              <a:gd name="connsiteY235" fmla="*/ 654737 h 1996206"/>
              <a:gd name="connsiteX236" fmla="*/ 11225131 w 12192000"/>
              <a:gd name="connsiteY236" fmla="*/ 654737 h 1996206"/>
              <a:gd name="connsiteX237" fmla="*/ 11225131 w 12192000"/>
              <a:gd name="connsiteY237" fmla="*/ 598460 h 1996206"/>
              <a:gd name="connsiteX238" fmla="*/ 11287241 w 12192000"/>
              <a:gd name="connsiteY238" fmla="*/ 599833 h 1996206"/>
              <a:gd name="connsiteX239" fmla="*/ 11287241 w 12192000"/>
              <a:gd name="connsiteY239" fmla="*/ 561399 h 1996206"/>
              <a:gd name="connsiteX240" fmla="*/ 11368818 w 12192000"/>
              <a:gd name="connsiteY240" fmla="*/ 561399 h 1996206"/>
              <a:gd name="connsiteX241" fmla="*/ 11368818 w 12192000"/>
              <a:gd name="connsiteY241" fmla="*/ 359625 h 1996206"/>
              <a:gd name="connsiteX242" fmla="*/ 11398482 w 12192000"/>
              <a:gd name="connsiteY242" fmla="*/ 343154 h 1996206"/>
              <a:gd name="connsiteX243" fmla="*/ 11398482 w 12192000"/>
              <a:gd name="connsiteY243" fmla="*/ 284131 h 1996206"/>
              <a:gd name="connsiteX244" fmla="*/ 11444832 w 12192000"/>
              <a:gd name="connsiteY244" fmla="*/ 263542 h 1996206"/>
              <a:gd name="connsiteX245" fmla="*/ 11447613 w 12192000"/>
              <a:gd name="connsiteY245" fmla="*/ 168831 h 1996206"/>
              <a:gd name="connsiteX246" fmla="*/ 11452248 w 12192000"/>
              <a:gd name="connsiteY246" fmla="*/ 263542 h 1996206"/>
              <a:gd name="connsiteX247" fmla="*/ 11501380 w 12192000"/>
              <a:gd name="connsiteY247" fmla="*/ 282759 h 1996206"/>
              <a:gd name="connsiteX248" fmla="*/ 11502307 w 12192000"/>
              <a:gd name="connsiteY248" fmla="*/ 343154 h 1996206"/>
              <a:gd name="connsiteX249" fmla="*/ 11531971 w 12192000"/>
              <a:gd name="connsiteY249" fmla="*/ 355507 h 1996206"/>
              <a:gd name="connsiteX250" fmla="*/ 11531971 w 12192000"/>
              <a:gd name="connsiteY250" fmla="*/ 616304 h 1996206"/>
              <a:gd name="connsiteX251" fmla="*/ 11603350 w 12192000"/>
              <a:gd name="connsiteY251" fmla="*/ 616304 h 1996206"/>
              <a:gd name="connsiteX252" fmla="*/ 11603350 w 12192000"/>
              <a:gd name="connsiteY252" fmla="*/ 487278 h 1996206"/>
              <a:gd name="connsiteX253" fmla="*/ 11655263 w 12192000"/>
              <a:gd name="connsiteY253" fmla="*/ 487278 h 1996206"/>
              <a:gd name="connsiteX254" fmla="*/ 11655263 w 12192000"/>
              <a:gd name="connsiteY254" fmla="*/ 432374 h 1996206"/>
              <a:gd name="connsiteX255" fmla="*/ 11701613 w 12192000"/>
              <a:gd name="connsiteY255" fmla="*/ 432374 h 1996206"/>
              <a:gd name="connsiteX256" fmla="*/ 11701613 w 12192000"/>
              <a:gd name="connsiteY256" fmla="*/ 317074 h 1996206"/>
              <a:gd name="connsiteX257" fmla="*/ 11813781 w 12192000"/>
              <a:gd name="connsiteY257" fmla="*/ 317074 h 1996206"/>
              <a:gd name="connsiteX258" fmla="*/ 11813781 w 12192000"/>
              <a:gd name="connsiteY258" fmla="*/ 499632 h 1996206"/>
              <a:gd name="connsiteX259" fmla="*/ 11870328 w 12192000"/>
              <a:gd name="connsiteY259" fmla="*/ 499632 h 1996206"/>
              <a:gd name="connsiteX260" fmla="*/ 11870328 w 12192000"/>
              <a:gd name="connsiteY260" fmla="*/ 392568 h 1996206"/>
              <a:gd name="connsiteX261" fmla="*/ 11998255 w 12192000"/>
              <a:gd name="connsiteY261" fmla="*/ 392568 h 1996206"/>
              <a:gd name="connsiteX262" fmla="*/ 12126182 w 12192000"/>
              <a:gd name="connsiteY262" fmla="*/ 355507 h 1996206"/>
              <a:gd name="connsiteX263" fmla="*/ 12126182 w 12192000"/>
              <a:gd name="connsiteY263" fmla="*/ 532575 h 1996206"/>
              <a:gd name="connsiteX264" fmla="*/ 12192000 w 12192000"/>
              <a:gd name="connsiteY264" fmla="*/ 580616 h 1996206"/>
              <a:gd name="connsiteX265" fmla="*/ 12192000 w 12192000"/>
              <a:gd name="connsiteY265" fmla="*/ 785136 h 1996206"/>
              <a:gd name="connsiteX266" fmla="*/ 12190413 w 12192000"/>
              <a:gd name="connsiteY266" fmla="*/ 785136 h 1996206"/>
              <a:gd name="connsiteX267" fmla="*/ 12190413 w 12192000"/>
              <a:gd name="connsiteY267" fmla="*/ 1996206 h 1996206"/>
              <a:gd name="connsiteX268" fmla="*/ 0 w 12192000"/>
              <a:gd name="connsiteY268" fmla="*/ 1996206 h 1996206"/>
              <a:gd name="connsiteX269" fmla="*/ 0 w 12192000"/>
              <a:gd name="connsiteY269" fmla="*/ 785136 h 1996206"/>
              <a:gd name="connsiteX270" fmla="*/ 0 w 12192000"/>
              <a:gd name="connsiteY270" fmla="*/ 785135 h 1996206"/>
              <a:gd name="connsiteX271" fmla="*/ 0 w 12192000"/>
              <a:gd name="connsiteY271" fmla="*/ 473552 h 1996206"/>
              <a:gd name="connsiteX272" fmla="*/ 29664 w 12192000"/>
              <a:gd name="connsiteY272" fmla="*/ 459826 h 1996206"/>
              <a:gd name="connsiteX273" fmla="*/ 29664 w 12192000"/>
              <a:gd name="connsiteY273" fmla="*/ 469434 h 1996206"/>
              <a:gd name="connsiteX274" fmla="*/ 47278 w 12192000"/>
              <a:gd name="connsiteY274" fmla="*/ 469434 h 1996206"/>
              <a:gd name="connsiteX275" fmla="*/ 47278 w 12192000"/>
              <a:gd name="connsiteY275" fmla="*/ 483160 h 1996206"/>
              <a:gd name="connsiteX276" fmla="*/ 58402 w 12192000"/>
              <a:gd name="connsiteY276" fmla="*/ 483160 h 1996206"/>
              <a:gd name="connsiteX277" fmla="*/ 58402 w 12192000"/>
              <a:gd name="connsiteY277" fmla="*/ 492769 h 1996206"/>
              <a:gd name="connsiteX278" fmla="*/ 69526 w 12192000"/>
              <a:gd name="connsiteY278" fmla="*/ 492769 h 1996206"/>
              <a:gd name="connsiteX279" fmla="*/ 69526 w 12192000"/>
              <a:gd name="connsiteY279" fmla="*/ 540810 h 1996206"/>
              <a:gd name="connsiteX280" fmla="*/ 80650 w 12192000"/>
              <a:gd name="connsiteY280" fmla="*/ 540810 h 1996206"/>
              <a:gd name="connsiteX281" fmla="*/ 80650 w 12192000"/>
              <a:gd name="connsiteY281" fmla="*/ 564145 h 1996206"/>
              <a:gd name="connsiteX282" fmla="*/ 92701 w 12192000"/>
              <a:gd name="connsiteY282" fmla="*/ 564145 h 1996206"/>
              <a:gd name="connsiteX283" fmla="*/ 92701 w 12192000"/>
              <a:gd name="connsiteY283" fmla="*/ 392568 h 1996206"/>
              <a:gd name="connsiteX284" fmla="*/ 121438 w 12192000"/>
              <a:gd name="connsiteY284" fmla="*/ 392568 h 1996206"/>
              <a:gd name="connsiteX285" fmla="*/ 121438 w 12192000"/>
              <a:gd name="connsiteY285" fmla="*/ 334918 h 1996206"/>
              <a:gd name="connsiteX286" fmla="*/ 145540 w 12192000"/>
              <a:gd name="connsiteY286" fmla="*/ 334918 h 1996206"/>
              <a:gd name="connsiteX287" fmla="*/ 145540 w 12192000"/>
              <a:gd name="connsiteY287" fmla="*/ 321192 h 1996206"/>
              <a:gd name="connsiteX288" fmla="*/ 254927 w 12192000"/>
              <a:gd name="connsiteY288" fmla="*/ 278641 h 1996206"/>
              <a:gd name="connsiteX289" fmla="*/ 365241 w 12192000"/>
              <a:gd name="connsiteY289" fmla="*/ 321192 h 1996206"/>
              <a:gd name="connsiteX290" fmla="*/ 365241 w 12192000"/>
              <a:gd name="connsiteY290" fmla="*/ 334918 h 1996206"/>
              <a:gd name="connsiteX291" fmla="*/ 381927 w 12192000"/>
              <a:gd name="connsiteY291" fmla="*/ 334918 h 1996206"/>
              <a:gd name="connsiteX292" fmla="*/ 381927 w 12192000"/>
              <a:gd name="connsiteY292" fmla="*/ 392568 h 1996206"/>
              <a:gd name="connsiteX293" fmla="*/ 399540 w 12192000"/>
              <a:gd name="connsiteY293" fmla="*/ 396686 h 1996206"/>
              <a:gd name="connsiteX294" fmla="*/ 399540 w 12192000"/>
              <a:gd name="connsiteY294" fmla="*/ 511985 h 1996206"/>
              <a:gd name="connsiteX295" fmla="*/ 417154 w 12192000"/>
              <a:gd name="connsiteY295" fmla="*/ 511985 h 1996206"/>
              <a:gd name="connsiteX296" fmla="*/ 433840 w 12192000"/>
              <a:gd name="connsiteY296" fmla="*/ 554536 h 1996206"/>
              <a:gd name="connsiteX297" fmla="*/ 433840 w 12192000"/>
              <a:gd name="connsiteY297" fmla="*/ 450218 h 1996206"/>
              <a:gd name="connsiteX298" fmla="*/ 462577 w 12192000"/>
              <a:gd name="connsiteY298" fmla="*/ 450218 h 1996206"/>
              <a:gd name="connsiteX299" fmla="*/ 462577 w 12192000"/>
              <a:gd name="connsiteY299" fmla="*/ 415902 h 1996206"/>
              <a:gd name="connsiteX300" fmla="*/ 473701 w 12192000"/>
              <a:gd name="connsiteY300" fmla="*/ 415902 h 1996206"/>
              <a:gd name="connsiteX301" fmla="*/ 473701 w 12192000"/>
              <a:gd name="connsiteY301" fmla="*/ 389823 h 1996206"/>
              <a:gd name="connsiteX302" fmla="*/ 706380 w 12192000"/>
              <a:gd name="connsiteY302" fmla="*/ 388450 h 1996206"/>
              <a:gd name="connsiteX303" fmla="*/ 706380 w 12192000"/>
              <a:gd name="connsiteY303" fmla="*/ 410412 h 1996206"/>
              <a:gd name="connsiteX304" fmla="*/ 723993 w 12192000"/>
              <a:gd name="connsiteY304" fmla="*/ 410412 h 1996206"/>
              <a:gd name="connsiteX305" fmla="*/ 723993 w 12192000"/>
              <a:gd name="connsiteY305" fmla="*/ 450218 h 1996206"/>
              <a:gd name="connsiteX306" fmla="*/ 741606 w 12192000"/>
              <a:gd name="connsiteY306" fmla="*/ 450218 h 1996206"/>
              <a:gd name="connsiteX307" fmla="*/ 741606 w 12192000"/>
              <a:gd name="connsiteY307" fmla="*/ 544928 h 1996206"/>
              <a:gd name="connsiteX308" fmla="*/ 758292 w 12192000"/>
              <a:gd name="connsiteY308" fmla="*/ 544928 h 1996206"/>
              <a:gd name="connsiteX309" fmla="*/ 758292 w 12192000"/>
              <a:gd name="connsiteY309" fmla="*/ 45296 h 1996206"/>
              <a:gd name="connsiteX310" fmla="*/ 929788 w 12192000"/>
              <a:gd name="connsiteY310" fmla="*/ 8235 h 1996206"/>
              <a:gd name="connsiteX311" fmla="*/ 1064205 w 12192000"/>
              <a:gd name="connsiteY311" fmla="*/ 35688 h 1996206"/>
              <a:gd name="connsiteX312" fmla="*/ 1064205 w 12192000"/>
              <a:gd name="connsiteY312" fmla="*/ 432374 h 1996206"/>
              <a:gd name="connsiteX313" fmla="*/ 1070694 w 12192000"/>
              <a:gd name="connsiteY313" fmla="*/ 440609 h 1996206"/>
              <a:gd name="connsiteX314" fmla="*/ 1093869 w 12192000"/>
              <a:gd name="connsiteY314" fmla="*/ 382959 h 1996206"/>
              <a:gd name="connsiteX315" fmla="*/ 1117044 w 12192000"/>
              <a:gd name="connsiteY315" fmla="*/ 440609 h 1996206"/>
              <a:gd name="connsiteX316" fmla="*/ 1122606 w 12192000"/>
              <a:gd name="connsiteY316" fmla="*/ 425511 h 1996206"/>
              <a:gd name="connsiteX317" fmla="*/ 1128168 w 12192000"/>
              <a:gd name="connsiteY317" fmla="*/ 455708 h 1996206"/>
              <a:gd name="connsiteX318" fmla="*/ 1128168 w 12192000"/>
              <a:gd name="connsiteY318" fmla="*/ 525711 h 1996206"/>
              <a:gd name="connsiteX319" fmla="*/ 1133730 w 12192000"/>
              <a:gd name="connsiteY319" fmla="*/ 531202 h 1996206"/>
              <a:gd name="connsiteX320" fmla="*/ 1133730 w 12192000"/>
              <a:gd name="connsiteY320" fmla="*/ 630030 h 1996206"/>
              <a:gd name="connsiteX321" fmla="*/ 1145781 w 12192000"/>
              <a:gd name="connsiteY321" fmla="*/ 630030 h 1996206"/>
              <a:gd name="connsiteX322" fmla="*/ 1145781 w 12192000"/>
              <a:gd name="connsiteY322" fmla="*/ 507867 h 1996206"/>
              <a:gd name="connsiteX323" fmla="*/ 1157832 w 12192000"/>
              <a:gd name="connsiteY323" fmla="*/ 507867 h 1996206"/>
              <a:gd name="connsiteX324" fmla="*/ 1157832 w 12192000"/>
              <a:gd name="connsiteY324" fmla="*/ 222363 h 1996206"/>
              <a:gd name="connsiteX325" fmla="*/ 1342307 w 12192000"/>
              <a:gd name="connsiteY325" fmla="*/ 189421 h 1996206"/>
              <a:gd name="connsiteX326" fmla="*/ 1470234 w 12192000"/>
              <a:gd name="connsiteY326" fmla="*/ 218246 h 1996206"/>
              <a:gd name="connsiteX327" fmla="*/ 1470234 w 12192000"/>
              <a:gd name="connsiteY327" fmla="*/ 411784 h 1996206"/>
              <a:gd name="connsiteX328" fmla="*/ 1492482 w 12192000"/>
              <a:gd name="connsiteY328" fmla="*/ 429628 h 1996206"/>
              <a:gd name="connsiteX329" fmla="*/ 1492482 w 12192000"/>
              <a:gd name="connsiteY329" fmla="*/ 465316 h 1996206"/>
              <a:gd name="connsiteX330" fmla="*/ 1504533 w 12192000"/>
              <a:gd name="connsiteY330" fmla="*/ 465316 h 1996206"/>
              <a:gd name="connsiteX331" fmla="*/ 1504533 w 12192000"/>
              <a:gd name="connsiteY331" fmla="*/ 488651 h 1996206"/>
              <a:gd name="connsiteX332" fmla="*/ 1510095 w 12192000"/>
              <a:gd name="connsiteY332" fmla="*/ 488651 h 1996206"/>
              <a:gd name="connsiteX333" fmla="*/ 1510095 w 12192000"/>
              <a:gd name="connsiteY333" fmla="*/ 606696 h 1996206"/>
              <a:gd name="connsiteX334" fmla="*/ 1521219 w 12192000"/>
              <a:gd name="connsiteY334" fmla="*/ 606696 h 1996206"/>
              <a:gd name="connsiteX335" fmla="*/ 1521219 w 12192000"/>
              <a:gd name="connsiteY335" fmla="*/ 569635 h 1996206"/>
              <a:gd name="connsiteX336" fmla="*/ 1608358 w 12192000"/>
              <a:gd name="connsiteY336" fmla="*/ 569635 h 1996206"/>
              <a:gd name="connsiteX337" fmla="*/ 1608358 w 12192000"/>
              <a:gd name="connsiteY337" fmla="*/ 459826 h 1996206"/>
              <a:gd name="connsiteX338" fmla="*/ 1648219 w 12192000"/>
              <a:gd name="connsiteY338" fmla="*/ 459826 h 1996206"/>
              <a:gd name="connsiteX339" fmla="*/ 1648219 w 12192000"/>
              <a:gd name="connsiteY339" fmla="*/ 406294 h 1996206"/>
              <a:gd name="connsiteX340" fmla="*/ 1655635 w 12192000"/>
              <a:gd name="connsiteY340" fmla="*/ 406294 h 1996206"/>
              <a:gd name="connsiteX341" fmla="*/ 1655635 w 12192000"/>
              <a:gd name="connsiteY341" fmla="*/ 387077 h 1996206"/>
              <a:gd name="connsiteX342" fmla="*/ 1661197 w 12192000"/>
              <a:gd name="connsiteY342" fmla="*/ 387077 h 1996206"/>
              <a:gd name="connsiteX343" fmla="*/ 1661197 w 12192000"/>
              <a:gd name="connsiteY343" fmla="*/ 373351 h 1996206"/>
              <a:gd name="connsiteX344" fmla="*/ 1839183 w 12192000"/>
              <a:gd name="connsiteY344" fmla="*/ 367861 h 1996206"/>
              <a:gd name="connsiteX345" fmla="*/ 1839183 w 12192000"/>
              <a:gd name="connsiteY345" fmla="*/ 532575 h 1996206"/>
              <a:gd name="connsiteX346" fmla="*/ 1920759 w 12192000"/>
              <a:gd name="connsiteY346" fmla="*/ 532575 h 1996206"/>
              <a:gd name="connsiteX347" fmla="*/ 1920759 w 12192000"/>
              <a:gd name="connsiteY347" fmla="*/ 551791 h 1996206"/>
              <a:gd name="connsiteX348" fmla="*/ 1983796 w 12192000"/>
              <a:gd name="connsiteY348" fmla="*/ 525711 h 1996206"/>
              <a:gd name="connsiteX349" fmla="*/ 2000482 w 12192000"/>
              <a:gd name="connsiteY349" fmla="*/ 525711 h 1996206"/>
              <a:gd name="connsiteX350" fmla="*/ 2000482 w 12192000"/>
              <a:gd name="connsiteY350" fmla="*/ 446100 h 1996206"/>
              <a:gd name="connsiteX351" fmla="*/ 2186811 w 12192000"/>
              <a:gd name="connsiteY351" fmla="*/ 446100 h 1996206"/>
              <a:gd name="connsiteX352" fmla="*/ 2185884 w 12192000"/>
              <a:gd name="connsiteY352" fmla="*/ 492769 h 1996206"/>
              <a:gd name="connsiteX353" fmla="*/ 2191446 w 12192000"/>
              <a:gd name="connsiteY353" fmla="*/ 492769 h 1996206"/>
              <a:gd name="connsiteX354" fmla="*/ 2191446 w 12192000"/>
              <a:gd name="connsiteY354" fmla="*/ 517476 h 1996206"/>
              <a:gd name="connsiteX355" fmla="*/ 2209059 w 12192000"/>
              <a:gd name="connsiteY355" fmla="*/ 517476 h 1996206"/>
              <a:gd name="connsiteX356" fmla="*/ 2209059 w 12192000"/>
              <a:gd name="connsiteY356" fmla="*/ 531202 h 1996206"/>
              <a:gd name="connsiteX357" fmla="*/ 2222037 w 12192000"/>
              <a:gd name="connsiteY357" fmla="*/ 531202 h 1996206"/>
              <a:gd name="connsiteX358" fmla="*/ 2222037 w 12192000"/>
              <a:gd name="connsiteY358" fmla="*/ 396686 h 1996206"/>
              <a:gd name="connsiteX359" fmla="*/ 2447300 w 12192000"/>
              <a:gd name="connsiteY359" fmla="*/ 396686 h 1996206"/>
              <a:gd name="connsiteX360" fmla="*/ 2447300 w 12192000"/>
              <a:gd name="connsiteY360" fmla="*/ 573753 h 1996206"/>
              <a:gd name="connsiteX361" fmla="*/ 2480672 w 12192000"/>
              <a:gd name="connsiteY361" fmla="*/ 573753 h 1996206"/>
              <a:gd name="connsiteX362" fmla="*/ 2480672 w 12192000"/>
              <a:gd name="connsiteY362" fmla="*/ 429628 h 1996206"/>
              <a:gd name="connsiteX363" fmla="*/ 2556687 w 12192000"/>
              <a:gd name="connsiteY363" fmla="*/ 429628 h 1996206"/>
              <a:gd name="connsiteX364" fmla="*/ 2556687 w 12192000"/>
              <a:gd name="connsiteY364" fmla="*/ 483160 h 1996206"/>
              <a:gd name="connsiteX365" fmla="*/ 2567811 w 12192000"/>
              <a:gd name="connsiteY365" fmla="*/ 483160 h 1996206"/>
              <a:gd name="connsiteX366" fmla="*/ 2567811 w 12192000"/>
              <a:gd name="connsiteY366" fmla="*/ 459826 h 1996206"/>
              <a:gd name="connsiteX367" fmla="*/ 2573372 w 12192000"/>
              <a:gd name="connsiteY367" fmla="*/ 459826 h 1996206"/>
              <a:gd name="connsiteX368" fmla="*/ 2573372 w 12192000"/>
              <a:gd name="connsiteY368" fmla="*/ 414530 h 1996206"/>
              <a:gd name="connsiteX369" fmla="*/ 2579862 w 12192000"/>
              <a:gd name="connsiteY369" fmla="*/ 414530 h 1996206"/>
              <a:gd name="connsiteX370" fmla="*/ 2609526 w 12192000"/>
              <a:gd name="connsiteY370" fmla="*/ 350017 h 1996206"/>
              <a:gd name="connsiteX371" fmla="*/ 2620650 w 12192000"/>
              <a:gd name="connsiteY371" fmla="*/ 282759 h 1996206"/>
              <a:gd name="connsiteX372" fmla="*/ 2633628 w 12192000"/>
              <a:gd name="connsiteY372" fmla="*/ 350017 h 1996206"/>
              <a:gd name="connsiteX373" fmla="*/ 2664219 w 12192000"/>
              <a:gd name="connsiteY373" fmla="*/ 415902 h 1996206"/>
              <a:gd name="connsiteX374" fmla="*/ 2672562 w 12192000"/>
              <a:gd name="connsiteY374" fmla="*/ 415902 h 1996206"/>
              <a:gd name="connsiteX375" fmla="*/ 2672562 w 12192000"/>
              <a:gd name="connsiteY375" fmla="*/ 440609 h 1996206"/>
              <a:gd name="connsiteX376" fmla="*/ 2678124 w 12192000"/>
              <a:gd name="connsiteY376" fmla="*/ 440609 h 1996206"/>
              <a:gd name="connsiteX377" fmla="*/ 2678124 w 12192000"/>
              <a:gd name="connsiteY377" fmla="*/ 479043 h 1996206"/>
              <a:gd name="connsiteX378" fmla="*/ 2682759 w 12192000"/>
              <a:gd name="connsiteY378" fmla="*/ 479043 h 1996206"/>
              <a:gd name="connsiteX379" fmla="*/ 2689249 w 12192000"/>
              <a:gd name="connsiteY379" fmla="*/ 473552 h 1996206"/>
              <a:gd name="connsiteX380" fmla="*/ 2706862 w 12192000"/>
              <a:gd name="connsiteY380" fmla="*/ 473552 h 1996206"/>
              <a:gd name="connsiteX381" fmla="*/ 2706862 w 12192000"/>
              <a:gd name="connsiteY381" fmla="*/ 465316 h 1996206"/>
              <a:gd name="connsiteX382" fmla="*/ 2712424 w 12192000"/>
              <a:gd name="connsiteY382" fmla="*/ 465316 h 1996206"/>
              <a:gd name="connsiteX383" fmla="*/ 2712424 w 12192000"/>
              <a:gd name="connsiteY383" fmla="*/ 425511 h 1996206"/>
              <a:gd name="connsiteX384" fmla="*/ 2718913 w 12192000"/>
              <a:gd name="connsiteY384" fmla="*/ 425511 h 1996206"/>
              <a:gd name="connsiteX385" fmla="*/ 2738380 w 12192000"/>
              <a:gd name="connsiteY385" fmla="*/ 244325 h 1996206"/>
              <a:gd name="connsiteX386" fmla="*/ 2758774 w 12192000"/>
              <a:gd name="connsiteY386" fmla="*/ 421393 h 1996206"/>
              <a:gd name="connsiteX387" fmla="*/ 2770825 w 12192000"/>
              <a:gd name="connsiteY387" fmla="*/ 425511 h 1996206"/>
              <a:gd name="connsiteX388" fmla="*/ 2770825 w 12192000"/>
              <a:gd name="connsiteY388" fmla="*/ 440609 h 1996206"/>
              <a:gd name="connsiteX389" fmla="*/ 2800489 w 12192000"/>
              <a:gd name="connsiteY389" fmla="*/ 440609 h 1996206"/>
              <a:gd name="connsiteX390" fmla="*/ 2800489 w 12192000"/>
              <a:gd name="connsiteY390" fmla="*/ 459826 h 1996206"/>
              <a:gd name="connsiteX391" fmla="*/ 2869088 w 12192000"/>
              <a:gd name="connsiteY391" fmla="*/ 459826 h 1996206"/>
              <a:gd name="connsiteX392" fmla="*/ 2869088 w 12192000"/>
              <a:gd name="connsiteY392" fmla="*/ 473552 h 1996206"/>
              <a:gd name="connsiteX393" fmla="*/ 2966424 w 12192000"/>
              <a:gd name="connsiteY393" fmla="*/ 498259 h 1996206"/>
              <a:gd name="connsiteX394" fmla="*/ 2966424 w 12192000"/>
              <a:gd name="connsiteY394" fmla="*/ 560027 h 1996206"/>
              <a:gd name="connsiteX395" fmla="*/ 2997015 w 12192000"/>
              <a:gd name="connsiteY395" fmla="*/ 560027 h 1996206"/>
              <a:gd name="connsiteX396" fmla="*/ 2997015 w 12192000"/>
              <a:gd name="connsiteY396" fmla="*/ 573753 h 1996206"/>
              <a:gd name="connsiteX397" fmla="*/ 3027606 w 12192000"/>
              <a:gd name="connsiteY397" fmla="*/ 573753 h 1996206"/>
              <a:gd name="connsiteX398" fmla="*/ 3027606 w 12192000"/>
              <a:gd name="connsiteY398" fmla="*/ 557282 h 1996206"/>
              <a:gd name="connsiteX399" fmla="*/ 3094350 w 12192000"/>
              <a:gd name="connsiteY399" fmla="*/ 557282 h 1996206"/>
              <a:gd name="connsiteX400" fmla="*/ 3094350 w 12192000"/>
              <a:gd name="connsiteY400" fmla="*/ 448845 h 1996206"/>
              <a:gd name="connsiteX401" fmla="*/ 3242672 w 12192000"/>
              <a:gd name="connsiteY401" fmla="*/ 448845 h 1996206"/>
              <a:gd name="connsiteX402" fmla="*/ 3242672 w 12192000"/>
              <a:gd name="connsiteY402" fmla="*/ 511985 h 1996206"/>
              <a:gd name="connsiteX403" fmla="*/ 3249161 w 12192000"/>
              <a:gd name="connsiteY403" fmla="*/ 510613 h 1996206"/>
              <a:gd name="connsiteX404" fmla="*/ 3249161 w 12192000"/>
              <a:gd name="connsiteY404" fmla="*/ 490023 h 1996206"/>
              <a:gd name="connsiteX405" fmla="*/ 3259358 w 12192000"/>
              <a:gd name="connsiteY405" fmla="*/ 490023 h 1996206"/>
              <a:gd name="connsiteX406" fmla="*/ 3262139 w 12192000"/>
              <a:gd name="connsiteY406" fmla="*/ 388450 h 1996206"/>
              <a:gd name="connsiteX407" fmla="*/ 3328884 w 12192000"/>
              <a:gd name="connsiteY407" fmla="*/ 341781 h 1996206"/>
              <a:gd name="connsiteX408" fmla="*/ 3392847 w 12192000"/>
              <a:gd name="connsiteY408" fmla="*/ 391195 h 1996206"/>
              <a:gd name="connsiteX409" fmla="*/ 3392847 w 12192000"/>
              <a:gd name="connsiteY409" fmla="*/ 557282 h 1996206"/>
              <a:gd name="connsiteX410" fmla="*/ 3472570 w 12192000"/>
              <a:gd name="connsiteY410" fmla="*/ 595715 h 1996206"/>
              <a:gd name="connsiteX411" fmla="*/ 3472570 w 12192000"/>
              <a:gd name="connsiteY411" fmla="*/ 404921 h 1996206"/>
              <a:gd name="connsiteX412" fmla="*/ 3517993 w 12192000"/>
              <a:gd name="connsiteY412" fmla="*/ 404921 h 1996206"/>
              <a:gd name="connsiteX413" fmla="*/ 3517993 w 12192000"/>
              <a:gd name="connsiteY413" fmla="*/ 43923 h 1996206"/>
              <a:gd name="connsiteX414" fmla="*/ 3722862 w 12192000"/>
              <a:gd name="connsiteY414" fmla="*/ 43923 h 1996206"/>
              <a:gd name="connsiteX415" fmla="*/ 3722862 w 12192000"/>
              <a:gd name="connsiteY415" fmla="*/ 646502 h 1996206"/>
              <a:gd name="connsiteX416" fmla="*/ 3790533 w 12192000"/>
              <a:gd name="connsiteY416" fmla="*/ 646502 h 1996206"/>
              <a:gd name="connsiteX417" fmla="*/ 3790533 w 12192000"/>
              <a:gd name="connsiteY417" fmla="*/ 43923 h 1996206"/>
              <a:gd name="connsiteX418" fmla="*/ 3979643 w 12192000"/>
              <a:gd name="connsiteY418" fmla="*/ 43923 h 1996206"/>
              <a:gd name="connsiteX419" fmla="*/ 3979643 w 12192000"/>
              <a:gd name="connsiteY419" fmla="*/ 603951 h 1996206"/>
              <a:gd name="connsiteX420" fmla="*/ 4005599 w 12192000"/>
              <a:gd name="connsiteY420" fmla="*/ 603951 h 1996206"/>
              <a:gd name="connsiteX421" fmla="*/ 4005599 w 12192000"/>
              <a:gd name="connsiteY421" fmla="*/ 503750 h 1996206"/>
              <a:gd name="connsiteX422" fmla="*/ 4118694 w 12192000"/>
              <a:gd name="connsiteY422" fmla="*/ 503750 h 1996206"/>
              <a:gd name="connsiteX423" fmla="*/ 4118694 w 12192000"/>
              <a:gd name="connsiteY423" fmla="*/ 506495 h 1996206"/>
              <a:gd name="connsiteX424" fmla="*/ 4133526 w 12192000"/>
              <a:gd name="connsiteY424" fmla="*/ 506495 h 1996206"/>
              <a:gd name="connsiteX425" fmla="*/ 4133526 w 12192000"/>
              <a:gd name="connsiteY425" fmla="*/ 595715 h 1996206"/>
              <a:gd name="connsiteX426" fmla="*/ 4184511 w 12192000"/>
              <a:gd name="connsiteY426" fmla="*/ 595715 h 1996206"/>
              <a:gd name="connsiteX427" fmla="*/ 4184511 w 12192000"/>
              <a:gd name="connsiteY427" fmla="*/ 624540 h 1996206"/>
              <a:gd name="connsiteX428" fmla="*/ 4235497 w 12192000"/>
              <a:gd name="connsiteY428" fmla="*/ 624540 h 1996206"/>
              <a:gd name="connsiteX429" fmla="*/ 4235497 w 12192000"/>
              <a:gd name="connsiteY429" fmla="*/ 638266 h 1996206"/>
              <a:gd name="connsiteX430" fmla="*/ 4333759 w 12192000"/>
              <a:gd name="connsiteY430" fmla="*/ 638266 h 1996206"/>
              <a:gd name="connsiteX431" fmla="*/ 4333759 w 12192000"/>
              <a:gd name="connsiteY431" fmla="*/ 616304 h 1996206"/>
              <a:gd name="connsiteX432" fmla="*/ 4333759 w 12192000"/>
              <a:gd name="connsiteY432" fmla="*/ 389823 h 1996206"/>
              <a:gd name="connsiteX433" fmla="*/ 4446854 w 12192000"/>
              <a:gd name="connsiteY433" fmla="*/ 389823 h 1996206"/>
              <a:gd name="connsiteX434" fmla="*/ 4446854 w 12192000"/>
              <a:gd name="connsiteY434" fmla="*/ 627285 h 1996206"/>
              <a:gd name="connsiteX435" fmla="*/ 4522869 w 12192000"/>
              <a:gd name="connsiteY435" fmla="*/ 627285 h 1996206"/>
              <a:gd name="connsiteX436" fmla="*/ 4522869 w 12192000"/>
              <a:gd name="connsiteY436" fmla="*/ 495514 h 1996206"/>
              <a:gd name="connsiteX437" fmla="*/ 4640599 w 12192000"/>
              <a:gd name="connsiteY437" fmla="*/ 495514 h 1996206"/>
              <a:gd name="connsiteX438" fmla="*/ 4640599 w 12192000"/>
              <a:gd name="connsiteY438" fmla="*/ 597087 h 1996206"/>
              <a:gd name="connsiteX439" fmla="*/ 4678606 w 12192000"/>
              <a:gd name="connsiteY439" fmla="*/ 597087 h 1996206"/>
              <a:gd name="connsiteX440" fmla="*/ 4678606 w 12192000"/>
              <a:gd name="connsiteY440" fmla="*/ 579243 h 1996206"/>
              <a:gd name="connsiteX441" fmla="*/ 4686949 w 12192000"/>
              <a:gd name="connsiteY441" fmla="*/ 579243 h 1996206"/>
              <a:gd name="connsiteX442" fmla="*/ 4686949 w 12192000"/>
              <a:gd name="connsiteY442" fmla="*/ 380214 h 1996206"/>
              <a:gd name="connsiteX443" fmla="*/ 4743497 w 12192000"/>
              <a:gd name="connsiteY443" fmla="*/ 395313 h 1996206"/>
              <a:gd name="connsiteX444" fmla="*/ 4743497 w 12192000"/>
              <a:gd name="connsiteY444" fmla="*/ 385705 h 1996206"/>
              <a:gd name="connsiteX445" fmla="*/ 4768526 w 12192000"/>
              <a:gd name="connsiteY445" fmla="*/ 385705 h 1996206"/>
              <a:gd name="connsiteX446" fmla="*/ 4768526 w 12192000"/>
              <a:gd name="connsiteY446" fmla="*/ 290994 h 1996206"/>
              <a:gd name="connsiteX447" fmla="*/ 4775942 w 12192000"/>
              <a:gd name="connsiteY447" fmla="*/ 286876 h 1996206"/>
              <a:gd name="connsiteX448" fmla="*/ 4775942 w 12192000"/>
              <a:gd name="connsiteY448" fmla="*/ 259424 h 1996206"/>
              <a:gd name="connsiteX449" fmla="*/ 4798190 w 12192000"/>
              <a:gd name="connsiteY449" fmla="*/ 258051 h 1996206"/>
              <a:gd name="connsiteX450" fmla="*/ 4854737 w 12192000"/>
              <a:gd name="connsiteY450" fmla="*/ 168831 h 19962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</a:cxnLst>
            <a:rect l="l" t="t" r="r" b="b"/>
            <a:pathLst>
              <a:path w="12192000" h="1996206">
                <a:moveTo>
                  <a:pt x="4859373" y="0"/>
                </a:moveTo>
                <a:lnTo>
                  <a:pt x="4864935" y="167459"/>
                </a:lnTo>
                <a:lnTo>
                  <a:pt x="4915920" y="262169"/>
                </a:lnTo>
                <a:lnTo>
                  <a:pt x="4940949" y="262169"/>
                </a:lnTo>
                <a:lnTo>
                  <a:pt x="4940949" y="288249"/>
                </a:lnTo>
                <a:lnTo>
                  <a:pt x="4947438" y="290994"/>
                </a:lnTo>
                <a:lnTo>
                  <a:pt x="4947438" y="385705"/>
                </a:lnTo>
                <a:lnTo>
                  <a:pt x="4966905" y="385705"/>
                </a:lnTo>
                <a:lnTo>
                  <a:pt x="4966905" y="528457"/>
                </a:lnTo>
                <a:lnTo>
                  <a:pt x="4998424" y="528457"/>
                </a:lnTo>
                <a:lnTo>
                  <a:pt x="4998424" y="473552"/>
                </a:lnTo>
                <a:lnTo>
                  <a:pt x="5111518" y="473552"/>
                </a:lnTo>
                <a:lnTo>
                  <a:pt x="5111518" y="654737"/>
                </a:lnTo>
                <a:lnTo>
                  <a:pt x="5132840" y="654737"/>
                </a:lnTo>
                <a:lnTo>
                  <a:pt x="5132840" y="598460"/>
                </a:lnTo>
                <a:lnTo>
                  <a:pt x="5193096" y="599833"/>
                </a:lnTo>
                <a:lnTo>
                  <a:pt x="5193096" y="561399"/>
                </a:lnTo>
                <a:lnTo>
                  <a:pt x="5275599" y="561399"/>
                </a:lnTo>
                <a:lnTo>
                  <a:pt x="5275599" y="359625"/>
                </a:lnTo>
                <a:lnTo>
                  <a:pt x="5306190" y="343154"/>
                </a:lnTo>
                <a:lnTo>
                  <a:pt x="5306190" y="284131"/>
                </a:lnTo>
                <a:lnTo>
                  <a:pt x="5352540" y="263542"/>
                </a:lnTo>
                <a:lnTo>
                  <a:pt x="5354394" y="168831"/>
                </a:lnTo>
                <a:lnTo>
                  <a:pt x="5359957" y="263542"/>
                </a:lnTo>
                <a:lnTo>
                  <a:pt x="5408161" y="282759"/>
                </a:lnTo>
                <a:lnTo>
                  <a:pt x="5408161" y="343154"/>
                </a:lnTo>
                <a:lnTo>
                  <a:pt x="5439679" y="355507"/>
                </a:lnTo>
                <a:lnTo>
                  <a:pt x="5439679" y="616304"/>
                </a:lnTo>
                <a:lnTo>
                  <a:pt x="5511059" y="616304"/>
                </a:lnTo>
                <a:lnTo>
                  <a:pt x="5511059" y="487278"/>
                </a:lnTo>
                <a:lnTo>
                  <a:pt x="5562044" y="487278"/>
                </a:lnTo>
                <a:lnTo>
                  <a:pt x="5562044" y="432374"/>
                </a:lnTo>
                <a:lnTo>
                  <a:pt x="5608394" y="432374"/>
                </a:lnTo>
                <a:lnTo>
                  <a:pt x="5608394" y="317074"/>
                </a:lnTo>
                <a:lnTo>
                  <a:pt x="5720562" y="317074"/>
                </a:lnTo>
                <a:lnTo>
                  <a:pt x="5720562" y="499632"/>
                </a:lnTo>
                <a:lnTo>
                  <a:pt x="5777110" y="499632"/>
                </a:lnTo>
                <a:lnTo>
                  <a:pt x="5777110" y="392568"/>
                </a:lnTo>
                <a:lnTo>
                  <a:pt x="5905037" y="392568"/>
                </a:lnTo>
                <a:lnTo>
                  <a:pt x="6032964" y="355507"/>
                </a:lnTo>
                <a:lnTo>
                  <a:pt x="6032964" y="532575"/>
                </a:lnTo>
                <a:lnTo>
                  <a:pt x="6092292" y="576498"/>
                </a:lnTo>
                <a:lnTo>
                  <a:pt x="6092292" y="473552"/>
                </a:lnTo>
                <a:lnTo>
                  <a:pt x="6121956" y="459826"/>
                </a:lnTo>
                <a:lnTo>
                  <a:pt x="6121956" y="469434"/>
                </a:lnTo>
                <a:lnTo>
                  <a:pt x="6139570" y="469434"/>
                </a:lnTo>
                <a:lnTo>
                  <a:pt x="6139570" y="483160"/>
                </a:lnTo>
                <a:lnTo>
                  <a:pt x="6150694" y="483160"/>
                </a:lnTo>
                <a:lnTo>
                  <a:pt x="6150694" y="492769"/>
                </a:lnTo>
                <a:lnTo>
                  <a:pt x="6162745" y="492769"/>
                </a:lnTo>
                <a:lnTo>
                  <a:pt x="6162745" y="540810"/>
                </a:lnTo>
                <a:lnTo>
                  <a:pt x="6173869" y="540810"/>
                </a:lnTo>
                <a:lnTo>
                  <a:pt x="6173869" y="564145"/>
                </a:lnTo>
                <a:lnTo>
                  <a:pt x="6185920" y="564145"/>
                </a:lnTo>
                <a:lnTo>
                  <a:pt x="6185920" y="392568"/>
                </a:lnTo>
                <a:lnTo>
                  <a:pt x="6214657" y="392568"/>
                </a:lnTo>
                <a:lnTo>
                  <a:pt x="6214657" y="334918"/>
                </a:lnTo>
                <a:lnTo>
                  <a:pt x="6237832" y="334918"/>
                </a:lnTo>
                <a:lnTo>
                  <a:pt x="6237832" y="321192"/>
                </a:lnTo>
                <a:lnTo>
                  <a:pt x="6348146" y="278641"/>
                </a:lnTo>
                <a:lnTo>
                  <a:pt x="6457533" y="321192"/>
                </a:lnTo>
                <a:lnTo>
                  <a:pt x="6457533" y="334918"/>
                </a:lnTo>
                <a:lnTo>
                  <a:pt x="6475146" y="334918"/>
                </a:lnTo>
                <a:lnTo>
                  <a:pt x="6475146" y="392568"/>
                </a:lnTo>
                <a:lnTo>
                  <a:pt x="6491832" y="396686"/>
                </a:lnTo>
                <a:lnTo>
                  <a:pt x="6491832" y="511985"/>
                </a:lnTo>
                <a:lnTo>
                  <a:pt x="6509446" y="511985"/>
                </a:lnTo>
                <a:lnTo>
                  <a:pt x="6527059" y="554536"/>
                </a:lnTo>
                <a:lnTo>
                  <a:pt x="6527059" y="450218"/>
                </a:lnTo>
                <a:lnTo>
                  <a:pt x="6555796" y="450218"/>
                </a:lnTo>
                <a:lnTo>
                  <a:pt x="6555796" y="415902"/>
                </a:lnTo>
                <a:lnTo>
                  <a:pt x="6567847" y="415902"/>
                </a:lnTo>
                <a:lnTo>
                  <a:pt x="6567847" y="389823"/>
                </a:lnTo>
                <a:lnTo>
                  <a:pt x="6799599" y="388450"/>
                </a:lnTo>
                <a:lnTo>
                  <a:pt x="6799599" y="410412"/>
                </a:lnTo>
                <a:lnTo>
                  <a:pt x="6816285" y="410412"/>
                </a:lnTo>
                <a:lnTo>
                  <a:pt x="6816285" y="450218"/>
                </a:lnTo>
                <a:lnTo>
                  <a:pt x="6833898" y="450218"/>
                </a:lnTo>
                <a:lnTo>
                  <a:pt x="6833898" y="544928"/>
                </a:lnTo>
                <a:lnTo>
                  <a:pt x="6850584" y="544928"/>
                </a:lnTo>
                <a:lnTo>
                  <a:pt x="6850584" y="45296"/>
                </a:lnTo>
                <a:lnTo>
                  <a:pt x="7022081" y="8235"/>
                </a:lnTo>
                <a:lnTo>
                  <a:pt x="7157424" y="35688"/>
                </a:lnTo>
                <a:lnTo>
                  <a:pt x="7158351" y="432374"/>
                </a:lnTo>
                <a:lnTo>
                  <a:pt x="7164840" y="440609"/>
                </a:lnTo>
                <a:lnTo>
                  <a:pt x="7186161" y="382959"/>
                </a:lnTo>
                <a:lnTo>
                  <a:pt x="7209336" y="440609"/>
                </a:lnTo>
                <a:lnTo>
                  <a:pt x="7215825" y="425511"/>
                </a:lnTo>
                <a:lnTo>
                  <a:pt x="7221387" y="455708"/>
                </a:lnTo>
                <a:lnTo>
                  <a:pt x="7221387" y="525711"/>
                </a:lnTo>
                <a:lnTo>
                  <a:pt x="7226949" y="531202"/>
                </a:lnTo>
                <a:lnTo>
                  <a:pt x="7226949" y="630030"/>
                </a:lnTo>
                <a:lnTo>
                  <a:pt x="7238073" y="630030"/>
                </a:lnTo>
                <a:lnTo>
                  <a:pt x="7238073" y="507867"/>
                </a:lnTo>
                <a:lnTo>
                  <a:pt x="7250124" y="507867"/>
                </a:lnTo>
                <a:lnTo>
                  <a:pt x="7250124" y="222363"/>
                </a:lnTo>
                <a:lnTo>
                  <a:pt x="7434599" y="189421"/>
                </a:lnTo>
                <a:lnTo>
                  <a:pt x="7562526" y="218246"/>
                </a:lnTo>
                <a:lnTo>
                  <a:pt x="7562526" y="411784"/>
                </a:lnTo>
                <a:lnTo>
                  <a:pt x="7585701" y="429628"/>
                </a:lnTo>
                <a:lnTo>
                  <a:pt x="7585701" y="465316"/>
                </a:lnTo>
                <a:lnTo>
                  <a:pt x="7596825" y="465316"/>
                </a:lnTo>
                <a:lnTo>
                  <a:pt x="7596825" y="488651"/>
                </a:lnTo>
                <a:lnTo>
                  <a:pt x="7602387" y="488651"/>
                </a:lnTo>
                <a:lnTo>
                  <a:pt x="7602387" y="606696"/>
                </a:lnTo>
                <a:lnTo>
                  <a:pt x="7614438" y="606696"/>
                </a:lnTo>
                <a:lnTo>
                  <a:pt x="7614438" y="569635"/>
                </a:lnTo>
                <a:lnTo>
                  <a:pt x="7701577" y="569635"/>
                </a:lnTo>
                <a:lnTo>
                  <a:pt x="7701577" y="459826"/>
                </a:lnTo>
                <a:lnTo>
                  <a:pt x="7741438" y="459826"/>
                </a:lnTo>
                <a:lnTo>
                  <a:pt x="7741438" y="406294"/>
                </a:lnTo>
                <a:lnTo>
                  <a:pt x="7747927" y="406294"/>
                </a:lnTo>
                <a:lnTo>
                  <a:pt x="7747927" y="387077"/>
                </a:lnTo>
                <a:lnTo>
                  <a:pt x="7753489" y="387077"/>
                </a:lnTo>
                <a:lnTo>
                  <a:pt x="7753489" y="373351"/>
                </a:lnTo>
                <a:lnTo>
                  <a:pt x="7932402" y="367861"/>
                </a:lnTo>
                <a:lnTo>
                  <a:pt x="7932402" y="532575"/>
                </a:lnTo>
                <a:lnTo>
                  <a:pt x="8013051" y="532575"/>
                </a:lnTo>
                <a:lnTo>
                  <a:pt x="8013051" y="551791"/>
                </a:lnTo>
                <a:lnTo>
                  <a:pt x="8077942" y="525711"/>
                </a:lnTo>
                <a:lnTo>
                  <a:pt x="8094628" y="525711"/>
                </a:lnTo>
                <a:lnTo>
                  <a:pt x="8094628" y="446100"/>
                </a:lnTo>
                <a:lnTo>
                  <a:pt x="8280029" y="446100"/>
                </a:lnTo>
                <a:lnTo>
                  <a:pt x="8280029" y="492769"/>
                </a:lnTo>
                <a:lnTo>
                  <a:pt x="8285591" y="492769"/>
                </a:lnTo>
                <a:lnTo>
                  <a:pt x="8285591" y="517476"/>
                </a:lnTo>
                <a:lnTo>
                  <a:pt x="8303205" y="517476"/>
                </a:lnTo>
                <a:lnTo>
                  <a:pt x="8303205" y="531202"/>
                </a:lnTo>
                <a:lnTo>
                  <a:pt x="8314329" y="531202"/>
                </a:lnTo>
                <a:lnTo>
                  <a:pt x="8315256" y="396686"/>
                </a:lnTo>
                <a:lnTo>
                  <a:pt x="8539591" y="396686"/>
                </a:lnTo>
                <a:lnTo>
                  <a:pt x="8539591" y="573753"/>
                </a:lnTo>
                <a:lnTo>
                  <a:pt x="8573891" y="573753"/>
                </a:lnTo>
                <a:lnTo>
                  <a:pt x="8572964" y="429628"/>
                </a:lnTo>
                <a:lnTo>
                  <a:pt x="8649905" y="429628"/>
                </a:lnTo>
                <a:lnTo>
                  <a:pt x="8649905" y="483160"/>
                </a:lnTo>
                <a:lnTo>
                  <a:pt x="8661029" y="483160"/>
                </a:lnTo>
                <a:lnTo>
                  <a:pt x="8661029" y="459826"/>
                </a:lnTo>
                <a:lnTo>
                  <a:pt x="8667518" y="459826"/>
                </a:lnTo>
                <a:lnTo>
                  <a:pt x="8667518" y="414530"/>
                </a:lnTo>
                <a:lnTo>
                  <a:pt x="8673080" y="414530"/>
                </a:lnTo>
                <a:lnTo>
                  <a:pt x="8701818" y="350017"/>
                </a:lnTo>
                <a:lnTo>
                  <a:pt x="8712942" y="282759"/>
                </a:lnTo>
                <a:lnTo>
                  <a:pt x="8725920" y="350017"/>
                </a:lnTo>
                <a:lnTo>
                  <a:pt x="8756511" y="415902"/>
                </a:lnTo>
                <a:lnTo>
                  <a:pt x="8764854" y="415902"/>
                </a:lnTo>
                <a:lnTo>
                  <a:pt x="8764854" y="440609"/>
                </a:lnTo>
                <a:lnTo>
                  <a:pt x="8771343" y="440609"/>
                </a:lnTo>
                <a:lnTo>
                  <a:pt x="8771343" y="479043"/>
                </a:lnTo>
                <a:lnTo>
                  <a:pt x="8775978" y="479043"/>
                </a:lnTo>
                <a:lnTo>
                  <a:pt x="8781540" y="473552"/>
                </a:lnTo>
                <a:lnTo>
                  <a:pt x="8799153" y="473552"/>
                </a:lnTo>
                <a:lnTo>
                  <a:pt x="8799153" y="465316"/>
                </a:lnTo>
                <a:lnTo>
                  <a:pt x="8805642" y="465316"/>
                </a:lnTo>
                <a:lnTo>
                  <a:pt x="8805642" y="425511"/>
                </a:lnTo>
                <a:lnTo>
                  <a:pt x="8811204" y="425511"/>
                </a:lnTo>
                <a:lnTo>
                  <a:pt x="8831599" y="244325"/>
                </a:lnTo>
                <a:lnTo>
                  <a:pt x="8851993" y="421393"/>
                </a:lnTo>
                <a:lnTo>
                  <a:pt x="8864044" y="425511"/>
                </a:lnTo>
                <a:lnTo>
                  <a:pt x="8864044" y="440609"/>
                </a:lnTo>
                <a:lnTo>
                  <a:pt x="8892781" y="440609"/>
                </a:lnTo>
                <a:lnTo>
                  <a:pt x="8892781" y="459826"/>
                </a:lnTo>
                <a:lnTo>
                  <a:pt x="8962307" y="459826"/>
                </a:lnTo>
                <a:lnTo>
                  <a:pt x="8962307" y="473552"/>
                </a:lnTo>
                <a:lnTo>
                  <a:pt x="9060569" y="498259"/>
                </a:lnTo>
                <a:lnTo>
                  <a:pt x="9060569" y="560027"/>
                </a:lnTo>
                <a:lnTo>
                  <a:pt x="9089307" y="560027"/>
                </a:lnTo>
                <a:lnTo>
                  <a:pt x="9089307" y="573753"/>
                </a:lnTo>
                <a:lnTo>
                  <a:pt x="9120825" y="573753"/>
                </a:lnTo>
                <a:lnTo>
                  <a:pt x="9120825" y="557282"/>
                </a:lnTo>
                <a:lnTo>
                  <a:pt x="9186642" y="557282"/>
                </a:lnTo>
                <a:lnTo>
                  <a:pt x="9186642" y="448845"/>
                </a:lnTo>
                <a:lnTo>
                  <a:pt x="9334964" y="448845"/>
                </a:lnTo>
                <a:lnTo>
                  <a:pt x="9334964" y="511985"/>
                </a:lnTo>
                <a:lnTo>
                  <a:pt x="9341453" y="510613"/>
                </a:lnTo>
                <a:lnTo>
                  <a:pt x="9341453" y="490023"/>
                </a:lnTo>
                <a:lnTo>
                  <a:pt x="9351650" y="490023"/>
                </a:lnTo>
                <a:lnTo>
                  <a:pt x="9355358" y="388450"/>
                </a:lnTo>
                <a:lnTo>
                  <a:pt x="9422102" y="341781"/>
                </a:lnTo>
                <a:lnTo>
                  <a:pt x="9486066" y="391195"/>
                </a:lnTo>
                <a:lnTo>
                  <a:pt x="9486066" y="557282"/>
                </a:lnTo>
                <a:lnTo>
                  <a:pt x="9565788" y="595715"/>
                </a:lnTo>
                <a:lnTo>
                  <a:pt x="9565788" y="404921"/>
                </a:lnTo>
                <a:lnTo>
                  <a:pt x="9611212" y="404921"/>
                </a:lnTo>
                <a:lnTo>
                  <a:pt x="9611212" y="43923"/>
                </a:lnTo>
                <a:lnTo>
                  <a:pt x="9816080" y="43923"/>
                </a:lnTo>
                <a:lnTo>
                  <a:pt x="9816080" y="646502"/>
                </a:lnTo>
                <a:lnTo>
                  <a:pt x="9883752" y="646502"/>
                </a:lnTo>
                <a:lnTo>
                  <a:pt x="9883752" y="43923"/>
                </a:lnTo>
                <a:lnTo>
                  <a:pt x="10072861" y="43923"/>
                </a:lnTo>
                <a:lnTo>
                  <a:pt x="10072861" y="603951"/>
                </a:lnTo>
                <a:lnTo>
                  <a:pt x="10097891" y="603951"/>
                </a:lnTo>
                <a:lnTo>
                  <a:pt x="10097891" y="503750"/>
                </a:lnTo>
                <a:lnTo>
                  <a:pt x="10211912" y="503750"/>
                </a:lnTo>
                <a:lnTo>
                  <a:pt x="10211912" y="506495"/>
                </a:lnTo>
                <a:lnTo>
                  <a:pt x="10225818" y="506495"/>
                </a:lnTo>
                <a:lnTo>
                  <a:pt x="10226745" y="595715"/>
                </a:lnTo>
                <a:lnTo>
                  <a:pt x="10277730" y="595715"/>
                </a:lnTo>
                <a:lnTo>
                  <a:pt x="10277730" y="624540"/>
                </a:lnTo>
                <a:lnTo>
                  <a:pt x="10328715" y="624540"/>
                </a:lnTo>
                <a:lnTo>
                  <a:pt x="10328715" y="638266"/>
                </a:lnTo>
                <a:lnTo>
                  <a:pt x="10426051" y="638266"/>
                </a:lnTo>
                <a:lnTo>
                  <a:pt x="10426051" y="616304"/>
                </a:lnTo>
                <a:lnTo>
                  <a:pt x="10426978" y="616304"/>
                </a:lnTo>
                <a:lnTo>
                  <a:pt x="10426978" y="389823"/>
                </a:lnTo>
                <a:lnTo>
                  <a:pt x="10541000" y="389823"/>
                </a:lnTo>
                <a:lnTo>
                  <a:pt x="10540073" y="627285"/>
                </a:lnTo>
                <a:lnTo>
                  <a:pt x="10616088" y="627285"/>
                </a:lnTo>
                <a:lnTo>
                  <a:pt x="10616088" y="495514"/>
                </a:lnTo>
                <a:lnTo>
                  <a:pt x="10733818" y="495514"/>
                </a:lnTo>
                <a:lnTo>
                  <a:pt x="10733818" y="597087"/>
                </a:lnTo>
                <a:lnTo>
                  <a:pt x="10770898" y="597087"/>
                </a:lnTo>
                <a:lnTo>
                  <a:pt x="10770898" y="579243"/>
                </a:lnTo>
                <a:lnTo>
                  <a:pt x="10780168" y="579243"/>
                </a:lnTo>
                <a:lnTo>
                  <a:pt x="10780168" y="380214"/>
                </a:lnTo>
                <a:lnTo>
                  <a:pt x="10835788" y="395313"/>
                </a:lnTo>
                <a:lnTo>
                  <a:pt x="10835788" y="385705"/>
                </a:lnTo>
                <a:lnTo>
                  <a:pt x="10861745" y="385705"/>
                </a:lnTo>
                <a:lnTo>
                  <a:pt x="10861745" y="290994"/>
                </a:lnTo>
                <a:lnTo>
                  <a:pt x="10868234" y="286876"/>
                </a:lnTo>
                <a:lnTo>
                  <a:pt x="10868234" y="259424"/>
                </a:lnTo>
                <a:lnTo>
                  <a:pt x="10891409" y="258051"/>
                </a:lnTo>
                <a:lnTo>
                  <a:pt x="10947956" y="168831"/>
                </a:lnTo>
                <a:lnTo>
                  <a:pt x="10952591" y="0"/>
                </a:lnTo>
                <a:lnTo>
                  <a:pt x="10957226" y="167459"/>
                </a:lnTo>
                <a:lnTo>
                  <a:pt x="11009139" y="262169"/>
                </a:lnTo>
                <a:lnTo>
                  <a:pt x="11034168" y="262169"/>
                </a:lnTo>
                <a:lnTo>
                  <a:pt x="11034168" y="288249"/>
                </a:lnTo>
                <a:lnTo>
                  <a:pt x="11039730" y="290994"/>
                </a:lnTo>
                <a:lnTo>
                  <a:pt x="11039730" y="385705"/>
                </a:lnTo>
                <a:lnTo>
                  <a:pt x="11060124" y="385705"/>
                </a:lnTo>
                <a:lnTo>
                  <a:pt x="11060124" y="528457"/>
                </a:lnTo>
                <a:lnTo>
                  <a:pt x="11092569" y="528457"/>
                </a:lnTo>
                <a:lnTo>
                  <a:pt x="11092569" y="473552"/>
                </a:lnTo>
                <a:lnTo>
                  <a:pt x="11203810" y="473552"/>
                </a:lnTo>
                <a:lnTo>
                  <a:pt x="11203810" y="654737"/>
                </a:lnTo>
                <a:lnTo>
                  <a:pt x="11225131" y="654737"/>
                </a:lnTo>
                <a:lnTo>
                  <a:pt x="11225131" y="598460"/>
                </a:lnTo>
                <a:lnTo>
                  <a:pt x="11287241" y="599833"/>
                </a:lnTo>
                <a:lnTo>
                  <a:pt x="11287241" y="561399"/>
                </a:lnTo>
                <a:lnTo>
                  <a:pt x="11368818" y="561399"/>
                </a:lnTo>
                <a:lnTo>
                  <a:pt x="11368818" y="359625"/>
                </a:lnTo>
                <a:lnTo>
                  <a:pt x="11398482" y="343154"/>
                </a:lnTo>
                <a:lnTo>
                  <a:pt x="11398482" y="284131"/>
                </a:lnTo>
                <a:lnTo>
                  <a:pt x="11444832" y="263542"/>
                </a:lnTo>
                <a:lnTo>
                  <a:pt x="11447613" y="168831"/>
                </a:lnTo>
                <a:lnTo>
                  <a:pt x="11452248" y="263542"/>
                </a:lnTo>
                <a:lnTo>
                  <a:pt x="11501380" y="282759"/>
                </a:lnTo>
                <a:lnTo>
                  <a:pt x="11502307" y="343154"/>
                </a:lnTo>
                <a:lnTo>
                  <a:pt x="11531971" y="355507"/>
                </a:lnTo>
                <a:lnTo>
                  <a:pt x="11531971" y="616304"/>
                </a:lnTo>
                <a:lnTo>
                  <a:pt x="11603350" y="616304"/>
                </a:lnTo>
                <a:lnTo>
                  <a:pt x="11603350" y="487278"/>
                </a:lnTo>
                <a:lnTo>
                  <a:pt x="11655263" y="487278"/>
                </a:lnTo>
                <a:lnTo>
                  <a:pt x="11655263" y="432374"/>
                </a:lnTo>
                <a:lnTo>
                  <a:pt x="11701613" y="432374"/>
                </a:lnTo>
                <a:lnTo>
                  <a:pt x="11701613" y="317074"/>
                </a:lnTo>
                <a:lnTo>
                  <a:pt x="11813781" y="317074"/>
                </a:lnTo>
                <a:lnTo>
                  <a:pt x="11813781" y="499632"/>
                </a:lnTo>
                <a:lnTo>
                  <a:pt x="11870328" y="499632"/>
                </a:lnTo>
                <a:lnTo>
                  <a:pt x="11870328" y="392568"/>
                </a:lnTo>
                <a:lnTo>
                  <a:pt x="11998255" y="392568"/>
                </a:lnTo>
                <a:lnTo>
                  <a:pt x="12126182" y="355507"/>
                </a:lnTo>
                <a:lnTo>
                  <a:pt x="12126182" y="532575"/>
                </a:lnTo>
                <a:lnTo>
                  <a:pt x="12192000" y="580616"/>
                </a:lnTo>
                <a:lnTo>
                  <a:pt x="12192000" y="785136"/>
                </a:lnTo>
                <a:lnTo>
                  <a:pt x="12190413" y="785136"/>
                </a:lnTo>
                <a:lnTo>
                  <a:pt x="12190413" y="1996206"/>
                </a:lnTo>
                <a:lnTo>
                  <a:pt x="0" y="1996206"/>
                </a:lnTo>
                <a:lnTo>
                  <a:pt x="0" y="785136"/>
                </a:lnTo>
                <a:lnTo>
                  <a:pt x="0" y="785135"/>
                </a:lnTo>
                <a:lnTo>
                  <a:pt x="0" y="473552"/>
                </a:lnTo>
                <a:lnTo>
                  <a:pt x="29664" y="459826"/>
                </a:lnTo>
                <a:lnTo>
                  <a:pt x="29664" y="469434"/>
                </a:lnTo>
                <a:lnTo>
                  <a:pt x="47278" y="469434"/>
                </a:lnTo>
                <a:lnTo>
                  <a:pt x="47278" y="483160"/>
                </a:lnTo>
                <a:lnTo>
                  <a:pt x="58402" y="483160"/>
                </a:lnTo>
                <a:lnTo>
                  <a:pt x="58402" y="492769"/>
                </a:lnTo>
                <a:lnTo>
                  <a:pt x="69526" y="492769"/>
                </a:lnTo>
                <a:lnTo>
                  <a:pt x="69526" y="540810"/>
                </a:lnTo>
                <a:lnTo>
                  <a:pt x="80650" y="540810"/>
                </a:lnTo>
                <a:lnTo>
                  <a:pt x="80650" y="564145"/>
                </a:lnTo>
                <a:lnTo>
                  <a:pt x="92701" y="564145"/>
                </a:lnTo>
                <a:lnTo>
                  <a:pt x="92701" y="392568"/>
                </a:lnTo>
                <a:lnTo>
                  <a:pt x="121438" y="392568"/>
                </a:lnTo>
                <a:lnTo>
                  <a:pt x="121438" y="334918"/>
                </a:lnTo>
                <a:lnTo>
                  <a:pt x="145540" y="334918"/>
                </a:lnTo>
                <a:lnTo>
                  <a:pt x="145540" y="321192"/>
                </a:lnTo>
                <a:lnTo>
                  <a:pt x="254927" y="278641"/>
                </a:lnTo>
                <a:lnTo>
                  <a:pt x="365241" y="321192"/>
                </a:lnTo>
                <a:lnTo>
                  <a:pt x="365241" y="334918"/>
                </a:lnTo>
                <a:lnTo>
                  <a:pt x="381927" y="334918"/>
                </a:lnTo>
                <a:lnTo>
                  <a:pt x="381927" y="392568"/>
                </a:lnTo>
                <a:lnTo>
                  <a:pt x="399540" y="396686"/>
                </a:lnTo>
                <a:lnTo>
                  <a:pt x="399540" y="511985"/>
                </a:lnTo>
                <a:lnTo>
                  <a:pt x="417154" y="511985"/>
                </a:lnTo>
                <a:lnTo>
                  <a:pt x="433840" y="554536"/>
                </a:lnTo>
                <a:lnTo>
                  <a:pt x="433840" y="450218"/>
                </a:lnTo>
                <a:lnTo>
                  <a:pt x="462577" y="450218"/>
                </a:lnTo>
                <a:lnTo>
                  <a:pt x="462577" y="415902"/>
                </a:lnTo>
                <a:lnTo>
                  <a:pt x="473701" y="415902"/>
                </a:lnTo>
                <a:lnTo>
                  <a:pt x="473701" y="389823"/>
                </a:lnTo>
                <a:lnTo>
                  <a:pt x="706380" y="388450"/>
                </a:lnTo>
                <a:lnTo>
                  <a:pt x="706380" y="410412"/>
                </a:lnTo>
                <a:lnTo>
                  <a:pt x="723993" y="410412"/>
                </a:lnTo>
                <a:lnTo>
                  <a:pt x="723993" y="450218"/>
                </a:lnTo>
                <a:lnTo>
                  <a:pt x="741606" y="450218"/>
                </a:lnTo>
                <a:lnTo>
                  <a:pt x="741606" y="544928"/>
                </a:lnTo>
                <a:lnTo>
                  <a:pt x="758292" y="544928"/>
                </a:lnTo>
                <a:lnTo>
                  <a:pt x="758292" y="45296"/>
                </a:lnTo>
                <a:lnTo>
                  <a:pt x="929788" y="8235"/>
                </a:lnTo>
                <a:lnTo>
                  <a:pt x="1064205" y="35688"/>
                </a:lnTo>
                <a:lnTo>
                  <a:pt x="1064205" y="432374"/>
                </a:lnTo>
                <a:lnTo>
                  <a:pt x="1070694" y="440609"/>
                </a:lnTo>
                <a:lnTo>
                  <a:pt x="1093869" y="382959"/>
                </a:lnTo>
                <a:lnTo>
                  <a:pt x="1117044" y="440609"/>
                </a:lnTo>
                <a:lnTo>
                  <a:pt x="1122606" y="425511"/>
                </a:lnTo>
                <a:lnTo>
                  <a:pt x="1128168" y="455708"/>
                </a:lnTo>
                <a:lnTo>
                  <a:pt x="1128168" y="525711"/>
                </a:lnTo>
                <a:lnTo>
                  <a:pt x="1133730" y="531202"/>
                </a:lnTo>
                <a:lnTo>
                  <a:pt x="1133730" y="630030"/>
                </a:lnTo>
                <a:lnTo>
                  <a:pt x="1145781" y="630030"/>
                </a:lnTo>
                <a:lnTo>
                  <a:pt x="1145781" y="507867"/>
                </a:lnTo>
                <a:lnTo>
                  <a:pt x="1157832" y="507867"/>
                </a:lnTo>
                <a:lnTo>
                  <a:pt x="1157832" y="222363"/>
                </a:lnTo>
                <a:lnTo>
                  <a:pt x="1342307" y="189421"/>
                </a:lnTo>
                <a:lnTo>
                  <a:pt x="1470234" y="218246"/>
                </a:lnTo>
                <a:lnTo>
                  <a:pt x="1470234" y="411784"/>
                </a:lnTo>
                <a:lnTo>
                  <a:pt x="1492482" y="429628"/>
                </a:lnTo>
                <a:lnTo>
                  <a:pt x="1492482" y="465316"/>
                </a:lnTo>
                <a:lnTo>
                  <a:pt x="1504533" y="465316"/>
                </a:lnTo>
                <a:lnTo>
                  <a:pt x="1504533" y="488651"/>
                </a:lnTo>
                <a:lnTo>
                  <a:pt x="1510095" y="488651"/>
                </a:lnTo>
                <a:lnTo>
                  <a:pt x="1510095" y="606696"/>
                </a:lnTo>
                <a:lnTo>
                  <a:pt x="1521219" y="606696"/>
                </a:lnTo>
                <a:lnTo>
                  <a:pt x="1521219" y="569635"/>
                </a:lnTo>
                <a:lnTo>
                  <a:pt x="1608358" y="569635"/>
                </a:lnTo>
                <a:lnTo>
                  <a:pt x="1608358" y="459826"/>
                </a:lnTo>
                <a:lnTo>
                  <a:pt x="1648219" y="459826"/>
                </a:lnTo>
                <a:lnTo>
                  <a:pt x="1648219" y="406294"/>
                </a:lnTo>
                <a:lnTo>
                  <a:pt x="1655635" y="406294"/>
                </a:lnTo>
                <a:lnTo>
                  <a:pt x="1655635" y="387077"/>
                </a:lnTo>
                <a:lnTo>
                  <a:pt x="1661197" y="387077"/>
                </a:lnTo>
                <a:lnTo>
                  <a:pt x="1661197" y="373351"/>
                </a:lnTo>
                <a:lnTo>
                  <a:pt x="1839183" y="367861"/>
                </a:lnTo>
                <a:lnTo>
                  <a:pt x="1839183" y="532575"/>
                </a:lnTo>
                <a:lnTo>
                  <a:pt x="1920759" y="532575"/>
                </a:lnTo>
                <a:lnTo>
                  <a:pt x="1920759" y="551791"/>
                </a:lnTo>
                <a:lnTo>
                  <a:pt x="1983796" y="525711"/>
                </a:lnTo>
                <a:lnTo>
                  <a:pt x="2000482" y="525711"/>
                </a:lnTo>
                <a:lnTo>
                  <a:pt x="2000482" y="446100"/>
                </a:lnTo>
                <a:lnTo>
                  <a:pt x="2186811" y="446100"/>
                </a:lnTo>
                <a:lnTo>
                  <a:pt x="2185884" y="492769"/>
                </a:lnTo>
                <a:lnTo>
                  <a:pt x="2191446" y="492769"/>
                </a:lnTo>
                <a:lnTo>
                  <a:pt x="2191446" y="517476"/>
                </a:lnTo>
                <a:lnTo>
                  <a:pt x="2209059" y="517476"/>
                </a:lnTo>
                <a:lnTo>
                  <a:pt x="2209059" y="531202"/>
                </a:lnTo>
                <a:lnTo>
                  <a:pt x="2222037" y="531202"/>
                </a:lnTo>
                <a:lnTo>
                  <a:pt x="2222037" y="396686"/>
                </a:lnTo>
                <a:lnTo>
                  <a:pt x="2447300" y="396686"/>
                </a:lnTo>
                <a:lnTo>
                  <a:pt x="2447300" y="573753"/>
                </a:lnTo>
                <a:lnTo>
                  <a:pt x="2480672" y="573753"/>
                </a:lnTo>
                <a:lnTo>
                  <a:pt x="2480672" y="429628"/>
                </a:lnTo>
                <a:lnTo>
                  <a:pt x="2556687" y="429628"/>
                </a:lnTo>
                <a:lnTo>
                  <a:pt x="2556687" y="483160"/>
                </a:lnTo>
                <a:lnTo>
                  <a:pt x="2567811" y="483160"/>
                </a:lnTo>
                <a:lnTo>
                  <a:pt x="2567811" y="459826"/>
                </a:lnTo>
                <a:lnTo>
                  <a:pt x="2573372" y="459826"/>
                </a:lnTo>
                <a:lnTo>
                  <a:pt x="2573372" y="414530"/>
                </a:lnTo>
                <a:lnTo>
                  <a:pt x="2579862" y="414530"/>
                </a:lnTo>
                <a:lnTo>
                  <a:pt x="2609526" y="350017"/>
                </a:lnTo>
                <a:lnTo>
                  <a:pt x="2620650" y="282759"/>
                </a:lnTo>
                <a:lnTo>
                  <a:pt x="2633628" y="350017"/>
                </a:lnTo>
                <a:lnTo>
                  <a:pt x="2664219" y="415902"/>
                </a:lnTo>
                <a:lnTo>
                  <a:pt x="2672562" y="415902"/>
                </a:lnTo>
                <a:lnTo>
                  <a:pt x="2672562" y="440609"/>
                </a:lnTo>
                <a:lnTo>
                  <a:pt x="2678124" y="440609"/>
                </a:lnTo>
                <a:lnTo>
                  <a:pt x="2678124" y="479043"/>
                </a:lnTo>
                <a:lnTo>
                  <a:pt x="2682759" y="479043"/>
                </a:lnTo>
                <a:lnTo>
                  <a:pt x="2689249" y="473552"/>
                </a:lnTo>
                <a:lnTo>
                  <a:pt x="2706862" y="473552"/>
                </a:lnTo>
                <a:lnTo>
                  <a:pt x="2706862" y="465316"/>
                </a:lnTo>
                <a:lnTo>
                  <a:pt x="2712424" y="465316"/>
                </a:lnTo>
                <a:lnTo>
                  <a:pt x="2712424" y="425511"/>
                </a:lnTo>
                <a:lnTo>
                  <a:pt x="2718913" y="425511"/>
                </a:lnTo>
                <a:lnTo>
                  <a:pt x="2738380" y="244325"/>
                </a:lnTo>
                <a:lnTo>
                  <a:pt x="2758774" y="421393"/>
                </a:lnTo>
                <a:lnTo>
                  <a:pt x="2770825" y="425511"/>
                </a:lnTo>
                <a:lnTo>
                  <a:pt x="2770825" y="440609"/>
                </a:lnTo>
                <a:lnTo>
                  <a:pt x="2800489" y="440609"/>
                </a:lnTo>
                <a:lnTo>
                  <a:pt x="2800489" y="459826"/>
                </a:lnTo>
                <a:lnTo>
                  <a:pt x="2869088" y="459826"/>
                </a:lnTo>
                <a:lnTo>
                  <a:pt x="2869088" y="473552"/>
                </a:lnTo>
                <a:lnTo>
                  <a:pt x="2966424" y="498259"/>
                </a:lnTo>
                <a:lnTo>
                  <a:pt x="2966424" y="560027"/>
                </a:lnTo>
                <a:lnTo>
                  <a:pt x="2997015" y="560027"/>
                </a:lnTo>
                <a:lnTo>
                  <a:pt x="2997015" y="573753"/>
                </a:lnTo>
                <a:lnTo>
                  <a:pt x="3027606" y="573753"/>
                </a:lnTo>
                <a:lnTo>
                  <a:pt x="3027606" y="557282"/>
                </a:lnTo>
                <a:lnTo>
                  <a:pt x="3094350" y="557282"/>
                </a:lnTo>
                <a:lnTo>
                  <a:pt x="3094350" y="448845"/>
                </a:lnTo>
                <a:lnTo>
                  <a:pt x="3242672" y="448845"/>
                </a:lnTo>
                <a:lnTo>
                  <a:pt x="3242672" y="511985"/>
                </a:lnTo>
                <a:lnTo>
                  <a:pt x="3249161" y="510613"/>
                </a:lnTo>
                <a:lnTo>
                  <a:pt x="3249161" y="490023"/>
                </a:lnTo>
                <a:lnTo>
                  <a:pt x="3259358" y="490023"/>
                </a:lnTo>
                <a:lnTo>
                  <a:pt x="3262139" y="388450"/>
                </a:lnTo>
                <a:lnTo>
                  <a:pt x="3328884" y="341781"/>
                </a:lnTo>
                <a:lnTo>
                  <a:pt x="3392847" y="391195"/>
                </a:lnTo>
                <a:lnTo>
                  <a:pt x="3392847" y="557282"/>
                </a:lnTo>
                <a:lnTo>
                  <a:pt x="3472570" y="595715"/>
                </a:lnTo>
                <a:lnTo>
                  <a:pt x="3472570" y="404921"/>
                </a:lnTo>
                <a:lnTo>
                  <a:pt x="3517993" y="404921"/>
                </a:lnTo>
                <a:lnTo>
                  <a:pt x="3517993" y="43923"/>
                </a:lnTo>
                <a:lnTo>
                  <a:pt x="3722862" y="43923"/>
                </a:lnTo>
                <a:lnTo>
                  <a:pt x="3722862" y="646502"/>
                </a:lnTo>
                <a:lnTo>
                  <a:pt x="3790533" y="646502"/>
                </a:lnTo>
                <a:lnTo>
                  <a:pt x="3790533" y="43923"/>
                </a:lnTo>
                <a:lnTo>
                  <a:pt x="3979643" y="43923"/>
                </a:lnTo>
                <a:lnTo>
                  <a:pt x="3979643" y="603951"/>
                </a:lnTo>
                <a:lnTo>
                  <a:pt x="4005599" y="603951"/>
                </a:lnTo>
                <a:lnTo>
                  <a:pt x="4005599" y="503750"/>
                </a:lnTo>
                <a:lnTo>
                  <a:pt x="4118694" y="503750"/>
                </a:lnTo>
                <a:lnTo>
                  <a:pt x="4118694" y="506495"/>
                </a:lnTo>
                <a:lnTo>
                  <a:pt x="4133526" y="506495"/>
                </a:lnTo>
                <a:lnTo>
                  <a:pt x="4133526" y="595715"/>
                </a:lnTo>
                <a:lnTo>
                  <a:pt x="4184511" y="595715"/>
                </a:lnTo>
                <a:lnTo>
                  <a:pt x="4184511" y="624540"/>
                </a:lnTo>
                <a:lnTo>
                  <a:pt x="4235497" y="624540"/>
                </a:lnTo>
                <a:lnTo>
                  <a:pt x="4235497" y="638266"/>
                </a:lnTo>
                <a:lnTo>
                  <a:pt x="4333759" y="638266"/>
                </a:lnTo>
                <a:lnTo>
                  <a:pt x="4333759" y="616304"/>
                </a:lnTo>
                <a:lnTo>
                  <a:pt x="4333759" y="389823"/>
                </a:lnTo>
                <a:lnTo>
                  <a:pt x="4446854" y="389823"/>
                </a:lnTo>
                <a:lnTo>
                  <a:pt x="4446854" y="627285"/>
                </a:lnTo>
                <a:lnTo>
                  <a:pt x="4522869" y="627285"/>
                </a:lnTo>
                <a:lnTo>
                  <a:pt x="4522869" y="495514"/>
                </a:lnTo>
                <a:lnTo>
                  <a:pt x="4640599" y="495514"/>
                </a:lnTo>
                <a:lnTo>
                  <a:pt x="4640599" y="597087"/>
                </a:lnTo>
                <a:lnTo>
                  <a:pt x="4678606" y="597087"/>
                </a:lnTo>
                <a:lnTo>
                  <a:pt x="4678606" y="579243"/>
                </a:lnTo>
                <a:lnTo>
                  <a:pt x="4686949" y="579243"/>
                </a:lnTo>
                <a:lnTo>
                  <a:pt x="4686949" y="380214"/>
                </a:lnTo>
                <a:lnTo>
                  <a:pt x="4743497" y="395313"/>
                </a:lnTo>
                <a:lnTo>
                  <a:pt x="4743497" y="385705"/>
                </a:lnTo>
                <a:lnTo>
                  <a:pt x="4768526" y="385705"/>
                </a:lnTo>
                <a:lnTo>
                  <a:pt x="4768526" y="290994"/>
                </a:lnTo>
                <a:lnTo>
                  <a:pt x="4775942" y="286876"/>
                </a:lnTo>
                <a:lnTo>
                  <a:pt x="4775942" y="259424"/>
                </a:lnTo>
                <a:lnTo>
                  <a:pt x="4798190" y="258051"/>
                </a:lnTo>
                <a:lnTo>
                  <a:pt x="4854737" y="168831"/>
                </a:lnTo>
                <a:close/>
              </a:path>
            </a:pathLst>
          </a:custGeom>
          <a:gradFill>
            <a:gsLst>
              <a:gs pos="0">
                <a:srgbClr val="FF0000">
                  <a:alpha val="17000"/>
                </a:srgbClr>
              </a:gs>
              <a:gs pos="100000">
                <a:srgbClr val="C00000">
                  <a:alpha val="0"/>
                </a:srgb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华文细黑" pitchFamily="2" charset="-122"/>
            </a:endParaRPr>
          </a:p>
        </p:txBody>
      </p:sp>
      <p:pic>
        <p:nvPicPr>
          <p:cNvPr id="61" name="图片 60">
            <a:extLst>
              <a:ext uri="{FF2B5EF4-FFF2-40B4-BE49-F238E27FC236}">
                <a16:creationId xmlns:a16="http://schemas.microsoft.com/office/drawing/2014/main" id="{7F8DAC7A-E455-403C-3874-7504625114DC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57741" y="3612550"/>
            <a:ext cx="2976292" cy="2842481"/>
          </a:xfrm>
          <a:prstGeom prst="rect">
            <a:avLst/>
          </a:prstGeom>
        </p:spPr>
      </p:pic>
      <p:sp>
        <p:nvSpPr>
          <p:cNvPr id="97" name="图形 4">
            <a:extLst>
              <a:ext uri="{FF2B5EF4-FFF2-40B4-BE49-F238E27FC236}">
                <a16:creationId xmlns:a16="http://schemas.microsoft.com/office/drawing/2014/main" id="{ABDF6872-8392-46E5-E1B5-8D8FF7A1F91C}"/>
              </a:ext>
            </a:extLst>
          </p:cNvPr>
          <p:cNvSpPr/>
          <p:nvPr/>
        </p:nvSpPr>
        <p:spPr>
          <a:xfrm>
            <a:off x="8830413" y="403845"/>
            <a:ext cx="3345873" cy="2431036"/>
          </a:xfrm>
          <a:custGeom>
            <a:avLst/>
            <a:gdLst>
              <a:gd name="connsiteX0" fmla="*/ 337705 w 4528704"/>
              <a:gd name="connsiteY0" fmla="*/ 3203864 h 3290454"/>
              <a:gd name="connsiteX1" fmla="*/ 355023 w 4528704"/>
              <a:gd name="connsiteY1" fmla="*/ 3195205 h 3290454"/>
              <a:gd name="connsiteX2" fmla="*/ 337705 w 4528704"/>
              <a:gd name="connsiteY2" fmla="*/ 3203864 h 3290454"/>
              <a:gd name="connsiteX3" fmla="*/ 1099705 w 4528704"/>
              <a:gd name="connsiteY3" fmla="*/ 3177886 h 3290454"/>
              <a:gd name="connsiteX4" fmla="*/ 1065068 w 4528704"/>
              <a:gd name="connsiteY4" fmla="*/ 3203864 h 3290454"/>
              <a:gd name="connsiteX5" fmla="*/ 1073727 w 4528704"/>
              <a:gd name="connsiteY5" fmla="*/ 3177886 h 3290454"/>
              <a:gd name="connsiteX6" fmla="*/ 1099705 w 4528704"/>
              <a:gd name="connsiteY6" fmla="*/ 3177886 h 3290454"/>
              <a:gd name="connsiteX7" fmla="*/ 987136 w 4528704"/>
              <a:gd name="connsiteY7" fmla="*/ 3212523 h 3290454"/>
              <a:gd name="connsiteX8" fmla="*/ 1039091 w 4528704"/>
              <a:gd name="connsiteY8" fmla="*/ 3186546 h 3290454"/>
              <a:gd name="connsiteX9" fmla="*/ 987136 w 4528704"/>
              <a:gd name="connsiteY9" fmla="*/ 3212523 h 3290454"/>
              <a:gd name="connsiteX10" fmla="*/ 1177637 w 4528704"/>
              <a:gd name="connsiteY10" fmla="*/ 3099955 h 3290454"/>
              <a:gd name="connsiteX11" fmla="*/ 1117023 w 4528704"/>
              <a:gd name="connsiteY11" fmla="*/ 3125932 h 3290454"/>
              <a:gd name="connsiteX12" fmla="*/ 1151659 w 4528704"/>
              <a:gd name="connsiteY12" fmla="*/ 3099955 h 3290454"/>
              <a:gd name="connsiteX13" fmla="*/ 1177637 w 4528704"/>
              <a:gd name="connsiteY13" fmla="*/ 3099955 h 3290454"/>
              <a:gd name="connsiteX14" fmla="*/ 1212273 w 4528704"/>
              <a:gd name="connsiteY14" fmla="*/ 3108614 h 3290454"/>
              <a:gd name="connsiteX15" fmla="*/ 1229591 w 4528704"/>
              <a:gd name="connsiteY15" fmla="*/ 3091296 h 3290454"/>
              <a:gd name="connsiteX16" fmla="*/ 1212273 w 4528704"/>
              <a:gd name="connsiteY16" fmla="*/ 3108614 h 3290454"/>
              <a:gd name="connsiteX17" fmla="*/ 666750 w 4528704"/>
              <a:gd name="connsiteY17" fmla="*/ 3082636 h 3290454"/>
              <a:gd name="connsiteX18" fmla="*/ 1134341 w 4528704"/>
              <a:gd name="connsiteY18" fmla="*/ 3082636 h 3290454"/>
              <a:gd name="connsiteX19" fmla="*/ 1099705 w 4528704"/>
              <a:gd name="connsiteY19" fmla="*/ 3108614 h 3290454"/>
              <a:gd name="connsiteX20" fmla="*/ 528205 w 4528704"/>
              <a:gd name="connsiteY20" fmla="*/ 3108614 h 3290454"/>
              <a:gd name="connsiteX21" fmla="*/ 640773 w 4528704"/>
              <a:gd name="connsiteY21" fmla="*/ 3065318 h 3290454"/>
              <a:gd name="connsiteX22" fmla="*/ 666750 w 4528704"/>
              <a:gd name="connsiteY22" fmla="*/ 3082636 h 3290454"/>
              <a:gd name="connsiteX23" fmla="*/ 1246909 w 4528704"/>
              <a:gd name="connsiteY23" fmla="*/ 3048000 h 3290454"/>
              <a:gd name="connsiteX24" fmla="*/ 1290205 w 4528704"/>
              <a:gd name="connsiteY24" fmla="*/ 3022023 h 3290454"/>
              <a:gd name="connsiteX25" fmla="*/ 1246909 w 4528704"/>
              <a:gd name="connsiteY25" fmla="*/ 3048000 h 3290454"/>
              <a:gd name="connsiteX26" fmla="*/ 1333500 w 4528704"/>
              <a:gd name="connsiteY26" fmla="*/ 3030682 h 3290454"/>
              <a:gd name="connsiteX27" fmla="*/ 1350818 w 4528704"/>
              <a:gd name="connsiteY27" fmla="*/ 3022023 h 3290454"/>
              <a:gd name="connsiteX28" fmla="*/ 1333500 w 4528704"/>
              <a:gd name="connsiteY28" fmla="*/ 3030682 h 3290454"/>
              <a:gd name="connsiteX29" fmla="*/ 831273 w 4528704"/>
              <a:gd name="connsiteY29" fmla="*/ 3022023 h 3290454"/>
              <a:gd name="connsiteX30" fmla="*/ 1238250 w 4528704"/>
              <a:gd name="connsiteY30" fmla="*/ 3022023 h 3290454"/>
              <a:gd name="connsiteX31" fmla="*/ 1194955 w 4528704"/>
              <a:gd name="connsiteY31" fmla="*/ 3022023 h 3290454"/>
              <a:gd name="connsiteX32" fmla="*/ 1160318 w 4528704"/>
              <a:gd name="connsiteY32" fmla="*/ 3048000 h 3290454"/>
              <a:gd name="connsiteX33" fmla="*/ 692727 w 4528704"/>
              <a:gd name="connsiteY33" fmla="*/ 3048000 h 3290454"/>
              <a:gd name="connsiteX34" fmla="*/ 813955 w 4528704"/>
              <a:gd name="connsiteY34" fmla="*/ 3004705 h 3290454"/>
              <a:gd name="connsiteX35" fmla="*/ 831273 w 4528704"/>
              <a:gd name="connsiteY35" fmla="*/ 3022023 h 3290454"/>
              <a:gd name="connsiteX36" fmla="*/ 1359477 w 4528704"/>
              <a:gd name="connsiteY36" fmla="*/ 2970068 h 3290454"/>
              <a:gd name="connsiteX37" fmla="*/ 1402773 w 4528704"/>
              <a:gd name="connsiteY37" fmla="*/ 2944091 h 3290454"/>
              <a:gd name="connsiteX38" fmla="*/ 1359477 w 4528704"/>
              <a:gd name="connsiteY38" fmla="*/ 2970068 h 3290454"/>
              <a:gd name="connsiteX39" fmla="*/ 1281546 w 4528704"/>
              <a:gd name="connsiteY39" fmla="*/ 2952750 h 3290454"/>
              <a:gd name="connsiteX40" fmla="*/ 1255568 w 4528704"/>
              <a:gd name="connsiteY40" fmla="*/ 2987386 h 3290454"/>
              <a:gd name="connsiteX41" fmla="*/ 857250 w 4528704"/>
              <a:gd name="connsiteY41" fmla="*/ 2987386 h 3290454"/>
              <a:gd name="connsiteX42" fmla="*/ 943841 w 4528704"/>
              <a:gd name="connsiteY42" fmla="*/ 2944091 h 3290454"/>
              <a:gd name="connsiteX43" fmla="*/ 1281546 w 4528704"/>
              <a:gd name="connsiteY43" fmla="*/ 2952750 h 3290454"/>
              <a:gd name="connsiteX44" fmla="*/ 1454727 w 4528704"/>
              <a:gd name="connsiteY44" fmla="*/ 2952750 h 3290454"/>
              <a:gd name="connsiteX45" fmla="*/ 1463387 w 4528704"/>
              <a:gd name="connsiteY45" fmla="*/ 2935432 h 3290454"/>
              <a:gd name="connsiteX46" fmla="*/ 1454727 w 4528704"/>
              <a:gd name="connsiteY46" fmla="*/ 2952750 h 3290454"/>
              <a:gd name="connsiteX47" fmla="*/ 1359477 w 4528704"/>
              <a:gd name="connsiteY47" fmla="*/ 2883477 h 3290454"/>
              <a:gd name="connsiteX48" fmla="*/ 1342159 w 4528704"/>
              <a:gd name="connsiteY48" fmla="*/ 2900796 h 3290454"/>
              <a:gd name="connsiteX49" fmla="*/ 1368137 w 4528704"/>
              <a:gd name="connsiteY49" fmla="*/ 2909455 h 3290454"/>
              <a:gd name="connsiteX50" fmla="*/ 1342159 w 4528704"/>
              <a:gd name="connsiteY50" fmla="*/ 2926773 h 3290454"/>
              <a:gd name="connsiteX51" fmla="*/ 969818 w 4528704"/>
              <a:gd name="connsiteY51" fmla="*/ 2926773 h 3290454"/>
              <a:gd name="connsiteX52" fmla="*/ 1013114 w 4528704"/>
              <a:gd name="connsiteY52" fmla="*/ 2883477 h 3290454"/>
              <a:gd name="connsiteX53" fmla="*/ 1359477 w 4528704"/>
              <a:gd name="connsiteY53" fmla="*/ 2883477 h 3290454"/>
              <a:gd name="connsiteX54" fmla="*/ 1472046 w 4528704"/>
              <a:gd name="connsiteY54" fmla="*/ 2883477 h 3290454"/>
              <a:gd name="connsiteX55" fmla="*/ 1524000 w 4528704"/>
              <a:gd name="connsiteY55" fmla="*/ 2848841 h 3290454"/>
              <a:gd name="connsiteX56" fmla="*/ 1472046 w 4528704"/>
              <a:gd name="connsiteY56" fmla="*/ 2883477 h 3290454"/>
              <a:gd name="connsiteX57" fmla="*/ 1558637 w 4528704"/>
              <a:gd name="connsiteY57" fmla="*/ 2840182 h 3290454"/>
              <a:gd name="connsiteX58" fmla="*/ 1567296 w 4528704"/>
              <a:gd name="connsiteY58" fmla="*/ 2857500 h 3290454"/>
              <a:gd name="connsiteX59" fmla="*/ 1558637 w 4528704"/>
              <a:gd name="connsiteY59" fmla="*/ 2840182 h 3290454"/>
              <a:gd name="connsiteX60" fmla="*/ 1420091 w 4528704"/>
              <a:gd name="connsiteY60" fmla="*/ 2831523 h 3290454"/>
              <a:gd name="connsiteX61" fmla="*/ 1446068 w 4528704"/>
              <a:gd name="connsiteY61" fmla="*/ 2840182 h 3290454"/>
              <a:gd name="connsiteX62" fmla="*/ 1420091 w 4528704"/>
              <a:gd name="connsiteY62" fmla="*/ 2857500 h 3290454"/>
              <a:gd name="connsiteX63" fmla="*/ 1039091 w 4528704"/>
              <a:gd name="connsiteY63" fmla="*/ 2857500 h 3290454"/>
              <a:gd name="connsiteX64" fmla="*/ 1065068 w 4528704"/>
              <a:gd name="connsiteY64" fmla="*/ 2822864 h 3290454"/>
              <a:gd name="connsiteX65" fmla="*/ 1420091 w 4528704"/>
              <a:gd name="connsiteY65" fmla="*/ 2831523 h 3290454"/>
              <a:gd name="connsiteX66" fmla="*/ 1584614 w 4528704"/>
              <a:gd name="connsiteY66" fmla="*/ 2788227 h 3290454"/>
              <a:gd name="connsiteX67" fmla="*/ 1619250 w 4528704"/>
              <a:gd name="connsiteY67" fmla="*/ 2779568 h 3290454"/>
              <a:gd name="connsiteX68" fmla="*/ 1584614 w 4528704"/>
              <a:gd name="connsiteY68" fmla="*/ 2788227 h 3290454"/>
              <a:gd name="connsiteX69" fmla="*/ 1653887 w 4528704"/>
              <a:gd name="connsiteY69" fmla="*/ 2736273 h 3290454"/>
              <a:gd name="connsiteX70" fmla="*/ 1645227 w 4528704"/>
              <a:gd name="connsiteY70" fmla="*/ 2736273 h 3290454"/>
              <a:gd name="connsiteX71" fmla="*/ 1653887 w 4528704"/>
              <a:gd name="connsiteY71" fmla="*/ 2736273 h 3290454"/>
              <a:gd name="connsiteX72" fmla="*/ 1662546 w 4528704"/>
              <a:gd name="connsiteY72" fmla="*/ 2692977 h 3290454"/>
              <a:gd name="connsiteX73" fmla="*/ 1688523 w 4528704"/>
              <a:gd name="connsiteY73" fmla="*/ 2658341 h 3290454"/>
              <a:gd name="connsiteX74" fmla="*/ 1662546 w 4528704"/>
              <a:gd name="connsiteY74" fmla="*/ 2692977 h 3290454"/>
              <a:gd name="connsiteX75" fmla="*/ 1601932 w 4528704"/>
              <a:gd name="connsiteY75" fmla="*/ 2692977 h 3290454"/>
              <a:gd name="connsiteX76" fmla="*/ 1584614 w 4528704"/>
              <a:gd name="connsiteY76" fmla="*/ 2658341 h 3290454"/>
              <a:gd name="connsiteX77" fmla="*/ 1601932 w 4528704"/>
              <a:gd name="connsiteY77" fmla="*/ 2692977 h 3290454"/>
              <a:gd name="connsiteX78" fmla="*/ 692727 w 4528704"/>
              <a:gd name="connsiteY78" fmla="*/ 2658341 h 3290454"/>
              <a:gd name="connsiteX79" fmla="*/ 727364 w 4528704"/>
              <a:gd name="connsiteY79" fmla="*/ 2597727 h 3290454"/>
              <a:gd name="connsiteX80" fmla="*/ 692727 w 4528704"/>
              <a:gd name="connsiteY80" fmla="*/ 2658341 h 3290454"/>
              <a:gd name="connsiteX81" fmla="*/ 2926773 w 4528704"/>
              <a:gd name="connsiteY81" fmla="*/ 2589068 h 3290454"/>
              <a:gd name="connsiteX82" fmla="*/ 2935432 w 4528704"/>
              <a:gd name="connsiteY82" fmla="*/ 2563091 h 3290454"/>
              <a:gd name="connsiteX83" fmla="*/ 2944091 w 4528704"/>
              <a:gd name="connsiteY83" fmla="*/ 2597727 h 3290454"/>
              <a:gd name="connsiteX84" fmla="*/ 2918114 w 4528704"/>
              <a:gd name="connsiteY84" fmla="*/ 2606386 h 3290454"/>
              <a:gd name="connsiteX85" fmla="*/ 2892137 w 4528704"/>
              <a:gd name="connsiteY85" fmla="*/ 2563091 h 3290454"/>
              <a:gd name="connsiteX86" fmla="*/ 2926773 w 4528704"/>
              <a:gd name="connsiteY86" fmla="*/ 2589068 h 3290454"/>
              <a:gd name="connsiteX87" fmla="*/ 1688523 w 4528704"/>
              <a:gd name="connsiteY87" fmla="*/ 2597727 h 3290454"/>
              <a:gd name="connsiteX88" fmla="*/ 1688523 w 4528704"/>
              <a:gd name="connsiteY88" fmla="*/ 2563091 h 3290454"/>
              <a:gd name="connsiteX89" fmla="*/ 1688523 w 4528704"/>
              <a:gd name="connsiteY89" fmla="*/ 2597727 h 3290454"/>
              <a:gd name="connsiteX90" fmla="*/ 2796887 w 4528704"/>
              <a:gd name="connsiteY90" fmla="*/ 2589068 h 3290454"/>
              <a:gd name="connsiteX91" fmla="*/ 2796887 w 4528704"/>
              <a:gd name="connsiteY91" fmla="*/ 2554432 h 3290454"/>
              <a:gd name="connsiteX92" fmla="*/ 2796887 w 4528704"/>
              <a:gd name="connsiteY92" fmla="*/ 2589068 h 3290454"/>
              <a:gd name="connsiteX93" fmla="*/ 2892137 w 4528704"/>
              <a:gd name="connsiteY93" fmla="*/ 2537114 h 3290454"/>
              <a:gd name="connsiteX94" fmla="*/ 2866159 w 4528704"/>
              <a:gd name="connsiteY94" fmla="*/ 2554432 h 3290454"/>
              <a:gd name="connsiteX95" fmla="*/ 2883478 w 4528704"/>
              <a:gd name="connsiteY95" fmla="*/ 2571750 h 3290454"/>
              <a:gd name="connsiteX96" fmla="*/ 2857500 w 4528704"/>
              <a:gd name="connsiteY96" fmla="*/ 2563091 h 3290454"/>
              <a:gd name="connsiteX97" fmla="*/ 2866159 w 4528704"/>
              <a:gd name="connsiteY97" fmla="*/ 2537114 h 3290454"/>
              <a:gd name="connsiteX98" fmla="*/ 2892137 w 4528704"/>
              <a:gd name="connsiteY98" fmla="*/ 2537114 h 3290454"/>
              <a:gd name="connsiteX99" fmla="*/ 1420091 w 4528704"/>
              <a:gd name="connsiteY99" fmla="*/ 2563091 h 3290454"/>
              <a:gd name="connsiteX100" fmla="*/ 1342159 w 4528704"/>
              <a:gd name="connsiteY100" fmla="*/ 2537114 h 3290454"/>
              <a:gd name="connsiteX101" fmla="*/ 1420091 w 4528704"/>
              <a:gd name="connsiteY101" fmla="*/ 2563091 h 3290454"/>
              <a:gd name="connsiteX102" fmla="*/ 1212273 w 4528704"/>
              <a:gd name="connsiteY102" fmla="*/ 2537114 h 3290454"/>
              <a:gd name="connsiteX103" fmla="*/ 1272887 w 4528704"/>
              <a:gd name="connsiteY103" fmla="*/ 2563091 h 3290454"/>
              <a:gd name="connsiteX104" fmla="*/ 1125682 w 4528704"/>
              <a:gd name="connsiteY104" fmla="*/ 2580409 h 3290454"/>
              <a:gd name="connsiteX105" fmla="*/ 1272887 w 4528704"/>
              <a:gd name="connsiteY105" fmla="*/ 2589068 h 3290454"/>
              <a:gd name="connsiteX106" fmla="*/ 1307523 w 4528704"/>
              <a:gd name="connsiteY106" fmla="*/ 2606386 h 3290454"/>
              <a:gd name="connsiteX107" fmla="*/ 1333500 w 4528704"/>
              <a:gd name="connsiteY107" fmla="*/ 2589068 h 3290454"/>
              <a:gd name="connsiteX108" fmla="*/ 1359477 w 4528704"/>
              <a:gd name="connsiteY108" fmla="*/ 2606386 h 3290454"/>
              <a:gd name="connsiteX109" fmla="*/ 1342159 w 4528704"/>
              <a:gd name="connsiteY109" fmla="*/ 2615046 h 3290454"/>
              <a:gd name="connsiteX110" fmla="*/ 1437409 w 4528704"/>
              <a:gd name="connsiteY110" fmla="*/ 2641023 h 3290454"/>
              <a:gd name="connsiteX111" fmla="*/ 1428750 w 4528704"/>
              <a:gd name="connsiteY111" fmla="*/ 2658341 h 3290454"/>
              <a:gd name="connsiteX112" fmla="*/ 1480705 w 4528704"/>
              <a:gd name="connsiteY112" fmla="*/ 2701636 h 3290454"/>
              <a:gd name="connsiteX113" fmla="*/ 1463387 w 4528704"/>
              <a:gd name="connsiteY113" fmla="*/ 2736273 h 3290454"/>
              <a:gd name="connsiteX114" fmla="*/ 1125682 w 4528704"/>
              <a:gd name="connsiteY114" fmla="*/ 2744932 h 3290454"/>
              <a:gd name="connsiteX115" fmla="*/ 1125682 w 4528704"/>
              <a:gd name="connsiteY115" fmla="*/ 2762250 h 3290454"/>
              <a:gd name="connsiteX116" fmla="*/ 1480705 w 4528704"/>
              <a:gd name="connsiteY116" fmla="*/ 2762250 h 3290454"/>
              <a:gd name="connsiteX117" fmla="*/ 1463387 w 4528704"/>
              <a:gd name="connsiteY117" fmla="*/ 2796886 h 3290454"/>
              <a:gd name="connsiteX118" fmla="*/ 1091046 w 4528704"/>
              <a:gd name="connsiteY118" fmla="*/ 2796886 h 3290454"/>
              <a:gd name="connsiteX119" fmla="*/ 1099705 w 4528704"/>
              <a:gd name="connsiteY119" fmla="*/ 2701636 h 3290454"/>
              <a:gd name="connsiteX120" fmla="*/ 1402773 w 4528704"/>
              <a:gd name="connsiteY120" fmla="*/ 2684318 h 3290454"/>
              <a:gd name="connsiteX121" fmla="*/ 1099705 w 4528704"/>
              <a:gd name="connsiteY121" fmla="*/ 2675659 h 3290454"/>
              <a:gd name="connsiteX122" fmla="*/ 1099705 w 4528704"/>
              <a:gd name="connsiteY122" fmla="*/ 2632364 h 3290454"/>
              <a:gd name="connsiteX123" fmla="*/ 1298864 w 4528704"/>
              <a:gd name="connsiteY123" fmla="*/ 2641023 h 3290454"/>
              <a:gd name="connsiteX124" fmla="*/ 1333500 w 4528704"/>
              <a:gd name="connsiteY124" fmla="*/ 2623705 h 3290454"/>
              <a:gd name="connsiteX125" fmla="*/ 1099705 w 4528704"/>
              <a:gd name="connsiteY125" fmla="*/ 2615046 h 3290454"/>
              <a:gd name="connsiteX126" fmla="*/ 1091046 w 4528704"/>
              <a:gd name="connsiteY126" fmla="*/ 2537114 h 3290454"/>
              <a:gd name="connsiteX127" fmla="*/ 1212273 w 4528704"/>
              <a:gd name="connsiteY127" fmla="*/ 2537114 h 3290454"/>
              <a:gd name="connsiteX128" fmla="*/ 1333500 w 4528704"/>
              <a:gd name="connsiteY128" fmla="*/ 2528455 h 3290454"/>
              <a:gd name="connsiteX129" fmla="*/ 1298864 w 4528704"/>
              <a:gd name="connsiteY129" fmla="*/ 2519796 h 3290454"/>
              <a:gd name="connsiteX130" fmla="*/ 1333500 w 4528704"/>
              <a:gd name="connsiteY130" fmla="*/ 2528455 h 3290454"/>
              <a:gd name="connsiteX131" fmla="*/ 2978728 w 4528704"/>
              <a:gd name="connsiteY131" fmla="*/ 2528455 h 3290454"/>
              <a:gd name="connsiteX132" fmla="*/ 2978728 w 4528704"/>
              <a:gd name="connsiteY132" fmla="*/ 2554432 h 3290454"/>
              <a:gd name="connsiteX133" fmla="*/ 2944091 w 4528704"/>
              <a:gd name="connsiteY133" fmla="*/ 2554432 h 3290454"/>
              <a:gd name="connsiteX134" fmla="*/ 2952750 w 4528704"/>
              <a:gd name="connsiteY134" fmla="*/ 2545773 h 3290454"/>
              <a:gd name="connsiteX135" fmla="*/ 2952750 w 4528704"/>
              <a:gd name="connsiteY135" fmla="*/ 2502477 h 3290454"/>
              <a:gd name="connsiteX136" fmla="*/ 2978728 w 4528704"/>
              <a:gd name="connsiteY136" fmla="*/ 2528455 h 3290454"/>
              <a:gd name="connsiteX137" fmla="*/ 1151659 w 4528704"/>
              <a:gd name="connsiteY137" fmla="*/ 2493818 h 3290454"/>
              <a:gd name="connsiteX138" fmla="*/ 1186296 w 4528704"/>
              <a:gd name="connsiteY138" fmla="*/ 2519796 h 3290454"/>
              <a:gd name="connsiteX139" fmla="*/ 1065068 w 4528704"/>
              <a:gd name="connsiteY139" fmla="*/ 2493818 h 3290454"/>
              <a:gd name="connsiteX140" fmla="*/ 1151659 w 4528704"/>
              <a:gd name="connsiteY140" fmla="*/ 2493818 h 3290454"/>
              <a:gd name="connsiteX141" fmla="*/ 2909455 w 4528704"/>
              <a:gd name="connsiteY141" fmla="*/ 2485159 h 3290454"/>
              <a:gd name="connsiteX142" fmla="*/ 2900796 w 4528704"/>
              <a:gd name="connsiteY142" fmla="*/ 2485159 h 3290454"/>
              <a:gd name="connsiteX143" fmla="*/ 2909455 w 4528704"/>
              <a:gd name="connsiteY143" fmla="*/ 2485159 h 3290454"/>
              <a:gd name="connsiteX144" fmla="*/ 2814205 w 4528704"/>
              <a:gd name="connsiteY144" fmla="*/ 2519796 h 3290454"/>
              <a:gd name="connsiteX145" fmla="*/ 2779568 w 4528704"/>
              <a:gd name="connsiteY145" fmla="*/ 2528455 h 3290454"/>
              <a:gd name="connsiteX146" fmla="*/ 2796887 w 4528704"/>
              <a:gd name="connsiteY146" fmla="*/ 2511136 h 3290454"/>
              <a:gd name="connsiteX147" fmla="*/ 2770909 w 4528704"/>
              <a:gd name="connsiteY147" fmla="*/ 2485159 h 3290454"/>
              <a:gd name="connsiteX148" fmla="*/ 2814205 w 4528704"/>
              <a:gd name="connsiteY148" fmla="*/ 2519796 h 3290454"/>
              <a:gd name="connsiteX149" fmla="*/ 787977 w 4528704"/>
              <a:gd name="connsiteY149" fmla="*/ 2511136 h 3290454"/>
              <a:gd name="connsiteX150" fmla="*/ 796636 w 4528704"/>
              <a:gd name="connsiteY150" fmla="*/ 2485159 h 3290454"/>
              <a:gd name="connsiteX151" fmla="*/ 787977 w 4528704"/>
              <a:gd name="connsiteY151" fmla="*/ 2511136 h 3290454"/>
              <a:gd name="connsiteX152" fmla="*/ 753341 w 4528704"/>
              <a:gd name="connsiteY152" fmla="*/ 2511136 h 3290454"/>
              <a:gd name="connsiteX153" fmla="*/ 762000 w 4528704"/>
              <a:gd name="connsiteY153" fmla="*/ 2485159 h 3290454"/>
              <a:gd name="connsiteX154" fmla="*/ 753341 w 4528704"/>
              <a:gd name="connsiteY154" fmla="*/ 2511136 h 3290454"/>
              <a:gd name="connsiteX155" fmla="*/ 736023 w 4528704"/>
              <a:gd name="connsiteY155" fmla="*/ 2511136 h 3290454"/>
              <a:gd name="connsiteX156" fmla="*/ 692727 w 4528704"/>
              <a:gd name="connsiteY156" fmla="*/ 2485159 h 3290454"/>
              <a:gd name="connsiteX157" fmla="*/ 736023 w 4528704"/>
              <a:gd name="connsiteY157" fmla="*/ 2511136 h 3290454"/>
              <a:gd name="connsiteX158" fmla="*/ 2597728 w 4528704"/>
              <a:gd name="connsiteY158" fmla="*/ 2467841 h 3290454"/>
              <a:gd name="connsiteX159" fmla="*/ 2571750 w 4528704"/>
              <a:gd name="connsiteY159" fmla="*/ 2450523 h 3290454"/>
              <a:gd name="connsiteX160" fmla="*/ 2597728 w 4528704"/>
              <a:gd name="connsiteY160" fmla="*/ 2467841 h 3290454"/>
              <a:gd name="connsiteX161" fmla="*/ 1593273 w 4528704"/>
              <a:gd name="connsiteY161" fmla="*/ 2467841 h 3290454"/>
              <a:gd name="connsiteX162" fmla="*/ 1549977 w 4528704"/>
              <a:gd name="connsiteY162" fmla="*/ 2450523 h 3290454"/>
              <a:gd name="connsiteX163" fmla="*/ 1593273 w 4528704"/>
              <a:gd name="connsiteY163" fmla="*/ 2467841 h 3290454"/>
              <a:gd name="connsiteX164" fmla="*/ 2788228 w 4528704"/>
              <a:gd name="connsiteY164" fmla="*/ 2467841 h 3290454"/>
              <a:gd name="connsiteX165" fmla="*/ 2788228 w 4528704"/>
              <a:gd name="connsiteY165" fmla="*/ 2441864 h 3290454"/>
              <a:gd name="connsiteX166" fmla="*/ 2788228 w 4528704"/>
              <a:gd name="connsiteY166" fmla="*/ 2467841 h 3290454"/>
              <a:gd name="connsiteX167" fmla="*/ 1108364 w 4528704"/>
              <a:gd name="connsiteY167" fmla="*/ 2441864 h 3290454"/>
              <a:gd name="connsiteX168" fmla="*/ 1108364 w 4528704"/>
              <a:gd name="connsiteY168" fmla="*/ 2467841 h 3290454"/>
              <a:gd name="connsiteX169" fmla="*/ 1021773 w 4528704"/>
              <a:gd name="connsiteY169" fmla="*/ 2441864 h 3290454"/>
              <a:gd name="connsiteX170" fmla="*/ 1108364 w 4528704"/>
              <a:gd name="connsiteY170" fmla="*/ 2441864 h 3290454"/>
              <a:gd name="connsiteX171" fmla="*/ 736023 w 4528704"/>
              <a:gd name="connsiteY171" fmla="*/ 2467841 h 3290454"/>
              <a:gd name="connsiteX172" fmla="*/ 718705 w 4528704"/>
              <a:gd name="connsiteY172" fmla="*/ 2441864 h 3290454"/>
              <a:gd name="connsiteX173" fmla="*/ 736023 w 4528704"/>
              <a:gd name="connsiteY173" fmla="*/ 2467841 h 3290454"/>
              <a:gd name="connsiteX174" fmla="*/ 3377046 w 4528704"/>
              <a:gd name="connsiteY174" fmla="*/ 2433205 h 3290454"/>
              <a:gd name="connsiteX175" fmla="*/ 3463637 w 4528704"/>
              <a:gd name="connsiteY175" fmla="*/ 2467841 h 3290454"/>
              <a:gd name="connsiteX176" fmla="*/ 3403023 w 4528704"/>
              <a:gd name="connsiteY176" fmla="*/ 2493818 h 3290454"/>
              <a:gd name="connsiteX177" fmla="*/ 3342409 w 4528704"/>
              <a:gd name="connsiteY177" fmla="*/ 2459182 h 3290454"/>
              <a:gd name="connsiteX178" fmla="*/ 3333750 w 4528704"/>
              <a:gd name="connsiteY178" fmla="*/ 2485159 h 3290454"/>
              <a:gd name="connsiteX179" fmla="*/ 3325091 w 4528704"/>
              <a:gd name="connsiteY179" fmla="*/ 2459182 h 3290454"/>
              <a:gd name="connsiteX180" fmla="*/ 3281796 w 4528704"/>
              <a:gd name="connsiteY180" fmla="*/ 2433205 h 3290454"/>
              <a:gd name="connsiteX181" fmla="*/ 3377046 w 4528704"/>
              <a:gd name="connsiteY181" fmla="*/ 2433205 h 3290454"/>
              <a:gd name="connsiteX182" fmla="*/ 2900796 w 4528704"/>
              <a:gd name="connsiteY182" fmla="*/ 2450523 h 3290454"/>
              <a:gd name="connsiteX183" fmla="*/ 2892137 w 4528704"/>
              <a:gd name="connsiteY183" fmla="*/ 2476500 h 3290454"/>
              <a:gd name="connsiteX184" fmla="*/ 2822864 w 4528704"/>
              <a:gd name="connsiteY184" fmla="*/ 2424546 h 3290454"/>
              <a:gd name="connsiteX185" fmla="*/ 2857500 w 4528704"/>
              <a:gd name="connsiteY185" fmla="*/ 2415886 h 3290454"/>
              <a:gd name="connsiteX186" fmla="*/ 2900796 w 4528704"/>
              <a:gd name="connsiteY186" fmla="*/ 2450523 h 3290454"/>
              <a:gd name="connsiteX187" fmla="*/ 2563091 w 4528704"/>
              <a:gd name="connsiteY187" fmla="*/ 2441864 h 3290454"/>
              <a:gd name="connsiteX188" fmla="*/ 2502478 w 4528704"/>
              <a:gd name="connsiteY188" fmla="*/ 2415886 h 3290454"/>
              <a:gd name="connsiteX189" fmla="*/ 2563091 w 4528704"/>
              <a:gd name="connsiteY189" fmla="*/ 2441864 h 3290454"/>
              <a:gd name="connsiteX190" fmla="*/ 1082387 w 4528704"/>
              <a:gd name="connsiteY190" fmla="*/ 2415886 h 3290454"/>
              <a:gd name="connsiteX191" fmla="*/ 1039091 w 4528704"/>
              <a:gd name="connsiteY191" fmla="*/ 2424546 h 3290454"/>
              <a:gd name="connsiteX192" fmla="*/ 987136 w 4528704"/>
              <a:gd name="connsiteY192" fmla="*/ 2407227 h 3290454"/>
              <a:gd name="connsiteX193" fmla="*/ 1082387 w 4528704"/>
              <a:gd name="connsiteY193" fmla="*/ 2415886 h 3290454"/>
              <a:gd name="connsiteX194" fmla="*/ 2493818 w 4528704"/>
              <a:gd name="connsiteY194" fmla="*/ 2407227 h 3290454"/>
              <a:gd name="connsiteX195" fmla="*/ 2476500 w 4528704"/>
              <a:gd name="connsiteY195" fmla="*/ 2389909 h 3290454"/>
              <a:gd name="connsiteX196" fmla="*/ 2493818 w 4528704"/>
              <a:gd name="connsiteY196" fmla="*/ 2407227 h 3290454"/>
              <a:gd name="connsiteX197" fmla="*/ 1853046 w 4528704"/>
              <a:gd name="connsiteY197" fmla="*/ 2580409 h 3290454"/>
              <a:gd name="connsiteX198" fmla="*/ 2000250 w 4528704"/>
              <a:gd name="connsiteY198" fmla="*/ 2675659 h 3290454"/>
              <a:gd name="connsiteX199" fmla="*/ 2000250 w 4528704"/>
              <a:gd name="connsiteY199" fmla="*/ 2701636 h 3290454"/>
              <a:gd name="connsiteX200" fmla="*/ 1844387 w 4528704"/>
              <a:gd name="connsiteY200" fmla="*/ 2580409 h 3290454"/>
              <a:gd name="connsiteX201" fmla="*/ 1723159 w 4528704"/>
              <a:gd name="connsiteY201" fmla="*/ 2459182 h 3290454"/>
              <a:gd name="connsiteX202" fmla="*/ 1740477 w 4528704"/>
              <a:gd name="connsiteY202" fmla="*/ 2441864 h 3290454"/>
              <a:gd name="connsiteX203" fmla="*/ 1688523 w 4528704"/>
              <a:gd name="connsiteY203" fmla="*/ 2372591 h 3290454"/>
              <a:gd name="connsiteX204" fmla="*/ 1853046 w 4528704"/>
              <a:gd name="connsiteY204" fmla="*/ 2580409 h 3290454"/>
              <a:gd name="connsiteX205" fmla="*/ 2502478 w 4528704"/>
              <a:gd name="connsiteY205" fmla="*/ 2389909 h 3290454"/>
              <a:gd name="connsiteX206" fmla="*/ 2511137 w 4528704"/>
              <a:gd name="connsiteY206" fmla="*/ 2363932 h 3290454"/>
              <a:gd name="connsiteX207" fmla="*/ 2502478 w 4528704"/>
              <a:gd name="connsiteY207" fmla="*/ 2389909 h 3290454"/>
              <a:gd name="connsiteX208" fmla="*/ 2251364 w 4528704"/>
              <a:gd name="connsiteY208" fmla="*/ 2398568 h 3290454"/>
              <a:gd name="connsiteX209" fmla="*/ 2216728 w 4528704"/>
              <a:gd name="connsiteY209" fmla="*/ 2363932 h 3290454"/>
              <a:gd name="connsiteX210" fmla="*/ 2372591 w 4528704"/>
              <a:gd name="connsiteY210" fmla="*/ 2537114 h 3290454"/>
              <a:gd name="connsiteX211" fmla="*/ 2337955 w 4528704"/>
              <a:gd name="connsiteY211" fmla="*/ 2528455 h 3290454"/>
              <a:gd name="connsiteX212" fmla="*/ 2363932 w 4528704"/>
              <a:gd name="connsiteY212" fmla="*/ 2563091 h 3290454"/>
              <a:gd name="connsiteX213" fmla="*/ 2182091 w 4528704"/>
              <a:gd name="connsiteY213" fmla="*/ 2363932 h 3290454"/>
              <a:gd name="connsiteX214" fmla="*/ 2251364 w 4528704"/>
              <a:gd name="connsiteY214" fmla="*/ 2398568 h 3290454"/>
              <a:gd name="connsiteX215" fmla="*/ 831273 w 4528704"/>
              <a:gd name="connsiteY215" fmla="*/ 2415886 h 3290454"/>
              <a:gd name="connsiteX216" fmla="*/ 796636 w 4528704"/>
              <a:gd name="connsiteY216" fmla="*/ 2398568 h 3290454"/>
              <a:gd name="connsiteX217" fmla="*/ 762000 w 4528704"/>
              <a:gd name="connsiteY217" fmla="*/ 2433205 h 3290454"/>
              <a:gd name="connsiteX218" fmla="*/ 779318 w 4528704"/>
              <a:gd name="connsiteY218" fmla="*/ 2441864 h 3290454"/>
              <a:gd name="connsiteX219" fmla="*/ 796636 w 4528704"/>
              <a:gd name="connsiteY219" fmla="*/ 2415886 h 3290454"/>
              <a:gd name="connsiteX220" fmla="*/ 831273 w 4528704"/>
              <a:gd name="connsiteY220" fmla="*/ 2450523 h 3290454"/>
              <a:gd name="connsiteX221" fmla="*/ 805296 w 4528704"/>
              <a:gd name="connsiteY221" fmla="*/ 2441864 h 3290454"/>
              <a:gd name="connsiteX222" fmla="*/ 779318 w 4528704"/>
              <a:gd name="connsiteY222" fmla="*/ 2467841 h 3290454"/>
              <a:gd name="connsiteX223" fmla="*/ 831273 w 4528704"/>
              <a:gd name="connsiteY223" fmla="*/ 2467841 h 3290454"/>
              <a:gd name="connsiteX224" fmla="*/ 857250 w 4528704"/>
              <a:gd name="connsiteY224" fmla="*/ 2571750 h 3290454"/>
              <a:gd name="connsiteX225" fmla="*/ 805296 w 4528704"/>
              <a:gd name="connsiteY225" fmla="*/ 2571750 h 3290454"/>
              <a:gd name="connsiteX226" fmla="*/ 891886 w 4528704"/>
              <a:gd name="connsiteY226" fmla="*/ 2649682 h 3290454"/>
              <a:gd name="connsiteX227" fmla="*/ 865909 w 4528704"/>
              <a:gd name="connsiteY227" fmla="*/ 2658341 h 3290454"/>
              <a:gd name="connsiteX228" fmla="*/ 787977 w 4528704"/>
              <a:gd name="connsiteY228" fmla="*/ 2597727 h 3290454"/>
              <a:gd name="connsiteX229" fmla="*/ 632114 w 4528704"/>
              <a:gd name="connsiteY229" fmla="*/ 2727614 h 3290454"/>
              <a:gd name="connsiteX230" fmla="*/ 649432 w 4528704"/>
              <a:gd name="connsiteY230" fmla="*/ 2667000 h 3290454"/>
              <a:gd name="connsiteX231" fmla="*/ 727364 w 4528704"/>
              <a:gd name="connsiteY231" fmla="*/ 2545773 h 3290454"/>
              <a:gd name="connsiteX232" fmla="*/ 701386 w 4528704"/>
              <a:gd name="connsiteY232" fmla="*/ 2537114 h 3290454"/>
              <a:gd name="connsiteX233" fmla="*/ 484909 w 4528704"/>
              <a:gd name="connsiteY233" fmla="*/ 2736273 h 3290454"/>
              <a:gd name="connsiteX234" fmla="*/ 632114 w 4528704"/>
              <a:gd name="connsiteY234" fmla="*/ 2571750 h 3290454"/>
              <a:gd name="connsiteX235" fmla="*/ 597477 w 4528704"/>
              <a:gd name="connsiteY235" fmla="*/ 2563091 h 3290454"/>
              <a:gd name="connsiteX236" fmla="*/ 562841 w 4528704"/>
              <a:gd name="connsiteY236" fmla="*/ 2571750 h 3290454"/>
              <a:gd name="connsiteX237" fmla="*/ 432955 w 4528704"/>
              <a:gd name="connsiteY237" fmla="*/ 2727614 h 3290454"/>
              <a:gd name="connsiteX238" fmla="*/ 389659 w 4528704"/>
              <a:gd name="connsiteY238" fmla="*/ 2727614 h 3290454"/>
              <a:gd name="connsiteX239" fmla="*/ 554182 w 4528704"/>
              <a:gd name="connsiteY239" fmla="*/ 2563091 h 3290454"/>
              <a:gd name="connsiteX240" fmla="*/ 588818 w 4528704"/>
              <a:gd name="connsiteY240" fmla="*/ 2545773 h 3290454"/>
              <a:gd name="connsiteX241" fmla="*/ 632114 w 4528704"/>
              <a:gd name="connsiteY241" fmla="*/ 2571750 h 3290454"/>
              <a:gd name="connsiteX242" fmla="*/ 658091 w 4528704"/>
              <a:gd name="connsiteY242" fmla="*/ 2545773 h 3290454"/>
              <a:gd name="connsiteX243" fmla="*/ 640773 w 4528704"/>
              <a:gd name="connsiteY243" fmla="*/ 2519796 h 3290454"/>
              <a:gd name="connsiteX244" fmla="*/ 623455 w 4528704"/>
              <a:gd name="connsiteY244" fmla="*/ 2537114 h 3290454"/>
              <a:gd name="connsiteX245" fmla="*/ 692727 w 4528704"/>
              <a:gd name="connsiteY245" fmla="*/ 2433205 h 3290454"/>
              <a:gd name="connsiteX246" fmla="*/ 718705 w 4528704"/>
              <a:gd name="connsiteY246" fmla="*/ 2441864 h 3290454"/>
              <a:gd name="connsiteX247" fmla="*/ 727364 w 4528704"/>
              <a:gd name="connsiteY247" fmla="*/ 2381250 h 3290454"/>
              <a:gd name="connsiteX248" fmla="*/ 736023 w 4528704"/>
              <a:gd name="connsiteY248" fmla="*/ 2381250 h 3290454"/>
              <a:gd name="connsiteX249" fmla="*/ 762000 w 4528704"/>
              <a:gd name="connsiteY249" fmla="*/ 2424546 h 3290454"/>
              <a:gd name="connsiteX250" fmla="*/ 779318 w 4528704"/>
              <a:gd name="connsiteY250" fmla="*/ 2407227 h 3290454"/>
              <a:gd name="connsiteX251" fmla="*/ 762000 w 4528704"/>
              <a:gd name="connsiteY251" fmla="*/ 2389909 h 3290454"/>
              <a:gd name="connsiteX252" fmla="*/ 805296 w 4528704"/>
              <a:gd name="connsiteY252" fmla="*/ 2381250 h 3290454"/>
              <a:gd name="connsiteX253" fmla="*/ 805296 w 4528704"/>
              <a:gd name="connsiteY253" fmla="*/ 2355273 h 3290454"/>
              <a:gd name="connsiteX254" fmla="*/ 831273 w 4528704"/>
              <a:gd name="connsiteY254" fmla="*/ 2415886 h 3290454"/>
              <a:gd name="connsiteX255" fmla="*/ 3325091 w 4528704"/>
              <a:gd name="connsiteY255" fmla="*/ 2346614 h 3290454"/>
              <a:gd name="connsiteX256" fmla="*/ 3420341 w 4528704"/>
              <a:gd name="connsiteY256" fmla="*/ 2381250 h 3290454"/>
              <a:gd name="connsiteX257" fmla="*/ 3385705 w 4528704"/>
              <a:gd name="connsiteY257" fmla="*/ 2372591 h 3290454"/>
              <a:gd name="connsiteX258" fmla="*/ 3403023 w 4528704"/>
              <a:gd name="connsiteY258" fmla="*/ 2337955 h 3290454"/>
              <a:gd name="connsiteX259" fmla="*/ 3429000 w 4528704"/>
              <a:gd name="connsiteY259" fmla="*/ 2363932 h 3290454"/>
              <a:gd name="connsiteX260" fmla="*/ 3446319 w 4528704"/>
              <a:gd name="connsiteY260" fmla="*/ 2346614 h 3290454"/>
              <a:gd name="connsiteX261" fmla="*/ 3498273 w 4528704"/>
              <a:gd name="connsiteY261" fmla="*/ 2363932 h 3290454"/>
              <a:gd name="connsiteX262" fmla="*/ 3498273 w 4528704"/>
              <a:gd name="connsiteY262" fmla="*/ 2398568 h 3290454"/>
              <a:gd name="connsiteX263" fmla="*/ 3532909 w 4528704"/>
              <a:gd name="connsiteY263" fmla="*/ 2398568 h 3290454"/>
              <a:gd name="connsiteX264" fmla="*/ 3515591 w 4528704"/>
              <a:gd name="connsiteY264" fmla="*/ 2389909 h 3290454"/>
              <a:gd name="connsiteX265" fmla="*/ 3550228 w 4528704"/>
              <a:gd name="connsiteY265" fmla="*/ 2363932 h 3290454"/>
              <a:gd name="connsiteX266" fmla="*/ 3610841 w 4528704"/>
              <a:gd name="connsiteY266" fmla="*/ 2424546 h 3290454"/>
              <a:gd name="connsiteX267" fmla="*/ 3576205 w 4528704"/>
              <a:gd name="connsiteY267" fmla="*/ 2424546 h 3290454"/>
              <a:gd name="connsiteX268" fmla="*/ 3558887 w 4528704"/>
              <a:gd name="connsiteY268" fmla="*/ 2389909 h 3290454"/>
              <a:gd name="connsiteX269" fmla="*/ 3515591 w 4528704"/>
              <a:gd name="connsiteY269" fmla="*/ 2424546 h 3290454"/>
              <a:gd name="connsiteX270" fmla="*/ 3463637 w 4528704"/>
              <a:gd name="connsiteY270" fmla="*/ 2389909 h 3290454"/>
              <a:gd name="connsiteX271" fmla="*/ 3437659 w 4528704"/>
              <a:gd name="connsiteY271" fmla="*/ 2424546 h 3290454"/>
              <a:gd name="connsiteX272" fmla="*/ 3420341 w 4528704"/>
              <a:gd name="connsiteY272" fmla="*/ 2407227 h 3290454"/>
              <a:gd name="connsiteX273" fmla="*/ 3420341 w 4528704"/>
              <a:gd name="connsiteY273" fmla="*/ 2398568 h 3290454"/>
              <a:gd name="connsiteX274" fmla="*/ 3420341 w 4528704"/>
              <a:gd name="connsiteY274" fmla="*/ 2389909 h 3290454"/>
              <a:gd name="connsiteX275" fmla="*/ 3368387 w 4528704"/>
              <a:gd name="connsiteY275" fmla="*/ 2415886 h 3290454"/>
              <a:gd name="connsiteX276" fmla="*/ 3325091 w 4528704"/>
              <a:gd name="connsiteY276" fmla="*/ 2398568 h 3290454"/>
              <a:gd name="connsiteX277" fmla="*/ 3299114 w 4528704"/>
              <a:gd name="connsiteY277" fmla="*/ 2415886 h 3290454"/>
              <a:gd name="connsiteX278" fmla="*/ 3281796 w 4528704"/>
              <a:gd name="connsiteY278" fmla="*/ 2389909 h 3290454"/>
              <a:gd name="connsiteX279" fmla="*/ 3264478 w 4528704"/>
              <a:gd name="connsiteY279" fmla="*/ 2415886 h 3290454"/>
              <a:gd name="connsiteX280" fmla="*/ 3238500 w 4528704"/>
              <a:gd name="connsiteY280" fmla="*/ 2398568 h 3290454"/>
              <a:gd name="connsiteX281" fmla="*/ 3203864 w 4528704"/>
              <a:gd name="connsiteY281" fmla="*/ 2424546 h 3290454"/>
              <a:gd name="connsiteX282" fmla="*/ 3177887 w 4528704"/>
              <a:gd name="connsiteY282" fmla="*/ 2415886 h 3290454"/>
              <a:gd name="connsiteX283" fmla="*/ 3203864 w 4528704"/>
              <a:gd name="connsiteY283" fmla="*/ 2389909 h 3290454"/>
              <a:gd name="connsiteX284" fmla="*/ 3169228 w 4528704"/>
              <a:gd name="connsiteY284" fmla="*/ 2363932 h 3290454"/>
              <a:gd name="connsiteX285" fmla="*/ 3186546 w 4528704"/>
              <a:gd name="connsiteY285" fmla="*/ 2346614 h 3290454"/>
              <a:gd name="connsiteX286" fmla="*/ 3238500 w 4528704"/>
              <a:gd name="connsiteY286" fmla="*/ 2372591 h 3290454"/>
              <a:gd name="connsiteX287" fmla="*/ 3281796 w 4528704"/>
              <a:gd name="connsiteY287" fmla="*/ 2337955 h 3290454"/>
              <a:gd name="connsiteX288" fmla="*/ 3325091 w 4528704"/>
              <a:gd name="connsiteY288" fmla="*/ 2346614 h 3290454"/>
              <a:gd name="connsiteX289" fmla="*/ 2260023 w 4528704"/>
              <a:gd name="connsiteY289" fmla="*/ 2311977 h 3290454"/>
              <a:gd name="connsiteX290" fmla="*/ 2346614 w 4528704"/>
              <a:gd name="connsiteY290" fmla="*/ 2398568 h 3290454"/>
              <a:gd name="connsiteX291" fmla="*/ 2260023 w 4528704"/>
              <a:gd name="connsiteY291" fmla="*/ 2311977 h 3290454"/>
              <a:gd name="connsiteX292" fmla="*/ 1056409 w 4528704"/>
              <a:gd name="connsiteY292" fmla="*/ 2303318 h 3290454"/>
              <a:gd name="connsiteX293" fmla="*/ 952500 w 4528704"/>
              <a:gd name="connsiteY293" fmla="*/ 2303318 h 3290454"/>
              <a:gd name="connsiteX294" fmla="*/ 1056409 w 4528704"/>
              <a:gd name="connsiteY294" fmla="*/ 2303318 h 3290454"/>
              <a:gd name="connsiteX295" fmla="*/ 3212523 w 4528704"/>
              <a:gd name="connsiteY295" fmla="*/ 2294659 h 3290454"/>
              <a:gd name="connsiteX296" fmla="*/ 3203864 w 4528704"/>
              <a:gd name="connsiteY296" fmla="*/ 2294659 h 3290454"/>
              <a:gd name="connsiteX297" fmla="*/ 3212523 w 4528704"/>
              <a:gd name="connsiteY297" fmla="*/ 2294659 h 3290454"/>
              <a:gd name="connsiteX298" fmla="*/ 3186546 w 4528704"/>
              <a:gd name="connsiteY298" fmla="*/ 2294659 h 3290454"/>
              <a:gd name="connsiteX299" fmla="*/ 3169228 w 4528704"/>
              <a:gd name="connsiteY299" fmla="*/ 2311977 h 3290454"/>
              <a:gd name="connsiteX300" fmla="*/ 3125932 w 4528704"/>
              <a:gd name="connsiteY300" fmla="*/ 2294659 h 3290454"/>
              <a:gd name="connsiteX301" fmla="*/ 3186546 w 4528704"/>
              <a:gd name="connsiteY301" fmla="*/ 2294659 h 3290454"/>
              <a:gd name="connsiteX302" fmla="*/ 2459182 w 4528704"/>
              <a:gd name="connsiteY302" fmla="*/ 2372591 h 3290454"/>
              <a:gd name="connsiteX303" fmla="*/ 2381250 w 4528704"/>
              <a:gd name="connsiteY303" fmla="*/ 2268682 h 3290454"/>
              <a:gd name="connsiteX304" fmla="*/ 2459182 w 4528704"/>
              <a:gd name="connsiteY304" fmla="*/ 2372591 h 3290454"/>
              <a:gd name="connsiteX305" fmla="*/ 3177887 w 4528704"/>
              <a:gd name="connsiteY305" fmla="*/ 2260023 h 3290454"/>
              <a:gd name="connsiteX306" fmla="*/ 3108614 w 4528704"/>
              <a:gd name="connsiteY306" fmla="*/ 2268682 h 3290454"/>
              <a:gd name="connsiteX307" fmla="*/ 3056659 w 4528704"/>
              <a:gd name="connsiteY307" fmla="*/ 2251364 h 3290454"/>
              <a:gd name="connsiteX308" fmla="*/ 3177887 w 4528704"/>
              <a:gd name="connsiteY308" fmla="*/ 2260023 h 3290454"/>
              <a:gd name="connsiteX309" fmla="*/ 865909 w 4528704"/>
              <a:gd name="connsiteY309" fmla="*/ 2303318 h 3290454"/>
              <a:gd name="connsiteX310" fmla="*/ 865909 w 4528704"/>
              <a:gd name="connsiteY310" fmla="*/ 2234046 h 3290454"/>
              <a:gd name="connsiteX311" fmla="*/ 865909 w 4528704"/>
              <a:gd name="connsiteY311" fmla="*/ 2303318 h 3290454"/>
              <a:gd name="connsiteX312" fmla="*/ 3151909 w 4528704"/>
              <a:gd name="connsiteY312" fmla="*/ 2234046 h 3290454"/>
              <a:gd name="connsiteX313" fmla="*/ 3004705 w 4528704"/>
              <a:gd name="connsiteY313" fmla="*/ 2216727 h 3290454"/>
              <a:gd name="connsiteX314" fmla="*/ 3151909 w 4528704"/>
              <a:gd name="connsiteY314" fmla="*/ 2234046 h 3290454"/>
              <a:gd name="connsiteX315" fmla="*/ 2355273 w 4528704"/>
              <a:gd name="connsiteY315" fmla="*/ 2234046 h 3290454"/>
              <a:gd name="connsiteX316" fmla="*/ 2329296 w 4528704"/>
              <a:gd name="connsiteY316" fmla="*/ 2216727 h 3290454"/>
              <a:gd name="connsiteX317" fmla="*/ 2355273 w 4528704"/>
              <a:gd name="connsiteY317" fmla="*/ 2234046 h 3290454"/>
              <a:gd name="connsiteX318" fmla="*/ 2398568 w 4528704"/>
              <a:gd name="connsiteY318" fmla="*/ 2225386 h 3290454"/>
              <a:gd name="connsiteX319" fmla="*/ 2363932 w 4528704"/>
              <a:gd name="connsiteY319" fmla="*/ 2251364 h 3290454"/>
              <a:gd name="connsiteX320" fmla="*/ 2389909 w 4528704"/>
              <a:gd name="connsiteY320" fmla="*/ 2208068 h 3290454"/>
              <a:gd name="connsiteX321" fmla="*/ 2398568 w 4528704"/>
              <a:gd name="connsiteY321" fmla="*/ 2225386 h 3290454"/>
              <a:gd name="connsiteX322" fmla="*/ 2874819 w 4528704"/>
              <a:gd name="connsiteY322" fmla="*/ 2216727 h 3290454"/>
              <a:gd name="connsiteX323" fmla="*/ 2840182 w 4528704"/>
              <a:gd name="connsiteY323" fmla="*/ 2225386 h 3290454"/>
              <a:gd name="connsiteX324" fmla="*/ 2840182 w 4528704"/>
              <a:gd name="connsiteY324" fmla="*/ 2234046 h 3290454"/>
              <a:gd name="connsiteX325" fmla="*/ 2840182 w 4528704"/>
              <a:gd name="connsiteY325" fmla="*/ 2199409 h 3290454"/>
              <a:gd name="connsiteX326" fmla="*/ 2874819 w 4528704"/>
              <a:gd name="connsiteY326" fmla="*/ 2216727 h 3290454"/>
              <a:gd name="connsiteX327" fmla="*/ 2848841 w 4528704"/>
              <a:gd name="connsiteY327" fmla="*/ 2190750 h 3290454"/>
              <a:gd name="connsiteX328" fmla="*/ 2857500 w 4528704"/>
              <a:gd name="connsiteY328" fmla="*/ 2173432 h 3290454"/>
              <a:gd name="connsiteX329" fmla="*/ 2848841 w 4528704"/>
              <a:gd name="connsiteY329" fmla="*/ 2190750 h 3290454"/>
              <a:gd name="connsiteX330" fmla="*/ 2260023 w 4528704"/>
              <a:gd name="connsiteY330" fmla="*/ 2234046 h 3290454"/>
              <a:gd name="connsiteX331" fmla="*/ 2216728 w 4528704"/>
              <a:gd name="connsiteY331" fmla="*/ 2147455 h 3290454"/>
              <a:gd name="connsiteX332" fmla="*/ 2251364 w 4528704"/>
              <a:gd name="connsiteY332" fmla="*/ 2199409 h 3290454"/>
              <a:gd name="connsiteX333" fmla="*/ 2381250 w 4528704"/>
              <a:gd name="connsiteY333" fmla="*/ 2329296 h 3290454"/>
              <a:gd name="connsiteX334" fmla="*/ 2502478 w 4528704"/>
              <a:gd name="connsiteY334" fmla="*/ 2441864 h 3290454"/>
              <a:gd name="connsiteX335" fmla="*/ 2580409 w 4528704"/>
              <a:gd name="connsiteY335" fmla="*/ 2493818 h 3290454"/>
              <a:gd name="connsiteX336" fmla="*/ 2623705 w 4528704"/>
              <a:gd name="connsiteY336" fmla="*/ 2589068 h 3290454"/>
              <a:gd name="connsiteX337" fmla="*/ 2260023 w 4528704"/>
              <a:gd name="connsiteY337" fmla="*/ 2234046 h 3290454"/>
              <a:gd name="connsiteX338" fmla="*/ 2043546 w 4528704"/>
              <a:gd name="connsiteY338" fmla="*/ 2138796 h 3290454"/>
              <a:gd name="connsiteX339" fmla="*/ 2000250 w 4528704"/>
              <a:gd name="connsiteY339" fmla="*/ 2138796 h 3290454"/>
              <a:gd name="connsiteX340" fmla="*/ 2043546 w 4528704"/>
              <a:gd name="connsiteY340" fmla="*/ 2138796 h 3290454"/>
              <a:gd name="connsiteX341" fmla="*/ 2857500 w 4528704"/>
              <a:gd name="connsiteY341" fmla="*/ 2121477 h 3290454"/>
              <a:gd name="connsiteX342" fmla="*/ 2848841 w 4528704"/>
              <a:gd name="connsiteY342" fmla="*/ 2121477 h 3290454"/>
              <a:gd name="connsiteX343" fmla="*/ 2857500 w 4528704"/>
              <a:gd name="connsiteY343" fmla="*/ 2121477 h 3290454"/>
              <a:gd name="connsiteX344" fmla="*/ 1913659 w 4528704"/>
              <a:gd name="connsiteY344" fmla="*/ 2130136 h 3290454"/>
              <a:gd name="connsiteX345" fmla="*/ 1887682 w 4528704"/>
              <a:gd name="connsiteY345" fmla="*/ 2086841 h 3290454"/>
              <a:gd name="connsiteX346" fmla="*/ 1982932 w 4528704"/>
              <a:gd name="connsiteY346" fmla="*/ 2156114 h 3290454"/>
              <a:gd name="connsiteX347" fmla="*/ 1939637 w 4528704"/>
              <a:gd name="connsiteY347" fmla="*/ 2199409 h 3290454"/>
              <a:gd name="connsiteX348" fmla="*/ 1835727 w 4528704"/>
              <a:gd name="connsiteY348" fmla="*/ 2156114 h 3290454"/>
              <a:gd name="connsiteX349" fmla="*/ 1775114 w 4528704"/>
              <a:gd name="connsiteY349" fmla="*/ 2173432 h 3290454"/>
              <a:gd name="connsiteX350" fmla="*/ 1723159 w 4528704"/>
              <a:gd name="connsiteY350" fmla="*/ 2138796 h 3290454"/>
              <a:gd name="connsiteX351" fmla="*/ 1731818 w 4528704"/>
              <a:gd name="connsiteY351" fmla="*/ 2130136 h 3290454"/>
              <a:gd name="connsiteX352" fmla="*/ 1766455 w 4528704"/>
              <a:gd name="connsiteY352" fmla="*/ 2121477 h 3290454"/>
              <a:gd name="connsiteX353" fmla="*/ 1835727 w 4528704"/>
              <a:gd name="connsiteY353" fmla="*/ 2138796 h 3290454"/>
              <a:gd name="connsiteX354" fmla="*/ 1809750 w 4528704"/>
              <a:gd name="connsiteY354" fmla="*/ 2069523 h 3290454"/>
              <a:gd name="connsiteX355" fmla="*/ 1913659 w 4528704"/>
              <a:gd name="connsiteY355" fmla="*/ 2130136 h 3290454"/>
              <a:gd name="connsiteX356" fmla="*/ 1541318 w 4528704"/>
              <a:gd name="connsiteY356" fmla="*/ 2147455 h 3290454"/>
              <a:gd name="connsiteX357" fmla="*/ 1428750 w 4528704"/>
              <a:gd name="connsiteY357" fmla="*/ 2147455 h 3290454"/>
              <a:gd name="connsiteX358" fmla="*/ 1584614 w 4528704"/>
              <a:gd name="connsiteY358" fmla="*/ 2069523 h 3290454"/>
              <a:gd name="connsiteX359" fmla="*/ 1541318 w 4528704"/>
              <a:gd name="connsiteY359" fmla="*/ 2147455 h 3290454"/>
              <a:gd name="connsiteX360" fmla="*/ 1723159 w 4528704"/>
              <a:gd name="connsiteY360" fmla="*/ 2095500 h 3290454"/>
              <a:gd name="connsiteX361" fmla="*/ 1740477 w 4528704"/>
              <a:gd name="connsiteY361" fmla="*/ 2060864 h 3290454"/>
              <a:gd name="connsiteX362" fmla="*/ 1723159 w 4528704"/>
              <a:gd name="connsiteY362" fmla="*/ 2095500 h 3290454"/>
              <a:gd name="connsiteX363" fmla="*/ 1368137 w 4528704"/>
              <a:gd name="connsiteY363" fmla="*/ 2156114 h 3290454"/>
              <a:gd name="connsiteX364" fmla="*/ 1220932 w 4528704"/>
              <a:gd name="connsiteY364" fmla="*/ 2286000 h 3290454"/>
              <a:gd name="connsiteX365" fmla="*/ 1584614 w 4528704"/>
              <a:gd name="connsiteY365" fmla="*/ 2034886 h 3290454"/>
              <a:gd name="connsiteX366" fmla="*/ 1368137 w 4528704"/>
              <a:gd name="connsiteY366" fmla="*/ 2156114 h 3290454"/>
              <a:gd name="connsiteX367" fmla="*/ 3091296 w 4528704"/>
              <a:gd name="connsiteY367" fmla="*/ 2017568 h 3290454"/>
              <a:gd name="connsiteX368" fmla="*/ 3082637 w 4528704"/>
              <a:gd name="connsiteY368" fmla="*/ 2086841 h 3290454"/>
              <a:gd name="connsiteX369" fmla="*/ 3117273 w 4528704"/>
              <a:gd name="connsiteY369" fmla="*/ 2190750 h 3290454"/>
              <a:gd name="connsiteX370" fmla="*/ 2978728 w 4528704"/>
              <a:gd name="connsiteY370" fmla="*/ 2182091 h 3290454"/>
              <a:gd name="connsiteX371" fmla="*/ 3099955 w 4528704"/>
              <a:gd name="connsiteY371" fmla="*/ 2156114 h 3290454"/>
              <a:gd name="connsiteX372" fmla="*/ 2961409 w 4528704"/>
              <a:gd name="connsiteY372" fmla="*/ 2156114 h 3290454"/>
              <a:gd name="connsiteX373" fmla="*/ 3082637 w 4528704"/>
              <a:gd name="connsiteY373" fmla="*/ 2112818 h 3290454"/>
              <a:gd name="connsiteX374" fmla="*/ 2970069 w 4528704"/>
              <a:gd name="connsiteY374" fmla="*/ 2112818 h 3290454"/>
              <a:gd name="connsiteX375" fmla="*/ 3082637 w 4528704"/>
              <a:gd name="connsiteY375" fmla="*/ 2078182 h 3290454"/>
              <a:gd name="connsiteX376" fmla="*/ 2987387 w 4528704"/>
              <a:gd name="connsiteY376" fmla="*/ 2078182 h 3290454"/>
              <a:gd name="connsiteX377" fmla="*/ 3082637 w 4528704"/>
              <a:gd name="connsiteY377" fmla="*/ 2052205 h 3290454"/>
              <a:gd name="connsiteX378" fmla="*/ 3013364 w 4528704"/>
              <a:gd name="connsiteY378" fmla="*/ 2052205 h 3290454"/>
              <a:gd name="connsiteX379" fmla="*/ 3082637 w 4528704"/>
              <a:gd name="connsiteY379" fmla="*/ 2017568 h 3290454"/>
              <a:gd name="connsiteX380" fmla="*/ 3048000 w 4528704"/>
              <a:gd name="connsiteY380" fmla="*/ 2017568 h 3290454"/>
              <a:gd name="connsiteX381" fmla="*/ 3091296 w 4528704"/>
              <a:gd name="connsiteY381" fmla="*/ 2017568 h 3290454"/>
              <a:gd name="connsiteX382" fmla="*/ 1948296 w 4528704"/>
              <a:gd name="connsiteY382" fmla="*/ 2034886 h 3290454"/>
              <a:gd name="connsiteX383" fmla="*/ 1905000 w 4528704"/>
              <a:gd name="connsiteY383" fmla="*/ 2017568 h 3290454"/>
              <a:gd name="connsiteX384" fmla="*/ 1887682 w 4528704"/>
              <a:gd name="connsiteY384" fmla="*/ 2034886 h 3290454"/>
              <a:gd name="connsiteX385" fmla="*/ 1870364 w 4528704"/>
              <a:gd name="connsiteY385" fmla="*/ 2026227 h 3290454"/>
              <a:gd name="connsiteX386" fmla="*/ 1905000 w 4528704"/>
              <a:gd name="connsiteY386" fmla="*/ 2017568 h 3290454"/>
              <a:gd name="connsiteX387" fmla="*/ 1948296 w 4528704"/>
              <a:gd name="connsiteY387" fmla="*/ 2034886 h 3290454"/>
              <a:gd name="connsiteX388" fmla="*/ 3480955 w 4528704"/>
              <a:gd name="connsiteY388" fmla="*/ 2052205 h 3290454"/>
              <a:gd name="connsiteX389" fmla="*/ 3411682 w 4528704"/>
              <a:gd name="connsiteY389" fmla="*/ 2008909 h 3290454"/>
              <a:gd name="connsiteX390" fmla="*/ 3429000 w 4528704"/>
              <a:gd name="connsiteY390" fmla="*/ 1991591 h 3290454"/>
              <a:gd name="connsiteX391" fmla="*/ 3480955 w 4528704"/>
              <a:gd name="connsiteY391" fmla="*/ 2052205 h 3290454"/>
              <a:gd name="connsiteX392" fmla="*/ 3099955 w 4528704"/>
              <a:gd name="connsiteY392" fmla="*/ 1991591 h 3290454"/>
              <a:gd name="connsiteX393" fmla="*/ 3073978 w 4528704"/>
              <a:gd name="connsiteY393" fmla="*/ 1991591 h 3290454"/>
              <a:gd name="connsiteX394" fmla="*/ 3099955 w 4528704"/>
              <a:gd name="connsiteY394" fmla="*/ 1991591 h 3290454"/>
              <a:gd name="connsiteX395" fmla="*/ 1861705 w 4528704"/>
              <a:gd name="connsiteY395" fmla="*/ 2017568 h 3290454"/>
              <a:gd name="connsiteX396" fmla="*/ 1835727 w 4528704"/>
              <a:gd name="connsiteY396" fmla="*/ 1991591 h 3290454"/>
              <a:gd name="connsiteX397" fmla="*/ 1861705 w 4528704"/>
              <a:gd name="connsiteY397" fmla="*/ 2017568 h 3290454"/>
              <a:gd name="connsiteX398" fmla="*/ 1827068 w 4528704"/>
              <a:gd name="connsiteY398" fmla="*/ 2000250 h 3290454"/>
              <a:gd name="connsiteX399" fmla="*/ 1801091 w 4528704"/>
              <a:gd name="connsiteY399" fmla="*/ 1982932 h 3290454"/>
              <a:gd name="connsiteX400" fmla="*/ 1827068 w 4528704"/>
              <a:gd name="connsiteY400" fmla="*/ 2000250 h 3290454"/>
              <a:gd name="connsiteX401" fmla="*/ 1982932 w 4528704"/>
              <a:gd name="connsiteY401" fmla="*/ 2000250 h 3290454"/>
              <a:gd name="connsiteX402" fmla="*/ 1956955 w 4528704"/>
              <a:gd name="connsiteY402" fmla="*/ 1974273 h 3290454"/>
              <a:gd name="connsiteX403" fmla="*/ 1982932 w 4528704"/>
              <a:gd name="connsiteY403" fmla="*/ 1965614 h 3290454"/>
              <a:gd name="connsiteX404" fmla="*/ 1982932 w 4528704"/>
              <a:gd name="connsiteY404" fmla="*/ 2000250 h 3290454"/>
              <a:gd name="connsiteX405" fmla="*/ 3827319 w 4528704"/>
              <a:gd name="connsiteY405" fmla="*/ 1956955 h 3290454"/>
              <a:gd name="connsiteX406" fmla="*/ 3905250 w 4528704"/>
              <a:gd name="connsiteY406" fmla="*/ 2000250 h 3290454"/>
              <a:gd name="connsiteX407" fmla="*/ 3827319 w 4528704"/>
              <a:gd name="connsiteY407" fmla="*/ 1956955 h 3290454"/>
              <a:gd name="connsiteX408" fmla="*/ 3801341 w 4528704"/>
              <a:gd name="connsiteY408" fmla="*/ 1939636 h 3290454"/>
              <a:gd name="connsiteX409" fmla="*/ 3792682 w 4528704"/>
              <a:gd name="connsiteY409" fmla="*/ 1939636 h 3290454"/>
              <a:gd name="connsiteX410" fmla="*/ 3801341 w 4528704"/>
              <a:gd name="connsiteY410" fmla="*/ 1939636 h 3290454"/>
              <a:gd name="connsiteX411" fmla="*/ 3775364 w 4528704"/>
              <a:gd name="connsiteY411" fmla="*/ 1956955 h 3290454"/>
              <a:gd name="connsiteX412" fmla="*/ 3714750 w 4528704"/>
              <a:gd name="connsiteY412" fmla="*/ 1991591 h 3290454"/>
              <a:gd name="connsiteX413" fmla="*/ 3619500 w 4528704"/>
              <a:gd name="connsiteY413" fmla="*/ 1948296 h 3290454"/>
              <a:gd name="connsiteX414" fmla="*/ 3671455 w 4528704"/>
              <a:gd name="connsiteY414" fmla="*/ 1965614 h 3290454"/>
              <a:gd name="connsiteX415" fmla="*/ 3697432 w 4528704"/>
              <a:gd name="connsiteY415" fmla="*/ 1939636 h 3290454"/>
              <a:gd name="connsiteX416" fmla="*/ 3714750 w 4528704"/>
              <a:gd name="connsiteY416" fmla="*/ 1974273 h 3290454"/>
              <a:gd name="connsiteX417" fmla="*/ 3732069 w 4528704"/>
              <a:gd name="connsiteY417" fmla="*/ 1930977 h 3290454"/>
              <a:gd name="connsiteX418" fmla="*/ 3775364 w 4528704"/>
              <a:gd name="connsiteY418" fmla="*/ 1956955 h 3290454"/>
              <a:gd name="connsiteX419" fmla="*/ 1342159 w 4528704"/>
              <a:gd name="connsiteY419" fmla="*/ 1974273 h 3290454"/>
              <a:gd name="connsiteX420" fmla="*/ 1324841 w 4528704"/>
              <a:gd name="connsiteY420" fmla="*/ 2000250 h 3290454"/>
              <a:gd name="connsiteX421" fmla="*/ 1290205 w 4528704"/>
              <a:gd name="connsiteY421" fmla="*/ 2034886 h 3290454"/>
              <a:gd name="connsiteX422" fmla="*/ 1117023 w 4528704"/>
              <a:gd name="connsiteY422" fmla="*/ 2190750 h 3290454"/>
              <a:gd name="connsiteX423" fmla="*/ 1039091 w 4528704"/>
              <a:gd name="connsiteY423" fmla="*/ 2216727 h 3290454"/>
              <a:gd name="connsiteX424" fmla="*/ 1125682 w 4528704"/>
              <a:gd name="connsiteY424" fmla="*/ 2234046 h 3290454"/>
              <a:gd name="connsiteX425" fmla="*/ 1125682 w 4528704"/>
              <a:gd name="connsiteY425" fmla="*/ 2260023 h 3290454"/>
              <a:gd name="connsiteX426" fmla="*/ 995796 w 4528704"/>
              <a:gd name="connsiteY426" fmla="*/ 2268682 h 3290454"/>
              <a:gd name="connsiteX427" fmla="*/ 1125682 w 4528704"/>
              <a:gd name="connsiteY427" fmla="*/ 2277341 h 3290454"/>
              <a:gd name="connsiteX428" fmla="*/ 1099705 w 4528704"/>
              <a:gd name="connsiteY428" fmla="*/ 2329296 h 3290454"/>
              <a:gd name="connsiteX429" fmla="*/ 969818 w 4528704"/>
              <a:gd name="connsiteY429" fmla="*/ 2337955 h 3290454"/>
              <a:gd name="connsiteX430" fmla="*/ 961159 w 4528704"/>
              <a:gd name="connsiteY430" fmla="*/ 2355273 h 3290454"/>
              <a:gd name="connsiteX431" fmla="*/ 1091046 w 4528704"/>
              <a:gd name="connsiteY431" fmla="*/ 2381250 h 3290454"/>
              <a:gd name="connsiteX432" fmla="*/ 969818 w 4528704"/>
              <a:gd name="connsiteY432" fmla="*/ 2381250 h 3290454"/>
              <a:gd name="connsiteX433" fmla="*/ 883227 w 4528704"/>
              <a:gd name="connsiteY433" fmla="*/ 2268682 h 3290454"/>
              <a:gd name="connsiteX434" fmla="*/ 1333500 w 4528704"/>
              <a:gd name="connsiteY434" fmla="*/ 1930977 h 3290454"/>
              <a:gd name="connsiteX435" fmla="*/ 1342159 w 4528704"/>
              <a:gd name="connsiteY435" fmla="*/ 1974273 h 3290454"/>
              <a:gd name="connsiteX436" fmla="*/ 1593273 w 4528704"/>
              <a:gd name="connsiteY436" fmla="*/ 1974273 h 3290454"/>
              <a:gd name="connsiteX437" fmla="*/ 1584614 w 4528704"/>
              <a:gd name="connsiteY437" fmla="*/ 2000250 h 3290454"/>
              <a:gd name="connsiteX438" fmla="*/ 1203614 w 4528704"/>
              <a:gd name="connsiteY438" fmla="*/ 2268682 h 3290454"/>
              <a:gd name="connsiteX439" fmla="*/ 1177637 w 4528704"/>
              <a:gd name="connsiteY439" fmla="*/ 2199409 h 3290454"/>
              <a:gd name="connsiteX440" fmla="*/ 1220932 w 4528704"/>
              <a:gd name="connsiteY440" fmla="*/ 2130136 h 3290454"/>
              <a:gd name="connsiteX441" fmla="*/ 1281546 w 4528704"/>
              <a:gd name="connsiteY441" fmla="*/ 2078182 h 3290454"/>
              <a:gd name="connsiteX442" fmla="*/ 1342159 w 4528704"/>
              <a:gd name="connsiteY442" fmla="*/ 2043546 h 3290454"/>
              <a:gd name="connsiteX443" fmla="*/ 1394114 w 4528704"/>
              <a:gd name="connsiteY443" fmla="*/ 2026227 h 3290454"/>
              <a:gd name="connsiteX444" fmla="*/ 1411432 w 4528704"/>
              <a:gd name="connsiteY444" fmla="*/ 2000250 h 3290454"/>
              <a:gd name="connsiteX445" fmla="*/ 1472046 w 4528704"/>
              <a:gd name="connsiteY445" fmla="*/ 1965614 h 3290454"/>
              <a:gd name="connsiteX446" fmla="*/ 1489364 w 4528704"/>
              <a:gd name="connsiteY446" fmla="*/ 1982932 h 3290454"/>
              <a:gd name="connsiteX447" fmla="*/ 1584614 w 4528704"/>
              <a:gd name="connsiteY447" fmla="*/ 1922318 h 3290454"/>
              <a:gd name="connsiteX448" fmla="*/ 1593273 w 4528704"/>
              <a:gd name="connsiteY448" fmla="*/ 1974273 h 3290454"/>
              <a:gd name="connsiteX449" fmla="*/ 1316182 w 4528704"/>
              <a:gd name="connsiteY449" fmla="*/ 1922318 h 3290454"/>
              <a:gd name="connsiteX450" fmla="*/ 1316182 w 4528704"/>
              <a:gd name="connsiteY450" fmla="*/ 1913659 h 3290454"/>
              <a:gd name="connsiteX451" fmla="*/ 1316182 w 4528704"/>
              <a:gd name="connsiteY451" fmla="*/ 1922318 h 3290454"/>
              <a:gd name="connsiteX452" fmla="*/ 3593523 w 4528704"/>
              <a:gd name="connsiteY452" fmla="*/ 1896341 h 3290454"/>
              <a:gd name="connsiteX453" fmla="*/ 3584864 w 4528704"/>
              <a:gd name="connsiteY453" fmla="*/ 1913659 h 3290454"/>
              <a:gd name="connsiteX454" fmla="*/ 3558887 w 4528704"/>
              <a:gd name="connsiteY454" fmla="*/ 1887682 h 3290454"/>
              <a:gd name="connsiteX455" fmla="*/ 3593523 w 4528704"/>
              <a:gd name="connsiteY455" fmla="*/ 1896341 h 3290454"/>
              <a:gd name="connsiteX456" fmla="*/ 3342409 w 4528704"/>
              <a:gd name="connsiteY456" fmla="*/ 1905000 h 3290454"/>
              <a:gd name="connsiteX457" fmla="*/ 3368387 w 4528704"/>
              <a:gd name="connsiteY457" fmla="*/ 1930977 h 3290454"/>
              <a:gd name="connsiteX458" fmla="*/ 3325091 w 4528704"/>
              <a:gd name="connsiteY458" fmla="*/ 1930977 h 3290454"/>
              <a:gd name="connsiteX459" fmla="*/ 3307773 w 4528704"/>
              <a:gd name="connsiteY459" fmla="*/ 1913659 h 3290454"/>
              <a:gd name="connsiteX460" fmla="*/ 3368387 w 4528704"/>
              <a:gd name="connsiteY460" fmla="*/ 1887682 h 3290454"/>
              <a:gd name="connsiteX461" fmla="*/ 3342409 w 4528704"/>
              <a:gd name="connsiteY461" fmla="*/ 1905000 h 3290454"/>
              <a:gd name="connsiteX462" fmla="*/ 3515591 w 4528704"/>
              <a:gd name="connsiteY462" fmla="*/ 1887682 h 3290454"/>
              <a:gd name="connsiteX463" fmla="*/ 3472296 w 4528704"/>
              <a:gd name="connsiteY463" fmla="*/ 1922318 h 3290454"/>
              <a:gd name="connsiteX464" fmla="*/ 3411682 w 4528704"/>
              <a:gd name="connsiteY464" fmla="*/ 1879023 h 3290454"/>
              <a:gd name="connsiteX465" fmla="*/ 3515591 w 4528704"/>
              <a:gd name="connsiteY465" fmla="*/ 1887682 h 3290454"/>
              <a:gd name="connsiteX466" fmla="*/ 1402773 w 4528704"/>
              <a:gd name="connsiteY466" fmla="*/ 1965614 h 3290454"/>
              <a:gd name="connsiteX467" fmla="*/ 1402773 w 4528704"/>
              <a:gd name="connsiteY467" fmla="*/ 1870364 h 3290454"/>
              <a:gd name="connsiteX468" fmla="*/ 1402773 w 4528704"/>
              <a:gd name="connsiteY468" fmla="*/ 1965614 h 3290454"/>
              <a:gd name="connsiteX469" fmla="*/ 3723409 w 4528704"/>
              <a:gd name="connsiteY469" fmla="*/ 1870364 h 3290454"/>
              <a:gd name="connsiteX470" fmla="*/ 3723409 w 4528704"/>
              <a:gd name="connsiteY470" fmla="*/ 1922318 h 3290454"/>
              <a:gd name="connsiteX471" fmla="*/ 3697432 w 4528704"/>
              <a:gd name="connsiteY471" fmla="*/ 1879023 h 3290454"/>
              <a:gd name="connsiteX472" fmla="*/ 3688773 w 4528704"/>
              <a:gd name="connsiteY472" fmla="*/ 1896341 h 3290454"/>
              <a:gd name="connsiteX473" fmla="*/ 3662796 w 4528704"/>
              <a:gd name="connsiteY473" fmla="*/ 1870364 h 3290454"/>
              <a:gd name="connsiteX474" fmla="*/ 3654137 w 4528704"/>
              <a:gd name="connsiteY474" fmla="*/ 1887682 h 3290454"/>
              <a:gd name="connsiteX475" fmla="*/ 3610841 w 4528704"/>
              <a:gd name="connsiteY475" fmla="*/ 1861705 h 3290454"/>
              <a:gd name="connsiteX476" fmla="*/ 3723409 w 4528704"/>
              <a:gd name="connsiteY476" fmla="*/ 1870364 h 3290454"/>
              <a:gd name="connsiteX477" fmla="*/ 2978728 w 4528704"/>
              <a:gd name="connsiteY477" fmla="*/ 2043546 h 3290454"/>
              <a:gd name="connsiteX478" fmla="*/ 2944091 w 4528704"/>
              <a:gd name="connsiteY478" fmla="*/ 2121477 h 3290454"/>
              <a:gd name="connsiteX479" fmla="*/ 3186546 w 4528704"/>
              <a:gd name="connsiteY479" fmla="*/ 1835727 h 3290454"/>
              <a:gd name="connsiteX480" fmla="*/ 2978728 w 4528704"/>
              <a:gd name="connsiteY480" fmla="*/ 2043546 h 3290454"/>
              <a:gd name="connsiteX481" fmla="*/ 1446068 w 4528704"/>
              <a:gd name="connsiteY481" fmla="*/ 1939636 h 3290454"/>
              <a:gd name="connsiteX482" fmla="*/ 1472046 w 4528704"/>
              <a:gd name="connsiteY482" fmla="*/ 1827068 h 3290454"/>
              <a:gd name="connsiteX483" fmla="*/ 1472046 w 4528704"/>
              <a:gd name="connsiteY483" fmla="*/ 1939636 h 3290454"/>
              <a:gd name="connsiteX484" fmla="*/ 1446068 w 4528704"/>
              <a:gd name="connsiteY484" fmla="*/ 1939636 h 3290454"/>
              <a:gd name="connsiteX485" fmla="*/ 1420091 w 4528704"/>
              <a:gd name="connsiteY485" fmla="*/ 1827068 h 3290454"/>
              <a:gd name="connsiteX486" fmla="*/ 1420091 w 4528704"/>
              <a:gd name="connsiteY486" fmla="*/ 1965614 h 3290454"/>
              <a:gd name="connsiteX487" fmla="*/ 1420091 w 4528704"/>
              <a:gd name="connsiteY487" fmla="*/ 1827068 h 3290454"/>
              <a:gd name="connsiteX488" fmla="*/ 3368387 w 4528704"/>
              <a:gd name="connsiteY488" fmla="*/ 1861705 h 3290454"/>
              <a:gd name="connsiteX489" fmla="*/ 3125932 w 4528704"/>
              <a:gd name="connsiteY489" fmla="*/ 2060864 h 3290454"/>
              <a:gd name="connsiteX490" fmla="*/ 3117273 w 4528704"/>
              <a:gd name="connsiteY490" fmla="*/ 2034886 h 3290454"/>
              <a:gd name="connsiteX491" fmla="*/ 3169228 w 4528704"/>
              <a:gd name="connsiteY491" fmla="*/ 1939636 h 3290454"/>
              <a:gd name="connsiteX492" fmla="*/ 3368387 w 4528704"/>
              <a:gd name="connsiteY492" fmla="*/ 1801091 h 3290454"/>
              <a:gd name="connsiteX493" fmla="*/ 3368387 w 4528704"/>
              <a:gd name="connsiteY493" fmla="*/ 1861705 h 3290454"/>
              <a:gd name="connsiteX494" fmla="*/ 3255819 w 4528704"/>
              <a:gd name="connsiteY494" fmla="*/ 1844386 h 3290454"/>
              <a:gd name="connsiteX495" fmla="*/ 3255819 w 4528704"/>
              <a:gd name="connsiteY495" fmla="*/ 1801091 h 3290454"/>
              <a:gd name="connsiteX496" fmla="*/ 3255819 w 4528704"/>
              <a:gd name="connsiteY496" fmla="*/ 1844386 h 3290454"/>
              <a:gd name="connsiteX497" fmla="*/ 1480705 w 4528704"/>
              <a:gd name="connsiteY497" fmla="*/ 1792432 h 3290454"/>
              <a:gd name="connsiteX498" fmla="*/ 1506682 w 4528704"/>
              <a:gd name="connsiteY498" fmla="*/ 1827068 h 3290454"/>
              <a:gd name="connsiteX499" fmla="*/ 1524000 w 4528704"/>
              <a:gd name="connsiteY499" fmla="*/ 1896341 h 3290454"/>
              <a:gd name="connsiteX500" fmla="*/ 1506682 w 4528704"/>
              <a:gd name="connsiteY500" fmla="*/ 1922318 h 3290454"/>
              <a:gd name="connsiteX501" fmla="*/ 1446068 w 4528704"/>
              <a:gd name="connsiteY501" fmla="*/ 1792432 h 3290454"/>
              <a:gd name="connsiteX502" fmla="*/ 1480705 w 4528704"/>
              <a:gd name="connsiteY502" fmla="*/ 1792432 h 3290454"/>
              <a:gd name="connsiteX503" fmla="*/ 1853046 w 4528704"/>
              <a:gd name="connsiteY503" fmla="*/ 1844386 h 3290454"/>
              <a:gd name="connsiteX504" fmla="*/ 1827068 w 4528704"/>
              <a:gd name="connsiteY504" fmla="*/ 1844386 h 3290454"/>
              <a:gd name="connsiteX505" fmla="*/ 1827068 w 4528704"/>
              <a:gd name="connsiteY505" fmla="*/ 1766455 h 3290454"/>
              <a:gd name="connsiteX506" fmla="*/ 1853046 w 4528704"/>
              <a:gd name="connsiteY506" fmla="*/ 1766455 h 3290454"/>
              <a:gd name="connsiteX507" fmla="*/ 1853046 w 4528704"/>
              <a:gd name="connsiteY507" fmla="*/ 1844386 h 3290454"/>
              <a:gd name="connsiteX508" fmla="*/ 1801091 w 4528704"/>
              <a:gd name="connsiteY508" fmla="*/ 1766455 h 3290454"/>
              <a:gd name="connsiteX509" fmla="*/ 1801091 w 4528704"/>
              <a:gd name="connsiteY509" fmla="*/ 1835727 h 3290454"/>
              <a:gd name="connsiteX510" fmla="*/ 1775114 w 4528704"/>
              <a:gd name="connsiteY510" fmla="*/ 1835727 h 3290454"/>
              <a:gd name="connsiteX511" fmla="*/ 1775114 w 4528704"/>
              <a:gd name="connsiteY511" fmla="*/ 1766455 h 3290454"/>
              <a:gd name="connsiteX512" fmla="*/ 1801091 w 4528704"/>
              <a:gd name="connsiteY512" fmla="*/ 1766455 h 3290454"/>
              <a:gd name="connsiteX513" fmla="*/ 1368137 w 4528704"/>
              <a:gd name="connsiteY513" fmla="*/ 1757796 h 3290454"/>
              <a:gd name="connsiteX514" fmla="*/ 1359477 w 4528704"/>
              <a:gd name="connsiteY514" fmla="*/ 1827068 h 3290454"/>
              <a:gd name="connsiteX515" fmla="*/ 1333500 w 4528704"/>
              <a:gd name="connsiteY515" fmla="*/ 1827068 h 3290454"/>
              <a:gd name="connsiteX516" fmla="*/ 1342159 w 4528704"/>
              <a:gd name="connsiteY516" fmla="*/ 1757796 h 3290454"/>
              <a:gd name="connsiteX517" fmla="*/ 1368137 w 4528704"/>
              <a:gd name="connsiteY517" fmla="*/ 1757796 h 3290454"/>
              <a:gd name="connsiteX518" fmla="*/ 3299114 w 4528704"/>
              <a:gd name="connsiteY518" fmla="*/ 1792432 h 3290454"/>
              <a:gd name="connsiteX519" fmla="*/ 3273137 w 4528704"/>
              <a:gd name="connsiteY519" fmla="*/ 1818409 h 3290454"/>
              <a:gd name="connsiteX520" fmla="*/ 3273137 w 4528704"/>
              <a:gd name="connsiteY520" fmla="*/ 1749136 h 3290454"/>
              <a:gd name="connsiteX521" fmla="*/ 3299114 w 4528704"/>
              <a:gd name="connsiteY521" fmla="*/ 1792432 h 3290454"/>
              <a:gd name="connsiteX522" fmla="*/ 1757796 w 4528704"/>
              <a:gd name="connsiteY522" fmla="*/ 1757796 h 3290454"/>
              <a:gd name="connsiteX523" fmla="*/ 1757796 w 4528704"/>
              <a:gd name="connsiteY523" fmla="*/ 1827068 h 3290454"/>
              <a:gd name="connsiteX524" fmla="*/ 1731818 w 4528704"/>
              <a:gd name="connsiteY524" fmla="*/ 1827068 h 3290454"/>
              <a:gd name="connsiteX525" fmla="*/ 1731818 w 4528704"/>
              <a:gd name="connsiteY525" fmla="*/ 1749136 h 3290454"/>
              <a:gd name="connsiteX526" fmla="*/ 1757796 w 4528704"/>
              <a:gd name="connsiteY526" fmla="*/ 1757796 h 3290454"/>
              <a:gd name="connsiteX527" fmla="*/ 1697182 w 4528704"/>
              <a:gd name="connsiteY527" fmla="*/ 1818409 h 3290454"/>
              <a:gd name="connsiteX528" fmla="*/ 1671205 w 4528704"/>
              <a:gd name="connsiteY528" fmla="*/ 1818409 h 3290454"/>
              <a:gd name="connsiteX529" fmla="*/ 1679864 w 4528704"/>
              <a:gd name="connsiteY529" fmla="*/ 1740477 h 3290454"/>
              <a:gd name="connsiteX530" fmla="*/ 1697182 w 4528704"/>
              <a:gd name="connsiteY530" fmla="*/ 1818409 h 3290454"/>
              <a:gd name="connsiteX531" fmla="*/ 1584614 w 4528704"/>
              <a:gd name="connsiteY531" fmla="*/ 1731818 h 3290454"/>
              <a:gd name="connsiteX532" fmla="*/ 1584614 w 4528704"/>
              <a:gd name="connsiteY532" fmla="*/ 1801091 h 3290454"/>
              <a:gd name="connsiteX533" fmla="*/ 1541318 w 4528704"/>
              <a:gd name="connsiteY533" fmla="*/ 1801091 h 3290454"/>
              <a:gd name="connsiteX534" fmla="*/ 1541318 w 4528704"/>
              <a:gd name="connsiteY534" fmla="*/ 1731818 h 3290454"/>
              <a:gd name="connsiteX535" fmla="*/ 1584614 w 4528704"/>
              <a:gd name="connsiteY535" fmla="*/ 1731818 h 3290454"/>
              <a:gd name="connsiteX536" fmla="*/ 1350818 w 4528704"/>
              <a:gd name="connsiteY536" fmla="*/ 1723159 h 3290454"/>
              <a:gd name="connsiteX537" fmla="*/ 1316182 w 4528704"/>
              <a:gd name="connsiteY537" fmla="*/ 1723159 h 3290454"/>
              <a:gd name="connsiteX538" fmla="*/ 1350818 w 4528704"/>
              <a:gd name="connsiteY538" fmla="*/ 1723159 h 3290454"/>
              <a:gd name="connsiteX539" fmla="*/ 3325091 w 4528704"/>
              <a:gd name="connsiteY539" fmla="*/ 1757796 h 3290454"/>
              <a:gd name="connsiteX540" fmla="*/ 3316432 w 4528704"/>
              <a:gd name="connsiteY540" fmla="*/ 1792432 h 3290454"/>
              <a:gd name="connsiteX541" fmla="*/ 3264478 w 4528704"/>
              <a:gd name="connsiteY541" fmla="*/ 1723159 h 3290454"/>
              <a:gd name="connsiteX542" fmla="*/ 3299114 w 4528704"/>
              <a:gd name="connsiteY542" fmla="*/ 1714500 h 3290454"/>
              <a:gd name="connsiteX543" fmla="*/ 3325091 w 4528704"/>
              <a:gd name="connsiteY543" fmla="*/ 1757796 h 3290454"/>
              <a:gd name="connsiteX544" fmla="*/ 3576205 w 4528704"/>
              <a:gd name="connsiteY544" fmla="*/ 1757796 h 3290454"/>
              <a:gd name="connsiteX545" fmla="*/ 3576205 w 4528704"/>
              <a:gd name="connsiteY545" fmla="*/ 1705841 h 3290454"/>
              <a:gd name="connsiteX546" fmla="*/ 3576205 w 4528704"/>
              <a:gd name="connsiteY546" fmla="*/ 1757796 h 3290454"/>
              <a:gd name="connsiteX547" fmla="*/ 1359477 w 4528704"/>
              <a:gd name="connsiteY547" fmla="*/ 1714500 h 3290454"/>
              <a:gd name="connsiteX548" fmla="*/ 1472046 w 4528704"/>
              <a:gd name="connsiteY548" fmla="*/ 1705841 h 3290454"/>
              <a:gd name="connsiteX549" fmla="*/ 1359477 w 4528704"/>
              <a:gd name="connsiteY549" fmla="*/ 1714500 h 3290454"/>
              <a:gd name="connsiteX550" fmla="*/ 3541569 w 4528704"/>
              <a:gd name="connsiteY550" fmla="*/ 1697182 h 3290454"/>
              <a:gd name="connsiteX551" fmla="*/ 3541569 w 4528704"/>
              <a:gd name="connsiteY551" fmla="*/ 1749136 h 3290454"/>
              <a:gd name="connsiteX552" fmla="*/ 3515591 w 4528704"/>
              <a:gd name="connsiteY552" fmla="*/ 1749136 h 3290454"/>
              <a:gd name="connsiteX553" fmla="*/ 3515591 w 4528704"/>
              <a:gd name="connsiteY553" fmla="*/ 1697182 h 3290454"/>
              <a:gd name="connsiteX554" fmla="*/ 3541569 w 4528704"/>
              <a:gd name="connsiteY554" fmla="*/ 1697182 h 3290454"/>
              <a:gd name="connsiteX555" fmla="*/ 3212523 w 4528704"/>
              <a:gd name="connsiteY555" fmla="*/ 1697182 h 3290454"/>
              <a:gd name="connsiteX556" fmla="*/ 3212523 w 4528704"/>
              <a:gd name="connsiteY556" fmla="*/ 1740477 h 3290454"/>
              <a:gd name="connsiteX557" fmla="*/ 3195205 w 4528704"/>
              <a:gd name="connsiteY557" fmla="*/ 1740477 h 3290454"/>
              <a:gd name="connsiteX558" fmla="*/ 3195205 w 4528704"/>
              <a:gd name="connsiteY558" fmla="*/ 1697182 h 3290454"/>
              <a:gd name="connsiteX559" fmla="*/ 3212523 w 4528704"/>
              <a:gd name="connsiteY559" fmla="*/ 1697182 h 3290454"/>
              <a:gd name="connsiteX560" fmla="*/ 1870364 w 4528704"/>
              <a:gd name="connsiteY560" fmla="*/ 1740477 h 3290454"/>
              <a:gd name="connsiteX561" fmla="*/ 1861705 w 4528704"/>
              <a:gd name="connsiteY561" fmla="*/ 1922318 h 3290454"/>
              <a:gd name="connsiteX562" fmla="*/ 1887682 w 4528704"/>
              <a:gd name="connsiteY562" fmla="*/ 1956955 h 3290454"/>
              <a:gd name="connsiteX563" fmla="*/ 1844387 w 4528704"/>
              <a:gd name="connsiteY563" fmla="*/ 1930977 h 3290454"/>
              <a:gd name="connsiteX564" fmla="*/ 1818409 w 4528704"/>
              <a:gd name="connsiteY564" fmla="*/ 1930977 h 3290454"/>
              <a:gd name="connsiteX565" fmla="*/ 1827068 w 4528704"/>
              <a:gd name="connsiteY565" fmla="*/ 1965614 h 3290454"/>
              <a:gd name="connsiteX566" fmla="*/ 1792432 w 4528704"/>
              <a:gd name="connsiteY566" fmla="*/ 1956955 h 3290454"/>
              <a:gd name="connsiteX567" fmla="*/ 1775114 w 4528704"/>
              <a:gd name="connsiteY567" fmla="*/ 1974273 h 3290454"/>
              <a:gd name="connsiteX568" fmla="*/ 1792432 w 4528704"/>
              <a:gd name="connsiteY568" fmla="*/ 1991591 h 3290454"/>
              <a:gd name="connsiteX569" fmla="*/ 1783773 w 4528704"/>
              <a:gd name="connsiteY569" fmla="*/ 2017568 h 3290454"/>
              <a:gd name="connsiteX570" fmla="*/ 1749137 w 4528704"/>
              <a:gd name="connsiteY570" fmla="*/ 1991591 h 3290454"/>
              <a:gd name="connsiteX571" fmla="*/ 1697182 w 4528704"/>
              <a:gd name="connsiteY571" fmla="*/ 2026227 h 3290454"/>
              <a:gd name="connsiteX572" fmla="*/ 1723159 w 4528704"/>
              <a:gd name="connsiteY572" fmla="*/ 2052205 h 3290454"/>
              <a:gd name="connsiteX573" fmla="*/ 1671205 w 4528704"/>
              <a:gd name="connsiteY573" fmla="*/ 2052205 h 3290454"/>
              <a:gd name="connsiteX574" fmla="*/ 1636568 w 4528704"/>
              <a:gd name="connsiteY574" fmla="*/ 2078182 h 3290454"/>
              <a:gd name="connsiteX575" fmla="*/ 1645227 w 4528704"/>
              <a:gd name="connsiteY575" fmla="*/ 1697182 h 3290454"/>
              <a:gd name="connsiteX576" fmla="*/ 1870364 w 4528704"/>
              <a:gd name="connsiteY576" fmla="*/ 1740477 h 3290454"/>
              <a:gd name="connsiteX577" fmla="*/ 3498273 w 4528704"/>
              <a:gd name="connsiteY577" fmla="*/ 1688523 h 3290454"/>
              <a:gd name="connsiteX578" fmla="*/ 3498273 w 4528704"/>
              <a:gd name="connsiteY578" fmla="*/ 1749136 h 3290454"/>
              <a:gd name="connsiteX579" fmla="*/ 3480955 w 4528704"/>
              <a:gd name="connsiteY579" fmla="*/ 1749136 h 3290454"/>
              <a:gd name="connsiteX580" fmla="*/ 3480955 w 4528704"/>
              <a:gd name="connsiteY580" fmla="*/ 1688523 h 3290454"/>
              <a:gd name="connsiteX581" fmla="*/ 3498273 w 4528704"/>
              <a:gd name="connsiteY581" fmla="*/ 1688523 h 3290454"/>
              <a:gd name="connsiteX582" fmla="*/ 1480705 w 4528704"/>
              <a:gd name="connsiteY582" fmla="*/ 1697182 h 3290454"/>
              <a:gd name="connsiteX583" fmla="*/ 1593273 w 4528704"/>
              <a:gd name="connsiteY583" fmla="*/ 1688523 h 3290454"/>
              <a:gd name="connsiteX584" fmla="*/ 1480705 w 4528704"/>
              <a:gd name="connsiteY584" fmla="*/ 1697182 h 3290454"/>
              <a:gd name="connsiteX585" fmla="*/ 1324841 w 4528704"/>
              <a:gd name="connsiteY585" fmla="*/ 1697182 h 3290454"/>
              <a:gd name="connsiteX586" fmla="*/ 1359477 w 4528704"/>
              <a:gd name="connsiteY586" fmla="*/ 1688523 h 3290454"/>
              <a:gd name="connsiteX587" fmla="*/ 1324841 w 4528704"/>
              <a:gd name="connsiteY587" fmla="*/ 1697182 h 3290454"/>
              <a:gd name="connsiteX588" fmla="*/ 3463637 w 4528704"/>
              <a:gd name="connsiteY588" fmla="*/ 1688523 h 3290454"/>
              <a:gd name="connsiteX589" fmla="*/ 3463637 w 4528704"/>
              <a:gd name="connsiteY589" fmla="*/ 1740477 h 3290454"/>
              <a:gd name="connsiteX590" fmla="*/ 3437659 w 4528704"/>
              <a:gd name="connsiteY590" fmla="*/ 1740477 h 3290454"/>
              <a:gd name="connsiteX591" fmla="*/ 3446319 w 4528704"/>
              <a:gd name="connsiteY591" fmla="*/ 1679864 h 3290454"/>
              <a:gd name="connsiteX592" fmla="*/ 3463637 w 4528704"/>
              <a:gd name="connsiteY592" fmla="*/ 1688523 h 3290454"/>
              <a:gd name="connsiteX593" fmla="*/ 3359728 w 4528704"/>
              <a:gd name="connsiteY593" fmla="*/ 1731818 h 3290454"/>
              <a:gd name="connsiteX594" fmla="*/ 3342409 w 4528704"/>
              <a:gd name="connsiteY594" fmla="*/ 1731818 h 3290454"/>
              <a:gd name="connsiteX595" fmla="*/ 3342409 w 4528704"/>
              <a:gd name="connsiteY595" fmla="*/ 1679864 h 3290454"/>
              <a:gd name="connsiteX596" fmla="*/ 3359728 w 4528704"/>
              <a:gd name="connsiteY596" fmla="*/ 1671205 h 3290454"/>
              <a:gd name="connsiteX597" fmla="*/ 3359728 w 4528704"/>
              <a:gd name="connsiteY597" fmla="*/ 1731818 h 3290454"/>
              <a:gd name="connsiteX598" fmla="*/ 1385455 w 4528704"/>
              <a:gd name="connsiteY598" fmla="*/ 1688523 h 3290454"/>
              <a:gd name="connsiteX599" fmla="*/ 1411432 w 4528704"/>
              <a:gd name="connsiteY599" fmla="*/ 1688523 h 3290454"/>
              <a:gd name="connsiteX600" fmla="*/ 1385455 w 4528704"/>
              <a:gd name="connsiteY600" fmla="*/ 1688523 h 3290454"/>
              <a:gd name="connsiteX601" fmla="*/ 3238500 w 4528704"/>
              <a:gd name="connsiteY601" fmla="*/ 1662546 h 3290454"/>
              <a:gd name="connsiteX602" fmla="*/ 3203864 w 4528704"/>
              <a:gd name="connsiteY602" fmla="*/ 1662546 h 3290454"/>
              <a:gd name="connsiteX603" fmla="*/ 3238500 w 4528704"/>
              <a:gd name="connsiteY603" fmla="*/ 1662546 h 3290454"/>
              <a:gd name="connsiteX604" fmla="*/ 1524000 w 4528704"/>
              <a:gd name="connsiteY604" fmla="*/ 1662546 h 3290454"/>
              <a:gd name="connsiteX605" fmla="*/ 1498023 w 4528704"/>
              <a:gd name="connsiteY605" fmla="*/ 1662546 h 3290454"/>
              <a:gd name="connsiteX606" fmla="*/ 1524000 w 4528704"/>
              <a:gd name="connsiteY606" fmla="*/ 1662546 h 3290454"/>
              <a:gd name="connsiteX607" fmla="*/ 3584864 w 4528704"/>
              <a:gd name="connsiteY607" fmla="*/ 1688523 h 3290454"/>
              <a:gd name="connsiteX608" fmla="*/ 3593523 w 4528704"/>
              <a:gd name="connsiteY608" fmla="*/ 1861705 h 3290454"/>
              <a:gd name="connsiteX609" fmla="*/ 3411682 w 4528704"/>
              <a:gd name="connsiteY609" fmla="*/ 1861705 h 3290454"/>
              <a:gd name="connsiteX610" fmla="*/ 3411682 w 4528704"/>
              <a:gd name="connsiteY610" fmla="*/ 1653886 h 3290454"/>
              <a:gd name="connsiteX611" fmla="*/ 3584864 w 4528704"/>
              <a:gd name="connsiteY611" fmla="*/ 1688523 h 3290454"/>
              <a:gd name="connsiteX612" fmla="*/ 3316432 w 4528704"/>
              <a:gd name="connsiteY612" fmla="*/ 1653886 h 3290454"/>
              <a:gd name="connsiteX613" fmla="*/ 3273137 w 4528704"/>
              <a:gd name="connsiteY613" fmla="*/ 1653886 h 3290454"/>
              <a:gd name="connsiteX614" fmla="*/ 3316432 w 4528704"/>
              <a:gd name="connsiteY614" fmla="*/ 1653886 h 3290454"/>
              <a:gd name="connsiteX615" fmla="*/ 1549977 w 4528704"/>
              <a:gd name="connsiteY615" fmla="*/ 1662546 h 3290454"/>
              <a:gd name="connsiteX616" fmla="*/ 1575955 w 4528704"/>
              <a:gd name="connsiteY616" fmla="*/ 1662546 h 3290454"/>
              <a:gd name="connsiteX617" fmla="*/ 1549977 w 4528704"/>
              <a:gd name="connsiteY617" fmla="*/ 1662546 h 3290454"/>
              <a:gd name="connsiteX618" fmla="*/ 3368387 w 4528704"/>
              <a:gd name="connsiteY618" fmla="*/ 1645227 h 3290454"/>
              <a:gd name="connsiteX619" fmla="*/ 3333750 w 4528704"/>
              <a:gd name="connsiteY619" fmla="*/ 1645227 h 3290454"/>
              <a:gd name="connsiteX620" fmla="*/ 3368387 w 4528704"/>
              <a:gd name="connsiteY620" fmla="*/ 1645227 h 3290454"/>
              <a:gd name="connsiteX621" fmla="*/ 3203864 w 4528704"/>
              <a:gd name="connsiteY621" fmla="*/ 1645227 h 3290454"/>
              <a:gd name="connsiteX622" fmla="*/ 3203864 w 4528704"/>
              <a:gd name="connsiteY622" fmla="*/ 1636568 h 3290454"/>
              <a:gd name="connsiteX623" fmla="*/ 3203864 w 4528704"/>
              <a:gd name="connsiteY623" fmla="*/ 1645227 h 3290454"/>
              <a:gd name="connsiteX624" fmla="*/ 3325091 w 4528704"/>
              <a:gd name="connsiteY624" fmla="*/ 1627909 h 3290454"/>
              <a:gd name="connsiteX625" fmla="*/ 3325091 w 4528704"/>
              <a:gd name="connsiteY625" fmla="*/ 1619250 h 3290454"/>
              <a:gd name="connsiteX626" fmla="*/ 3325091 w 4528704"/>
              <a:gd name="connsiteY626" fmla="*/ 1627909 h 3290454"/>
              <a:gd name="connsiteX627" fmla="*/ 1723159 w 4528704"/>
              <a:gd name="connsiteY627" fmla="*/ 1627909 h 3290454"/>
              <a:gd name="connsiteX628" fmla="*/ 1801091 w 4528704"/>
              <a:gd name="connsiteY628" fmla="*/ 1653886 h 3290454"/>
              <a:gd name="connsiteX629" fmla="*/ 1861705 w 4528704"/>
              <a:gd name="connsiteY629" fmla="*/ 1671205 h 3290454"/>
              <a:gd name="connsiteX630" fmla="*/ 1861705 w 4528704"/>
              <a:gd name="connsiteY630" fmla="*/ 1723159 h 3290454"/>
              <a:gd name="connsiteX631" fmla="*/ 1861705 w 4528704"/>
              <a:gd name="connsiteY631" fmla="*/ 1688523 h 3290454"/>
              <a:gd name="connsiteX632" fmla="*/ 1827068 w 4528704"/>
              <a:gd name="connsiteY632" fmla="*/ 1679864 h 3290454"/>
              <a:gd name="connsiteX633" fmla="*/ 1783773 w 4528704"/>
              <a:gd name="connsiteY633" fmla="*/ 1705841 h 3290454"/>
              <a:gd name="connsiteX634" fmla="*/ 1818409 w 4528704"/>
              <a:gd name="connsiteY634" fmla="*/ 1679864 h 3290454"/>
              <a:gd name="connsiteX635" fmla="*/ 1792432 w 4528704"/>
              <a:gd name="connsiteY635" fmla="*/ 1671205 h 3290454"/>
              <a:gd name="connsiteX636" fmla="*/ 1749137 w 4528704"/>
              <a:gd name="connsiteY636" fmla="*/ 1697182 h 3290454"/>
              <a:gd name="connsiteX637" fmla="*/ 1775114 w 4528704"/>
              <a:gd name="connsiteY637" fmla="*/ 1688523 h 3290454"/>
              <a:gd name="connsiteX638" fmla="*/ 1757796 w 4528704"/>
              <a:gd name="connsiteY638" fmla="*/ 1662546 h 3290454"/>
              <a:gd name="connsiteX639" fmla="*/ 1705841 w 4528704"/>
              <a:gd name="connsiteY639" fmla="*/ 1688523 h 3290454"/>
              <a:gd name="connsiteX640" fmla="*/ 1740477 w 4528704"/>
              <a:gd name="connsiteY640" fmla="*/ 1679864 h 3290454"/>
              <a:gd name="connsiteX641" fmla="*/ 1714500 w 4528704"/>
              <a:gd name="connsiteY641" fmla="*/ 1653886 h 3290454"/>
              <a:gd name="connsiteX642" fmla="*/ 1671205 w 4528704"/>
              <a:gd name="connsiteY642" fmla="*/ 1679864 h 3290454"/>
              <a:gd name="connsiteX643" fmla="*/ 1697182 w 4528704"/>
              <a:gd name="connsiteY643" fmla="*/ 1671205 h 3290454"/>
              <a:gd name="connsiteX644" fmla="*/ 1697182 w 4528704"/>
              <a:gd name="connsiteY644" fmla="*/ 1645227 h 3290454"/>
              <a:gd name="connsiteX645" fmla="*/ 1662546 w 4528704"/>
              <a:gd name="connsiteY645" fmla="*/ 1636568 h 3290454"/>
              <a:gd name="connsiteX646" fmla="*/ 1645227 w 4528704"/>
              <a:gd name="connsiteY646" fmla="*/ 1653886 h 3290454"/>
              <a:gd name="connsiteX647" fmla="*/ 1662546 w 4528704"/>
              <a:gd name="connsiteY647" fmla="*/ 1671205 h 3290454"/>
              <a:gd name="connsiteX648" fmla="*/ 1636568 w 4528704"/>
              <a:gd name="connsiteY648" fmla="*/ 1610591 h 3290454"/>
              <a:gd name="connsiteX649" fmla="*/ 1688523 w 4528704"/>
              <a:gd name="connsiteY649" fmla="*/ 1645227 h 3290454"/>
              <a:gd name="connsiteX650" fmla="*/ 1723159 w 4528704"/>
              <a:gd name="connsiteY650" fmla="*/ 1627909 h 3290454"/>
              <a:gd name="connsiteX651" fmla="*/ 3758046 w 4528704"/>
              <a:gd name="connsiteY651" fmla="*/ 1619250 h 3290454"/>
              <a:gd name="connsiteX652" fmla="*/ 3801341 w 4528704"/>
              <a:gd name="connsiteY652" fmla="*/ 1584614 h 3290454"/>
              <a:gd name="connsiteX653" fmla="*/ 3758046 w 4528704"/>
              <a:gd name="connsiteY653" fmla="*/ 1619250 h 3290454"/>
              <a:gd name="connsiteX654" fmla="*/ 3446319 w 4528704"/>
              <a:gd name="connsiteY654" fmla="*/ 1610591 h 3290454"/>
              <a:gd name="connsiteX655" fmla="*/ 3472296 w 4528704"/>
              <a:gd name="connsiteY655" fmla="*/ 1593273 h 3290454"/>
              <a:gd name="connsiteX656" fmla="*/ 3506932 w 4528704"/>
              <a:gd name="connsiteY656" fmla="*/ 1627909 h 3290454"/>
              <a:gd name="connsiteX657" fmla="*/ 3532909 w 4528704"/>
              <a:gd name="connsiteY657" fmla="*/ 1610591 h 3290454"/>
              <a:gd name="connsiteX658" fmla="*/ 3576205 w 4528704"/>
              <a:gd name="connsiteY658" fmla="*/ 1627909 h 3290454"/>
              <a:gd name="connsiteX659" fmla="*/ 3584864 w 4528704"/>
              <a:gd name="connsiteY659" fmla="*/ 1627909 h 3290454"/>
              <a:gd name="connsiteX660" fmla="*/ 3584864 w 4528704"/>
              <a:gd name="connsiteY660" fmla="*/ 1653886 h 3290454"/>
              <a:gd name="connsiteX661" fmla="*/ 3532909 w 4528704"/>
              <a:gd name="connsiteY661" fmla="*/ 1627909 h 3290454"/>
              <a:gd name="connsiteX662" fmla="*/ 3515591 w 4528704"/>
              <a:gd name="connsiteY662" fmla="*/ 1645227 h 3290454"/>
              <a:gd name="connsiteX663" fmla="*/ 3532909 w 4528704"/>
              <a:gd name="connsiteY663" fmla="*/ 1653886 h 3290454"/>
              <a:gd name="connsiteX664" fmla="*/ 3506932 w 4528704"/>
              <a:gd name="connsiteY664" fmla="*/ 1627909 h 3290454"/>
              <a:gd name="connsiteX665" fmla="*/ 3472296 w 4528704"/>
              <a:gd name="connsiteY665" fmla="*/ 1645227 h 3290454"/>
              <a:gd name="connsiteX666" fmla="*/ 3489614 w 4528704"/>
              <a:gd name="connsiteY666" fmla="*/ 1627909 h 3290454"/>
              <a:gd name="connsiteX667" fmla="*/ 3472296 w 4528704"/>
              <a:gd name="connsiteY667" fmla="*/ 1619250 h 3290454"/>
              <a:gd name="connsiteX668" fmla="*/ 3463637 w 4528704"/>
              <a:gd name="connsiteY668" fmla="*/ 1636568 h 3290454"/>
              <a:gd name="connsiteX669" fmla="*/ 3437659 w 4528704"/>
              <a:gd name="connsiteY669" fmla="*/ 1636568 h 3290454"/>
              <a:gd name="connsiteX670" fmla="*/ 3454978 w 4528704"/>
              <a:gd name="connsiteY670" fmla="*/ 1619250 h 3290454"/>
              <a:gd name="connsiteX671" fmla="*/ 3429000 w 4528704"/>
              <a:gd name="connsiteY671" fmla="*/ 1610591 h 3290454"/>
              <a:gd name="connsiteX672" fmla="*/ 3411682 w 4528704"/>
              <a:gd name="connsiteY672" fmla="*/ 1627909 h 3290454"/>
              <a:gd name="connsiteX673" fmla="*/ 3411682 w 4528704"/>
              <a:gd name="connsiteY673" fmla="*/ 1584614 h 3290454"/>
              <a:gd name="connsiteX674" fmla="*/ 3446319 w 4528704"/>
              <a:gd name="connsiteY674" fmla="*/ 1610591 h 3290454"/>
              <a:gd name="connsiteX675" fmla="*/ 3835978 w 4528704"/>
              <a:gd name="connsiteY675" fmla="*/ 1601932 h 3290454"/>
              <a:gd name="connsiteX676" fmla="*/ 3870614 w 4528704"/>
              <a:gd name="connsiteY676" fmla="*/ 1584614 h 3290454"/>
              <a:gd name="connsiteX677" fmla="*/ 3835978 w 4528704"/>
              <a:gd name="connsiteY677" fmla="*/ 1601932 h 3290454"/>
              <a:gd name="connsiteX678" fmla="*/ 3463637 w 4528704"/>
              <a:gd name="connsiteY678" fmla="*/ 1575955 h 3290454"/>
              <a:gd name="connsiteX679" fmla="*/ 3498273 w 4528704"/>
              <a:gd name="connsiteY679" fmla="*/ 1610591 h 3290454"/>
              <a:gd name="connsiteX680" fmla="*/ 3524250 w 4528704"/>
              <a:gd name="connsiteY680" fmla="*/ 1593273 h 3290454"/>
              <a:gd name="connsiteX681" fmla="*/ 3593523 w 4528704"/>
              <a:gd name="connsiteY681" fmla="*/ 1627909 h 3290454"/>
              <a:gd name="connsiteX682" fmla="*/ 3636819 w 4528704"/>
              <a:gd name="connsiteY682" fmla="*/ 1749136 h 3290454"/>
              <a:gd name="connsiteX683" fmla="*/ 3792682 w 4528704"/>
              <a:gd name="connsiteY683" fmla="*/ 1792432 h 3290454"/>
              <a:gd name="connsiteX684" fmla="*/ 3957205 w 4528704"/>
              <a:gd name="connsiteY684" fmla="*/ 1835727 h 3290454"/>
              <a:gd name="connsiteX685" fmla="*/ 4009159 w 4528704"/>
              <a:gd name="connsiteY685" fmla="*/ 1861705 h 3290454"/>
              <a:gd name="connsiteX686" fmla="*/ 4026478 w 4528704"/>
              <a:gd name="connsiteY686" fmla="*/ 1844386 h 3290454"/>
              <a:gd name="connsiteX687" fmla="*/ 4069773 w 4528704"/>
              <a:gd name="connsiteY687" fmla="*/ 1870364 h 3290454"/>
              <a:gd name="connsiteX688" fmla="*/ 4173682 w 4528704"/>
              <a:gd name="connsiteY688" fmla="*/ 1905000 h 3290454"/>
              <a:gd name="connsiteX689" fmla="*/ 4208319 w 4528704"/>
              <a:gd name="connsiteY689" fmla="*/ 1905000 h 3290454"/>
              <a:gd name="connsiteX690" fmla="*/ 4147705 w 4528704"/>
              <a:gd name="connsiteY690" fmla="*/ 1930977 h 3290454"/>
              <a:gd name="connsiteX691" fmla="*/ 4165023 w 4528704"/>
              <a:gd name="connsiteY691" fmla="*/ 1913659 h 3290454"/>
              <a:gd name="connsiteX692" fmla="*/ 4035137 w 4528704"/>
              <a:gd name="connsiteY692" fmla="*/ 1853046 h 3290454"/>
              <a:gd name="connsiteX693" fmla="*/ 3835978 w 4528704"/>
              <a:gd name="connsiteY693" fmla="*/ 1809750 h 3290454"/>
              <a:gd name="connsiteX694" fmla="*/ 3818659 w 4528704"/>
              <a:gd name="connsiteY694" fmla="*/ 1792432 h 3290454"/>
              <a:gd name="connsiteX695" fmla="*/ 3628159 w 4528704"/>
              <a:gd name="connsiteY695" fmla="*/ 1757796 h 3290454"/>
              <a:gd name="connsiteX696" fmla="*/ 3602182 w 4528704"/>
              <a:gd name="connsiteY696" fmla="*/ 1740477 h 3290454"/>
              <a:gd name="connsiteX697" fmla="*/ 3602182 w 4528704"/>
              <a:gd name="connsiteY697" fmla="*/ 1827068 h 3290454"/>
              <a:gd name="connsiteX698" fmla="*/ 3619500 w 4528704"/>
              <a:gd name="connsiteY698" fmla="*/ 1835727 h 3290454"/>
              <a:gd name="connsiteX699" fmla="*/ 4173682 w 4528704"/>
              <a:gd name="connsiteY699" fmla="*/ 1982932 h 3290454"/>
              <a:gd name="connsiteX700" fmla="*/ 3775364 w 4528704"/>
              <a:gd name="connsiteY700" fmla="*/ 1887682 h 3290454"/>
              <a:gd name="connsiteX701" fmla="*/ 3810000 w 4528704"/>
              <a:gd name="connsiteY701" fmla="*/ 1930977 h 3290454"/>
              <a:gd name="connsiteX702" fmla="*/ 3835978 w 4528704"/>
              <a:gd name="connsiteY702" fmla="*/ 1905000 h 3290454"/>
              <a:gd name="connsiteX703" fmla="*/ 3861955 w 4528704"/>
              <a:gd name="connsiteY703" fmla="*/ 1922318 h 3290454"/>
              <a:gd name="connsiteX704" fmla="*/ 3939887 w 4528704"/>
              <a:gd name="connsiteY704" fmla="*/ 2008909 h 3290454"/>
              <a:gd name="connsiteX705" fmla="*/ 3913909 w 4528704"/>
              <a:gd name="connsiteY705" fmla="*/ 2000250 h 3290454"/>
              <a:gd name="connsiteX706" fmla="*/ 3913909 w 4528704"/>
              <a:gd name="connsiteY706" fmla="*/ 2017568 h 3290454"/>
              <a:gd name="connsiteX707" fmla="*/ 3801341 w 4528704"/>
              <a:gd name="connsiteY707" fmla="*/ 1956955 h 3290454"/>
              <a:gd name="connsiteX708" fmla="*/ 3723409 w 4528704"/>
              <a:gd name="connsiteY708" fmla="*/ 2017568 h 3290454"/>
              <a:gd name="connsiteX709" fmla="*/ 3680114 w 4528704"/>
              <a:gd name="connsiteY709" fmla="*/ 1982932 h 3290454"/>
              <a:gd name="connsiteX710" fmla="*/ 3654137 w 4528704"/>
              <a:gd name="connsiteY710" fmla="*/ 2008909 h 3290454"/>
              <a:gd name="connsiteX711" fmla="*/ 3680114 w 4528704"/>
              <a:gd name="connsiteY711" fmla="*/ 2034886 h 3290454"/>
              <a:gd name="connsiteX712" fmla="*/ 3662796 w 4528704"/>
              <a:gd name="connsiteY712" fmla="*/ 2060864 h 3290454"/>
              <a:gd name="connsiteX713" fmla="*/ 3602182 w 4528704"/>
              <a:gd name="connsiteY713" fmla="*/ 1948296 h 3290454"/>
              <a:gd name="connsiteX714" fmla="*/ 3541569 w 4528704"/>
              <a:gd name="connsiteY714" fmla="*/ 1896341 h 3290454"/>
              <a:gd name="connsiteX715" fmla="*/ 3524250 w 4528704"/>
              <a:gd name="connsiteY715" fmla="*/ 1905000 h 3290454"/>
              <a:gd name="connsiteX716" fmla="*/ 3558887 w 4528704"/>
              <a:gd name="connsiteY716" fmla="*/ 1948296 h 3290454"/>
              <a:gd name="connsiteX717" fmla="*/ 3524250 w 4528704"/>
              <a:gd name="connsiteY717" fmla="*/ 1930977 h 3290454"/>
              <a:gd name="connsiteX718" fmla="*/ 3506932 w 4528704"/>
              <a:gd name="connsiteY718" fmla="*/ 1948296 h 3290454"/>
              <a:gd name="connsiteX719" fmla="*/ 3636819 w 4528704"/>
              <a:gd name="connsiteY719" fmla="*/ 2060864 h 3290454"/>
              <a:gd name="connsiteX720" fmla="*/ 3584864 w 4528704"/>
              <a:gd name="connsiteY720" fmla="*/ 2017568 h 3290454"/>
              <a:gd name="connsiteX721" fmla="*/ 3576205 w 4528704"/>
              <a:gd name="connsiteY721" fmla="*/ 2034886 h 3290454"/>
              <a:gd name="connsiteX722" fmla="*/ 3550228 w 4528704"/>
              <a:gd name="connsiteY722" fmla="*/ 2034886 h 3290454"/>
              <a:gd name="connsiteX723" fmla="*/ 3454978 w 4528704"/>
              <a:gd name="connsiteY723" fmla="*/ 1930977 h 3290454"/>
              <a:gd name="connsiteX724" fmla="*/ 3377046 w 4528704"/>
              <a:gd name="connsiteY724" fmla="*/ 1991591 h 3290454"/>
              <a:gd name="connsiteX725" fmla="*/ 3420341 w 4528704"/>
              <a:gd name="connsiteY725" fmla="*/ 2043546 h 3290454"/>
              <a:gd name="connsiteX726" fmla="*/ 3359728 w 4528704"/>
              <a:gd name="connsiteY726" fmla="*/ 2017568 h 3290454"/>
              <a:gd name="connsiteX727" fmla="*/ 3472296 w 4528704"/>
              <a:gd name="connsiteY727" fmla="*/ 2156114 h 3290454"/>
              <a:gd name="connsiteX728" fmla="*/ 3377046 w 4528704"/>
              <a:gd name="connsiteY728" fmla="*/ 2069523 h 3290454"/>
              <a:gd name="connsiteX729" fmla="*/ 3351069 w 4528704"/>
              <a:gd name="connsiteY729" fmla="*/ 2017568 h 3290454"/>
              <a:gd name="connsiteX730" fmla="*/ 3394364 w 4528704"/>
              <a:gd name="connsiteY730" fmla="*/ 1965614 h 3290454"/>
              <a:gd name="connsiteX731" fmla="*/ 3351069 w 4528704"/>
              <a:gd name="connsiteY731" fmla="*/ 1930977 h 3290454"/>
              <a:gd name="connsiteX732" fmla="*/ 3299114 w 4528704"/>
              <a:gd name="connsiteY732" fmla="*/ 2000250 h 3290454"/>
              <a:gd name="connsiteX733" fmla="*/ 3403023 w 4528704"/>
              <a:gd name="connsiteY733" fmla="*/ 2173432 h 3290454"/>
              <a:gd name="connsiteX734" fmla="*/ 3273137 w 4528704"/>
              <a:gd name="connsiteY734" fmla="*/ 2060864 h 3290454"/>
              <a:gd name="connsiteX735" fmla="*/ 3316432 w 4528704"/>
              <a:gd name="connsiteY735" fmla="*/ 2078182 h 3290454"/>
              <a:gd name="connsiteX736" fmla="*/ 3299114 w 4528704"/>
              <a:gd name="connsiteY736" fmla="*/ 2017568 h 3290454"/>
              <a:gd name="connsiteX737" fmla="*/ 3281796 w 4528704"/>
              <a:gd name="connsiteY737" fmla="*/ 2000250 h 3290454"/>
              <a:gd name="connsiteX738" fmla="*/ 3203864 w 4528704"/>
              <a:gd name="connsiteY738" fmla="*/ 2086841 h 3290454"/>
              <a:gd name="connsiteX739" fmla="*/ 3195205 w 4528704"/>
              <a:gd name="connsiteY739" fmla="*/ 2069523 h 3290454"/>
              <a:gd name="connsiteX740" fmla="*/ 3160569 w 4528704"/>
              <a:gd name="connsiteY740" fmla="*/ 2078182 h 3290454"/>
              <a:gd name="connsiteX741" fmla="*/ 3203864 w 4528704"/>
              <a:gd name="connsiteY741" fmla="*/ 2017568 h 3290454"/>
              <a:gd name="connsiteX742" fmla="*/ 3238500 w 4528704"/>
              <a:gd name="connsiteY742" fmla="*/ 2008909 h 3290454"/>
              <a:gd name="connsiteX743" fmla="*/ 3255819 w 4528704"/>
              <a:gd name="connsiteY743" fmla="*/ 2026227 h 3290454"/>
              <a:gd name="connsiteX744" fmla="*/ 3273137 w 4528704"/>
              <a:gd name="connsiteY744" fmla="*/ 2000250 h 3290454"/>
              <a:gd name="connsiteX745" fmla="*/ 3255819 w 4528704"/>
              <a:gd name="connsiteY745" fmla="*/ 1982932 h 3290454"/>
              <a:gd name="connsiteX746" fmla="*/ 3299114 w 4528704"/>
              <a:gd name="connsiteY746" fmla="*/ 1948296 h 3290454"/>
              <a:gd name="connsiteX747" fmla="*/ 3290455 w 4528704"/>
              <a:gd name="connsiteY747" fmla="*/ 1913659 h 3290454"/>
              <a:gd name="connsiteX748" fmla="*/ 3134591 w 4528704"/>
              <a:gd name="connsiteY748" fmla="*/ 2078182 h 3290454"/>
              <a:gd name="connsiteX749" fmla="*/ 3195205 w 4528704"/>
              <a:gd name="connsiteY749" fmla="*/ 2182091 h 3290454"/>
              <a:gd name="connsiteX750" fmla="*/ 3221182 w 4528704"/>
              <a:gd name="connsiteY750" fmla="*/ 2190750 h 3290454"/>
              <a:gd name="connsiteX751" fmla="*/ 3385705 w 4528704"/>
              <a:gd name="connsiteY751" fmla="*/ 2286000 h 3290454"/>
              <a:gd name="connsiteX752" fmla="*/ 3420341 w 4528704"/>
              <a:gd name="connsiteY752" fmla="*/ 2268682 h 3290454"/>
              <a:gd name="connsiteX753" fmla="*/ 3446319 w 4528704"/>
              <a:gd name="connsiteY753" fmla="*/ 2286000 h 3290454"/>
              <a:gd name="connsiteX754" fmla="*/ 3472296 w 4528704"/>
              <a:gd name="connsiteY754" fmla="*/ 2260023 h 3290454"/>
              <a:gd name="connsiteX755" fmla="*/ 3506932 w 4528704"/>
              <a:gd name="connsiteY755" fmla="*/ 2277341 h 3290454"/>
              <a:gd name="connsiteX756" fmla="*/ 3532909 w 4528704"/>
              <a:gd name="connsiteY756" fmla="*/ 2251364 h 3290454"/>
              <a:gd name="connsiteX757" fmla="*/ 3480955 w 4528704"/>
              <a:gd name="connsiteY757" fmla="*/ 2208068 h 3290454"/>
              <a:gd name="connsiteX758" fmla="*/ 3420341 w 4528704"/>
              <a:gd name="connsiteY758" fmla="*/ 2190750 h 3290454"/>
              <a:gd name="connsiteX759" fmla="*/ 3515591 w 4528704"/>
              <a:gd name="connsiteY759" fmla="*/ 2164773 h 3290454"/>
              <a:gd name="connsiteX760" fmla="*/ 3480955 w 4528704"/>
              <a:gd name="connsiteY760" fmla="*/ 2112818 h 3290454"/>
              <a:gd name="connsiteX761" fmla="*/ 3489614 w 4528704"/>
              <a:gd name="connsiteY761" fmla="*/ 2078182 h 3290454"/>
              <a:gd name="connsiteX762" fmla="*/ 3524250 w 4528704"/>
              <a:gd name="connsiteY762" fmla="*/ 2086841 h 3290454"/>
              <a:gd name="connsiteX763" fmla="*/ 3532909 w 4528704"/>
              <a:gd name="connsiteY763" fmla="*/ 2104159 h 3290454"/>
              <a:gd name="connsiteX764" fmla="*/ 3515591 w 4528704"/>
              <a:gd name="connsiteY764" fmla="*/ 2112818 h 3290454"/>
              <a:gd name="connsiteX765" fmla="*/ 3532909 w 4528704"/>
              <a:gd name="connsiteY765" fmla="*/ 2147455 h 3290454"/>
              <a:gd name="connsiteX766" fmla="*/ 3602182 w 4528704"/>
              <a:gd name="connsiteY766" fmla="*/ 2147455 h 3290454"/>
              <a:gd name="connsiteX767" fmla="*/ 3584864 w 4528704"/>
              <a:gd name="connsiteY767" fmla="*/ 2104159 h 3290454"/>
              <a:gd name="connsiteX768" fmla="*/ 3636819 w 4528704"/>
              <a:gd name="connsiteY768" fmla="*/ 2112818 h 3290454"/>
              <a:gd name="connsiteX769" fmla="*/ 3576205 w 4528704"/>
              <a:gd name="connsiteY769" fmla="*/ 2164773 h 3290454"/>
              <a:gd name="connsiteX770" fmla="*/ 3532909 w 4528704"/>
              <a:gd name="connsiteY770" fmla="*/ 2147455 h 3290454"/>
              <a:gd name="connsiteX771" fmla="*/ 3584864 w 4528704"/>
              <a:gd name="connsiteY771" fmla="*/ 2208068 h 3290454"/>
              <a:gd name="connsiteX772" fmla="*/ 3558887 w 4528704"/>
              <a:gd name="connsiteY772" fmla="*/ 2199409 h 3290454"/>
              <a:gd name="connsiteX773" fmla="*/ 3541569 w 4528704"/>
              <a:gd name="connsiteY773" fmla="*/ 2216727 h 3290454"/>
              <a:gd name="connsiteX774" fmla="*/ 3506932 w 4528704"/>
              <a:gd name="connsiteY774" fmla="*/ 2208068 h 3290454"/>
              <a:gd name="connsiteX775" fmla="*/ 3532909 w 4528704"/>
              <a:gd name="connsiteY775" fmla="*/ 2260023 h 3290454"/>
              <a:gd name="connsiteX776" fmla="*/ 3714750 w 4528704"/>
              <a:gd name="connsiteY776" fmla="*/ 2337955 h 3290454"/>
              <a:gd name="connsiteX777" fmla="*/ 3706091 w 4528704"/>
              <a:gd name="connsiteY777" fmla="*/ 2441864 h 3290454"/>
              <a:gd name="connsiteX778" fmla="*/ 3680114 w 4528704"/>
              <a:gd name="connsiteY778" fmla="*/ 2311977 h 3290454"/>
              <a:gd name="connsiteX779" fmla="*/ 3558887 w 4528704"/>
              <a:gd name="connsiteY779" fmla="*/ 2286000 h 3290454"/>
              <a:gd name="connsiteX780" fmla="*/ 3524250 w 4528704"/>
              <a:gd name="connsiteY780" fmla="*/ 2268682 h 3290454"/>
              <a:gd name="connsiteX781" fmla="*/ 3498273 w 4528704"/>
              <a:gd name="connsiteY781" fmla="*/ 2286000 h 3290454"/>
              <a:gd name="connsiteX782" fmla="*/ 3472296 w 4528704"/>
              <a:gd name="connsiteY782" fmla="*/ 2268682 h 3290454"/>
              <a:gd name="connsiteX783" fmla="*/ 3446319 w 4528704"/>
              <a:gd name="connsiteY783" fmla="*/ 2294659 h 3290454"/>
              <a:gd name="connsiteX784" fmla="*/ 3411682 w 4528704"/>
              <a:gd name="connsiteY784" fmla="*/ 2277341 h 3290454"/>
              <a:gd name="connsiteX785" fmla="*/ 3325091 w 4528704"/>
              <a:gd name="connsiteY785" fmla="*/ 2303318 h 3290454"/>
              <a:gd name="connsiteX786" fmla="*/ 3299114 w 4528704"/>
              <a:gd name="connsiteY786" fmla="*/ 2286000 h 3290454"/>
              <a:gd name="connsiteX787" fmla="*/ 3221182 w 4528704"/>
              <a:gd name="connsiteY787" fmla="*/ 2311977 h 3290454"/>
              <a:gd name="connsiteX788" fmla="*/ 3048000 w 4528704"/>
              <a:gd name="connsiteY788" fmla="*/ 2346614 h 3290454"/>
              <a:gd name="connsiteX789" fmla="*/ 3022023 w 4528704"/>
              <a:gd name="connsiteY789" fmla="*/ 2329296 h 3290454"/>
              <a:gd name="connsiteX790" fmla="*/ 2848841 w 4528704"/>
              <a:gd name="connsiteY790" fmla="*/ 2294659 h 3290454"/>
              <a:gd name="connsiteX791" fmla="*/ 2770909 w 4528704"/>
              <a:gd name="connsiteY791" fmla="*/ 2286000 h 3290454"/>
              <a:gd name="connsiteX792" fmla="*/ 2753591 w 4528704"/>
              <a:gd name="connsiteY792" fmla="*/ 2268682 h 3290454"/>
              <a:gd name="connsiteX793" fmla="*/ 2667000 w 4528704"/>
              <a:gd name="connsiteY793" fmla="*/ 2208068 h 3290454"/>
              <a:gd name="connsiteX794" fmla="*/ 2632364 w 4528704"/>
              <a:gd name="connsiteY794" fmla="*/ 2199409 h 3290454"/>
              <a:gd name="connsiteX795" fmla="*/ 2606387 w 4528704"/>
              <a:gd name="connsiteY795" fmla="*/ 2164773 h 3290454"/>
              <a:gd name="connsiteX796" fmla="*/ 2493818 w 4528704"/>
              <a:gd name="connsiteY796" fmla="*/ 2104159 h 3290454"/>
              <a:gd name="connsiteX797" fmla="*/ 2363932 w 4528704"/>
              <a:gd name="connsiteY797" fmla="*/ 2000250 h 3290454"/>
              <a:gd name="connsiteX798" fmla="*/ 2294659 w 4528704"/>
              <a:gd name="connsiteY798" fmla="*/ 1939636 h 3290454"/>
              <a:gd name="connsiteX799" fmla="*/ 2190750 w 4528704"/>
              <a:gd name="connsiteY799" fmla="*/ 1896341 h 3290454"/>
              <a:gd name="connsiteX800" fmla="*/ 1974273 w 4528704"/>
              <a:gd name="connsiteY800" fmla="*/ 1844386 h 3290454"/>
              <a:gd name="connsiteX801" fmla="*/ 1948296 w 4528704"/>
              <a:gd name="connsiteY801" fmla="*/ 1861705 h 3290454"/>
              <a:gd name="connsiteX802" fmla="*/ 1922318 w 4528704"/>
              <a:gd name="connsiteY802" fmla="*/ 1835727 h 3290454"/>
              <a:gd name="connsiteX803" fmla="*/ 1887682 w 4528704"/>
              <a:gd name="connsiteY803" fmla="*/ 1861705 h 3290454"/>
              <a:gd name="connsiteX804" fmla="*/ 1887682 w 4528704"/>
              <a:gd name="connsiteY804" fmla="*/ 1913659 h 3290454"/>
              <a:gd name="connsiteX805" fmla="*/ 1930977 w 4528704"/>
              <a:gd name="connsiteY805" fmla="*/ 1913659 h 3290454"/>
              <a:gd name="connsiteX806" fmla="*/ 1913659 w 4528704"/>
              <a:gd name="connsiteY806" fmla="*/ 1896341 h 3290454"/>
              <a:gd name="connsiteX807" fmla="*/ 1956955 w 4528704"/>
              <a:gd name="connsiteY807" fmla="*/ 1887682 h 3290454"/>
              <a:gd name="connsiteX808" fmla="*/ 2052205 w 4528704"/>
              <a:gd name="connsiteY808" fmla="*/ 1974273 h 3290454"/>
              <a:gd name="connsiteX809" fmla="*/ 2147455 w 4528704"/>
              <a:gd name="connsiteY809" fmla="*/ 1922318 h 3290454"/>
              <a:gd name="connsiteX810" fmla="*/ 2173432 w 4528704"/>
              <a:gd name="connsiteY810" fmla="*/ 1956955 h 3290454"/>
              <a:gd name="connsiteX811" fmla="*/ 2208068 w 4528704"/>
              <a:gd name="connsiteY811" fmla="*/ 1965614 h 3290454"/>
              <a:gd name="connsiteX812" fmla="*/ 2208068 w 4528704"/>
              <a:gd name="connsiteY812" fmla="*/ 1991591 h 3290454"/>
              <a:gd name="connsiteX813" fmla="*/ 2190750 w 4528704"/>
              <a:gd name="connsiteY813" fmla="*/ 2000250 h 3290454"/>
              <a:gd name="connsiteX814" fmla="*/ 2156114 w 4528704"/>
              <a:gd name="connsiteY814" fmla="*/ 1982932 h 3290454"/>
              <a:gd name="connsiteX815" fmla="*/ 2147455 w 4528704"/>
              <a:gd name="connsiteY815" fmla="*/ 2043546 h 3290454"/>
              <a:gd name="connsiteX816" fmla="*/ 2104159 w 4528704"/>
              <a:gd name="connsiteY816" fmla="*/ 2043546 h 3290454"/>
              <a:gd name="connsiteX817" fmla="*/ 2121478 w 4528704"/>
              <a:gd name="connsiteY817" fmla="*/ 2069523 h 3290454"/>
              <a:gd name="connsiteX818" fmla="*/ 2086841 w 4528704"/>
              <a:gd name="connsiteY818" fmla="*/ 2086841 h 3290454"/>
              <a:gd name="connsiteX819" fmla="*/ 2112818 w 4528704"/>
              <a:gd name="connsiteY819" fmla="*/ 2104159 h 3290454"/>
              <a:gd name="connsiteX820" fmla="*/ 2164773 w 4528704"/>
              <a:gd name="connsiteY820" fmla="*/ 2052205 h 3290454"/>
              <a:gd name="connsiteX821" fmla="*/ 2234046 w 4528704"/>
              <a:gd name="connsiteY821" fmla="*/ 2078182 h 3290454"/>
              <a:gd name="connsiteX822" fmla="*/ 2268682 w 4528704"/>
              <a:gd name="connsiteY822" fmla="*/ 2034886 h 3290454"/>
              <a:gd name="connsiteX823" fmla="*/ 2303318 w 4528704"/>
              <a:gd name="connsiteY823" fmla="*/ 2095500 h 3290454"/>
              <a:gd name="connsiteX824" fmla="*/ 2329296 w 4528704"/>
              <a:gd name="connsiteY824" fmla="*/ 2078182 h 3290454"/>
              <a:gd name="connsiteX825" fmla="*/ 2389909 w 4528704"/>
              <a:gd name="connsiteY825" fmla="*/ 2104159 h 3290454"/>
              <a:gd name="connsiteX826" fmla="*/ 2311978 w 4528704"/>
              <a:gd name="connsiteY826" fmla="*/ 2147455 h 3290454"/>
              <a:gd name="connsiteX827" fmla="*/ 2286000 w 4528704"/>
              <a:gd name="connsiteY827" fmla="*/ 2121477 h 3290454"/>
              <a:gd name="connsiteX828" fmla="*/ 2268682 w 4528704"/>
              <a:gd name="connsiteY828" fmla="*/ 2138796 h 3290454"/>
              <a:gd name="connsiteX829" fmla="*/ 2242705 w 4528704"/>
              <a:gd name="connsiteY829" fmla="*/ 2078182 h 3290454"/>
              <a:gd name="connsiteX830" fmla="*/ 2121478 w 4528704"/>
              <a:gd name="connsiteY830" fmla="*/ 2130136 h 3290454"/>
              <a:gd name="connsiteX831" fmla="*/ 2078182 w 4528704"/>
              <a:gd name="connsiteY831" fmla="*/ 2130136 h 3290454"/>
              <a:gd name="connsiteX832" fmla="*/ 2069523 w 4528704"/>
              <a:gd name="connsiteY832" fmla="*/ 2095500 h 3290454"/>
              <a:gd name="connsiteX833" fmla="*/ 2086841 w 4528704"/>
              <a:gd name="connsiteY833" fmla="*/ 2078182 h 3290454"/>
              <a:gd name="connsiteX834" fmla="*/ 2017568 w 4528704"/>
              <a:gd name="connsiteY834" fmla="*/ 2026227 h 3290454"/>
              <a:gd name="connsiteX835" fmla="*/ 2086841 w 4528704"/>
              <a:gd name="connsiteY835" fmla="*/ 2008909 h 3290454"/>
              <a:gd name="connsiteX836" fmla="*/ 2052205 w 4528704"/>
              <a:gd name="connsiteY836" fmla="*/ 1991591 h 3290454"/>
              <a:gd name="connsiteX837" fmla="*/ 1982932 w 4528704"/>
              <a:gd name="connsiteY837" fmla="*/ 2017568 h 3290454"/>
              <a:gd name="connsiteX838" fmla="*/ 1922318 w 4528704"/>
              <a:gd name="connsiteY838" fmla="*/ 1991591 h 3290454"/>
              <a:gd name="connsiteX839" fmla="*/ 2000250 w 4528704"/>
              <a:gd name="connsiteY839" fmla="*/ 2034886 h 3290454"/>
              <a:gd name="connsiteX840" fmla="*/ 2017568 w 4528704"/>
              <a:gd name="connsiteY840" fmla="*/ 2052205 h 3290454"/>
              <a:gd name="connsiteX841" fmla="*/ 2052205 w 4528704"/>
              <a:gd name="connsiteY841" fmla="*/ 2138796 h 3290454"/>
              <a:gd name="connsiteX842" fmla="*/ 2095500 w 4528704"/>
              <a:gd name="connsiteY842" fmla="*/ 2156114 h 3290454"/>
              <a:gd name="connsiteX843" fmla="*/ 2242705 w 4528704"/>
              <a:gd name="connsiteY843" fmla="*/ 2121477 h 3290454"/>
              <a:gd name="connsiteX844" fmla="*/ 2329296 w 4528704"/>
              <a:gd name="connsiteY844" fmla="*/ 2216727 h 3290454"/>
              <a:gd name="connsiteX845" fmla="*/ 2337955 w 4528704"/>
              <a:gd name="connsiteY845" fmla="*/ 2182091 h 3290454"/>
              <a:gd name="connsiteX846" fmla="*/ 2320637 w 4528704"/>
              <a:gd name="connsiteY846" fmla="*/ 2164773 h 3290454"/>
              <a:gd name="connsiteX847" fmla="*/ 2381250 w 4528704"/>
              <a:gd name="connsiteY847" fmla="*/ 2138796 h 3290454"/>
              <a:gd name="connsiteX848" fmla="*/ 2407228 w 4528704"/>
              <a:gd name="connsiteY848" fmla="*/ 2173432 h 3290454"/>
              <a:gd name="connsiteX849" fmla="*/ 2433205 w 4528704"/>
              <a:gd name="connsiteY849" fmla="*/ 2147455 h 3290454"/>
              <a:gd name="connsiteX850" fmla="*/ 2476500 w 4528704"/>
              <a:gd name="connsiteY850" fmla="*/ 2190750 h 3290454"/>
              <a:gd name="connsiteX851" fmla="*/ 2424546 w 4528704"/>
              <a:gd name="connsiteY851" fmla="*/ 2216727 h 3290454"/>
              <a:gd name="connsiteX852" fmla="*/ 2450523 w 4528704"/>
              <a:gd name="connsiteY852" fmla="*/ 2225386 h 3290454"/>
              <a:gd name="connsiteX853" fmla="*/ 2493818 w 4528704"/>
              <a:gd name="connsiteY853" fmla="*/ 2208068 h 3290454"/>
              <a:gd name="connsiteX854" fmla="*/ 2502478 w 4528704"/>
              <a:gd name="connsiteY854" fmla="*/ 2286000 h 3290454"/>
              <a:gd name="connsiteX855" fmla="*/ 2476500 w 4528704"/>
              <a:gd name="connsiteY855" fmla="*/ 2216727 h 3290454"/>
              <a:gd name="connsiteX856" fmla="*/ 2459182 w 4528704"/>
              <a:gd name="connsiteY856" fmla="*/ 2234046 h 3290454"/>
              <a:gd name="connsiteX857" fmla="*/ 2519796 w 4528704"/>
              <a:gd name="connsiteY857" fmla="*/ 2311977 h 3290454"/>
              <a:gd name="connsiteX858" fmla="*/ 2485159 w 4528704"/>
              <a:gd name="connsiteY858" fmla="*/ 2337955 h 3290454"/>
              <a:gd name="connsiteX859" fmla="*/ 2511137 w 4528704"/>
              <a:gd name="connsiteY859" fmla="*/ 2355273 h 3290454"/>
              <a:gd name="connsiteX860" fmla="*/ 2545773 w 4528704"/>
              <a:gd name="connsiteY860" fmla="*/ 2311977 h 3290454"/>
              <a:gd name="connsiteX861" fmla="*/ 2528455 w 4528704"/>
              <a:gd name="connsiteY861" fmla="*/ 2268682 h 3290454"/>
              <a:gd name="connsiteX862" fmla="*/ 2545773 w 4528704"/>
              <a:gd name="connsiteY862" fmla="*/ 2225386 h 3290454"/>
              <a:gd name="connsiteX863" fmla="*/ 2597728 w 4528704"/>
              <a:gd name="connsiteY863" fmla="*/ 2260023 h 3290454"/>
              <a:gd name="connsiteX864" fmla="*/ 2571750 w 4528704"/>
              <a:gd name="connsiteY864" fmla="*/ 2286000 h 3290454"/>
              <a:gd name="connsiteX865" fmla="*/ 2589068 w 4528704"/>
              <a:gd name="connsiteY865" fmla="*/ 2303318 h 3290454"/>
              <a:gd name="connsiteX866" fmla="*/ 2563091 w 4528704"/>
              <a:gd name="connsiteY866" fmla="*/ 2329296 h 3290454"/>
              <a:gd name="connsiteX867" fmla="*/ 2571750 w 4528704"/>
              <a:gd name="connsiteY867" fmla="*/ 2363932 h 3290454"/>
              <a:gd name="connsiteX868" fmla="*/ 2632364 w 4528704"/>
              <a:gd name="connsiteY868" fmla="*/ 2294659 h 3290454"/>
              <a:gd name="connsiteX869" fmla="*/ 2675659 w 4528704"/>
              <a:gd name="connsiteY869" fmla="*/ 2363932 h 3290454"/>
              <a:gd name="connsiteX870" fmla="*/ 2632364 w 4528704"/>
              <a:gd name="connsiteY870" fmla="*/ 2476500 h 3290454"/>
              <a:gd name="connsiteX871" fmla="*/ 2667000 w 4528704"/>
              <a:gd name="connsiteY871" fmla="*/ 2407227 h 3290454"/>
              <a:gd name="connsiteX872" fmla="*/ 2684318 w 4528704"/>
              <a:gd name="connsiteY872" fmla="*/ 2398568 h 3290454"/>
              <a:gd name="connsiteX873" fmla="*/ 2701637 w 4528704"/>
              <a:gd name="connsiteY873" fmla="*/ 2415886 h 3290454"/>
              <a:gd name="connsiteX874" fmla="*/ 2718955 w 4528704"/>
              <a:gd name="connsiteY874" fmla="*/ 2372591 h 3290454"/>
              <a:gd name="connsiteX875" fmla="*/ 2744932 w 4528704"/>
              <a:gd name="connsiteY875" fmla="*/ 2372591 h 3290454"/>
              <a:gd name="connsiteX876" fmla="*/ 2753591 w 4528704"/>
              <a:gd name="connsiteY876" fmla="*/ 2415886 h 3290454"/>
              <a:gd name="connsiteX877" fmla="*/ 2779568 w 4528704"/>
              <a:gd name="connsiteY877" fmla="*/ 2372591 h 3290454"/>
              <a:gd name="connsiteX878" fmla="*/ 2796887 w 4528704"/>
              <a:gd name="connsiteY878" fmla="*/ 2407227 h 3290454"/>
              <a:gd name="connsiteX879" fmla="*/ 2814205 w 4528704"/>
              <a:gd name="connsiteY879" fmla="*/ 2363932 h 3290454"/>
              <a:gd name="connsiteX880" fmla="*/ 2840182 w 4528704"/>
              <a:gd name="connsiteY880" fmla="*/ 2355273 h 3290454"/>
              <a:gd name="connsiteX881" fmla="*/ 2909455 w 4528704"/>
              <a:gd name="connsiteY881" fmla="*/ 2381250 h 3290454"/>
              <a:gd name="connsiteX882" fmla="*/ 2883478 w 4528704"/>
              <a:gd name="connsiteY882" fmla="*/ 2407227 h 3290454"/>
              <a:gd name="connsiteX883" fmla="*/ 2892137 w 4528704"/>
              <a:gd name="connsiteY883" fmla="*/ 2433205 h 3290454"/>
              <a:gd name="connsiteX884" fmla="*/ 2944091 w 4528704"/>
              <a:gd name="connsiteY884" fmla="*/ 2372591 h 3290454"/>
              <a:gd name="connsiteX885" fmla="*/ 2987387 w 4528704"/>
              <a:gd name="connsiteY885" fmla="*/ 2389909 h 3290454"/>
              <a:gd name="connsiteX886" fmla="*/ 2970069 w 4528704"/>
              <a:gd name="connsiteY886" fmla="*/ 2415886 h 3290454"/>
              <a:gd name="connsiteX887" fmla="*/ 3022023 w 4528704"/>
              <a:gd name="connsiteY887" fmla="*/ 2415886 h 3290454"/>
              <a:gd name="connsiteX888" fmla="*/ 3004705 w 4528704"/>
              <a:gd name="connsiteY888" fmla="*/ 2407227 h 3290454"/>
              <a:gd name="connsiteX889" fmla="*/ 3013364 w 4528704"/>
              <a:gd name="connsiteY889" fmla="*/ 2372591 h 3290454"/>
              <a:gd name="connsiteX890" fmla="*/ 3056659 w 4528704"/>
              <a:gd name="connsiteY890" fmla="*/ 2407227 h 3290454"/>
              <a:gd name="connsiteX891" fmla="*/ 3125932 w 4528704"/>
              <a:gd name="connsiteY891" fmla="*/ 2355273 h 3290454"/>
              <a:gd name="connsiteX892" fmla="*/ 3186546 w 4528704"/>
              <a:gd name="connsiteY892" fmla="*/ 2389909 h 3290454"/>
              <a:gd name="connsiteX893" fmla="*/ 3160569 w 4528704"/>
              <a:gd name="connsiteY893" fmla="*/ 2433205 h 3290454"/>
              <a:gd name="connsiteX894" fmla="*/ 3091296 w 4528704"/>
              <a:gd name="connsiteY894" fmla="*/ 2415886 h 3290454"/>
              <a:gd name="connsiteX895" fmla="*/ 3030682 w 4528704"/>
              <a:gd name="connsiteY895" fmla="*/ 2424546 h 3290454"/>
              <a:gd name="connsiteX896" fmla="*/ 3013364 w 4528704"/>
              <a:gd name="connsiteY896" fmla="*/ 2433205 h 3290454"/>
              <a:gd name="connsiteX897" fmla="*/ 3048000 w 4528704"/>
              <a:gd name="connsiteY897" fmla="*/ 2441864 h 3290454"/>
              <a:gd name="connsiteX898" fmla="*/ 3056659 w 4528704"/>
              <a:gd name="connsiteY898" fmla="*/ 2459182 h 3290454"/>
              <a:gd name="connsiteX899" fmla="*/ 3022023 w 4528704"/>
              <a:gd name="connsiteY899" fmla="*/ 2502477 h 3290454"/>
              <a:gd name="connsiteX900" fmla="*/ 3030682 w 4528704"/>
              <a:gd name="connsiteY900" fmla="*/ 2459182 h 3290454"/>
              <a:gd name="connsiteX901" fmla="*/ 2987387 w 4528704"/>
              <a:gd name="connsiteY901" fmla="*/ 2519796 h 3290454"/>
              <a:gd name="connsiteX902" fmla="*/ 3039341 w 4528704"/>
              <a:gd name="connsiteY902" fmla="*/ 2519796 h 3290454"/>
              <a:gd name="connsiteX903" fmla="*/ 3091296 w 4528704"/>
              <a:gd name="connsiteY903" fmla="*/ 2441864 h 3290454"/>
              <a:gd name="connsiteX904" fmla="*/ 3221182 w 4528704"/>
              <a:gd name="connsiteY904" fmla="*/ 2502477 h 3290454"/>
              <a:gd name="connsiteX905" fmla="*/ 3238500 w 4528704"/>
              <a:gd name="connsiteY905" fmla="*/ 2424546 h 3290454"/>
              <a:gd name="connsiteX906" fmla="*/ 3316432 w 4528704"/>
              <a:gd name="connsiteY906" fmla="*/ 2493818 h 3290454"/>
              <a:gd name="connsiteX907" fmla="*/ 3377046 w 4528704"/>
              <a:gd name="connsiteY907" fmla="*/ 2528455 h 3290454"/>
              <a:gd name="connsiteX908" fmla="*/ 3351069 w 4528704"/>
              <a:gd name="connsiteY908" fmla="*/ 2537114 h 3290454"/>
              <a:gd name="connsiteX909" fmla="*/ 3368387 w 4528704"/>
              <a:gd name="connsiteY909" fmla="*/ 2554432 h 3290454"/>
              <a:gd name="connsiteX910" fmla="*/ 3325091 w 4528704"/>
              <a:gd name="connsiteY910" fmla="*/ 2519796 h 3290454"/>
              <a:gd name="connsiteX911" fmla="*/ 3316432 w 4528704"/>
              <a:gd name="connsiteY911" fmla="*/ 2537114 h 3290454"/>
              <a:gd name="connsiteX912" fmla="*/ 3333750 w 4528704"/>
              <a:gd name="connsiteY912" fmla="*/ 2571750 h 3290454"/>
              <a:gd name="connsiteX913" fmla="*/ 3134591 w 4528704"/>
              <a:gd name="connsiteY913" fmla="*/ 2467841 h 3290454"/>
              <a:gd name="connsiteX914" fmla="*/ 3134591 w 4528704"/>
              <a:gd name="connsiteY914" fmla="*/ 2485159 h 3290454"/>
              <a:gd name="connsiteX915" fmla="*/ 3091296 w 4528704"/>
              <a:gd name="connsiteY915" fmla="*/ 2476500 h 3290454"/>
              <a:gd name="connsiteX916" fmla="*/ 3238500 w 4528704"/>
              <a:gd name="connsiteY916" fmla="*/ 2580409 h 3290454"/>
              <a:gd name="connsiteX917" fmla="*/ 3221182 w 4528704"/>
              <a:gd name="connsiteY917" fmla="*/ 2597727 h 3290454"/>
              <a:gd name="connsiteX918" fmla="*/ 3255819 w 4528704"/>
              <a:gd name="connsiteY918" fmla="*/ 2632364 h 3290454"/>
              <a:gd name="connsiteX919" fmla="*/ 3212523 w 4528704"/>
              <a:gd name="connsiteY919" fmla="*/ 2571750 h 3290454"/>
              <a:gd name="connsiteX920" fmla="*/ 3117273 w 4528704"/>
              <a:gd name="connsiteY920" fmla="*/ 2528455 h 3290454"/>
              <a:gd name="connsiteX921" fmla="*/ 3151909 w 4528704"/>
              <a:gd name="connsiteY921" fmla="*/ 2563091 h 3290454"/>
              <a:gd name="connsiteX922" fmla="*/ 3091296 w 4528704"/>
              <a:gd name="connsiteY922" fmla="*/ 2537114 h 3290454"/>
              <a:gd name="connsiteX923" fmla="*/ 3082637 w 4528704"/>
              <a:gd name="connsiteY923" fmla="*/ 2580409 h 3290454"/>
              <a:gd name="connsiteX924" fmla="*/ 3039341 w 4528704"/>
              <a:gd name="connsiteY924" fmla="*/ 2580409 h 3290454"/>
              <a:gd name="connsiteX925" fmla="*/ 3082637 w 4528704"/>
              <a:gd name="connsiteY925" fmla="*/ 2632364 h 3290454"/>
              <a:gd name="connsiteX926" fmla="*/ 3030682 w 4528704"/>
              <a:gd name="connsiteY926" fmla="*/ 2597727 h 3290454"/>
              <a:gd name="connsiteX927" fmla="*/ 2987387 w 4528704"/>
              <a:gd name="connsiteY927" fmla="*/ 2597727 h 3290454"/>
              <a:gd name="connsiteX928" fmla="*/ 2978728 w 4528704"/>
              <a:gd name="connsiteY928" fmla="*/ 2623705 h 3290454"/>
              <a:gd name="connsiteX929" fmla="*/ 3004705 w 4528704"/>
              <a:gd name="connsiteY929" fmla="*/ 2649682 h 3290454"/>
              <a:gd name="connsiteX930" fmla="*/ 2857500 w 4528704"/>
              <a:gd name="connsiteY930" fmla="*/ 2615046 h 3290454"/>
              <a:gd name="connsiteX931" fmla="*/ 2840182 w 4528704"/>
              <a:gd name="connsiteY931" fmla="*/ 2589068 h 3290454"/>
              <a:gd name="connsiteX932" fmla="*/ 2822864 w 4528704"/>
              <a:gd name="connsiteY932" fmla="*/ 2615046 h 3290454"/>
              <a:gd name="connsiteX933" fmla="*/ 2753591 w 4528704"/>
              <a:gd name="connsiteY933" fmla="*/ 2597727 h 3290454"/>
              <a:gd name="connsiteX934" fmla="*/ 2753591 w 4528704"/>
              <a:gd name="connsiteY934" fmla="*/ 2545773 h 3290454"/>
              <a:gd name="connsiteX935" fmla="*/ 2718955 w 4528704"/>
              <a:gd name="connsiteY935" fmla="*/ 2563091 h 3290454"/>
              <a:gd name="connsiteX936" fmla="*/ 2718955 w 4528704"/>
              <a:gd name="connsiteY936" fmla="*/ 2537114 h 3290454"/>
              <a:gd name="connsiteX937" fmla="*/ 2744932 w 4528704"/>
              <a:gd name="connsiteY937" fmla="*/ 2519796 h 3290454"/>
              <a:gd name="connsiteX938" fmla="*/ 2744932 w 4528704"/>
              <a:gd name="connsiteY938" fmla="*/ 2493818 h 3290454"/>
              <a:gd name="connsiteX939" fmla="*/ 2718955 w 4528704"/>
              <a:gd name="connsiteY939" fmla="*/ 2485159 h 3290454"/>
              <a:gd name="connsiteX940" fmla="*/ 2692978 w 4528704"/>
              <a:gd name="connsiteY940" fmla="*/ 2528455 h 3290454"/>
              <a:gd name="connsiteX941" fmla="*/ 2667000 w 4528704"/>
              <a:gd name="connsiteY941" fmla="*/ 2493818 h 3290454"/>
              <a:gd name="connsiteX942" fmla="*/ 2623705 w 4528704"/>
              <a:gd name="connsiteY942" fmla="*/ 2467841 h 3290454"/>
              <a:gd name="connsiteX943" fmla="*/ 2597728 w 4528704"/>
              <a:gd name="connsiteY943" fmla="*/ 2476500 h 3290454"/>
              <a:gd name="connsiteX944" fmla="*/ 2701637 w 4528704"/>
              <a:gd name="connsiteY944" fmla="*/ 2597727 h 3290454"/>
              <a:gd name="connsiteX945" fmla="*/ 2796887 w 4528704"/>
              <a:gd name="connsiteY945" fmla="*/ 2623705 h 3290454"/>
              <a:gd name="connsiteX946" fmla="*/ 2883478 w 4528704"/>
              <a:gd name="connsiteY946" fmla="*/ 2701636 h 3290454"/>
              <a:gd name="connsiteX947" fmla="*/ 2623705 w 4528704"/>
              <a:gd name="connsiteY947" fmla="*/ 2545773 h 3290454"/>
              <a:gd name="connsiteX948" fmla="*/ 2615046 w 4528704"/>
              <a:gd name="connsiteY948" fmla="*/ 2545773 h 3290454"/>
              <a:gd name="connsiteX949" fmla="*/ 2675659 w 4528704"/>
              <a:gd name="connsiteY949" fmla="*/ 2641023 h 3290454"/>
              <a:gd name="connsiteX950" fmla="*/ 2545773 w 4528704"/>
              <a:gd name="connsiteY950" fmla="*/ 2554432 h 3290454"/>
              <a:gd name="connsiteX951" fmla="*/ 2363932 w 4528704"/>
              <a:gd name="connsiteY951" fmla="*/ 2398568 h 3290454"/>
              <a:gd name="connsiteX952" fmla="*/ 2528455 w 4528704"/>
              <a:gd name="connsiteY952" fmla="*/ 2589068 h 3290454"/>
              <a:gd name="connsiteX953" fmla="*/ 2225387 w 4528704"/>
              <a:gd name="connsiteY953" fmla="*/ 2311977 h 3290454"/>
              <a:gd name="connsiteX954" fmla="*/ 2251364 w 4528704"/>
              <a:gd name="connsiteY954" fmla="*/ 2277341 h 3290454"/>
              <a:gd name="connsiteX955" fmla="*/ 2286000 w 4528704"/>
              <a:gd name="connsiteY955" fmla="*/ 2294659 h 3290454"/>
              <a:gd name="connsiteX956" fmla="*/ 2303318 w 4528704"/>
              <a:gd name="connsiteY956" fmla="*/ 2286000 h 3290454"/>
              <a:gd name="connsiteX957" fmla="*/ 2199409 w 4528704"/>
              <a:gd name="connsiteY957" fmla="*/ 2216727 h 3290454"/>
              <a:gd name="connsiteX958" fmla="*/ 2234046 w 4528704"/>
              <a:gd name="connsiteY958" fmla="*/ 2234046 h 3290454"/>
              <a:gd name="connsiteX959" fmla="*/ 2242705 w 4528704"/>
              <a:gd name="connsiteY959" fmla="*/ 2216727 h 3290454"/>
              <a:gd name="connsiteX960" fmla="*/ 2199409 w 4528704"/>
              <a:gd name="connsiteY960" fmla="*/ 2164773 h 3290454"/>
              <a:gd name="connsiteX961" fmla="*/ 2164773 w 4528704"/>
              <a:gd name="connsiteY961" fmla="*/ 2164773 h 3290454"/>
              <a:gd name="connsiteX962" fmla="*/ 2164773 w 4528704"/>
              <a:gd name="connsiteY962" fmla="*/ 2225386 h 3290454"/>
              <a:gd name="connsiteX963" fmla="*/ 2138796 w 4528704"/>
              <a:gd name="connsiteY963" fmla="*/ 2234046 h 3290454"/>
              <a:gd name="connsiteX964" fmla="*/ 2078182 w 4528704"/>
              <a:gd name="connsiteY964" fmla="*/ 2190750 h 3290454"/>
              <a:gd name="connsiteX965" fmla="*/ 2052205 w 4528704"/>
              <a:gd name="connsiteY965" fmla="*/ 2199409 h 3290454"/>
              <a:gd name="connsiteX966" fmla="*/ 2164773 w 4528704"/>
              <a:gd name="connsiteY966" fmla="*/ 2303318 h 3290454"/>
              <a:gd name="connsiteX967" fmla="*/ 2164773 w 4528704"/>
              <a:gd name="connsiteY967" fmla="*/ 2329296 h 3290454"/>
              <a:gd name="connsiteX968" fmla="*/ 2000250 w 4528704"/>
              <a:gd name="connsiteY968" fmla="*/ 2190750 h 3290454"/>
              <a:gd name="connsiteX969" fmla="*/ 1965614 w 4528704"/>
              <a:gd name="connsiteY969" fmla="*/ 2216727 h 3290454"/>
              <a:gd name="connsiteX970" fmla="*/ 2000250 w 4528704"/>
              <a:gd name="connsiteY970" fmla="*/ 2277341 h 3290454"/>
              <a:gd name="connsiteX971" fmla="*/ 1974273 w 4528704"/>
              <a:gd name="connsiteY971" fmla="*/ 2286000 h 3290454"/>
              <a:gd name="connsiteX972" fmla="*/ 1827068 w 4528704"/>
              <a:gd name="connsiteY972" fmla="*/ 2190750 h 3290454"/>
              <a:gd name="connsiteX973" fmla="*/ 1792432 w 4528704"/>
              <a:gd name="connsiteY973" fmla="*/ 2199409 h 3290454"/>
              <a:gd name="connsiteX974" fmla="*/ 1956955 w 4528704"/>
              <a:gd name="connsiteY974" fmla="*/ 2389909 h 3290454"/>
              <a:gd name="connsiteX975" fmla="*/ 2095500 w 4528704"/>
              <a:gd name="connsiteY975" fmla="*/ 2433205 h 3290454"/>
              <a:gd name="connsiteX976" fmla="*/ 2407228 w 4528704"/>
              <a:gd name="connsiteY976" fmla="*/ 2692977 h 3290454"/>
              <a:gd name="connsiteX977" fmla="*/ 2008909 w 4528704"/>
              <a:gd name="connsiteY977" fmla="*/ 2398568 h 3290454"/>
              <a:gd name="connsiteX978" fmla="*/ 1974273 w 4528704"/>
              <a:gd name="connsiteY978" fmla="*/ 2407227 h 3290454"/>
              <a:gd name="connsiteX979" fmla="*/ 2034887 w 4528704"/>
              <a:gd name="connsiteY979" fmla="*/ 2511136 h 3290454"/>
              <a:gd name="connsiteX980" fmla="*/ 2138796 w 4528704"/>
              <a:gd name="connsiteY980" fmla="*/ 2597727 h 3290454"/>
              <a:gd name="connsiteX981" fmla="*/ 1982932 w 4528704"/>
              <a:gd name="connsiteY981" fmla="*/ 2459182 h 3290454"/>
              <a:gd name="connsiteX982" fmla="*/ 1827068 w 4528704"/>
              <a:gd name="connsiteY982" fmla="*/ 2303318 h 3290454"/>
              <a:gd name="connsiteX983" fmla="*/ 1749137 w 4528704"/>
              <a:gd name="connsiteY983" fmla="*/ 2216727 h 3290454"/>
              <a:gd name="connsiteX984" fmla="*/ 1567296 w 4528704"/>
              <a:gd name="connsiteY984" fmla="*/ 2147455 h 3290454"/>
              <a:gd name="connsiteX985" fmla="*/ 1549977 w 4528704"/>
              <a:gd name="connsiteY985" fmla="*/ 2173432 h 3290454"/>
              <a:gd name="connsiteX986" fmla="*/ 1653887 w 4528704"/>
              <a:gd name="connsiteY986" fmla="*/ 2303318 h 3290454"/>
              <a:gd name="connsiteX987" fmla="*/ 1506682 w 4528704"/>
              <a:gd name="connsiteY987" fmla="*/ 2182091 h 3290454"/>
              <a:gd name="connsiteX988" fmla="*/ 1489364 w 4528704"/>
              <a:gd name="connsiteY988" fmla="*/ 2190750 h 3290454"/>
              <a:gd name="connsiteX989" fmla="*/ 1558637 w 4528704"/>
              <a:gd name="connsiteY989" fmla="*/ 2303318 h 3290454"/>
              <a:gd name="connsiteX990" fmla="*/ 1653887 w 4528704"/>
              <a:gd name="connsiteY990" fmla="*/ 2450523 h 3290454"/>
              <a:gd name="connsiteX991" fmla="*/ 1567296 w 4528704"/>
              <a:gd name="connsiteY991" fmla="*/ 2381250 h 3290454"/>
              <a:gd name="connsiteX992" fmla="*/ 1489364 w 4528704"/>
              <a:gd name="connsiteY992" fmla="*/ 2294659 h 3290454"/>
              <a:gd name="connsiteX993" fmla="*/ 1480705 w 4528704"/>
              <a:gd name="connsiteY993" fmla="*/ 2355273 h 3290454"/>
              <a:gd name="connsiteX994" fmla="*/ 1446068 w 4528704"/>
              <a:gd name="connsiteY994" fmla="*/ 2329296 h 3290454"/>
              <a:gd name="connsiteX995" fmla="*/ 1428750 w 4528704"/>
              <a:gd name="connsiteY995" fmla="*/ 2346614 h 3290454"/>
              <a:gd name="connsiteX996" fmla="*/ 1333500 w 4528704"/>
              <a:gd name="connsiteY996" fmla="*/ 2311977 h 3290454"/>
              <a:gd name="connsiteX997" fmla="*/ 1385455 w 4528704"/>
              <a:gd name="connsiteY997" fmla="*/ 2173432 h 3290454"/>
              <a:gd name="connsiteX998" fmla="*/ 1385455 w 4528704"/>
              <a:gd name="connsiteY998" fmla="*/ 2164773 h 3290454"/>
              <a:gd name="connsiteX999" fmla="*/ 1238250 w 4528704"/>
              <a:gd name="connsiteY999" fmla="*/ 2303318 h 3290454"/>
              <a:gd name="connsiteX1000" fmla="*/ 1316182 w 4528704"/>
              <a:gd name="connsiteY1000" fmla="*/ 2363932 h 3290454"/>
              <a:gd name="connsiteX1001" fmla="*/ 1368137 w 4528704"/>
              <a:gd name="connsiteY1001" fmla="*/ 2372591 h 3290454"/>
              <a:gd name="connsiteX1002" fmla="*/ 1420091 w 4528704"/>
              <a:gd name="connsiteY1002" fmla="*/ 2415886 h 3290454"/>
              <a:gd name="connsiteX1003" fmla="*/ 1446068 w 4528704"/>
              <a:gd name="connsiteY1003" fmla="*/ 2398568 h 3290454"/>
              <a:gd name="connsiteX1004" fmla="*/ 1524000 w 4528704"/>
              <a:gd name="connsiteY1004" fmla="*/ 2433205 h 3290454"/>
              <a:gd name="connsiteX1005" fmla="*/ 1627909 w 4528704"/>
              <a:gd name="connsiteY1005" fmla="*/ 2485159 h 3290454"/>
              <a:gd name="connsiteX1006" fmla="*/ 1662546 w 4528704"/>
              <a:gd name="connsiteY1006" fmla="*/ 2493818 h 3290454"/>
              <a:gd name="connsiteX1007" fmla="*/ 1714500 w 4528704"/>
              <a:gd name="connsiteY1007" fmla="*/ 2606386 h 3290454"/>
              <a:gd name="connsiteX1008" fmla="*/ 1679864 w 4528704"/>
              <a:gd name="connsiteY1008" fmla="*/ 2701636 h 3290454"/>
              <a:gd name="connsiteX1009" fmla="*/ 1653887 w 4528704"/>
              <a:gd name="connsiteY1009" fmla="*/ 2770909 h 3290454"/>
              <a:gd name="connsiteX1010" fmla="*/ 1601932 w 4528704"/>
              <a:gd name="connsiteY1010" fmla="*/ 2805546 h 3290454"/>
              <a:gd name="connsiteX1011" fmla="*/ 1558637 w 4528704"/>
              <a:gd name="connsiteY1011" fmla="*/ 2883477 h 3290454"/>
              <a:gd name="connsiteX1012" fmla="*/ 1532659 w 4528704"/>
              <a:gd name="connsiteY1012" fmla="*/ 2866159 h 3290454"/>
              <a:gd name="connsiteX1013" fmla="*/ 1446068 w 4528704"/>
              <a:gd name="connsiteY1013" fmla="*/ 2978727 h 3290454"/>
              <a:gd name="connsiteX1014" fmla="*/ 1428750 w 4528704"/>
              <a:gd name="connsiteY1014" fmla="*/ 2961409 h 3290454"/>
              <a:gd name="connsiteX1015" fmla="*/ 1324841 w 4528704"/>
              <a:gd name="connsiteY1015" fmla="*/ 3056659 h 3290454"/>
              <a:gd name="connsiteX1016" fmla="*/ 1307523 w 4528704"/>
              <a:gd name="connsiteY1016" fmla="*/ 3039341 h 3290454"/>
              <a:gd name="connsiteX1017" fmla="*/ 1203614 w 4528704"/>
              <a:gd name="connsiteY1017" fmla="*/ 3134591 h 3290454"/>
              <a:gd name="connsiteX1018" fmla="*/ 1177637 w 4528704"/>
              <a:gd name="connsiteY1018" fmla="*/ 3117273 h 3290454"/>
              <a:gd name="connsiteX1019" fmla="*/ 1039091 w 4528704"/>
              <a:gd name="connsiteY1019" fmla="*/ 3203864 h 3290454"/>
              <a:gd name="connsiteX1020" fmla="*/ 943841 w 4528704"/>
              <a:gd name="connsiteY1020" fmla="*/ 3290455 h 3290454"/>
              <a:gd name="connsiteX1021" fmla="*/ 926523 w 4528704"/>
              <a:gd name="connsiteY1021" fmla="*/ 3264477 h 3290454"/>
              <a:gd name="connsiteX1022" fmla="*/ 857250 w 4528704"/>
              <a:gd name="connsiteY1022" fmla="*/ 3281796 h 3290454"/>
              <a:gd name="connsiteX1023" fmla="*/ 900546 w 4528704"/>
              <a:gd name="connsiteY1023" fmla="*/ 3221182 h 3290454"/>
              <a:gd name="connsiteX1024" fmla="*/ 935182 w 4528704"/>
              <a:gd name="connsiteY1024" fmla="*/ 3186546 h 3290454"/>
              <a:gd name="connsiteX1025" fmla="*/ 969818 w 4528704"/>
              <a:gd name="connsiteY1025" fmla="*/ 3186546 h 3290454"/>
              <a:gd name="connsiteX1026" fmla="*/ 1030432 w 4528704"/>
              <a:gd name="connsiteY1026" fmla="*/ 3134591 h 3290454"/>
              <a:gd name="connsiteX1027" fmla="*/ 476250 w 4528704"/>
              <a:gd name="connsiteY1027" fmla="*/ 3125932 h 3290454"/>
              <a:gd name="connsiteX1028" fmla="*/ 381000 w 4528704"/>
              <a:gd name="connsiteY1028" fmla="*/ 3177886 h 3290454"/>
              <a:gd name="connsiteX1029" fmla="*/ 571500 w 4528704"/>
              <a:gd name="connsiteY1029" fmla="*/ 3073977 h 3290454"/>
              <a:gd name="connsiteX1030" fmla="*/ 1091046 w 4528704"/>
              <a:gd name="connsiteY1030" fmla="*/ 2710296 h 3290454"/>
              <a:gd name="connsiteX1031" fmla="*/ 1082387 w 4528704"/>
              <a:gd name="connsiteY1031" fmla="*/ 2649682 h 3290454"/>
              <a:gd name="connsiteX1032" fmla="*/ 744682 w 4528704"/>
              <a:gd name="connsiteY1032" fmla="*/ 2831523 h 3290454"/>
              <a:gd name="connsiteX1033" fmla="*/ 77932 w 4528704"/>
              <a:gd name="connsiteY1033" fmla="*/ 3177886 h 3290454"/>
              <a:gd name="connsiteX1034" fmla="*/ 51955 w 4528704"/>
              <a:gd name="connsiteY1034" fmla="*/ 3203864 h 3290454"/>
              <a:gd name="connsiteX1035" fmla="*/ 242455 w 4528704"/>
              <a:gd name="connsiteY1035" fmla="*/ 3022023 h 3290454"/>
              <a:gd name="connsiteX1036" fmla="*/ 225136 w 4528704"/>
              <a:gd name="connsiteY1036" fmla="*/ 3004705 h 3290454"/>
              <a:gd name="connsiteX1037" fmla="*/ 242455 w 4528704"/>
              <a:gd name="connsiteY1037" fmla="*/ 3022023 h 3290454"/>
              <a:gd name="connsiteX1038" fmla="*/ 372341 w 4528704"/>
              <a:gd name="connsiteY1038" fmla="*/ 2952750 h 3290454"/>
              <a:gd name="connsiteX1039" fmla="*/ 1082387 w 4528704"/>
              <a:gd name="connsiteY1039" fmla="*/ 2580409 h 3290454"/>
              <a:gd name="connsiteX1040" fmla="*/ 1047750 w 4528704"/>
              <a:gd name="connsiteY1040" fmla="*/ 2502477 h 3290454"/>
              <a:gd name="connsiteX1041" fmla="*/ 1030432 w 4528704"/>
              <a:gd name="connsiteY1041" fmla="*/ 2493818 h 3290454"/>
              <a:gd name="connsiteX1042" fmla="*/ 1056409 w 4528704"/>
              <a:gd name="connsiteY1042" fmla="*/ 2571750 h 3290454"/>
              <a:gd name="connsiteX1043" fmla="*/ 805296 w 4528704"/>
              <a:gd name="connsiteY1043" fmla="*/ 2762250 h 3290454"/>
              <a:gd name="connsiteX1044" fmla="*/ 372341 w 4528704"/>
              <a:gd name="connsiteY1044" fmla="*/ 2909455 h 3290454"/>
              <a:gd name="connsiteX1045" fmla="*/ 69273 w 4528704"/>
              <a:gd name="connsiteY1045" fmla="*/ 3099955 h 3290454"/>
              <a:gd name="connsiteX1046" fmla="*/ 0 w 4528704"/>
              <a:gd name="connsiteY1046" fmla="*/ 3169227 h 3290454"/>
              <a:gd name="connsiteX1047" fmla="*/ 614796 w 4528704"/>
              <a:gd name="connsiteY1047" fmla="*/ 2822864 h 3290454"/>
              <a:gd name="connsiteX1048" fmla="*/ 1013114 w 4528704"/>
              <a:gd name="connsiteY1048" fmla="*/ 2649682 h 3290454"/>
              <a:gd name="connsiteX1049" fmla="*/ 848591 w 4528704"/>
              <a:gd name="connsiteY1049" fmla="*/ 2459182 h 3290454"/>
              <a:gd name="connsiteX1050" fmla="*/ 848591 w 4528704"/>
              <a:gd name="connsiteY1050" fmla="*/ 2242705 h 3290454"/>
              <a:gd name="connsiteX1051" fmla="*/ 874568 w 4528704"/>
              <a:gd name="connsiteY1051" fmla="*/ 2173432 h 3290454"/>
              <a:gd name="connsiteX1052" fmla="*/ 935182 w 4528704"/>
              <a:gd name="connsiteY1052" fmla="*/ 2112818 h 3290454"/>
              <a:gd name="connsiteX1053" fmla="*/ 1298864 w 4528704"/>
              <a:gd name="connsiteY1053" fmla="*/ 1905000 h 3290454"/>
              <a:gd name="connsiteX1054" fmla="*/ 1298864 w 4528704"/>
              <a:gd name="connsiteY1054" fmla="*/ 1645227 h 3290454"/>
              <a:gd name="connsiteX1055" fmla="*/ 1324841 w 4528704"/>
              <a:gd name="connsiteY1055" fmla="*/ 1636568 h 3290454"/>
              <a:gd name="connsiteX1056" fmla="*/ 1342159 w 4528704"/>
              <a:gd name="connsiteY1056" fmla="*/ 1662546 h 3290454"/>
              <a:gd name="connsiteX1057" fmla="*/ 1385455 w 4528704"/>
              <a:gd name="connsiteY1057" fmla="*/ 1627909 h 3290454"/>
              <a:gd name="connsiteX1058" fmla="*/ 1420091 w 4528704"/>
              <a:gd name="connsiteY1058" fmla="*/ 1645227 h 3290454"/>
              <a:gd name="connsiteX1059" fmla="*/ 1480705 w 4528704"/>
              <a:gd name="connsiteY1059" fmla="*/ 1610591 h 3290454"/>
              <a:gd name="connsiteX1060" fmla="*/ 1489364 w 4528704"/>
              <a:gd name="connsiteY1060" fmla="*/ 1636568 h 3290454"/>
              <a:gd name="connsiteX1061" fmla="*/ 1524000 w 4528704"/>
              <a:gd name="connsiteY1061" fmla="*/ 1601932 h 3290454"/>
              <a:gd name="connsiteX1062" fmla="*/ 1549977 w 4528704"/>
              <a:gd name="connsiteY1062" fmla="*/ 1601932 h 3290454"/>
              <a:gd name="connsiteX1063" fmla="*/ 1558637 w 4528704"/>
              <a:gd name="connsiteY1063" fmla="*/ 1627909 h 3290454"/>
              <a:gd name="connsiteX1064" fmla="*/ 1619250 w 4528704"/>
              <a:gd name="connsiteY1064" fmla="*/ 1593273 h 3290454"/>
              <a:gd name="connsiteX1065" fmla="*/ 1688523 w 4528704"/>
              <a:gd name="connsiteY1065" fmla="*/ 1627909 h 3290454"/>
              <a:gd name="connsiteX1066" fmla="*/ 1697182 w 4528704"/>
              <a:gd name="connsiteY1066" fmla="*/ 1610591 h 3290454"/>
              <a:gd name="connsiteX1067" fmla="*/ 1731818 w 4528704"/>
              <a:gd name="connsiteY1067" fmla="*/ 1610591 h 3290454"/>
              <a:gd name="connsiteX1068" fmla="*/ 1757796 w 4528704"/>
              <a:gd name="connsiteY1068" fmla="*/ 1645227 h 3290454"/>
              <a:gd name="connsiteX1069" fmla="*/ 1775114 w 4528704"/>
              <a:gd name="connsiteY1069" fmla="*/ 1627909 h 3290454"/>
              <a:gd name="connsiteX1070" fmla="*/ 1835727 w 4528704"/>
              <a:gd name="connsiteY1070" fmla="*/ 1662546 h 3290454"/>
              <a:gd name="connsiteX1071" fmla="*/ 1844387 w 4528704"/>
              <a:gd name="connsiteY1071" fmla="*/ 1645227 h 3290454"/>
              <a:gd name="connsiteX1072" fmla="*/ 1879023 w 4528704"/>
              <a:gd name="connsiteY1072" fmla="*/ 1653886 h 3290454"/>
              <a:gd name="connsiteX1073" fmla="*/ 1896341 w 4528704"/>
              <a:gd name="connsiteY1073" fmla="*/ 1844386 h 3290454"/>
              <a:gd name="connsiteX1074" fmla="*/ 1913659 w 4528704"/>
              <a:gd name="connsiteY1074" fmla="*/ 1827068 h 3290454"/>
              <a:gd name="connsiteX1075" fmla="*/ 1948296 w 4528704"/>
              <a:gd name="connsiteY1075" fmla="*/ 1853046 h 3290454"/>
              <a:gd name="connsiteX1076" fmla="*/ 1974273 w 4528704"/>
              <a:gd name="connsiteY1076" fmla="*/ 1835727 h 3290454"/>
              <a:gd name="connsiteX1077" fmla="*/ 2000250 w 4528704"/>
              <a:gd name="connsiteY1077" fmla="*/ 1844386 h 3290454"/>
              <a:gd name="connsiteX1078" fmla="*/ 2043546 w 4528704"/>
              <a:gd name="connsiteY1078" fmla="*/ 1844386 h 3290454"/>
              <a:gd name="connsiteX1079" fmla="*/ 2060864 w 4528704"/>
              <a:gd name="connsiteY1079" fmla="*/ 1861705 h 3290454"/>
              <a:gd name="connsiteX1080" fmla="*/ 2372591 w 4528704"/>
              <a:gd name="connsiteY1080" fmla="*/ 1991591 h 3290454"/>
              <a:gd name="connsiteX1081" fmla="*/ 2389909 w 4528704"/>
              <a:gd name="connsiteY1081" fmla="*/ 1991591 h 3290454"/>
              <a:gd name="connsiteX1082" fmla="*/ 2502478 w 4528704"/>
              <a:gd name="connsiteY1082" fmla="*/ 2095500 h 3290454"/>
              <a:gd name="connsiteX1083" fmla="*/ 2632364 w 4528704"/>
              <a:gd name="connsiteY1083" fmla="*/ 2190750 h 3290454"/>
              <a:gd name="connsiteX1084" fmla="*/ 2779568 w 4528704"/>
              <a:gd name="connsiteY1084" fmla="*/ 2277341 h 3290454"/>
              <a:gd name="connsiteX1085" fmla="*/ 2848841 w 4528704"/>
              <a:gd name="connsiteY1085" fmla="*/ 2286000 h 3290454"/>
              <a:gd name="connsiteX1086" fmla="*/ 2935432 w 4528704"/>
              <a:gd name="connsiteY1086" fmla="*/ 2329296 h 3290454"/>
              <a:gd name="connsiteX1087" fmla="*/ 2961409 w 4528704"/>
              <a:gd name="connsiteY1087" fmla="*/ 2311977 h 3290454"/>
              <a:gd name="connsiteX1088" fmla="*/ 2909455 w 4528704"/>
              <a:gd name="connsiteY1088" fmla="*/ 2112818 h 3290454"/>
              <a:gd name="connsiteX1089" fmla="*/ 2900796 w 4528704"/>
              <a:gd name="connsiteY1089" fmla="*/ 2147455 h 3290454"/>
              <a:gd name="connsiteX1090" fmla="*/ 2857500 w 4528704"/>
              <a:gd name="connsiteY1090" fmla="*/ 2164773 h 3290454"/>
              <a:gd name="connsiteX1091" fmla="*/ 2900796 w 4528704"/>
              <a:gd name="connsiteY1091" fmla="*/ 2190750 h 3290454"/>
              <a:gd name="connsiteX1092" fmla="*/ 2883478 w 4528704"/>
              <a:gd name="connsiteY1092" fmla="*/ 2173432 h 3290454"/>
              <a:gd name="connsiteX1093" fmla="*/ 2883478 w 4528704"/>
              <a:gd name="connsiteY1093" fmla="*/ 2216727 h 3290454"/>
              <a:gd name="connsiteX1094" fmla="*/ 2874819 w 4528704"/>
              <a:gd name="connsiteY1094" fmla="*/ 2242705 h 3290454"/>
              <a:gd name="connsiteX1095" fmla="*/ 2909455 w 4528704"/>
              <a:gd name="connsiteY1095" fmla="*/ 2242705 h 3290454"/>
              <a:gd name="connsiteX1096" fmla="*/ 2909455 w 4528704"/>
              <a:gd name="connsiteY1096" fmla="*/ 2286000 h 3290454"/>
              <a:gd name="connsiteX1097" fmla="*/ 2866159 w 4528704"/>
              <a:gd name="connsiteY1097" fmla="*/ 2251364 h 3290454"/>
              <a:gd name="connsiteX1098" fmla="*/ 2857500 w 4528704"/>
              <a:gd name="connsiteY1098" fmla="*/ 2268682 h 3290454"/>
              <a:gd name="connsiteX1099" fmla="*/ 2788228 w 4528704"/>
              <a:gd name="connsiteY1099" fmla="*/ 2225386 h 3290454"/>
              <a:gd name="connsiteX1100" fmla="*/ 2822864 w 4528704"/>
              <a:gd name="connsiteY1100" fmla="*/ 2164773 h 3290454"/>
              <a:gd name="connsiteX1101" fmla="*/ 2848841 w 4528704"/>
              <a:gd name="connsiteY1101" fmla="*/ 2164773 h 3290454"/>
              <a:gd name="connsiteX1102" fmla="*/ 2831523 w 4528704"/>
              <a:gd name="connsiteY1102" fmla="*/ 2130136 h 3290454"/>
              <a:gd name="connsiteX1103" fmla="*/ 2788228 w 4528704"/>
              <a:gd name="connsiteY1103" fmla="*/ 2190750 h 3290454"/>
              <a:gd name="connsiteX1104" fmla="*/ 2770909 w 4528704"/>
              <a:gd name="connsiteY1104" fmla="*/ 2156114 h 3290454"/>
              <a:gd name="connsiteX1105" fmla="*/ 2727614 w 4528704"/>
              <a:gd name="connsiteY1105" fmla="*/ 2190750 h 3290454"/>
              <a:gd name="connsiteX1106" fmla="*/ 2796887 w 4528704"/>
              <a:gd name="connsiteY1106" fmla="*/ 2095500 h 3290454"/>
              <a:gd name="connsiteX1107" fmla="*/ 2805546 w 4528704"/>
              <a:gd name="connsiteY1107" fmla="*/ 2112818 h 3290454"/>
              <a:gd name="connsiteX1108" fmla="*/ 2840182 w 4528704"/>
              <a:gd name="connsiteY1108" fmla="*/ 2060864 h 3290454"/>
              <a:gd name="connsiteX1109" fmla="*/ 2848841 w 4528704"/>
              <a:gd name="connsiteY1109" fmla="*/ 2086841 h 3290454"/>
              <a:gd name="connsiteX1110" fmla="*/ 2874819 w 4528704"/>
              <a:gd name="connsiteY1110" fmla="*/ 2086841 h 3290454"/>
              <a:gd name="connsiteX1111" fmla="*/ 2900796 w 4528704"/>
              <a:gd name="connsiteY1111" fmla="*/ 2121477 h 3290454"/>
              <a:gd name="connsiteX1112" fmla="*/ 3160569 w 4528704"/>
              <a:gd name="connsiteY1112" fmla="*/ 1809750 h 3290454"/>
              <a:gd name="connsiteX1113" fmla="*/ 3160569 w 4528704"/>
              <a:gd name="connsiteY1113" fmla="*/ 1610591 h 3290454"/>
              <a:gd name="connsiteX1114" fmla="*/ 3290455 w 4528704"/>
              <a:gd name="connsiteY1114" fmla="*/ 1584614 h 3290454"/>
              <a:gd name="connsiteX1115" fmla="*/ 3307773 w 4528704"/>
              <a:gd name="connsiteY1115" fmla="*/ 1601932 h 3290454"/>
              <a:gd name="connsiteX1116" fmla="*/ 3342409 w 4528704"/>
              <a:gd name="connsiteY1116" fmla="*/ 1575955 h 3290454"/>
              <a:gd name="connsiteX1117" fmla="*/ 3359728 w 4528704"/>
              <a:gd name="connsiteY1117" fmla="*/ 1601932 h 3290454"/>
              <a:gd name="connsiteX1118" fmla="*/ 3420341 w 4528704"/>
              <a:gd name="connsiteY1118" fmla="*/ 1567296 h 3290454"/>
              <a:gd name="connsiteX1119" fmla="*/ 3463637 w 4528704"/>
              <a:gd name="connsiteY1119" fmla="*/ 1575955 h 3290454"/>
              <a:gd name="connsiteX1120" fmla="*/ 3939887 w 4528704"/>
              <a:gd name="connsiteY1120" fmla="*/ 1506682 h 3290454"/>
              <a:gd name="connsiteX1121" fmla="*/ 3905250 w 4528704"/>
              <a:gd name="connsiteY1121" fmla="*/ 1532659 h 3290454"/>
              <a:gd name="connsiteX1122" fmla="*/ 3879273 w 4528704"/>
              <a:gd name="connsiteY1122" fmla="*/ 1532659 h 3290454"/>
              <a:gd name="connsiteX1123" fmla="*/ 3913909 w 4528704"/>
              <a:gd name="connsiteY1123" fmla="*/ 1506682 h 3290454"/>
              <a:gd name="connsiteX1124" fmla="*/ 3939887 w 4528704"/>
              <a:gd name="connsiteY1124" fmla="*/ 1506682 h 3290454"/>
              <a:gd name="connsiteX1125" fmla="*/ 3974523 w 4528704"/>
              <a:gd name="connsiteY1125" fmla="*/ 1524000 h 3290454"/>
              <a:gd name="connsiteX1126" fmla="*/ 4000500 w 4528704"/>
              <a:gd name="connsiteY1126" fmla="*/ 1498023 h 3290454"/>
              <a:gd name="connsiteX1127" fmla="*/ 3974523 w 4528704"/>
              <a:gd name="connsiteY1127" fmla="*/ 1524000 h 3290454"/>
              <a:gd name="connsiteX1128" fmla="*/ 3437659 w 4528704"/>
              <a:gd name="connsiteY1128" fmla="*/ 1489364 h 3290454"/>
              <a:gd name="connsiteX1129" fmla="*/ 3896591 w 4528704"/>
              <a:gd name="connsiteY1129" fmla="*/ 1489364 h 3290454"/>
              <a:gd name="connsiteX1130" fmla="*/ 3861955 w 4528704"/>
              <a:gd name="connsiteY1130" fmla="*/ 1515341 h 3290454"/>
              <a:gd name="connsiteX1131" fmla="*/ 3299114 w 4528704"/>
              <a:gd name="connsiteY1131" fmla="*/ 1515341 h 3290454"/>
              <a:gd name="connsiteX1132" fmla="*/ 3411682 w 4528704"/>
              <a:gd name="connsiteY1132" fmla="*/ 1472046 h 3290454"/>
              <a:gd name="connsiteX1133" fmla="*/ 3437659 w 4528704"/>
              <a:gd name="connsiteY1133" fmla="*/ 1489364 h 3290454"/>
              <a:gd name="connsiteX1134" fmla="*/ 4069773 w 4528704"/>
              <a:gd name="connsiteY1134" fmla="*/ 1428750 h 3290454"/>
              <a:gd name="connsiteX1135" fmla="*/ 4035137 w 4528704"/>
              <a:gd name="connsiteY1135" fmla="*/ 1454727 h 3290454"/>
              <a:gd name="connsiteX1136" fmla="*/ 4009159 w 4528704"/>
              <a:gd name="connsiteY1136" fmla="*/ 1454727 h 3290454"/>
              <a:gd name="connsiteX1137" fmla="*/ 4043796 w 4528704"/>
              <a:gd name="connsiteY1137" fmla="*/ 1428750 h 3290454"/>
              <a:gd name="connsiteX1138" fmla="*/ 4069773 w 4528704"/>
              <a:gd name="connsiteY1138" fmla="*/ 1428750 h 3290454"/>
              <a:gd name="connsiteX1139" fmla="*/ 4104409 w 4528704"/>
              <a:gd name="connsiteY1139" fmla="*/ 1437409 h 3290454"/>
              <a:gd name="connsiteX1140" fmla="*/ 4121728 w 4528704"/>
              <a:gd name="connsiteY1140" fmla="*/ 1428750 h 3290454"/>
              <a:gd name="connsiteX1141" fmla="*/ 4104409 w 4528704"/>
              <a:gd name="connsiteY1141" fmla="*/ 1437409 h 3290454"/>
              <a:gd name="connsiteX1142" fmla="*/ 3610841 w 4528704"/>
              <a:gd name="connsiteY1142" fmla="*/ 1420091 h 3290454"/>
              <a:gd name="connsiteX1143" fmla="*/ 4000500 w 4528704"/>
              <a:gd name="connsiteY1143" fmla="*/ 1428750 h 3290454"/>
              <a:gd name="connsiteX1144" fmla="*/ 3922569 w 4528704"/>
              <a:gd name="connsiteY1144" fmla="*/ 1454727 h 3290454"/>
              <a:gd name="connsiteX1145" fmla="*/ 3454978 w 4528704"/>
              <a:gd name="connsiteY1145" fmla="*/ 1454727 h 3290454"/>
              <a:gd name="connsiteX1146" fmla="*/ 3584864 w 4528704"/>
              <a:gd name="connsiteY1146" fmla="*/ 1411432 h 3290454"/>
              <a:gd name="connsiteX1147" fmla="*/ 3610841 w 4528704"/>
              <a:gd name="connsiteY1147" fmla="*/ 1420091 h 3290454"/>
              <a:gd name="connsiteX1148" fmla="*/ 4182341 w 4528704"/>
              <a:gd name="connsiteY1148" fmla="*/ 1350818 h 3290454"/>
              <a:gd name="connsiteX1149" fmla="*/ 4130387 w 4528704"/>
              <a:gd name="connsiteY1149" fmla="*/ 1376796 h 3290454"/>
              <a:gd name="connsiteX1150" fmla="*/ 4156364 w 4528704"/>
              <a:gd name="connsiteY1150" fmla="*/ 1350818 h 3290454"/>
              <a:gd name="connsiteX1151" fmla="*/ 4182341 w 4528704"/>
              <a:gd name="connsiteY1151" fmla="*/ 1350818 h 3290454"/>
              <a:gd name="connsiteX1152" fmla="*/ 4043796 w 4528704"/>
              <a:gd name="connsiteY1152" fmla="*/ 1359477 h 3290454"/>
              <a:gd name="connsiteX1153" fmla="*/ 4017819 w 4528704"/>
              <a:gd name="connsiteY1153" fmla="*/ 1394114 h 3290454"/>
              <a:gd name="connsiteX1154" fmla="*/ 3619500 w 4528704"/>
              <a:gd name="connsiteY1154" fmla="*/ 1394114 h 3290454"/>
              <a:gd name="connsiteX1155" fmla="*/ 3706091 w 4528704"/>
              <a:gd name="connsiteY1155" fmla="*/ 1350818 h 3290454"/>
              <a:gd name="connsiteX1156" fmla="*/ 4043796 w 4528704"/>
              <a:gd name="connsiteY1156" fmla="*/ 1359477 h 3290454"/>
              <a:gd name="connsiteX1157" fmla="*/ 4242955 w 4528704"/>
              <a:gd name="connsiteY1157" fmla="*/ 1342159 h 3290454"/>
              <a:gd name="connsiteX1158" fmla="*/ 4216978 w 4528704"/>
              <a:gd name="connsiteY1158" fmla="*/ 1350818 h 3290454"/>
              <a:gd name="connsiteX1159" fmla="*/ 4225637 w 4528704"/>
              <a:gd name="connsiteY1159" fmla="*/ 1333500 h 3290454"/>
              <a:gd name="connsiteX1160" fmla="*/ 4242955 w 4528704"/>
              <a:gd name="connsiteY1160" fmla="*/ 1342159 h 3290454"/>
              <a:gd name="connsiteX1161" fmla="*/ 4121728 w 4528704"/>
              <a:gd name="connsiteY1161" fmla="*/ 1290205 h 3290454"/>
              <a:gd name="connsiteX1162" fmla="*/ 4139046 w 4528704"/>
              <a:gd name="connsiteY1162" fmla="*/ 1316182 h 3290454"/>
              <a:gd name="connsiteX1163" fmla="*/ 4104409 w 4528704"/>
              <a:gd name="connsiteY1163" fmla="*/ 1333500 h 3290454"/>
              <a:gd name="connsiteX1164" fmla="*/ 3732069 w 4528704"/>
              <a:gd name="connsiteY1164" fmla="*/ 1333500 h 3290454"/>
              <a:gd name="connsiteX1165" fmla="*/ 3801341 w 4528704"/>
              <a:gd name="connsiteY1165" fmla="*/ 1290205 h 3290454"/>
              <a:gd name="connsiteX1166" fmla="*/ 4121728 w 4528704"/>
              <a:gd name="connsiteY1166" fmla="*/ 1290205 h 3290454"/>
              <a:gd name="connsiteX1167" fmla="*/ 4242955 w 4528704"/>
              <a:gd name="connsiteY1167" fmla="*/ 1290205 h 3290454"/>
              <a:gd name="connsiteX1168" fmla="*/ 4286251 w 4528704"/>
              <a:gd name="connsiteY1168" fmla="*/ 1255568 h 3290454"/>
              <a:gd name="connsiteX1169" fmla="*/ 4242955 w 4528704"/>
              <a:gd name="connsiteY1169" fmla="*/ 1290205 h 3290454"/>
              <a:gd name="connsiteX1170" fmla="*/ 4329546 w 4528704"/>
              <a:gd name="connsiteY1170" fmla="*/ 1264227 h 3290454"/>
              <a:gd name="connsiteX1171" fmla="*/ 4346864 w 4528704"/>
              <a:gd name="connsiteY1171" fmla="*/ 1255568 h 3290454"/>
              <a:gd name="connsiteX1172" fmla="*/ 4329546 w 4528704"/>
              <a:gd name="connsiteY1172" fmla="*/ 1264227 h 3290454"/>
              <a:gd name="connsiteX1173" fmla="*/ 4191000 w 4528704"/>
              <a:gd name="connsiteY1173" fmla="*/ 1229591 h 3290454"/>
              <a:gd name="connsiteX1174" fmla="*/ 4208319 w 4528704"/>
              <a:gd name="connsiteY1174" fmla="*/ 1246909 h 3290454"/>
              <a:gd name="connsiteX1175" fmla="*/ 4182341 w 4528704"/>
              <a:gd name="connsiteY1175" fmla="*/ 1264227 h 3290454"/>
              <a:gd name="connsiteX1176" fmla="*/ 3810000 w 4528704"/>
              <a:gd name="connsiteY1176" fmla="*/ 1264227 h 3290454"/>
              <a:gd name="connsiteX1177" fmla="*/ 3835978 w 4528704"/>
              <a:gd name="connsiteY1177" fmla="*/ 1229591 h 3290454"/>
              <a:gd name="connsiteX1178" fmla="*/ 4191000 w 4528704"/>
              <a:gd name="connsiteY1178" fmla="*/ 1229591 h 3290454"/>
              <a:gd name="connsiteX1179" fmla="*/ 4355523 w 4528704"/>
              <a:gd name="connsiteY1179" fmla="*/ 1194955 h 3290454"/>
              <a:gd name="connsiteX1180" fmla="*/ 4390160 w 4528704"/>
              <a:gd name="connsiteY1180" fmla="*/ 1168977 h 3290454"/>
              <a:gd name="connsiteX1181" fmla="*/ 4355523 w 4528704"/>
              <a:gd name="connsiteY1181" fmla="*/ 1194955 h 3290454"/>
              <a:gd name="connsiteX1182" fmla="*/ 4442114 w 4528704"/>
              <a:gd name="connsiteY1182" fmla="*/ 1099705 h 3290454"/>
              <a:gd name="connsiteX1183" fmla="*/ 4424796 w 4528704"/>
              <a:gd name="connsiteY1183" fmla="*/ 1091046 h 3290454"/>
              <a:gd name="connsiteX1184" fmla="*/ 4450773 w 4528704"/>
              <a:gd name="connsiteY1184" fmla="*/ 1065068 h 3290454"/>
              <a:gd name="connsiteX1185" fmla="*/ 4442114 w 4528704"/>
              <a:gd name="connsiteY1185" fmla="*/ 1099705 h 3290454"/>
              <a:gd name="connsiteX1186" fmla="*/ 4372841 w 4528704"/>
              <a:gd name="connsiteY1186" fmla="*/ 1108364 h 3290454"/>
              <a:gd name="connsiteX1187" fmla="*/ 4346864 w 4528704"/>
              <a:gd name="connsiteY1187" fmla="*/ 1056409 h 3290454"/>
              <a:gd name="connsiteX1188" fmla="*/ 4372841 w 4528704"/>
              <a:gd name="connsiteY1188" fmla="*/ 1108364 h 3290454"/>
              <a:gd name="connsiteX1189" fmla="*/ 4338205 w 4528704"/>
              <a:gd name="connsiteY1189" fmla="*/ 1047750 h 3290454"/>
              <a:gd name="connsiteX1190" fmla="*/ 4312228 w 4528704"/>
              <a:gd name="connsiteY1190" fmla="*/ 1030432 h 3290454"/>
              <a:gd name="connsiteX1191" fmla="*/ 4338205 w 4528704"/>
              <a:gd name="connsiteY1191" fmla="*/ 1047750 h 3290454"/>
              <a:gd name="connsiteX1192" fmla="*/ 3454978 w 4528704"/>
              <a:gd name="connsiteY1192" fmla="*/ 1065068 h 3290454"/>
              <a:gd name="connsiteX1193" fmla="*/ 3506932 w 4528704"/>
              <a:gd name="connsiteY1193" fmla="*/ 1004455 h 3290454"/>
              <a:gd name="connsiteX1194" fmla="*/ 3454978 w 4528704"/>
              <a:gd name="connsiteY1194" fmla="*/ 1065068 h 3290454"/>
              <a:gd name="connsiteX1195" fmla="*/ 4459432 w 4528704"/>
              <a:gd name="connsiteY1195" fmla="*/ 1004455 h 3290454"/>
              <a:gd name="connsiteX1196" fmla="*/ 4459432 w 4528704"/>
              <a:gd name="connsiteY1196" fmla="*/ 969818 h 3290454"/>
              <a:gd name="connsiteX1197" fmla="*/ 4459432 w 4528704"/>
              <a:gd name="connsiteY1197" fmla="*/ 1004455 h 3290454"/>
              <a:gd name="connsiteX1198" fmla="*/ 4191000 w 4528704"/>
              <a:gd name="connsiteY1198" fmla="*/ 969818 h 3290454"/>
              <a:gd name="connsiteX1199" fmla="*/ 4156364 w 4528704"/>
              <a:gd name="connsiteY1199" fmla="*/ 961159 h 3290454"/>
              <a:gd name="connsiteX1200" fmla="*/ 4191000 w 4528704"/>
              <a:gd name="connsiteY1200" fmla="*/ 969818 h 3290454"/>
              <a:gd name="connsiteX1201" fmla="*/ 4147705 w 4528704"/>
              <a:gd name="connsiteY1201" fmla="*/ 952500 h 3290454"/>
              <a:gd name="connsiteX1202" fmla="*/ 4113069 w 4528704"/>
              <a:gd name="connsiteY1202" fmla="*/ 943841 h 3290454"/>
              <a:gd name="connsiteX1203" fmla="*/ 4147705 w 4528704"/>
              <a:gd name="connsiteY1203" fmla="*/ 952500 h 3290454"/>
              <a:gd name="connsiteX1204" fmla="*/ 3974523 w 4528704"/>
              <a:gd name="connsiteY1204" fmla="*/ 943841 h 3290454"/>
              <a:gd name="connsiteX1205" fmla="*/ 4043796 w 4528704"/>
              <a:gd name="connsiteY1205" fmla="*/ 969818 h 3290454"/>
              <a:gd name="connsiteX1206" fmla="*/ 3905250 w 4528704"/>
              <a:gd name="connsiteY1206" fmla="*/ 978477 h 3290454"/>
              <a:gd name="connsiteX1207" fmla="*/ 3896591 w 4528704"/>
              <a:gd name="connsiteY1207" fmla="*/ 995795 h 3290454"/>
              <a:gd name="connsiteX1208" fmla="*/ 4043796 w 4528704"/>
              <a:gd name="connsiteY1208" fmla="*/ 995795 h 3290454"/>
              <a:gd name="connsiteX1209" fmla="*/ 4078432 w 4528704"/>
              <a:gd name="connsiteY1209" fmla="*/ 1013114 h 3290454"/>
              <a:gd name="connsiteX1210" fmla="*/ 4095750 w 4528704"/>
              <a:gd name="connsiteY1210" fmla="*/ 995795 h 3290454"/>
              <a:gd name="connsiteX1211" fmla="*/ 4121728 w 4528704"/>
              <a:gd name="connsiteY1211" fmla="*/ 1004455 h 3290454"/>
              <a:gd name="connsiteX1212" fmla="*/ 4113069 w 4528704"/>
              <a:gd name="connsiteY1212" fmla="*/ 1021773 h 3290454"/>
              <a:gd name="connsiteX1213" fmla="*/ 4199660 w 4528704"/>
              <a:gd name="connsiteY1213" fmla="*/ 1047750 h 3290454"/>
              <a:gd name="connsiteX1214" fmla="*/ 4191000 w 4528704"/>
              <a:gd name="connsiteY1214" fmla="*/ 1065068 h 3290454"/>
              <a:gd name="connsiteX1215" fmla="*/ 4242955 w 4528704"/>
              <a:gd name="connsiteY1215" fmla="*/ 1091046 h 3290454"/>
              <a:gd name="connsiteX1216" fmla="*/ 4251614 w 4528704"/>
              <a:gd name="connsiteY1216" fmla="*/ 1108364 h 3290454"/>
              <a:gd name="connsiteX1217" fmla="*/ 4225637 w 4528704"/>
              <a:gd name="connsiteY1217" fmla="*/ 1143000 h 3290454"/>
              <a:gd name="connsiteX1218" fmla="*/ 3896591 w 4528704"/>
              <a:gd name="connsiteY1218" fmla="*/ 1151659 h 3290454"/>
              <a:gd name="connsiteX1219" fmla="*/ 3896591 w 4528704"/>
              <a:gd name="connsiteY1219" fmla="*/ 1168977 h 3290454"/>
              <a:gd name="connsiteX1220" fmla="*/ 4251614 w 4528704"/>
              <a:gd name="connsiteY1220" fmla="*/ 1168977 h 3290454"/>
              <a:gd name="connsiteX1221" fmla="*/ 4225637 w 4528704"/>
              <a:gd name="connsiteY1221" fmla="*/ 1203614 h 3290454"/>
              <a:gd name="connsiteX1222" fmla="*/ 3853296 w 4528704"/>
              <a:gd name="connsiteY1222" fmla="*/ 1203614 h 3290454"/>
              <a:gd name="connsiteX1223" fmla="*/ 3870614 w 4528704"/>
              <a:gd name="connsiteY1223" fmla="*/ 1108364 h 3290454"/>
              <a:gd name="connsiteX1224" fmla="*/ 4087091 w 4528704"/>
              <a:gd name="connsiteY1224" fmla="*/ 1108364 h 3290454"/>
              <a:gd name="connsiteX1225" fmla="*/ 4165023 w 4528704"/>
              <a:gd name="connsiteY1225" fmla="*/ 1091046 h 3290454"/>
              <a:gd name="connsiteX1226" fmla="*/ 3870614 w 4528704"/>
              <a:gd name="connsiteY1226" fmla="*/ 1082386 h 3290454"/>
              <a:gd name="connsiteX1227" fmla="*/ 3870614 w 4528704"/>
              <a:gd name="connsiteY1227" fmla="*/ 1030432 h 3290454"/>
              <a:gd name="connsiteX1228" fmla="*/ 4104409 w 4528704"/>
              <a:gd name="connsiteY1228" fmla="*/ 1030432 h 3290454"/>
              <a:gd name="connsiteX1229" fmla="*/ 3870614 w 4528704"/>
              <a:gd name="connsiteY1229" fmla="*/ 1021773 h 3290454"/>
              <a:gd name="connsiteX1230" fmla="*/ 3861955 w 4528704"/>
              <a:gd name="connsiteY1230" fmla="*/ 943841 h 3290454"/>
              <a:gd name="connsiteX1231" fmla="*/ 3974523 w 4528704"/>
              <a:gd name="connsiteY1231" fmla="*/ 943841 h 3290454"/>
              <a:gd name="connsiteX1232" fmla="*/ 4104409 w 4528704"/>
              <a:gd name="connsiteY1232" fmla="*/ 935182 h 3290454"/>
              <a:gd name="connsiteX1233" fmla="*/ 4069773 w 4528704"/>
              <a:gd name="connsiteY1233" fmla="*/ 926523 h 3290454"/>
              <a:gd name="connsiteX1234" fmla="*/ 4104409 w 4528704"/>
              <a:gd name="connsiteY1234" fmla="*/ 935182 h 3290454"/>
              <a:gd name="connsiteX1235" fmla="*/ 4043796 w 4528704"/>
              <a:gd name="connsiteY1235" fmla="*/ 909205 h 3290454"/>
              <a:gd name="connsiteX1236" fmla="*/ 4009159 w 4528704"/>
              <a:gd name="connsiteY1236" fmla="*/ 891886 h 3290454"/>
              <a:gd name="connsiteX1237" fmla="*/ 4043796 w 4528704"/>
              <a:gd name="connsiteY1237" fmla="*/ 909205 h 3290454"/>
              <a:gd name="connsiteX1238" fmla="*/ 3913909 w 4528704"/>
              <a:gd name="connsiteY1238" fmla="*/ 891886 h 3290454"/>
              <a:gd name="connsiteX1239" fmla="*/ 3931228 w 4528704"/>
              <a:gd name="connsiteY1239" fmla="*/ 917864 h 3290454"/>
              <a:gd name="connsiteX1240" fmla="*/ 3827319 w 4528704"/>
              <a:gd name="connsiteY1240" fmla="*/ 891886 h 3290454"/>
              <a:gd name="connsiteX1241" fmla="*/ 3913909 w 4528704"/>
              <a:gd name="connsiteY1241" fmla="*/ 891886 h 3290454"/>
              <a:gd name="connsiteX1242" fmla="*/ 3558887 w 4528704"/>
              <a:gd name="connsiteY1242" fmla="*/ 917864 h 3290454"/>
              <a:gd name="connsiteX1243" fmla="*/ 3567546 w 4528704"/>
              <a:gd name="connsiteY1243" fmla="*/ 891886 h 3290454"/>
              <a:gd name="connsiteX1244" fmla="*/ 3558887 w 4528704"/>
              <a:gd name="connsiteY1244" fmla="*/ 917864 h 3290454"/>
              <a:gd name="connsiteX1245" fmla="*/ 3515591 w 4528704"/>
              <a:gd name="connsiteY1245" fmla="*/ 917864 h 3290454"/>
              <a:gd name="connsiteX1246" fmla="*/ 3550228 w 4528704"/>
              <a:gd name="connsiteY1246" fmla="*/ 874568 h 3290454"/>
              <a:gd name="connsiteX1247" fmla="*/ 3515591 w 4528704"/>
              <a:gd name="connsiteY1247" fmla="*/ 917864 h 3290454"/>
              <a:gd name="connsiteX1248" fmla="*/ 3498273 w 4528704"/>
              <a:gd name="connsiteY1248" fmla="*/ 909205 h 3290454"/>
              <a:gd name="connsiteX1249" fmla="*/ 3463637 w 4528704"/>
              <a:gd name="connsiteY1249" fmla="*/ 900545 h 3290454"/>
              <a:gd name="connsiteX1250" fmla="*/ 3463637 w 4528704"/>
              <a:gd name="connsiteY1250" fmla="*/ 865909 h 3290454"/>
              <a:gd name="connsiteX1251" fmla="*/ 3498273 w 4528704"/>
              <a:gd name="connsiteY1251" fmla="*/ 909205 h 3290454"/>
              <a:gd name="connsiteX1252" fmla="*/ 4364182 w 4528704"/>
              <a:gd name="connsiteY1252" fmla="*/ 874568 h 3290454"/>
              <a:gd name="connsiteX1253" fmla="*/ 4320887 w 4528704"/>
              <a:gd name="connsiteY1253" fmla="*/ 857250 h 3290454"/>
              <a:gd name="connsiteX1254" fmla="*/ 4364182 w 4528704"/>
              <a:gd name="connsiteY1254" fmla="*/ 874568 h 3290454"/>
              <a:gd name="connsiteX1255" fmla="*/ 3879273 w 4528704"/>
              <a:gd name="connsiteY1255" fmla="*/ 848591 h 3290454"/>
              <a:gd name="connsiteX1256" fmla="*/ 3792682 w 4528704"/>
              <a:gd name="connsiteY1256" fmla="*/ 848591 h 3290454"/>
              <a:gd name="connsiteX1257" fmla="*/ 3879273 w 4528704"/>
              <a:gd name="connsiteY1257" fmla="*/ 848591 h 3290454"/>
              <a:gd name="connsiteX1258" fmla="*/ 3515591 w 4528704"/>
              <a:gd name="connsiteY1258" fmla="*/ 883227 h 3290454"/>
              <a:gd name="connsiteX1259" fmla="*/ 3489614 w 4528704"/>
              <a:gd name="connsiteY1259" fmla="*/ 848591 h 3290454"/>
              <a:gd name="connsiteX1260" fmla="*/ 3515591 w 4528704"/>
              <a:gd name="connsiteY1260" fmla="*/ 883227 h 3290454"/>
              <a:gd name="connsiteX1261" fmla="*/ 3957205 w 4528704"/>
              <a:gd name="connsiteY1261" fmla="*/ 848591 h 3290454"/>
              <a:gd name="connsiteX1262" fmla="*/ 3931228 w 4528704"/>
              <a:gd name="connsiteY1262" fmla="*/ 822614 h 3290454"/>
              <a:gd name="connsiteX1263" fmla="*/ 3957205 w 4528704"/>
              <a:gd name="connsiteY1263" fmla="*/ 848591 h 3290454"/>
              <a:gd name="connsiteX1264" fmla="*/ 3853296 w 4528704"/>
              <a:gd name="connsiteY1264" fmla="*/ 813955 h 3290454"/>
              <a:gd name="connsiteX1265" fmla="*/ 3766705 w 4528704"/>
              <a:gd name="connsiteY1265" fmla="*/ 822614 h 3290454"/>
              <a:gd name="connsiteX1266" fmla="*/ 3749387 w 4528704"/>
              <a:gd name="connsiteY1266" fmla="*/ 805295 h 3290454"/>
              <a:gd name="connsiteX1267" fmla="*/ 3853296 w 4528704"/>
              <a:gd name="connsiteY1267" fmla="*/ 813955 h 3290454"/>
              <a:gd name="connsiteX1268" fmla="*/ 3558887 w 4528704"/>
              <a:gd name="connsiteY1268" fmla="*/ 822614 h 3290454"/>
              <a:gd name="connsiteX1269" fmla="*/ 3584864 w 4528704"/>
              <a:gd name="connsiteY1269" fmla="*/ 822614 h 3290454"/>
              <a:gd name="connsiteX1270" fmla="*/ 3558887 w 4528704"/>
              <a:gd name="connsiteY1270" fmla="*/ 822614 h 3290454"/>
              <a:gd name="connsiteX1271" fmla="*/ 4528705 w 4528704"/>
              <a:gd name="connsiteY1271" fmla="*/ 848591 h 3290454"/>
              <a:gd name="connsiteX1272" fmla="*/ 4528705 w 4528704"/>
              <a:gd name="connsiteY1272" fmla="*/ 874568 h 3290454"/>
              <a:gd name="connsiteX1273" fmla="*/ 4485410 w 4528704"/>
              <a:gd name="connsiteY1273" fmla="*/ 857250 h 3290454"/>
              <a:gd name="connsiteX1274" fmla="*/ 4502728 w 4528704"/>
              <a:gd name="connsiteY1274" fmla="*/ 839932 h 3290454"/>
              <a:gd name="connsiteX1275" fmla="*/ 4459432 w 4528704"/>
              <a:gd name="connsiteY1275" fmla="*/ 779318 h 3290454"/>
              <a:gd name="connsiteX1276" fmla="*/ 4528705 w 4528704"/>
              <a:gd name="connsiteY1276" fmla="*/ 848591 h 3290454"/>
              <a:gd name="connsiteX1277" fmla="*/ 3714750 w 4528704"/>
              <a:gd name="connsiteY1277" fmla="*/ 710045 h 3290454"/>
              <a:gd name="connsiteX1278" fmla="*/ 3818659 w 4528704"/>
              <a:gd name="connsiteY1278" fmla="*/ 710045 h 3290454"/>
              <a:gd name="connsiteX1279" fmla="*/ 3714750 w 4528704"/>
              <a:gd name="connsiteY1279" fmla="*/ 710045 h 3290454"/>
              <a:gd name="connsiteX1280" fmla="*/ 3636819 w 4528704"/>
              <a:gd name="connsiteY1280" fmla="*/ 658091 h 3290454"/>
              <a:gd name="connsiteX1281" fmla="*/ 3636819 w 4528704"/>
              <a:gd name="connsiteY1281" fmla="*/ 632114 h 3290454"/>
              <a:gd name="connsiteX1282" fmla="*/ 3636819 w 4528704"/>
              <a:gd name="connsiteY1282" fmla="*/ 658091 h 3290454"/>
              <a:gd name="connsiteX1283" fmla="*/ 4294910 w 4528704"/>
              <a:gd name="connsiteY1283" fmla="*/ 562841 h 3290454"/>
              <a:gd name="connsiteX1284" fmla="*/ 4234296 w 4528704"/>
              <a:gd name="connsiteY1284" fmla="*/ 545523 h 3290454"/>
              <a:gd name="connsiteX1285" fmla="*/ 4173682 w 4528704"/>
              <a:gd name="connsiteY1285" fmla="*/ 562841 h 3290454"/>
              <a:gd name="connsiteX1286" fmla="*/ 4355523 w 4528704"/>
              <a:gd name="connsiteY1286" fmla="*/ 476250 h 3290454"/>
              <a:gd name="connsiteX1287" fmla="*/ 4294910 w 4528704"/>
              <a:gd name="connsiteY1287" fmla="*/ 562841 h 3290454"/>
              <a:gd name="connsiteX1288" fmla="*/ 4502728 w 4528704"/>
              <a:gd name="connsiteY1288" fmla="*/ 484909 h 3290454"/>
              <a:gd name="connsiteX1289" fmla="*/ 4511387 w 4528704"/>
              <a:gd name="connsiteY1289" fmla="*/ 467591 h 3290454"/>
              <a:gd name="connsiteX1290" fmla="*/ 4502728 w 4528704"/>
              <a:gd name="connsiteY1290" fmla="*/ 484909 h 3290454"/>
              <a:gd name="connsiteX1291" fmla="*/ 4216978 w 4528704"/>
              <a:gd name="connsiteY1291" fmla="*/ 510886 h 3290454"/>
              <a:gd name="connsiteX1292" fmla="*/ 3991841 w 4528704"/>
              <a:gd name="connsiteY1292" fmla="*/ 692727 h 3290454"/>
              <a:gd name="connsiteX1293" fmla="*/ 4346864 w 4528704"/>
              <a:gd name="connsiteY1293" fmla="*/ 441614 h 3290454"/>
              <a:gd name="connsiteX1294" fmla="*/ 4216978 w 4528704"/>
              <a:gd name="connsiteY1294" fmla="*/ 510886 h 3290454"/>
              <a:gd name="connsiteX1295" fmla="*/ 4095750 w 4528704"/>
              <a:gd name="connsiteY1295" fmla="*/ 398318 h 3290454"/>
              <a:gd name="connsiteX1296" fmla="*/ 4052455 w 4528704"/>
              <a:gd name="connsiteY1296" fmla="*/ 441614 h 3290454"/>
              <a:gd name="connsiteX1297" fmla="*/ 3948546 w 4528704"/>
              <a:gd name="connsiteY1297" fmla="*/ 502227 h 3290454"/>
              <a:gd name="connsiteX1298" fmla="*/ 3887932 w 4528704"/>
              <a:gd name="connsiteY1298" fmla="*/ 597477 h 3290454"/>
              <a:gd name="connsiteX1299" fmla="*/ 3810000 w 4528704"/>
              <a:gd name="connsiteY1299" fmla="*/ 623455 h 3290454"/>
              <a:gd name="connsiteX1300" fmla="*/ 3896591 w 4528704"/>
              <a:gd name="connsiteY1300" fmla="*/ 658091 h 3290454"/>
              <a:gd name="connsiteX1301" fmla="*/ 3758046 w 4528704"/>
              <a:gd name="connsiteY1301" fmla="*/ 675409 h 3290454"/>
              <a:gd name="connsiteX1302" fmla="*/ 3896591 w 4528704"/>
              <a:gd name="connsiteY1302" fmla="*/ 684068 h 3290454"/>
              <a:gd name="connsiteX1303" fmla="*/ 3870614 w 4528704"/>
              <a:gd name="connsiteY1303" fmla="*/ 736023 h 3290454"/>
              <a:gd name="connsiteX1304" fmla="*/ 3732069 w 4528704"/>
              <a:gd name="connsiteY1304" fmla="*/ 762000 h 3290454"/>
              <a:gd name="connsiteX1305" fmla="*/ 3861955 w 4528704"/>
              <a:gd name="connsiteY1305" fmla="*/ 787977 h 3290454"/>
              <a:gd name="connsiteX1306" fmla="*/ 3740728 w 4528704"/>
              <a:gd name="connsiteY1306" fmla="*/ 787977 h 3290454"/>
              <a:gd name="connsiteX1307" fmla="*/ 3654137 w 4528704"/>
              <a:gd name="connsiteY1307" fmla="*/ 675409 h 3290454"/>
              <a:gd name="connsiteX1308" fmla="*/ 3749387 w 4528704"/>
              <a:gd name="connsiteY1308" fmla="*/ 528205 h 3290454"/>
              <a:gd name="connsiteX1309" fmla="*/ 4104409 w 4528704"/>
              <a:gd name="connsiteY1309" fmla="*/ 337705 h 3290454"/>
              <a:gd name="connsiteX1310" fmla="*/ 4095750 w 4528704"/>
              <a:gd name="connsiteY1310" fmla="*/ 398318 h 3290454"/>
              <a:gd name="connsiteX1311" fmla="*/ 4346864 w 4528704"/>
              <a:gd name="connsiteY1311" fmla="*/ 406977 h 3290454"/>
              <a:gd name="connsiteX1312" fmla="*/ 3965864 w 4528704"/>
              <a:gd name="connsiteY1312" fmla="*/ 675409 h 3290454"/>
              <a:gd name="connsiteX1313" fmla="*/ 3948546 w 4528704"/>
              <a:gd name="connsiteY1313" fmla="*/ 606136 h 3290454"/>
              <a:gd name="connsiteX1314" fmla="*/ 4052455 w 4528704"/>
              <a:gd name="connsiteY1314" fmla="*/ 484909 h 3290454"/>
              <a:gd name="connsiteX1315" fmla="*/ 4173682 w 4528704"/>
              <a:gd name="connsiteY1315" fmla="*/ 406977 h 3290454"/>
              <a:gd name="connsiteX1316" fmla="*/ 4191000 w 4528704"/>
              <a:gd name="connsiteY1316" fmla="*/ 415636 h 3290454"/>
              <a:gd name="connsiteX1317" fmla="*/ 4225637 w 4528704"/>
              <a:gd name="connsiteY1317" fmla="*/ 415636 h 3290454"/>
              <a:gd name="connsiteX1318" fmla="*/ 4242955 w 4528704"/>
              <a:gd name="connsiteY1318" fmla="*/ 372341 h 3290454"/>
              <a:gd name="connsiteX1319" fmla="*/ 4294910 w 4528704"/>
              <a:gd name="connsiteY1319" fmla="*/ 346364 h 3290454"/>
              <a:gd name="connsiteX1320" fmla="*/ 4355523 w 4528704"/>
              <a:gd name="connsiteY1320" fmla="*/ 320386 h 3290454"/>
              <a:gd name="connsiteX1321" fmla="*/ 4346864 w 4528704"/>
              <a:gd name="connsiteY1321" fmla="*/ 406977 h 3290454"/>
              <a:gd name="connsiteX1322" fmla="*/ 4043796 w 4528704"/>
              <a:gd name="connsiteY1322" fmla="*/ 337705 h 3290454"/>
              <a:gd name="connsiteX1323" fmla="*/ 4087091 w 4528704"/>
              <a:gd name="connsiteY1323" fmla="*/ 320386 h 3290454"/>
              <a:gd name="connsiteX1324" fmla="*/ 4043796 w 4528704"/>
              <a:gd name="connsiteY1324" fmla="*/ 337705 h 3290454"/>
              <a:gd name="connsiteX1325" fmla="*/ 4173682 w 4528704"/>
              <a:gd name="connsiteY1325" fmla="*/ 372341 h 3290454"/>
              <a:gd name="connsiteX1326" fmla="*/ 4173682 w 4528704"/>
              <a:gd name="connsiteY1326" fmla="*/ 303068 h 3290454"/>
              <a:gd name="connsiteX1327" fmla="*/ 4173682 w 4528704"/>
              <a:gd name="connsiteY1327" fmla="*/ 372341 h 3290454"/>
              <a:gd name="connsiteX1328" fmla="*/ 4199660 w 4528704"/>
              <a:gd name="connsiteY1328" fmla="*/ 363682 h 3290454"/>
              <a:gd name="connsiteX1329" fmla="*/ 4199660 w 4528704"/>
              <a:gd name="connsiteY1329" fmla="*/ 233795 h 3290454"/>
              <a:gd name="connsiteX1330" fmla="*/ 4199660 w 4528704"/>
              <a:gd name="connsiteY1330" fmla="*/ 363682 h 3290454"/>
              <a:gd name="connsiteX1331" fmla="*/ 4251614 w 4528704"/>
              <a:gd name="connsiteY1331" fmla="*/ 277091 h 3290454"/>
              <a:gd name="connsiteX1332" fmla="*/ 4251614 w 4528704"/>
              <a:gd name="connsiteY1332" fmla="*/ 346364 h 3290454"/>
              <a:gd name="connsiteX1333" fmla="*/ 4216978 w 4528704"/>
              <a:gd name="connsiteY1333" fmla="*/ 346364 h 3290454"/>
              <a:gd name="connsiteX1334" fmla="*/ 4216978 w 4528704"/>
              <a:gd name="connsiteY1334" fmla="*/ 242455 h 3290454"/>
              <a:gd name="connsiteX1335" fmla="*/ 4234296 w 4528704"/>
              <a:gd name="connsiteY1335" fmla="*/ 225136 h 3290454"/>
              <a:gd name="connsiteX1336" fmla="*/ 4251614 w 4528704"/>
              <a:gd name="connsiteY1336" fmla="*/ 277091 h 3290454"/>
              <a:gd name="connsiteX1337" fmla="*/ 4260273 w 4528704"/>
              <a:gd name="connsiteY1337" fmla="*/ 199159 h 3290454"/>
              <a:gd name="connsiteX1338" fmla="*/ 4286251 w 4528704"/>
              <a:gd name="connsiteY1338" fmla="*/ 242455 h 3290454"/>
              <a:gd name="connsiteX1339" fmla="*/ 4286251 w 4528704"/>
              <a:gd name="connsiteY1339" fmla="*/ 320386 h 3290454"/>
              <a:gd name="connsiteX1340" fmla="*/ 4208319 w 4528704"/>
              <a:gd name="connsiteY1340" fmla="*/ 199159 h 3290454"/>
              <a:gd name="connsiteX1341" fmla="*/ 4260273 w 4528704"/>
              <a:gd name="connsiteY1341" fmla="*/ 199159 h 3290454"/>
              <a:gd name="connsiteX1342" fmla="*/ 4130387 w 4528704"/>
              <a:gd name="connsiteY1342" fmla="*/ 181841 h 3290454"/>
              <a:gd name="connsiteX1343" fmla="*/ 4130387 w 4528704"/>
              <a:gd name="connsiteY1343" fmla="*/ 225136 h 3290454"/>
              <a:gd name="connsiteX1344" fmla="*/ 4104409 w 4528704"/>
              <a:gd name="connsiteY1344" fmla="*/ 225136 h 3290454"/>
              <a:gd name="connsiteX1345" fmla="*/ 4113069 w 4528704"/>
              <a:gd name="connsiteY1345" fmla="*/ 164523 h 3290454"/>
              <a:gd name="connsiteX1346" fmla="*/ 4130387 w 4528704"/>
              <a:gd name="connsiteY1346" fmla="*/ 181841 h 3290454"/>
              <a:gd name="connsiteX1347" fmla="*/ 4520046 w 4528704"/>
              <a:gd name="connsiteY1347" fmla="*/ 233795 h 3290454"/>
              <a:gd name="connsiteX1348" fmla="*/ 4494069 w 4528704"/>
              <a:gd name="connsiteY1348" fmla="*/ 233795 h 3290454"/>
              <a:gd name="connsiteX1349" fmla="*/ 4494069 w 4528704"/>
              <a:gd name="connsiteY1349" fmla="*/ 155864 h 3290454"/>
              <a:gd name="connsiteX1350" fmla="*/ 4520046 w 4528704"/>
              <a:gd name="connsiteY1350" fmla="*/ 155864 h 3290454"/>
              <a:gd name="connsiteX1351" fmla="*/ 4520046 w 4528704"/>
              <a:gd name="connsiteY1351" fmla="*/ 233795 h 3290454"/>
              <a:gd name="connsiteX1352" fmla="*/ 4468091 w 4528704"/>
              <a:gd name="connsiteY1352" fmla="*/ 147205 h 3290454"/>
              <a:gd name="connsiteX1353" fmla="*/ 4468091 w 4528704"/>
              <a:gd name="connsiteY1353" fmla="*/ 225136 h 3290454"/>
              <a:gd name="connsiteX1354" fmla="*/ 4442114 w 4528704"/>
              <a:gd name="connsiteY1354" fmla="*/ 225136 h 3290454"/>
              <a:gd name="connsiteX1355" fmla="*/ 4442114 w 4528704"/>
              <a:gd name="connsiteY1355" fmla="*/ 147205 h 3290454"/>
              <a:gd name="connsiteX1356" fmla="*/ 4468091 w 4528704"/>
              <a:gd name="connsiteY1356" fmla="*/ 147205 h 3290454"/>
              <a:gd name="connsiteX1357" fmla="*/ 4346864 w 4528704"/>
              <a:gd name="connsiteY1357" fmla="*/ 138545 h 3290454"/>
              <a:gd name="connsiteX1358" fmla="*/ 4346864 w 4528704"/>
              <a:gd name="connsiteY1358" fmla="*/ 207818 h 3290454"/>
              <a:gd name="connsiteX1359" fmla="*/ 4312228 w 4528704"/>
              <a:gd name="connsiteY1359" fmla="*/ 207818 h 3290454"/>
              <a:gd name="connsiteX1360" fmla="*/ 4312228 w 4528704"/>
              <a:gd name="connsiteY1360" fmla="*/ 138545 h 3290454"/>
              <a:gd name="connsiteX1361" fmla="*/ 4346864 w 4528704"/>
              <a:gd name="connsiteY1361" fmla="*/ 138545 h 3290454"/>
              <a:gd name="connsiteX1362" fmla="*/ 4078432 w 4528704"/>
              <a:gd name="connsiteY1362" fmla="*/ 129886 h 3290454"/>
              <a:gd name="connsiteX1363" fmla="*/ 4173682 w 4528704"/>
              <a:gd name="connsiteY1363" fmla="*/ 121227 h 3290454"/>
              <a:gd name="connsiteX1364" fmla="*/ 4078432 w 4528704"/>
              <a:gd name="connsiteY1364" fmla="*/ 129886 h 3290454"/>
              <a:gd name="connsiteX1365" fmla="*/ 4511387 w 4528704"/>
              <a:gd name="connsiteY1365" fmla="*/ 95250 h 3290454"/>
              <a:gd name="connsiteX1366" fmla="*/ 4476751 w 4528704"/>
              <a:gd name="connsiteY1366" fmla="*/ 95250 h 3290454"/>
              <a:gd name="connsiteX1367" fmla="*/ 4511387 w 4528704"/>
              <a:gd name="connsiteY1367" fmla="*/ 95250 h 3290454"/>
              <a:gd name="connsiteX1368" fmla="*/ 4182341 w 4528704"/>
              <a:gd name="connsiteY1368" fmla="*/ 112568 h 3290454"/>
              <a:gd name="connsiteX1369" fmla="*/ 4355523 w 4528704"/>
              <a:gd name="connsiteY1369" fmla="*/ 95250 h 3290454"/>
              <a:gd name="connsiteX1370" fmla="*/ 4182341 w 4528704"/>
              <a:gd name="connsiteY1370" fmla="*/ 112568 h 3290454"/>
              <a:gd name="connsiteX1371" fmla="*/ 4130387 w 4528704"/>
              <a:gd name="connsiteY1371" fmla="*/ 95250 h 3290454"/>
              <a:gd name="connsiteX1372" fmla="*/ 4095750 w 4528704"/>
              <a:gd name="connsiteY1372" fmla="*/ 95250 h 3290454"/>
              <a:gd name="connsiteX1373" fmla="*/ 4130387 w 4528704"/>
              <a:gd name="connsiteY1373" fmla="*/ 95250 h 3290454"/>
              <a:gd name="connsiteX1374" fmla="*/ 4390160 w 4528704"/>
              <a:gd name="connsiteY1374" fmla="*/ 86591 h 3290454"/>
              <a:gd name="connsiteX1375" fmla="*/ 4364182 w 4528704"/>
              <a:gd name="connsiteY1375" fmla="*/ 86591 h 3290454"/>
              <a:gd name="connsiteX1376" fmla="*/ 4390160 w 4528704"/>
              <a:gd name="connsiteY1376" fmla="*/ 86591 h 3290454"/>
              <a:gd name="connsiteX1377" fmla="*/ 4234296 w 4528704"/>
              <a:gd name="connsiteY1377" fmla="*/ 77932 h 3290454"/>
              <a:gd name="connsiteX1378" fmla="*/ 4208319 w 4528704"/>
              <a:gd name="connsiteY1378" fmla="*/ 77932 h 3290454"/>
              <a:gd name="connsiteX1379" fmla="*/ 4234296 w 4528704"/>
              <a:gd name="connsiteY1379" fmla="*/ 77932 h 3290454"/>
              <a:gd name="connsiteX1380" fmla="*/ 4147705 w 4528704"/>
              <a:gd name="connsiteY1380" fmla="*/ 95250 h 3290454"/>
              <a:gd name="connsiteX1381" fmla="*/ 4173682 w 4528704"/>
              <a:gd name="connsiteY1381" fmla="*/ 95250 h 3290454"/>
              <a:gd name="connsiteX1382" fmla="*/ 4147705 w 4528704"/>
              <a:gd name="connsiteY1382" fmla="*/ 95250 h 3290454"/>
              <a:gd name="connsiteX1383" fmla="*/ 4286251 w 4528704"/>
              <a:gd name="connsiteY1383" fmla="*/ 69273 h 3290454"/>
              <a:gd name="connsiteX1384" fmla="*/ 4260273 w 4528704"/>
              <a:gd name="connsiteY1384" fmla="*/ 69273 h 3290454"/>
              <a:gd name="connsiteX1385" fmla="*/ 4286251 w 4528704"/>
              <a:gd name="connsiteY1385" fmla="*/ 69273 h 3290454"/>
              <a:gd name="connsiteX1386" fmla="*/ 4329546 w 4528704"/>
              <a:gd name="connsiteY1386" fmla="*/ 60614 h 3290454"/>
              <a:gd name="connsiteX1387" fmla="*/ 4320887 w 4528704"/>
              <a:gd name="connsiteY1387" fmla="*/ 60614 h 3290454"/>
              <a:gd name="connsiteX1388" fmla="*/ 4329546 w 4528704"/>
              <a:gd name="connsiteY1388" fmla="*/ 60614 h 3290454"/>
              <a:gd name="connsiteX1389" fmla="*/ 4450773 w 4528704"/>
              <a:gd name="connsiteY1389" fmla="*/ 17318 h 3290454"/>
              <a:gd name="connsiteX1390" fmla="*/ 4502728 w 4528704"/>
              <a:gd name="connsiteY1390" fmla="*/ 17318 h 3290454"/>
              <a:gd name="connsiteX1391" fmla="*/ 4528705 w 4528704"/>
              <a:gd name="connsiteY1391" fmla="*/ 60614 h 3290454"/>
              <a:gd name="connsiteX1392" fmla="*/ 4485410 w 4528704"/>
              <a:gd name="connsiteY1392" fmla="*/ 25977 h 3290454"/>
              <a:gd name="connsiteX1393" fmla="*/ 4459432 w 4528704"/>
              <a:gd name="connsiteY1393" fmla="*/ 43295 h 3290454"/>
              <a:gd name="connsiteX1394" fmla="*/ 4424796 w 4528704"/>
              <a:gd name="connsiteY1394" fmla="*/ 8659 h 3290454"/>
              <a:gd name="connsiteX1395" fmla="*/ 4398819 w 4528704"/>
              <a:gd name="connsiteY1395" fmla="*/ 8659 h 3290454"/>
              <a:gd name="connsiteX1396" fmla="*/ 4407478 w 4528704"/>
              <a:gd name="connsiteY1396" fmla="*/ 86591 h 3290454"/>
              <a:gd name="connsiteX1397" fmla="*/ 4442114 w 4528704"/>
              <a:gd name="connsiteY1397" fmla="*/ 77932 h 3290454"/>
              <a:gd name="connsiteX1398" fmla="*/ 4424796 w 4528704"/>
              <a:gd name="connsiteY1398" fmla="*/ 60614 h 3290454"/>
              <a:gd name="connsiteX1399" fmla="*/ 4442114 w 4528704"/>
              <a:gd name="connsiteY1399" fmla="*/ 51955 h 3290454"/>
              <a:gd name="connsiteX1400" fmla="*/ 4459432 w 4528704"/>
              <a:gd name="connsiteY1400" fmla="*/ 69273 h 3290454"/>
              <a:gd name="connsiteX1401" fmla="*/ 4433455 w 4528704"/>
              <a:gd name="connsiteY1401" fmla="*/ 86591 h 3290454"/>
              <a:gd name="connsiteX1402" fmla="*/ 4450773 w 4528704"/>
              <a:gd name="connsiteY1402" fmla="*/ 95250 h 3290454"/>
              <a:gd name="connsiteX1403" fmla="*/ 4476751 w 4528704"/>
              <a:gd name="connsiteY1403" fmla="*/ 60614 h 3290454"/>
              <a:gd name="connsiteX1404" fmla="*/ 4528705 w 4528704"/>
              <a:gd name="connsiteY1404" fmla="*/ 77932 h 3290454"/>
              <a:gd name="connsiteX1405" fmla="*/ 4511387 w 4528704"/>
              <a:gd name="connsiteY1405" fmla="*/ 103909 h 3290454"/>
              <a:gd name="connsiteX1406" fmla="*/ 4528705 w 4528704"/>
              <a:gd name="connsiteY1406" fmla="*/ 121227 h 3290454"/>
              <a:gd name="connsiteX1407" fmla="*/ 4407478 w 4528704"/>
              <a:gd name="connsiteY1407" fmla="*/ 95250 h 3290454"/>
              <a:gd name="connsiteX1408" fmla="*/ 4407478 w 4528704"/>
              <a:gd name="connsiteY1408" fmla="*/ 502227 h 3290454"/>
              <a:gd name="connsiteX1409" fmla="*/ 4468091 w 4528704"/>
              <a:gd name="connsiteY1409" fmla="*/ 458932 h 3290454"/>
              <a:gd name="connsiteX1410" fmla="*/ 4520046 w 4528704"/>
              <a:gd name="connsiteY1410" fmla="*/ 406977 h 3290454"/>
              <a:gd name="connsiteX1411" fmla="*/ 4528705 w 4528704"/>
              <a:gd name="connsiteY1411" fmla="*/ 536864 h 3290454"/>
              <a:gd name="connsiteX1412" fmla="*/ 4494069 w 4528704"/>
              <a:gd name="connsiteY1412" fmla="*/ 528205 h 3290454"/>
              <a:gd name="connsiteX1413" fmla="*/ 4485410 w 4528704"/>
              <a:gd name="connsiteY1413" fmla="*/ 545523 h 3290454"/>
              <a:gd name="connsiteX1414" fmla="*/ 4528705 w 4528704"/>
              <a:gd name="connsiteY1414" fmla="*/ 580159 h 3290454"/>
              <a:gd name="connsiteX1415" fmla="*/ 4528705 w 4528704"/>
              <a:gd name="connsiteY1415" fmla="*/ 623455 h 3290454"/>
              <a:gd name="connsiteX1416" fmla="*/ 4338205 w 4528704"/>
              <a:gd name="connsiteY1416" fmla="*/ 554182 h 3290454"/>
              <a:gd name="connsiteX1417" fmla="*/ 4320887 w 4528704"/>
              <a:gd name="connsiteY1417" fmla="*/ 580159 h 3290454"/>
              <a:gd name="connsiteX1418" fmla="*/ 4424796 w 4528704"/>
              <a:gd name="connsiteY1418" fmla="*/ 710045 h 3290454"/>
              <a:gd name="connsiteX1419" fmla="*/ 4277591 w 4528704"/>
              <a:gd name="connsiteY1419" fmla="*/ 588818 h 3290454"/>
              <a:gd name="connsiteX1420" fmla="*/ 4260273 w 4528704"/>
              <a:gd name="connsiteY1420" fmla="*/ 597477 h 3290454"/>
              <a:gd name="connsiteX1421" fmla="*/ 4294910 w 4528704"/>
              <a:gd name="connsiteY1421" fmla="*/ 632114 h 3290454"/>
              <a:gd name="connsiteX1422" fmla="*/ 4424796 w 4528704"/>
              <a:gd name="connsiteY1422" fmla="*/ 857250 h 3290454"/>
              <a:gd name="connsiteX1423" fmla="*/ 4320887 w 4528704"/>
              <a:gd name="connsiteY1423" fmla="*/ 779318 h 3290454"/>
              <a:gd name="connsiteX1424" fmla="*/ 4260273 w 4528704"/>
              <a:gd name="connsiteY1424" fmla="*/ 692727 h 3290454"/>
              <a:gd name="connsiteX1425" fmla="*/ 4242955 w 4528704"/>
              <a:gd name="connsiteY1425" fmla="*/ 710045 h 3290454"/>
              <a:gd name="connsiteX1426" fmla="*/ 4260273 w 4528704"/>
              <a:gd name="connsiteY1426" fmla="*/ 753341 h 3290454"/>
              <a:gd name="connsiteX1427" fmla="*/ 4216978 w 4528704"/>
              <a:gd name="connsiteY1427" fmla="*/ 727364 h 3290454"/>
              <a:gd name="connsiteX1428" fmla="*/ 4208319 w 4528704"/>
              <a:gd name="connsiteY1428" fmla="*/ 753341 h 3290454"/>
              <a:gd name="connsiteX1429" fmla="*/ 4104409 w 4528704"/>
              <a:gd name="connsiteY1429" fmla="*/ 718705 h 3290454"/>
              <a:gd name="connsiteX1430" fmla="*/ 4147705 w 4528704"/>
              <a:gd name="connsiteY1430" fmla="*/ 580159 h 3290454"/>
              <a:gd name="connsiteX1431" fmla="*/ 4009159 w 4528704"/>
              <a:gd name="connsiteY1431" fmla="*/ 701386 h 3290454"/>
              <a:gd name="connsiteX1432" fmla="*/ 4009159 w 4528704"/>
              <a:gd name="connsiteY1432" fmla="*/ 727364 h 3290454"/>
              <a:gd name="connsiteX1433" fmla="*/ 4087091 w 4528704"/>
              <a:gd name="connsiteY1433" fmla="*/ 770659 h 3290454"/>
              <a:gd name="connsiteX1434" fmla="*/ 4139046 w 4528704"/>
              <a:gd name="connsiteY1434" fmla="*/ 779318 h 3290454"/>
              <a:gd name="connsiteX1435" fmla="*/ 4191000 w 4528704"/>
              <a:gd name="connsiteY1435" fmla="*/ 822614 h 3290454"/>
              <a:gd name="connsiteX1436" fmla="*/ 4216978 w 4528704"/>
              <a:gd name="connsiteY1436" fmla="*/ 805295 h 3290454"/>
              <a:gd name="connsiteX1437" fmla="*/ 4294910 w 4528704"/>
              <a:gd name="connsiteY1437" fmla="*/ 839932 h 3290454"/>
              <a:gd name="connsiteX1438" fmla="*/ 4433455 w 4528704"/>
              <a:gd name="connsiteY1438" fmla="*/ 900545 h 3290454"/>
              <a:gd name="connsiteX1439" fmla="*/ 4476751 w 4528704"/>
              <a:gd name="connsiteY1439" fmla="*/ 1013114 h 3290454"/>
              <a:gd name="connsiteX1440" fmla="*/ 4468091 w 4528704"/>
              <a:gd name="connsiteY1440" fmla="*/ 1073727 h 3290454"/>
              <a:gd name="connsiteX1441" fmla="*/ 4450773 w 4528704"/>
              <a:gd name="connsiteY1441" fmla="*/ 1099705 h 3290454"/>
              <a:gd name="connsiteX1442" fmla="*/ 4407478 w 4528704"/>
              <a:gd name="connsiteY1442" fmla="*/ 1186296 h 3290454"/>
              <a:gd name="connsiteX1443" fmla="*/ 4320887 w 4528704"/>
              <a:gd name="connsiteY1443" fmla="*/ 1290205 h 3290454"/>
              <a:gd name="connsiteX1444" fmla="*/ 4303569 w 4528704"/>
              <a:gd name="connsiteY1444" fmla="*/ 1272886 h 3290454"/>
              <a:gd name="connsiteX1445" fmla="*/ 4216978 w 4528704"/>
              <a:gd name="connsiteY1445" fmla="*/ 1376796 h 3290454"/>
              <a:gd name="connsiteX1446" fmla="*/ 4199660 w 4528704"/>
              <a:gd name="connsiteY1446" fmla="*/ 1359477 h 3290454"/>
              <a:gd name="connsiteX1447" fmla="*/ 4095750 w 4528704"/>
              <a:gd name="connsiteY1447" fmla="*/ 1463386 h 3290454"/>
              <a:gd name="connsiteX1448" fmla="*/ 4069773 w 4528704"/>
              <a:gd name="connsiteY1448" fmla="*/ 1446068 h 3290454"/>
              <a:gd name="connsiteX1449" fmla="*/ 3965864 w 4528704"/>
              <a:gd name="connsiteY1449" fmla="*/ 1541318 h 3290454"/>
              <a:gd name="connsiteX1450" fmla="*/ 3948546 w 4528704"/>
              <a:gd name="connsiteY1450" fmla="*/ 1515341 h 3290454"/>
              <a:gd name="connsiteX1451" fmla="*/ 3905250 w 4528704"/>
              <a:gd name="connsiteY1451" fmla="*/ 1549977 h 3290454"/>
              <a:gd name="connsiteX1452" fmla="*/ 3835978 w 4528704"/>
              <a:gd name="connsiteY1452" fmla="*/ 1619250 h 3290454"/>
              <a:gd name="connsiteX1453" fmla="*/ 3810000 w 4528704"/>
              <a:gd name="connsiteY1453" fmla="*/ 1601932 h 3290454"/>
              <a:gd name="connsiteX1454" fmla="*/ 3714750 w 4528704"/>
              <a:gd name="connsiteY1454" fmla="*/ 1697182 h 3290454"/>
              <a:gd name="connsiteX1455" fmla="*/ 3680114 w 4528704"/>
              <a:gd name="connsiteY1455" fmla="*/ 1671205 h 3290454"/>
              <a:gd name="connsiteX1456" fmla="*/ 3628159 w 4528704"/>
              <a:gd name="connsiteY1456" fmla="*/ 1688523 h 3290454"/>
              <a:gd name="connsiteX1457" fmla="*/ 3671455 w 4528704"/>
              <a:gd name="connsiteY1457" fmla="*/ 1645227 h 3290454"/>
              <a:gd name="connsiteX1458" fmla="*/ 3675178 w 4528704"/>
              <a:gd name="connsiteY1458" fmla="*/ 1644708 h 3290454"/>
              <a:gd name="connsiteX1459" fmla="*/ 3671455 w 4528704"/>
              <a:gd name="connsiteY1459" fmla="*/ 1619250 h 3290454"/>
              <a:gd name="connsiteX1460" fmla="*/ 3732069 w 4528704"/>
              <a:gd name="connsiteY1460" fmla="*/ 1593273 h 3290454"/>
              <a:gd name="connsiteX1461" fmla="*/ 3801341 w 4528704"/>
              <a:gd name="connsiteY1461" fmla="*/ 1549977 h 3290454"/>
              <a:gd name="connsiteX1462" fmla="*/ 3238500 w 4528704"/>
              <a:gd name="connsiteY1462" fmla="*/ 1532659 h 3290454"/>
              <a:gd name="connsiteX1463" fmla="*/ 3108614 w 4528704"/>
              <a:gd name="connsiteY1463" fmla="*/ 1610591 h 3290454"/>
              <a:gd name="connsiteX1464" fmla="*/ 3333750 w 4528704"/>
              <a:gd name="connsiteY1464" fmla="*/ 1480705 h 3290454"/>
              <a:gd name="connsiteX1465" fmla="*/ 3853296 w 4528704"/>
              <a:gd name="connsiteY1465" fmla="*/ 1125682 h 3290454"/>
              <a:gd name="connsiteX1466" fmla="*/ 3844637 w 4528704"/>
              <a:gd name="connsiteY1466" fmla="*/ 1056409 h 3290454"/>
              <a:gd name="connsiteX1467" fmla="*/ 3411682 w 4528704"/>
              <a:gd name="connsiteY1467" fmla="*/ 1272886 h 3290454"/>
              <a:gd name="connsiteX1468" fmla="*/ 2822864 w 4528704"/>
              <a:gd name="connsiteY1468" fmla="*/ 1601932 h 3290454"/>
              <a:gd name="connsiteX1469" fmla="*/ 3160569 w 4528704"/>
              <a:gd name="connsiteY1469" fmla="*/ 1350818 h 3290454"/>
              <a:gd name="connsiteX1470" fmla="*/ 3853296 w 4528704"/>
              <a:gd name="connsiteY1470" fmla="*/ 987136 h 3290454"/>
              <a:gd name="connsiteX1471" fmla="*/ 3792682 w 4528704"/>
              <a:gd name="connsiteY1471" fmla="*/ 891886 h 3290454"/>
              <a:gd name="connsiteX1472" fmla="*/ 3827319 w 4528704"/>
              <a:gd name="connsiteY1472" fmla="*/ 978477 h 3290454"/>
              <a:gd name="connsiteX1473" fmla="*/ 3567546 w 4528704"/>
              <a:gd name="connsiteY1473" fmla="*/ 1168977 h 3290454"/>
              <a:gd name="connsiteX1474" fmla="*/ 3117273 w 4528704"/>
              <a:gd name="connsiteY1474" fmla="*/ 1324841 h 3290454"/>
              <a:gd name="connsiteX1475" fmla="*/ 2770909 w 4528704"/>
              <a:gd name="connsiteY1475" fmla="*/ 1558636 h 3290454"/>
              <a:gd name="connsiteX1476" fmla="*/ 3377046 w 4528704"/>
              <a:gd name="connsiteY1476" fmla="*/ 1229591 h 3290454"/>
              <a:gd name="connsiteX1477" fmla="*/ 3775364 w 4528704"/>
              <a:gd name="connsiteY1477" fmla="*/ 1047750 h 3290454"/>
              <a:gd name="connsiteX1478" fmla="*/ 3619500 w 4528704"/>
              <a:gd name="connsiteY1478" fmla="*/ 874568 h 3290454"/>
              <a:gd name="connsiteX1479" fmla="*/ 3602182 w 4528704"/>
              <a:gd name="connsiteY1479" fmla="*/ 935182 h 3290454"/>
              <a:gd name="connsiteX1480" fmla="*/ 3610841 w 4528704"/>
              <a:gd name="connsiteY1480" fmla="*/ 943841 h 3290454"/>
              <a:gd name="connsiteX1481" fmla="*/ 3619500 w 4528704"/>
              <a:gd name="connsiteY1481" fmla="*/ 978477 h 3290454"/>
              <a:gd name="connsiteX1482" fmla="*/ 3576205 w 4528704"/>
              <a:gd name="connsiteY1482" fmla="*/ 978477 h 3290454"/>
              <a:gd name="connsiteX1483" fmla="*/ 3662796 w 4528704"/>
              <a:gd name="connsiteY1483" fmla="*/ 1056409 h 3290454"/>
              <a:gd name="connsiteX1484" fmla="*/ 3645478 w 4528704"/>
              <a:gd name="connsiteY1484" fmla="*/ 1065068 h 3290454"/>
              <a:gd name="connsiteX1485" fmla="*/ 3558887 w 4528704"/>
              <a:gd name="connsiteY1485" fmla="*/ 995795 h 3290454"/>
              <a:gd name="connsiteX1486" fmla="*/ 3394364 w 4528704"/>
              <a:gd name="connsiteY1486" fmla="*/ 1134341 h 3290454"/>
              <a:gd name="connsiteX1487" fmla="*/ 3420341 w 4528704"/>
              <a:gd name="connsiteY1487" fmla="*/ 1056409 h 3290454"/>
              <a:gd name="connsiteX1488" fmla="*/ 3498273 w 4528704"/>
              <a:gd name="connsiteY1488" fmla="*/ 952500 h 3290454"/>
              <a:gd name="connsiteX1489" fmla="*/ 3472296 w 4528704"/>
              <a:gd name="connsiteY1489" fmla="*/ 943841 h 3290454"/>
              <a:gd name="connsiteX1490" fmla="*/ 3255819 w 4528704"/>
              <a:gd name="connsiteY1490" fmla="*/ 1143000 h 3290454"/>
              <a:gd name="connsiteX1491" fmla="*/ 3437659 w 4528704"/>
              <a:gd name="connsiteY1491" fmla="*/ 909205 h 3290454"/>
              <a:gd name="connsiteX1492" fmla="*/ 3377046 w 4528704"/>
              <a:gd name="connsiteY1492" fmla="*/ 952500 h 3290454"/>
              <a:gd name="connsiteX1493" fmla="*/ 3394364 w 4528704"/>
              <a:gd name="connsiteY1493" fmla="*/ 961159 h 3290454"/>
              <a:gd name="connsiteX1494" fmla="*/ 3151909 w 4528704"/>
              <a:gd name="connsiteY1494" fmla="*/ 1134341 h 3290454"/>
              <a:gd name="connsiteX1495" fmla="*/ 3446319 w 4528704"/>
              <a:gd name="connsiteY1495" fmla="*/ 874568 h 3290454"/>
              <a:gd name="connsiteX1496" fmla="*/ 3454978 w 4528704"/>
              <a:gd name="connsiteY1496" fmla="*/ 839932 h 3290454"/>
              <a:gd name="connsiteX1497" fmla="*/ 3480955 w 4528704"/>
              <a:gd name="connsiteY1497" fmla="*/ 848591 h 3290454"/>
              <a:gd name="connsiteX1498" fmla="*/ 3515591 w 4528704"/>
              <a:gd name="connsiteY1498" fmla="*/ 787977 h 3290454"/>
              <a:gd name="connsiteX1499" fmla="*/ 3532909 w 4528704"/>
              <a:gd name="connsiteY1499" fmla="*/ 848591 h 3290454"/>
              <a:gd name="connsiteX1500" fmla="*/ 3558887 w 4528704"/>
              <a:gd name="connsiteY1500" fmla="*/ 831273 h 3290454"/>
              <a:gd name="connsiteX1501" fmla="*/ 3532909 w 4528704"/>
              <a:gd name="connsiteY1501" fmla="*/ 796636 h 3290454"/>
              <a:gd name="connsiteX1502" fmla="*/ 3550228 w 4528704"/>
              <a:gd name="connsiteY1502" fmla="*/ 770659 h 3290454"/>
              <a:gd name="connsiteX1503" fmla="*/ 3567546 w 4528704"/>
              <a:gd name="connsiteY1503" fmla="*/ 787977 h 3290454"/>
              <a:gd name="connsiteX1504" fmla="*/ 3576205 w 4528704"/>
              <a:gd name="connsiteY1504" fmla="*/ 762000 h 3290454"/>
              <a:gd name="connsiteX1505" fmla="*/ 3602182 w 4528704"/>
              <a:gd name="connsiteY1505" fmla="*/ 762000 h 3290454"/>
              <a:gd name="connsiteX1506" fmla="*/ 3602182 w 4528704"/>
              <a:gd name="connsiteY1506" fmla="*/ 813955 h 3290454"/>
              <a:gd name="connsiteX1507" fmla="*/ 3584864 w 4528704"/>
              <a:gd name="connsiteY1507" fmla="*/ 831273 h 3290454"/>
              <a:gd name="connsiteX1508" fmla="*/ 3602182 w 4528704"/>
              <a:gd name="connsiteY1508" fmla="*/ 857250 h 3290454"/>
              <a:gd name="connsiteX1509" fmla="*/ 3550228 w 4528704"/>
              <a:gd name="connsiteY1509" fmla="*/ 865909 h 3290454"/>
              <a:gd name="connsiteX1510" fmla="*/ 3610841 w 4528704"/>
              <a:gd name="connsiteY1510" fmla="*/ 883227 h 3290454"/>
              <a:gd name="connsiteX1511" fmla="*/ 3619500 w 4528704"/>
              <a:gd name="connsiteY1511" fmla="*/ 632114 h 3290454"/>
              <a:gd name="connsiteX1512" fmla="*/ 3896591 w 4528704"/>
              <a:gd name="connsiteY1512" fmla="*/ 389659 h 3290454"/>
              <a:gd name="connsiteX1513" fmla="*/ 4061114 w 4528704"/>
              <a:gd name="connsiteY1513" fmla="*/ 311727 h 3290454"/>
              <a:gd name="connsiteX1514" fmla="*/ 4069773 w 4528704"/>
              <a:gd name="connsiteY1514" fmla="*/ 268432 h 3290454"/>
              <a:gd name="connsiteX1515" fmla="*/ 4069773 w 4528704"/>
              <a:gd name="connsiteY1515" fmla="*/ 51955 h 3290454"/>
              <a:gd name="connsiteX1516" fmla="*/ 4095750 w 4528704"/>
              <a:gd name="connsiteY1516" fmla="*/ 43295 h 3290454"/>
              <a:gd name="connsiteX1517" fmla="*/ 4113069 w 4528704"/>
              <a:gd name="connsiteY1517" fmla="*/ 69273 h 3290454"/>
              <a:gd name="connsiteX1518" fmla="*/ 4156364 w 4528704"/>
              <a:gd name="connsiteY1518" fmla="*/ 34636 h 3290454"/>
              <a:gd name="connsiteX1519" fmla="*/ 4191000 w 4528704"/>
              <a:gd name="connsiteY1519" fmla="*/ 51955 h 3290454"/>
              <a:gd name="connsiteX1520" fmla="*/ 4234296 w 4528704"/>
              <a:gd name="connsiteY1520" fmla="*/ 17318 h 3290454"/>
              <a:gd name="connsiteX1521" fmla="*/ 4242955 w 4528704"/>
              <a:gd name="connsiteY1521" fmla="*/ 34636 h 3290454"/>
              <a:gd name="connsiteX1522" fmla="*/ 4303569 w 4528704"/>
              <a:gd name="connsiteY1522" fmla="*/ 8659 h 3290454"/>
              <a:gd name="connsiteX1523" fmla="*/ 4329546 w 4528704"/>
              <a:gd name="connsiteY1523" fmla="*/ 34636 h 3290454"/>
              <a:gd name="connsiteX1524" fmla="*/ 4355523 w 4528704"/>
              <a:gd name="connsiteY1524" fmla="*/ 0 h 3290454"/>
              <a:gd name="connsiteX1525" fmla="*/ 4390160 w 4528704"/>
              <a:gd name="connsiteY1525" fmla="*/ 0 h 3290454"/>
              <a:gd name="connsiteX1526" fmla="*/ 4450773 w 4528704"/>
              <a:gd name="connsiteY1526" fmla="*/ 17318 h 329045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</a:cxnLst>
            <a:rect l="l" t="t" r="r" b="b"/>
            <a:pathLst>
              <a:path w="4528704" h="3290454">
                <a:moveTo>
                  <a:pt x="337705" y="3203864"/>
                </a:moveTo>
                <a:cubicBezTo>
                  <a:pt x="337705" y="3203864"/>
                  <a:pt x="346364" y="3195205"/>
                  <a:pt x="355023" y="3195205"/>
                </a:cubicBezTo>
                <a:cubicBezTo>
                  <a:pt x="355023" y="3203864"/>
                  <a:pt x="346364" y="3203864"/>
                  <a:pt x="337705" y="3203864"/>
                </a:cubicBezTo>
                <a:close/>
                <a:moveTo>
                  <a:pt x="1099705" y="3177886"/>
                </a:moveTo>
                <a:cubicBezTo>
                  <a:pt x="1091046" y="3186546"/>
                  <a:pt x="1073727" y="3195205"/>
                  <a:pt x="1065068" y="3203864"/>
                </a:cubicBezTo>
                <a:cubicBezTo>
                  <a:pt x="1065068" y="3195205"/>
                  <a:pt x="1065068" y="3177886"/>
                  <a:pt x="1073727" y="3177886"/>
                </a:cubicBezTo>
                <a:lnTo>
                  <a:pt x="1099705" y="3177886"/>
                </a:lnTo>
                <a:close/>
                <a:moveTo>
                  <a:pt x="987136" y="3212523"/>
                </a:moveTo>
                <a:cubicBezTo>
                  <a:pt x="995796" y="3195205"/>
                  <a:pt x="1021773" y="3186546"/>
                  <a:pt x="1039091" y="3186546"/>
                </a:cubicBezTo>
                <a:cubicBezTo>
                  <a:pt x="1021773" y="3195205"/>
                  <a:pt x="1004455" y="3212523"/>
                  <a:pt x="987136" y="3212523"/>
                </a:cubicBezTo>
                <a:close/>
                <a:moveTo>
                  <a:pt x="1177637" y="3099955"/>
                </a:moveTo>
                <a:cubicBezTo>
                  <a:pt x="1160318" y="3108614"/>
                  <a:pt x="1143000" y="3125932"/>
                  <a:pt x="1117023" y="3125932"/>
                </a:cubicBezTo>
                <a:cubicBezTo>
                  <a:pt x="1125682" y="3117273"/>
                  <a:pt x="1143000" y="3108614"/>
                  <a:pt x="1151659" y="3099955"/>
                </a:cubicBezTo>
                <a:lnTo>
                  <a:pt x="1177637" y="3099955"/>
                </a:lnTo>
                <a:close/>
                <a:moveTo>
                  <a:pt x="1212273" y="3108614"/>
                </a:moveTo>
                <a:cubicBezTo>
                  <a:pt x="1212273" y="3099955"/>
                  <a:pt x="1220932" y="3099955"/>
                  <a:pt x="1229591" y="3091296"/>
                </a:cubicBezTo>
                <a:cubicBezTo>
                  <a:pt x="1229591" y="3099955"/>
                  <a:pt x="1220932" y="3108614"/>
                  <a:pt x="1212273" y="3108614"/>
                </a:cubicBezTo>
                <a:close/>
                <a:moveTo>
                  <a:pt x="666750" y="3082636"/>
                </a:moveTo>
                <a:lnTo>
                  <a:pt x="1134341" y="3082636"/>
                </a:lnTo>
                <a:cubicBezTo>
                  <a:pt x="1125682" y="3091296"/>
                  <a:pt x="1108364" y="3099955"/>
                  <a:pt x="1099705" y="3108614"/>
                </a:cubicBezTo>
                <a:lnTo>
                  <a:pt x="528205" y="3108614"/>
                </a:lnTo>
                <a:cubicBezTo>
                  <a:pt x="562841" y="3099955"/>
                  <a:pt x="623455" y="3065318"/>
                  <a:pt x="640773" y="3065318"/>
                </a:cubicBezTo>
                <a:cubicBezTo>
                  <a:pt x="666750" y="3065318"/>
                  <a:pt x="658091" y="3073977"/>
                  <a:pt x="666750" y="3082636"/>
                </a:cubicBezTo>
                <a:close/>
                <a:moveTo>
                  <a:pt x="1246909" y="3048000"/>
                </a:moveTo>
                <a:cubicBezTo>
                  <a:pt x="1255568" y="3039341"/>
                  <a:pt x="1272887" y="3030682"/>
                  <a:pt x="1290205" y="3022023"/>
                </a:cubicBezTo>
                <a:cubicBezTo>
                  <a:pt x="1298864" y="3022023"/>
                  <a:pt x="1281546" y="3056659"/>
                  <a:pt x="1246909" y="3048000"/>
                </a:cubicBezTo>
                <a:close/>
                <a:moveTo>
                  <a:pt x="1333500" y="3030682"/>
                </a:moveTo>
                <a:cubicBezTo>
                  <a:pt x="1333500" y="3022023"/>
                  <a:pt x="1342159" y="3013364"/>
                  <a:pt x="1350818" y="3022023"/>
                </a:cubicBezTo>
                <a:cubicBezTo>
                  <a:pt x="1350818" y="3022023"/>
                  <a:pt x="1342159" y="3030682"/>
                  <a:pt x="1333500" y="3030682"/>
                </a:cubicBezTo>
                <a:close/>
                <a:moveTo>
                  <a:pt x="831273" y="3022023"/>
                </a:moveTo>
                <a:lnTo>
                  <a:pt x="1238250" y="3022023"/>
                </a:lnTo>
                <a:lnTo>
                  <a:pt x="1194955" y="3022023"/>
                </a:lnTo>
                <a:cubicBezTo>
                  <a:pt x="1186296" y="3030682"/>
                  <a:pt x="1186296" y="3048000"/>
                  <a:pt x="1160318" y="3048000"/>
                </a:cubicBezTo>
                <a:lnTo>
                  <a:pt x="692727" y="3048000"/>
                </a:lnTo>
                <a:cubicBezTo>
                  <a:pt x="736023" y="3039341"/>
                  <a:pt x="796636" y="3004705"/>
                  <a:pt x="813955" y="3004705"/>
                </a:cubicBezTo>
                <a:cubicBezTo>
                  <a:pt x="839932" y="3004705"/>
                  <a:pt x="813955" y="3022023"/>
                  <a:pt x="831273" y="3022023"/>
                </a:cubicBezTo>
                <a:close/>
                <a:moveTo>
                  <a:pt x="1359477" y="2970068"/>
                </a:moveTo>
                <a:cubicBezTo>
                  <a:pt x="1368137" y="2961409"/>
                  <a:pt x="1385455" y="2952750"/>
                  <a:pt x="1402773" y="2944091"/>
                </a:cubicBezTo>
                <a:cubicBezTo>
                  <a:pt x="1402773" y="2952750"/>
                  <a:pt x="1385455" y="2970068"/>
                  <a:pt x="1359477" y="2970068"/>
                </a:cubicBezTo>
                <a:close/>
                <a:moveTo>
                  <a:pt x="1281546" y="2952750"/>
                </a:moveTo>
                <a:cubicBezTo>
                  <a:pt x="1281546" y="2952750"/>
                  <a:pt x="1255568" y="2970068"/>
                  <a:pt x="1255568" y="2987386"/>
                </a:cubicBezTo>
                <a:lnTo>
                  <a:pt x="857250" y="2987386"/>
                </a:lnTo>
                <a:cubicBezTo>
                  <a:pt x="883227" y="2978727"/>
                  <a:pt x="917864" y="2944091"/>
                  <a:pt x="943841" y="2944091"/>
                </a:cubicBezTo>
                <a:cubicBezTo>
                  <a:pt x="961159" y="2944091"/>
                  <a:pt x="969818" y="2952750"/>
                  <a:pt x="1281546" y="2952750"/>
                </a:cubicBezTo>
                <a:close/>
                <a:moveTo>
                  <a:pt x="1454727" y="2952750"/>
                </a:moveTo>
                <a:cubicBezTo>
                  <a:pt x="1454727" y="2944091"/>
                  <a:pt x="1454727" y="2935432"/>
                  <a:pt x="1463387" y="2935432"/>
                </a:cubicBezTo>
                <a:cubicBezTo>
                  <a:pt x="1472046" y="2935432"/>
                  <a:pt x="1463387" y="2944091"/>
                  <a:pt x="1454727" y="2952750"/>
                </a:cubicBezTo>
                <a:close/>
                <a:moveTo>
                  <a:pt x="1359477" y="2883477"/>
                </a:moveTo>
                <a:lnTo>
                  <a:pt x="1342159" y="2900796"/>
                </a:lnTo>
                <a:cubicBezTo>
                  <a:pt x="1350818" y="2909455"/>
                  <a:pt x="1359477" y="2909455"/>
                  <a:pt x="1368137" y="2909455"/>
                </a:cubicBezTo>
                <a:cubicBezTo>
                  <a:pt x="1368137" y="2909455"/>
                  <a:pt x="1368137" y="2926773"/>
                  <a:pt x="1342159" y="2926773"/>
                </a:cubicBezTo>
                <a:lnTo>
                  <a:pt x="969818" y="2926773"/>
                </a:lnTo>
                <a:cubicBezTo>
                  <a:pt x="987136" y="2909455"/>
                  <a:pt x="1004455" y="2900796"/>
                  <a:pt x="1013114" y="2883477"/>
                </a:cubicBezTo>
                <a:lnTo>
                  <a:pt x="1359477" y="2883477"/>
                </a:lnTo>
                <a:close/>
                <a:moveTo>
                  <a:pt x="1472046" y="2883477"/>
                </a:moveTo>
                <a:cubicBezTo>
                  <a:pt x="1489364" y="2874818"/>
                  <a:pt x="1506682" y="2857500"/>
                  <a:pt x="1524000" y="2848841"/>
                </a:cubicBezTo>
                <a:cubicBezTo>
                  <a:pt x="1506682" y="2857500"/>
                  <a:pt x="1498023" y="2883477"/>
                  <a:pt x="1472046" y="2883477"/>
                </a:cubicBezTo>
                <a:close/>
                <a:moveTo>
                  <a:pt x="1558637" y="2840182"/>
                </a:moveTo>
                <a:cubicBezTo>
                  <a:pt x="1558637" y="2840182"/>
                  <a:pt x="1575955" y="2848841"/>
                  <a:pt x="1567296" y="2857500"/>
                </a:cubicBezTo>
                <a:cubicBezTo>
                  <a:pt x="1567296" y="2857500"/>
                  <a:pt x="1558637" y="2857500"/>
                  <a:pt x="1558637" y="2840182"/>
                </a:cubicBezTo>
                <a:close/>
                <a:moveTo>
                  <a:pt x="1420091" y="2831523"/>
                </a:moveTo>
                <a:cubicBezTo>
                  <a:pt x="1428750" y="2840182"/>
                  <a:pt x="1437409" y="2840182"/>
                  <a:pt x="1446068" y="2840182"/>
                </a:cubicBezTo>
                <a:cubicBezTo>
                  <a:pt x="1446068" y="2840182"/>
                  <a:pt x="1446068" y="2857500"/>
                  <a:pt x="1420091" y="2857500"/>
                </a:cubicBezTo>
                <a:lnTo>
                  <a:pt x="1039091" y="2857500"/>
                </a:lnTo>
                <a:cubicBezTo>
                  <a:pt x="1047750" y="2848841"/>
                  <a:pt x="1065068" y="2831523"/>
                  <a:pt x="1065068" y="2822864"/>
                </a:cubicBezTo>
                <a:cubicBezTo>
                  <a:pt x="1411432" y="2822864"/>
                  <a:pt x="1428750" y="2822864"/>
                  <a:pt x="1420091" y="2831523"/>
                </a:cubicBezTo>
                <a:close/>
                <a:moveTo>
                  <a:pt x="1584614" y="2788227"/>
                </a:moveTo>
                <a:cubicBezTo>
                  <a:pt x="1593273" y="2779568"/>
                  <a:pt x="1610591" y="2762250"/>
                  <a:pt x="1619250" y="2779568"/>
                </a:cubicBezTo>
                <a:cubicBezTo>
                  <a:pt x="1610591" y="2779568"/>
                  <a:pt x="1601932" y="2788227"/>
                  <a:pt x="1584614" y="2788227"/>
                </a:cubicBezTo>
                <a:close/>
                <a:moveTo>
                  <a:pt x="1653887" y="2736273"/>
                </a:moveTo>
                <a:cubicBezTo>
                  <a:pt x="1653887" y="2736273"/>
                  <a:pt x="1645227" y="2744932"/>
                  <a:pt x="1645227" y="2736273"/>
                </a:cubicBezTo>
                <a:lnTo>
                  <a:pt x="1653887" y="2736273"/>
                </a:lnTo>
                <a:close/>
                <a:moveTo>
                  <a:pt x="1662546" y="2692977"/>
                </a:moveTo>
                <a:cubicBezTo>
                  <a:pt x="1662546" y="2684318"/>
                  <a:pt x="1671205" y="2667000"/>
                  <a:pt x="1688523" y="2658341"/>
                </a:cubicBezTo>
                <a:cubicBezTo>
                  <a:pt x="1679864" y="2667000"/>
                  <a:pt x="1679864" y="2684318"/>
                  <a:pt x="1662546" y="2692977"/>
                </a:cubicBezTo>
                <a:close/>
                <a:moveTo>
                  <a:pt x="1601932" y="2692977"/>
                </a:moveTo>
                <a:cubicBezTo>
                  <a:pt x="1601932" y="2684318"/>
                  <a:pt x="1584614" y="2667000"/>
                  <a:pt x="1584614" y="2658341"/>
                </a:cubicBezTo>
                <a:cubicBezTo>
                  <a:pt x="1593273" y="2667000"/>
                  <a:pt x="1601932" y="2684318"/>
                  <a:pt x="1601932" y="2692977"/>
                </a:cubicBezTo>
                <a:close/>
                <a:moveTo>
                  <a:pt x="692727" y="2658341"/>
                </a:moveTo>
                <a:cubicBezTo>
                  <a:pt x="692727" y="2641023"/>
                  <a:pt x="710046" y="2615046"/>
                  <a:pt x="727364" y="2597727"/>
                </a:cubicBezTo>
                <a:cubicBezTo>
                  <a:pt x="736023" y="2606386"/>
                  <a:pt x="718705" y="2632364"/>
                  <a:pt x="692727" y="2658341"/>
                </a:cubicBezTo>
                <a:close/>
                <a:moveTo>
                  <a:pt x="2926773" y="2589068"/>
                </a:moveTo>
                <a:cubicBezTo>
                  <a:pt x="2935432" y="2580409"/>
                  <a:pt x="2935432" y="2571750"/>
                  <a:pt x="2935432" y="2563091"/>
                </a:cubicBezTo>
                <a:lnTo>
                  <a:pt x="2944091" y="2597727"/>
                </a:lnTo>
                <a:cubicBezTo>
                  <a:pt x="2935432" y="2597727"/>
                  <a:pt x="2926773" y="2606386"/>
                  <a:pt x="2918114" y="2606386"/>
                </a:cubicBezTo>
                <a:cubicBezTo>
                  <a:pt x="2918114" y="2589068"/>
                  <a:pt x="2900796" y="2571750"/>
                  <a:pt x="2892137" y="2563091"/>
                </a:cubicBezTo>
                <a:cubicBezTo>
                  <a:pt x="2900796" y="2563091"/>
                  <a:pt x="2918114" y="2571750"/>
                  <a:pt x="2926773" y="2589068"/>
                </a:cubicBezTo>
                <a:close/>
                <a:moveTo>
                  <a:pt x="1688523" y="2597727"/>
                </a:moveTo>
                <a:lnTo>
                  <a:pt x="1688523" y="2563091"/>
                </a:lnTo>
                <a:cubicBezTo>
                  <a:pt x="1697182" y="2571750"/>
                  <a:pt x="1697182" y="2589068"/>
                  <a:pt x="1688523" y="2597727"/>
                </a:cubicBezTo>
                <a:close/>
                <a:moveTo>
                  <a:pt x="2796887" y="2589068"/>
                </a:moveTo>
                <a:cubicBezTo>
                  <a:pt x="2796887" y="2580409"/>
                  <a:pt x="2788228" y="2563091"/>
                  <a:pt x="2796887" y="2554432"/>
                </a:cubicBezTo>
                <a:lnTo>
                  <a:pt x="2796887" y="2589068"/>
                </a:lnTo>
                <a:close/>
                <a:moveTo>
                  <a:pt x="2892137" y="2537114"/>
                </a:moveTo>
                <a:cubicBezTo>
                  <a:pt x="2883478" y="2537114"/>
                  <a:pt x="2874819" y="2545773"/>
                  <a:pt x="2866159" y="2554432"/>
                </a:cubicBezTo>
                <a:lnTo>
                  <a:pt x="2883478" y="2571750"/>
                </a:lnTo>
                <a:cubicBezTo>
                  <a:pt x="2874819" y="2571750"/>
                  <a:pt x="2866159" y="2571750"/>
                  <a:pt x="2857500" y="2563091"/>
                </a:cubicBezTo>
                <a:lnTo>
                  <a:pt x="2866159" y="2537114"/>
                </a:lnTo>
                <a:lnTo>
                  <a:pt x="2892137" y="2537114"/>
                </a:lnTo>
                <a:close/>
                <a:moveTo>
                  <a:pt x="1420091" y="2563091"/>
                </a:moveTo>
                <a:lnTo>
                  <a:pt x="1342159" y="2537114"/>
                </a:lnTo>
                <a:lnTo>
                  <a:pt x="1420091" y="2563091"/>
                </a:lnTo>
                <a:close/>
                <a:moveTo>
                  <a:pt x="1212273" y="2537114"/>
                </a:moveTo>
                <a:cubicBezTo>
                  <a:pt x="1220932" y="2545773"/>
                  <a:pt x="1246909" y="2563091"/>
                  <a:pt x="1272887" y="2563091"/>
                </a:cubicBezTo>
                <a:cubicBezTo>
                  <a:pt x="1229591" y="2563091"/>
                  <a:pt x="1168977" y="2545773"/>
                  <a:pt x="1125682" y="2580409"/>
                </a:cubicBezTo>
                <a:cubicBezTo>
                  <a:pt x="1168977" y="2589068"/>
                  <a:pt x="1220932" y="2589068"/>
                  <a:pt x="1272887" y="2589068"/>
                </a:cubicBezTo>
                <a:cubicBezTo>
                  <a:pt x="1281546" y="2589068"/>
                  <a:pt x="1281546" y="2606386"/>
                  <a:pt x="1307523" y="2606386"/>
                </a:cubicBezTo>
                <a:cubicBezTo>
                  <a:pt x="1324841" y="2606386"/>
                  <a:pt x="1324841" y="2597727"/>
                  <a:pt x="1333500" y="2589068"/>
                </a:cubicBezTo>
                <a:cubicBezTo>
                  <a:pt x="1342159" y="2597727"/>
                  <a:pt x="1359477" y="2580409"/>
                  <a:pt x="1359477" y="2606386"/>
                </a:cubicBezTo>
                <a:cubicBezTo>
                  <a:pt x="1359477" y="2623705"/>
                  <a:pt x="1342159" y="2589068"/>
                  <a:pt x="1342159" y="2615046"/>
                </a:cubicBezTo>
                <a:cubicBezTo>
                  <a:pt x="1342159" y="2658341"/>
                  <a:pt x="1402773" y="2632364"/>
                  <a:pt x="1437409" y="2641023"/>
                </a:cubicBezTo>
                <a:cubicBezTo>
                  <a:pt x="1437409" y="2649682"/>
                  <a:pt x="1428750" y="2641023"/>
                  <a:pt x="1428750" y="2658341"/>
                </a:cubicBezTo>
                <a:cubicBezTo>
                  <a:pt x="1428750" y="2684318"/>
                  <a:pt x="1480705" y="2675659"/>
                  <a:pt x="1480705" y="2701636"/>
                </a:cubicBezTo>
                <a:cubicBezTo>
                  <a:pt x="1480705" y="2718955"/>
                  <a:pt x="1463387" y="2718955"/>
                  <a:pt x="1463387" y="2736273"/>
                </a:cubicBezTo>
                <a:lnTo>
                  <a:pt x="1125682" y="2744932"/>
                </a:lnTo>
                <a:lnTo>
                  <a:pt x="1125682" y="2762250"/>
                </a:lnTo>
                <a:lnTo>
                  <a:pt x="1480705" y="2762250"/>
                </a:lnTo>
                <a:cubicBezTo>
                  <a:pt x="1480705" y="2770909"/>
                  <a:pt x="1472046" y="2788227"/>
                  <a:pt x="1463387" y="2796886"/>
                </a:cubicBezTo>
                <a:lnTo>
                  <a:pt x="1091046" y="2796886"/>
                </a:lnTo>
                <a:cubicBezTo>
                  <a:pt x="1099705" y="2770909"/>
                  <a:pt x="1099705" y="2736273"/>
                  <a:pt x="1099705" y="2701636"/>
                </a:cubicBezTo>
                <a:cubicBezTo>
                  <a:pt x="1316182" y="2692977"/>
                  <a:pt x="1376796" y="2701636"/>
                  <a:pt x="1402773" y="2684318"/>
                </a:cubicBezTo>
                <a:cubicBezTo>
                  <a:pt x="1394114" y="2675659"/>
                  <a:pt x="1376796" y="2675659"/>
                  <a:pt x="1099705" y="2675659"/>
                </a:cubicBezTo>
                <a:lnTo>
                  <a:pt x="1099705" y="2632364"/>
                </a:lnTo>
                <a:cubicBezTo>
                  <a:pt x="1108364" y="2632364"/>
                  <a:pt x="1125682" y="2632364"/>
                  <a:pt x="1298864" y="2641023"/>
                </a:cubicBezTo>
                <a:cubicBezTo>
                  <a:pt x="1307523" y="2641023"/>
                  <a:pt x="1324841" y="2632364"/>
                  <a:pt x="1333500" y="2623705"/>
                </a:cubicBezTo>
                <a:cubicBezTo>
                  <a:pt x="1324841" y="2615046"/>
                  <a:pt x="1307523" y="2615046"/>
                  <a:pt x="1099705" y="2615046"/>
                </a:cubicBezTo>
                <a:cubicBezTo>
                  <a:pt x="1099705" y="2589068"/>
                  <a:pt x="1099705" y="2563091"/>
                  <a:pt x="1091046" y="2537114"/>
                </a:cubicBezTo>
                <a:lnTo>
                  <a:pt x="1212273" y="2537114"/>
                </a:lnTo>
                <a:close/>
                <a:moveTo>
                  <a:pt x="1333500" y="2528455"/>
                </a:moveTo>
                <a:cubicBezTo>
                  <a:pt x="1324841" y="2528455"/>
                  <a:pt x="1307523" y="2519796"/>
                  <a:pt x="1298864" y="2519796"/>
                </a:cubicBezTo>
                <a:cubicBezTo>
                  <a:pt x="1307523" y="2519796"/>
                  <a:pt x="1324841" y="2528455"/>
                  <a:pt x="1333500" y="2528455"/>
                </a:cubicBezTo>
                <a:close/>
                <a:moveTo>
                  <a:pt x="2978728" y="2528455"/>
                </a:moveTo>
                <a:lnTo>
                  <a:pt x="2978728" y="2554432"/>
                </a:lnTo>
                <a:cubicBezTo>
                  <a:pt x="2970069" y="2554432"/>
                  <a:pt x="2952750" y="2563091"/>
                  <a:pt x="2944091" y="2554432"/>
                </a:cubicBezTo>
                <a:lnTo>
                  <a:pt x="2952750" y="2545773"/>
                </a:lnTo>
                <a:cubicBezTo>
                  <a:pt x="2961409" y="2537114"/>
                  <a:pt x="2952750" y="2519796"/>
                  <a:pt x="2952750" y="2502477"/>
                </a:cubicBezTo>
                <a:cubicBezTo>
                  <a:pt x="2952750" y="2511136"/>
                  <a:pt x="2970069" y="2528455"/>
                  <a:pt x="2978728" y="2528455"/>
                </a:cubicBezTo>
                <a:close/>
                <a:moveTo>
                  <a:pt x="1151659" y="2493818"/>
                </a:moveTo>
                <a:cubicBezTo>
                  <a:pt x="1151659" y="2502477"/>
                  <a:pt x="1168977" y="2519796"/>
                  <a:pt x="1186296" y="2519796"/>
                </a:cubicBezTo>
                <a:cubicBezTo>
                  <a:pt x="1143000" y="2511136"/>
                  <a:pt x="1091046" y="2537114"/>
                  <a:pt x="1065068" y="2493818"/>
                </a:cubicBezTo>
                <a:lnTo>
                  <a:pt x="1151659" y="2493818"/>
                </a:lnTo>
                <a:close/>
                <a:moveTo>
                  <a:pt x="2909455" y="2485159"/>
                </a:moveTo>
                <a:cubicBezTo>
                  <a:pt x="2909455" y="2485159"/>
                  <a:pt x="2909455" y="2493818"/>
                  <a:pt x="2900796" y="2485159"/>
                </a:cubicBezTo>
                <a:lnTo>
                  <a:pt x="2909455" y="2485159"/>
                </a:lnTo>
                <a:close/>
                <a:moveTo>
                  <a:pt x="2814205" y="2519796"/>
                </a:moveTo>
                <a:cubicBezTo>
                  <a:pt x="2805546" y="2519796"/>
                  <a:pt x="2788228" y="2528455"/>
                  <a:pt x="2779568" y="2528455"/>
                </a:cubicBezTo>
                <a:lnTo>
                  <a:pt x="2796887" y="2511136"/>
                </a:lnTo>
                <a:cubicBezTo>
                  <a:pt x="2788228" y="2502477"/>
                  <a:pt x="2770909" y="2493818"/>
                  <a:pt x="2770909" y="2485159"/>
                </a:cubicBezTo>
                <a:cubicBezTo>
                  <a:pt x="2788228" y="2493818"/>
                  <a:pt x="2796887" y="2493818"/>
                  <a:pt x="2814205" y="2519796"/>
                </a:cubicBezTo>
                <a:close/>
                <a:moveTo>
                  <a:pt x="787977" y="2511136"/>
                </a:moveTo>
                <a:cubicBezTo>
                  <a:pt x="787977" y="2502477"/>
                  <a:pt x="796636" y="2493818"/>
                  <a:pt x="796636" y="2485159"/>
                </a:cubicBezTo>
                <a:cubicBezTo>
                  <a:pt x="796636" y="2493818"/>
                  <a:pt x="796636" y="2511136"/>
                  <a:pt x="787977" y="2511136"/>
                </a:cubicBezTo>
                <a:close/>
                <a:moveTo>
                  <a:pt x="753341" y="2511136"/>
                </a:moveTo>
                <a:cubicBezTo>
                  <a:pt x="753341" y="2502477"/>
                  <a:pt x="753341" y="2485159"/>
                  <a:pt x="762000" y="2485159"/>
                </a:cubicBezTo>
                <a:cubicBezTo>
                  <a:pt x="770659" y="2485159"/>
                  <a:pt x="762000" y="2502477"/>
                  <a:pt x="753341" y="2511136"/>
                </a:cubicBezTo>
                <a:close/>
                <a:moveTo>
                  <a:pt x="736023" y="2511136"/>
                </a:moveTo>
                <a:cubicBezTo>
                  <a:pt x="718705" y="2502477"/>
                  <a:pt x="701386" y="2493818"/>
                  <a:pt x="692727" y="2485159"/>
                </a:cubicBezTo>
                <a:cubicBezTo>
                  <a:pt x="701386" y="2485159"/>
                  <a:pt x="718705" y="2493818"/>
                  <a:pt x="736023" y="2511136"/>
                </a:cubicBezTo>
                <a:close/>
                <a:moveTo>
                  <a:pt x="2597728" y="2467841"/>
                </a:moveTo>
                <a:cubicBezTo>
                  <a:pt x="2589068" y="2467841"/>
                  <a:pt x="2580409" y="2459182"/>
                  <a:pt x="2571750" y="2450523"/>
                </a:cubicBezTo>
                <a:cubicBezTo>
                  <a:pt x="2580409" y="2450523"/>
                  <a:pt x="2589068" y="2459182"/>
                  <a:pt x="2597728" y="2467841"/>
                </a:cubicBezTo>
                <a:close/>
                <a:moveTo>
                  <a:pt x="1593273" y="2467841"/>
                </a:moveTo>
                <a:cubicBezTo>
                  <a:pt x="1584614" y="2467841"/>
                  <a:pt x="1567296" y="2459182"/>
                  <a:pt x="1549977" y="2450523"/>
                </a:cubicBezTo>
                <a:cubicBezTo>
                  <a:pt x="1558637" y="2450523"/>
                  <a:pt x="1575955" y="2459182"/>
                  <a:pt x="1593273" y="2467841"/>
                </a:cubicBezTo>
                <a:close/>
                <a:moveTo>
                  <a:pt x="2788228" y="2467841"/>
                </a:moveTo>
                <a:lnTo>
                  <a:pt x="2788228" y="2441864"/>
                </a:lnTo>
                <a:cubicBezTo>
                  <a:pt x="2788228" y="2450523"/>
                  <a:pt x="2796887" y="2467841"/>
                  <a:pt x="2788228" y="2467841"/>
                </a:cubicBezTo>
                <a:close/>
                <a:moveTo>
                  <a:pt x="1108364" y="2441864"/>
                </a:moveTo>
                <a:lnTo>
                  <a:pt x="1108364" y="2467841"/>
                </a:lnTo>
                <a:cubicBezTo>
                  <a:pt x="1082387" y="2459182"/>
                  <a:pt x="1047750" y="2459182"/>
                  <a:pt x="1021773" y="2441864"/>
                </a:cubicBezTo>
                <a:lnTo>
                  <a:pt x="1108364" y="2441864"/>
                </a:lnTo>
                <a:close/>
                <a:moveTo>
                  <a:pt x="736023" y="2467841"/>
                </a:moveTo>
                <a:cubicBezTo>
                  <a:pt x="727364" y="2459182"/>
                  <a:pt x="718705" y="2450523"/>
                  <a:pt x="718705" y="2441864"/>
                </a:cubicBezTo>
                <a:cubicBezTo>
                  <a:pt x="727364" y="2450523"/>
                  <a:pt x="736023" y="2459182"/>
                  <a:pt x="736023" y="2467841"/>
                </a:cubicBezTo>
                <a:close/>
                <a:moveTo>
                  <a:pt x="3377046" y="2433205"/>
                </a:moveTo>
                <a:cubicBezTo>
                  <a:pt x="3411682" y="2450523"/>
                  <a:pt x="3446319" y="2459182"/>
                  <a:pt x="3463637" y="2467841"/>
                </a:cubicBezTo>
                <a:cubicBezTo>
                  <a:pt x="3454978" y="2467841"/>
                  <a:pt x="3429000" y="2459182"/>
                  <a:pt x="3403023" y="2493818"/>
                </a:cubicBezTo>
                <a:cubicBezTo>
                  <a:pt x="3385705" y="2485159"/>
                  <a:pt x="3368387" y="2459182"/>
                  <a:pt x="3342409" y="2459182"/>
                </a:cubicBezTo>
                <a:cubicBezTo>
                  <a:pt x="3325091" y="2459182"/>
                  <a:pt x="3333750" y="2476500"/>
                  <a:pt x="3333750" y="2485159"/>
                </a:cubicBezTo>
                <a:cubicBezTo>
                  <a:pt x="3325091" y="2476500"/>
                  <a:pt x="3325091" y="2476500"/>
                  <a:pt x="3325091" y="2459182"/>
                </a:cubicBezTo>
                <a:cubicBezTo>
                  <a:pt x="3325091" y="2433205"/>
                  <a:pt x="3299114" y="2441864"/>
                  <a:pt x="3281796" y="2433205"/>
                </a:cubicBezTo>
                <a:lnTo>
                  <a:pt x="3377046" y="2433205"/>
                </a:lnTo>
                <a:close/>
                <a:moveTo>
                  <a:pt x="2900796" y="2450523"/>
                </a:moveTo>
                <a:cubicBezTo>
                  <a:pt x="2900796" y="2459182"/>
                  <a:pt x="2892137" y="2467841"/>
                  <a:pt x="2892137" y="2476500"/>
                </a:cubicBezTo>
                <a:cubicBezTo>
                  <a:pt x="2857500" y="2459182"/>
                  <a:pt x="2857500" y="2424546"/>
                  <a:pt x="2822864" y="2424546"/>
                </a:cubicBezTo>
                <a:lnTo>
                  <a:pt x="2857500" y="2415886"/>
                </a:lnTo>
                <a:cubicBezTo>
                  <a:pt x="2866159" y="2433205"/>
                  <a:pt x="2883478" y="2441864"/>
                  <a:pt x="2900796" y="2450523"/>
                </a:cubicBezTo>
                <a:close/>
                <a:moveTo>
                  <a:pt x="2563091" y="2441864"/>
                </a:moveTo>
                <a:cubicBezTo>
                  <a:pt x="2545773" y="2433205"/>
                  <a:pt x="2519796" y="2424546"/>
                  <a:pt x="2502478" y="2415886"/>
                </a:cubicBezTo>
                <a:cubicBezTo>
                  <a:pt x="2519796" y="2424546"/>
                  <a:pt x="2545773" y="2433205"/>
                  <a:pt x="2563091" y="2441864"/>
                </a:cubicBezTo>
                <a:close/>
                <a:moveTo>
                  <a:pt x="1082387" y="2415886"/>
                </a:moveTo>
                <a:cubicBezTo>
                  <a:pt x="1073727" y="2424546"/>
                  <a:pt x="1065068" y="2424546"/>
                  <a:pt x="1039091" y="2424546"/>
                </a:cubicBezTo>
                <a:cubicBezTo>
                  <a:pt x="1021773" y="2424546"/>
                  <a:pt x="1004455" y="2415886"/>
                  <a:pt x="987136" y="2407227"/>
                </a:cubicBezTo>
                <a:lnTo>
                  <a:pt x="1082387" y="2415886"/>
                </a:lnTo>
                <a:close/>
                <a:moveTo>
                  <a:pt x="2493818" y="2407227"/>
                </a:moveTo>
                <a:cubicBezTo>
                  <a:pt x="2485159" y="2398568"/>
                  <a:pt x="2476500" y="2398568"/>
                  <a:pt x="2476500" y="2389909"/>
                </a:cubicBezTo>
                <a:cubicBezTo>
                  <a:pt x="2485159" y="2398568"/>
                  <a:pt x="2493818" y="2398568"/>
                  <a:pt x="2493818" y="2407227"/>
                </a:cubicBezTo>
                <a:close/>
                <a:moveTo>
                  <a:pt x="1853046" y="2580409"/>
                </a:moveTo>
                <a:cubicBezTo>
                  <a:pt x="1905000" y="2632364"/>
                  <a:pt x="1956955" y="2606386"/>
                  <a:pt x="2000250" y="2675659"/>
                </a:cubicBezTo>
                <a:lnTo>
                  <a:pt x="2000250" y="2701636"/>
                </a:lnTo>
                <a:cubicBezTo>
                  <a:pt x="1956955" y="2658341"/>
                  <a:pt x="1887682" y="2632364"/>
                  <a:pt x="1844387" y="2580409"/>
                </a:cubicBezTo>
                <a:cubicBezTo>
                  <a:pt x="1801091" y="2545773"/>
                  <a:pt x="1783773" y="2459182"/>
                  <a:pt x="1723159" y="2459182"/>
                </a:cubicBezTo>
                <a:cubicBezTo>
                  <a:pt x="1723159" y="2450523"/>
                  <a:pt x="1731818" y="2450523"/>
                  <a:pt x="1740477" y="2441864"/>
                </a:cubicBezTo>
                <a:cubicBezTo>
                  <a:pt x="1723159" y="2424546"/>
                  <a:pt x="1697182" y="2398568"/>
                  <a:pt x="1688523" y="2372591"/>
                </a:cubicBezTo>
                <a:cubicBezTo>
                  <a:pt x="1749137" y="2433205"/>
                  <a:pt x="1792432" y="2519796"/>
                  <a:pt x="1853046" y="2580409"/>
                </a:cubicBezTo>
                <a:close/>
                <a:moveTo>
                  <a:pt x="2502478" y="2389909"/>
                </a:moveTo>
                <a:cubicBezTo>
                  <a:pt x="2502478" y="2381250"/>
                  <a:pt x="2511137" y="2372591"/>
                  <a:pt x="2511137" y="2363932"/>
                </a:cubicBezTo>
                <a:cubicBezTo>
                  <a:pt x="2511137" y="2372591"/>
                  <a:pt x="2511137" y="2381250"/>
                  <a:pt x="2502478" y="2389909"/>
                </a:cubicBezTo>
                <a:close/>
                <a:moveTo>
                  <a:pt x="2251364" y="2398568"/>
                </a:moveTo>
                <a:lnTo>
                  <a:pt x="2216728" y="2363932"/>
                </a:lnTo>
                <a:cubicBezTo>
                  <a:pt x="2251364" y="2363932"/>
                  <a:pt x="2363932" y="2476500"/>
                  <a:pt x="2372591" y="2537114"/>
                </a:cubicBezTo>
                <a:cubicBezTo>
                  <a:pt x="2363932" y="2528455"/>
                  <a:pt x="2346614" y="2519796"/>
                  <a:pt x="2337955" y="2528455"/>
                </a:cubicBezTo>
                <a:cubicBezTo>
                  <a:pt x="2346614" y="2537114"/>
                  <a:pt x="2355273" y="2554432"/>
                  <a:pt x="2363932" y="2563091"/>
                </a:cubicBezTo>
                <a:cubicBezTo>
                  <a:pt x="2303318" y="2528455"/>
                  <a:pt x="2242705" y="2433205"/>
                  <a:pt x="2182091" y="2363932"/>
                </a:cubicBezTo>
                <a:cubicBezTo>
                  <a:pt x="2225387" y="2381250"/>
                  <a:pt x="2190750" y="2389909"/>
                  <a:pt x="2251364" y="2398568"/>
                </a:cubicBezTo>
                <a:close/>
                <a:moveTo>
                  <a:pt x="831273" y="2415886"/>
                </a:moveTo>
                <a:cubicBezTo>
                  <a:pt x="822614" y="2407227"/>
                  <a:pt x="822614" y="2398568"/>
                  <a:pt x="796636" y="2398568"/>
                </a:cubicBezTo>
                <a:cubicBezTo>
                  <a:pt x="779318" y="2398568"/>
                  <a:pt x="770659" y="2415886"/>
                  <a:pt x="762000" y="2433205"/>
                </a:cubicBezTo>
                <a:cubicBezTo>
                  <a:pt x="762000" y="2433205"/>
                  <a:pt x="753341" y="2441864"/>
                  <a:pt x="779318" y="2441864"/>
                </a:cubicBezTo>
                <a:cubicBezTo>
                  <a:pt x="796636" y="2441864"/>
                  <a:pt x="796636" y="2424546"/>
                  <a:pt x="796636" y="2415886"/>
                </a:cubicBezTo>
                <a:cubicBezTo>
                  <a:pt x="805296" y="2415886"/>
                  <a:pt x="822614" y="2433205"/>
                  <a:pt x="831273" y="2450523"/>
                </a:cubicBezTo>
                <a:cubicBezTo>
                  <a:pt x="822614" y="2450523"/>
                  <a:pt x="831273" y="2441864"/>
                  <a:pt x="805296" y="2441864"/>
                </a:cubicBezTo>
                <a:cubicBezTo>
                  <a:pt x="787977" y="2441864"/>
                  <a:pt x="779318" y="2459182"/>
                  <a:pt x="779318" y="2467841"/>
                </a:cubicBezTo>
                <a:cubicBezTo>
                  <a:pt x="787977" y="2476500"/>
                  <a:pt x="796636" y="2467841"/>
                  <a:pt x="831273" y="2467841"/>
                </a:cubicBezTo>
                <a:cubicBezTo>
                  <a:pt x="857250" y="2502477"/>
                  <a:pt x="805296" y="2537114"/>
                  <a:pt x="857250" y="2571750"/>
                </a:cubicBezTo>
                <a:cubicBezTo>
                  <a:pt x="839932" y="2571750"/>
                  <a:pt x="822614" y="2563091"/>
                  <a:pt x="805296" y="2571750"/>
                </a:cubicBezTo>
                <a:cubicBezTo>
                  <a:pt x="831273" y="2606386"/>
                  <a:pt x="857250" y="2632364"/>
                  <a:pt x="891886" y="2649682"/>
                </a:cubicBezTo>
                <a:lnTo>
                  <a:pt x="865909" y="2658341"/>
                </a:lnTo>
                <a:cubicBezTo>
                  <a:pt x="839932" y="2641023"/>
                  <a:pt x="805296" y="2597727"/>
                  <a:pt x="787977" y="2597727"/>
                </a:cubicBezTo>
                <a:cubicBezTo>
                  <a:pt x="762000" y="2597727"/>
                  <a:pt x="684068" y="2684318"/>
                  <a:pt x="632114" y="2727614"/>
                </a:cubicBezTo>
                <a:cubicBezTo>
                  <a:pt x="632114" y="2718955"/>
                  <a:pt x="649432" y="2675659"/>
                  <a:pt x="649432" y="2667000"/>
                </a:cubicBezTo>
                <a:cubicBezTo>
                  <a:pt x="666750" y="2632364"/>
                  <a:pt x="701386" y="2589068"/>
                  <a:pt x="727364" y="2545773"/>
                </a:cubicBezTo>
                <a:cubicBezTo>
                  <a:pt x="718705" y="2537114"/>
                  <a:pt x="727364" y="2537114"/>
                  <a:pt x="701386" y="2537114"/>
                </a:cubicBezTo>
                <a:cubicBezTo>
                  <a:pt x="684068" y="2537114"/>
                  <a:pt x="554182" y="2684318"/>
                  <a:pt x="484909" y="2736273"/>
                </a:cubicBezTo>
                <a:cubicBezTo>
                  <a:pt x="536864" y="2684318"/>
                  <a:pt x="588818" y="2632364"/>
                  <a:pt x="632114" y="2571750"/>
                </a:cubicBezTo>
                <a:cubicBezTo>
                  <a:pt x="623455" y="2563091"/>
                  <a:pt x="614796" y="2563091"/>
                  <a:pt x="597477" y="2563091"/>
                </a:cubicBezTo>
                <a:cubicBezTo>
                  <a:pt x="571500" y="2563091"/>
                  <a:pt x="571500" y="2563091"/>
                  <a:pt x="562841" y="2571750"/>
                </a:cubicBezTo>
                <a:cubicBezTo>
                  <a:pt x="519546" y="2623705"/>
                  <a:pt x="467591" y="2684318"/>
                  <a:pt x="432955" y="2727614"/>
                </a:cubicBezTo>
                <a:cubicBezTo>
                  <a:pt x="424295" y="2718955"/>
                  <a:pt x="406977" y="2727614"/>
                  <a:pt x="389659" y="2727614"/>
                </a:cubicBezTo>
                <a:cubicBezTo>
                  <a:pt x="441614" y="2692977"/>
                  <a:pt x="510886" y="2615046"/>
                  <a:pt x="554182" y="2563091"/>
                </a:cubicBezTo>
                <a:cubicBezTo>
                  <a:pt x="554182" y="2554432"/>
                  <a:pt x="571500" y="2545773"/>
                  <a:pt x="588818" y="2545773"/>
                </a:cubicBezTo>
                <a:cubicBezTo>
                  <a:pt x="614796" y="2545773"/>
                  <a:pt x="623455" y="2554432"/>
                  <a:pt x="632114" y="2571750"/>
                </a:cubicBezTo>
                <a:lnTo>
                  <a:pt x="658091" y="2545773"/>
                </a:lnTo>
                <a:cubicBezTo>
                  <a:pt x="658091" y="2537114"/>
                  <a:pt x="649432" y="2528455"/>
                  <a:pt x="640773" y="2519796"/>
                </a:cubicBezTo>
                <a:lnTo>
                  <a:pt x="623455" y="2537114"/>
                </a:lnTo>
                <a:cubicBezTo>
                  <a:pt x="632114" y="2485159"/>
                  <a:pt x="658091" y="2476500"/>
                  <a:pt x="692727" y="2433205"/>
                </a:cubicBezTo>
                <a:cubicBezTo>
                  <a:pt x="692727" y="2433205"/>
                  <a:pt x="701386" y="2433205"/>
                  <a:pt x="718705" y="2441864"/>
                </a:cubicBezTo>
                <a:cubicBezTo>
                  <a:pt x="718705" y="2424546"/>
                  <a:pt x="718705" y="2389909"/>
                  <a:pt x="727364" y="2381250"/>
                </a:cubicBezTo>
                <a:lnTo>
                  <a:pt x="736023" y="2381250"/>
                </a:lnTo>
                <a:cubicBezTo>
                  <a:pt x="744682" y="2389909"/>
                  <a:pt x="753341" y="2407227"/>
                  <a:pt x="762000" y="2424546"/>
                </a:cubicBezTo>
                <a:lnTo>
                  <a:pt x="779318" y="2407227"/>
                </a:lnTo>
                <a:lnTo>
                  <a:pt x="762000" y="2389909"/>
                </a:lnTo>
                <a:cubicBezTo>
                  <a:pt x="762000" y="2389909"/>
                  <a:pt x="770659" y="2355273"/>
                  <a:pt x="805296" y="2381250"/>
                </a:cubicBezTo>
                <a:lnTo>
                  <a:pt x="805296" y="2355273"/>
                </a:lnTo>
                <a:cubicBezTo>
                  <a:pt x="822614" y="2363932"/>
                  <a:pt x="831273" y="2372591"/>
                  <a:pt x="831273" y="2415886"/>
                </a:cubicBezTo>
                <a:close/>
                <a:moveTo>
                  <a:pt x="3325091" y="2346614"/>
                </a:moveTo>
                <a:cubicBezTo>
                  <a:pt x="3325091" y="2346614"/>
                  <a:pt x="3420341" y="2398568"/>
                  <a:pt x="3420341" y="2381250"/>
                </a:cubicBezTo>
                <a:cubicBezTo>
                  <a:pt x="3420341" y="2363932"/>
                  <a:pt x="3394364" y="2372591"/>
                  <a:pt x="3385705" y="2372591"/>
                </a:cubicBezTo>
                <a:cubicBezTo>
                  <a:pt x="3394364" y="2363932"/>
                  <a:pt x="3403023" y="2346614"/>
                  <a:pt x="3403023" y="2337955"/>
                </a:cubicBezTo>
                <a:lnTo>
                  <a:pt x="3429000" y="2363932"/>
                </a:lnTo>
                <a:lnTo>
                  <a:pt x="3446319" y="2346614"/>
                </a:lnTo>
                <a:cubicBezTo>
                  <a:pt x="3463637" y="2372591"/>
                  <a:pt x="3480955" y="2363932"/>
                  <a:pt x="3498273" y="2363932"/>
                </a:cubicBezTo>
                <a:lnTo>
                  <a:pt x="3498273" y="2398568"/>
                </a:lnTo>
                <a:cubicBezTo>
                  <a:pt x="3506932" y="2407227"/>
                  <a:pt x="3532909" y="2381250"/>
                  <a:pt x="3532909" y="2398568"/>
                </a:cubicBezTo>
                <a:cubicBezTo>
                  <a:pt x="3532909" y="2381250"/>
                  <a:pt x="3524250" y="2389909"/>
                  <a:pt x="3515591" y="2389909"/>
                </a:cubicBezTo>
                <a:cubicBezTo>
                  <a:pt x="3515591" y="2381250"/>
                  <a:pt x="3524250" y="2363932"/>
                  <a:pt x="3550228" y="2363932"/>
                </a:cubicBezTo>
                <a:cubicBezTo>
                  <a:pt x="3567546" y="2363932"/>
                  <a:pt x="3593523" y="2398568"/>
                  <a:pt x="3610841" y="2424546"/>
                </a:cubicBezTo>
                <a:lnTo>
                  <a:pt x="3576205" y="2424546"/>
                </a:lnTo>
                <a:cubicBezTo>
                  <a:pt x="3567546" y="2415886"/>
                  <a:pt x="3567546" y="2398568"/>
                  <a:pt x="3558887" y="2389909"/>
                </a:cubicBezTo>
                <a:cubicBezTo>
                  <a:pt x="3541569" y="2398568"/>
                  <a:pt x="3541569" y="2424546"/>
                  <a:pt x="3515591" y="2424546"/>
                </a:cubicBezTo>
                <a:cubicBezTo>
                  <a:pt x="3489614" y="2424546"/>
                  <a:pt x="3480955" y="2398568"/>
                  <a:pt x="3463637" y="2389909"/>
                </a:cubicBezTo>
                <a:cubicBezTo>
                  <a:pt x="3454978" y="2389909"/>
                  <a:pt x="3437659" y="2407227"/>
                  <a:pt x="3437659" y="2424546"/>
                </a:cubicBezTo>
                <a:cubicBezTo>
                  <a:pt x="3429000" y="2424546"/>
                  <a:pt x="3420341" y="2424546"/>
                  <a:pt x="3420341" y="2407227"/>
                </a:cubicBezTo>
                <a:cubicBezTo>
                  <a:pt x="3420341" y="2407227"/>
                  <a:pt x="3429000" y="2407227"/>
                  <a:pt x="3420341" y="2398568"/>
                </a:cubicBezTo>
                <a:lnTo>
                  <a:pt x="3420341" y="2389909"/>
                </a:lnTo>
                <a:cubicBezTo>
                  <a:pt x="3403023" y="2407227"/>
                  <a:pt x="3394364" y="2415886"/>
                  <a:pt x="3368387" y="2415886"/>
                </a:cubicBezTo>
                <a:cubicBezTo>
                  <a:pt x="3351069" y="2415886"/>
                  <a:pt x="3351069" y="2398568"/>
                  <a:pt x="3325091" y="2398568"/>
                </a:cubicBezTo>
                <a:cubicBezTo>
                  <a:pt x="3307773" y="2398568"/>
                  <a:pt x="3316432" y="2415886"/>
                  <a:pt x="3299114" y="2415886"/>
                </a:cubicBezTo>
                <a:cubicBezTo>
                  <a:pt x="3273137" y="2415886"/>
                  <a:pt x="3290455" y="2398568"/>
                  <a:pt x="3281796" y="2389909"/>
                </a:cubicBezTo>
                <a:cubicBezTo>
                  <a:pt x="3273137" y="2398568"/>
                  <a:pt x="3281796" y="2415886"/>
                  <a:pt x="3264478" y="2415886"/>
                </a:cubicBezTo>
                <a:cubicBezTo>
                  <a:pt x="3238500" y="2415886"/>
                  <a:pt x="3264478" y="2398568"/>
                  <a:pt x="3238500" y="2398568"/>
                </a:cubicBezTo>
                <a:cubicBezTo>
                  <a:pt x="3221182" y="2398568"/>
                  <a:pt x="3221182" y="2424546"/>
                  <a:pt x="3203864" y="2424546"/>
                </a:cubicBezTo>
                <a:cubicBezTo>
                  <a:pt x="3177887" y="2424546"/>
                  <a:pt x="3186546" y="2424546"/>
                  <a:pt x="3177887" y="2415886"/>
                </a:cubicBezTo>
                <a:cubicBezTo>
                  <a:pt x="3195205" y="2407227"/>
                  <a:pt x="3203864" y="2407227"/>
                  <a:pt x="3203864" y="2389909"/>
                </a:cubicBezTo>
                <a:cubicBezTo>
                  <a:pt x="3203864" y="2363932"/>
                  <a:pt x="3186546" y="2363932"/>
                  <a:pt x="3169228" y="2363932"/>
                </a:cubicBezTo>
                <a:cubicBezTo>
                  <a:pt x="3169228" y="2355273"/>
                  <a:pt x="3160569" y="2346614"/>
                  <a:pt x="3186546" y="2346614"/>
                </a:cubicBezTo>
                <a:cubicBezTo>
                  <a:pt x="3203864" y="2346614"/>
                  <a:pt x="3221182" y="2372591"/>
                  <a:pt x="3238500" y="2372591"/>
                </a:cubicBezTo>
                <a:cubicBezTo>
                  <a:pt x="3264478" y="2372591"/>
                  <a:pt x="3255819" y="2337955"/>
                  <a:pt x="3281796" y="2337955"/>
                </a:cubicBezTo>
                <a:cubicBezTo>
                  <a:pt x="3299114" y="2337955"/>
                  <a:pt x="3299114" y="2346614"/>
                  <a:pt x="3325091" y="2346614"/>
                </a:cubicBezTo>
                <a:close/>
                <a:moveTo>
                  <a:pt x="2260023" y="2311977"/>
                </a:moveTo>
                <a:cubicBezTo>
                  <a:pt x="2303318" y="2294659"/>
                  <a:pt x="2329296" y="2372591"/>
                  <a:pt x="2346614" y="2398568"/>
                </a:cubicBezTo>
                <a:lnTo>
                  <a:pt x="2260023" y="2311977"/>
                </a:lnTo>
                <a:close/>
                <a:moveTo>
                  <a:pt x="1056409" y="2303318"/>
                </a:moveTo>
                <a:lnTo>
                  <a:pt x="952500" y="2303318"/>
                </a:lnTo>
                <a:lnTo>
                  <a:pt x="1056409" y="2303318"/>
                </a:lnTo>
                <a:close/>
                <a:moveTo>
                  <a:pt x="3212523" y="2294659"/>
                </a:moveTo>
                <a:cubicBezTo>
                  <a:pt x="3212523" y="2294659"/>
                  <a:pt x="3212523" y="2303318"/>
                  <a:pt x="3203864" y="2294659"/>
                </a:cubicBezTo>
                <a:lnTo>
                  <a:pt x="3212523" y="2294659"/>
                </a:lnTo>
                <a:close/>
                <a:moveTo>
                  <a:pt x="3186546" y="2294659"/>
                </a:moveTo>
                <a:lnTo>
                  <a:pt x="3169228" y="2311977"/>
                </a:lnTo>
                <a:cubicBezTo>
                  <a:pt x="3160569" y="2303318"/>
                  <a:pt x="3143250" y="2303318"/>
                  <a:pt x="3125932" y="2294659"/>
                </a:cubicBezTo>
                <a:lnTo>
                  <a:pt x="3186546" y="2294659"/>
                </a:lnTo>
                <a:close/>
                <a:moveTo>
                  <a:pt x="2459182" y="2372591"/>
                </a:moveTo>
                <a:lnTo>
                  <a:pt x="2381250" y="2268682"/>
                </a:lnTo>
                <a:cubicBezTo>
                  <a:pt x="2415887" y="2294659"/>
                  <a:pt x="2441864" y="2337955"/>
                  <a:pt x="2459182" y="2372591"/>
                </a:cubicBezTo>
                <a:close/>
                <a:moveTo>
                  <a:pt x="3177887" y="2260023"/>
                </a:moveTo>
                <a:cubicBezTo>
                  <a:pt x="3160569" y="2260023"/>
                  <a:pt x="3125932" y="2268682"/>
                  <a:pt x="3108614" y="2268682"/>
                </a:cubicBezTo>
                <a:cubicBezTo>
                  <a:pt x="3082637" y="2268682"/>
                  <a:pt x="3073978" y="2268682"/>
                  <a:pt x="3056659" y="2251364"/>
                </a:cubicBezTo>
                <a:lnTo>
                  <a:pt x="3177887" y="2260023"/>
                </a:lnTo>
                <a:close/>
                <a:moveTo>
                  <a:pt x="865909" y="2303318"/>
                </a:moveTo>
                <a:lnTo>
                  <a:pt x="865909" y="2234046"/>
                </a:lnTo>
                <a:lnTo>
                  <a:pt x="865909" y="2303318"/>
                </a:lnTo>
                <a:close/>
                <a:moveTo>
                  <a:pt x="3151909" y="2234046"/>
                </a:moveTo>
                <a:cubicBezTo>
                  <a:pt x="3108614" y="2234046"/>
                  <a:pt x="3048000" y="2242705"/>
                  <a:pt x="3004705" y="2216727"/>
                </a:cubicBezTo>
                <a:lnTo>
                  <a:pt x="3151909" y="2234046"/>
                </a:lnTo>
                <a:close/>
                <a:moveTo>
                  <a:pt x="2355273" y="2234046"/>
                </a:moveTo>
                <a:cubicBezTo>
                  <a:pt x="2346614" y="2234046"/>
                  <a:pt x="2337955" y="2225386"/>
                  <a:pt x="2329296" y="2216727"/>
                </a:cubicBezTo>
                <a:cubicBezTo>
                  <a:pt x="2337955" y="2216727"/>
                  <a:pt x="2346614" y="2225386"/>
                  <a:pt x="2355273" y="2234046"/>
                </a:cubicBezTo>
                <a:close/>
                <a:moveTo>
                  <a:pt x="2398568" y="2225386"/>
                </a:moveTo>
                <a:cubicBezTo>
                  <a:pt x="2398568" y="2242705"/>
                  <a:pt x="2381250" y="2242705"/>
                  <a:pt x="2363932" y="2251364"/>
                </a:cubicBezTo>
                <a:cubicBezTo>
                  <a:pt x="2372591" y="2242705"/>
                  <a:pt x="2389909" y="2216727"/>
                  <a:pt x="2389909" y="2208068"/>
                </a:cubicBezTo>
                <a:cubicBezTo>
                  <a:pt x="2389909" y="2208068"/>
                  <a:pt x="2398568" y="2199409"/>
                  <a:pt x="2398568" y="2225386"/>
                </a:cubicBezTo>
                <a:close/>
                <a:moveTo>
                  <a:pt x="2874819" y="2216727"/>
                </a:moveTo>
                <a:cubicBezTo>
                  <a:pt x="2866159" y="2216727"/>
                  <a:pt x="2840182" y="2216727"/>
                  <a:pt x="2840182" y="2225386"/>
                </a:cubicBezTo>
                <a:lnTo>
                  <a:pt x="2840182" y="2234046"/>
                </a:lnTo>
                <a:lnTo>
                  <a:pt x="2840182" y="2199409"/>
                </a:lnTo>
                <a:cubicBezTo>
                  <a:pt x="2874819" y="2260023"/>
                  <a:pt x="2831523" y="2182091"/>
                  <a:pt x="2874819" y="2216727"/>
                </a:cubicBezTo>
                <a:close/>
                <a:moveTo>
                  <a:pt x="2848841" y="2190750"/>
                </a:moveTo>
                <a:cubicBezTo>
                  <a:pt x="2848841" y="2182091"/>
                  <a:pt x="2848841" y="2173432"/>
                  <a:pt x="2857500" y="2173432"/>
                </a:cubicBezTo>
                <a:cubicBezTo>
                  <a:pt x="2857500" y="2173432"/>
                  <a:pt x="2857500" y="2182091"/>
                  <a:pt x="2848841" y="2190750"/>
                </a:cubicBezTo>
                <a:close/>
                <a:moveTo>
                  <a:pt x="2260023" y="2234046"/>
                </a:moveTo>
                <a:cubicBezTo>
                  <a:pt x="2251364" y="2208068"/>
                  <a:pt x="2234046" y="2173432"/>
                  <a:pt x="2216728" y="2147455"/>
                </a:cubicBezTo>
                <a:cubicBezTo>
                  <a:pt x="2234046" y="2156114"/>
                  <a:pt x="2251364" y="2190750"/>
                  <a:pt x="2251364" y="2199409"/>
                </a:cubicBezTo>
                <a:cubicBezTo>
                  <a:pt x="2303318" y="2260023"/>
                  <a:pt x="2346614" y="2260023"/>
                  <a:pt x="2381250" y="2329296"/>
                </a:cubicBezTo>
                <a:cubicBezTo>
                  <a:pt x="2398568" y="2355273"/>
                  <a:pt x="2450523" y="2407227"/>
                  <a:pt x="2502478" y="2441864"/>
                </a:cubicBezTo>
                <a:cubicBezTo>
                  <a:pt x="2519796" y="2459182"/>
                  <a:pt x="2571750" y="2467841"/>
                  <a:pt x="2580409" y="2493818"/>
                </a:cubicBezTo>
                <a:cubicBezTo>
                  <a:pt x="2597728" y="2511136"/>
                  <a:pt x="2606387" y="2554432"/>
                  <a:pt x="2623705" y="2589068"/>
                </a:cubicBezTo>
                <a:cubicBezTo>
                  <a:pt x="2502478" y="2467841"/>
                  <a:pt x="2363932" y="2346614"/>
                  <a:pt x="2260023" y="2234046"/>
                </a:cubicBezTo>
                <a:close/>
                <a:moveTo>
                  <a:pt x="2043546" y="2138796"/>
                </a:moveTo>
                <a:cubicBezTo>
                  <a:pt x="2034887" y="2147455"/>
                  <a:pt x="2017568" y="2147455"/>
                  <a:pt x="2000250" y="2138796"/>
                </a:cubicBezTo>
                <a:cubicBezTo>
                  <a:pt x="2008909" y="2138796"/>
                  <a:pt x="2026227" y="2147455"/>
                  <a:pt x="2043546" y="2138796"/>
                </a:cubicBezTo>
                <a:close/>
                <a:moveTo>
                  <a:pt x="2857500" y="2121477"/>
                </a:moveTo>
                <a:lnTo>
                  <a:pt x="2848841" y="2121477"/>
                </a:lnTo>
                <a:lnTo>
                  <a:pt x="2857500" y="2121477"/>
                </a:lnTo>
                <a:close/>
                <a:moveTo>
                  <a:pt x="1913659" y="2130136"/>
                </a:moveTo>
                <a:cubicBezTo>
                  <a:pt x="1905000" y="2121477"/>
                  <a:pt x="1896341" y="2104159"/>
                  <a:pt x="1887682" y="2086841"/>
                </a:cubicBezTo>
                <a:cubicBezTo>
                  <a:pt x="1913659" y="2104159"/>
                  <a:pt x="1948296" y="2138796"/>
                  <a:pt x="1982932" y="2156114"/>
                </a:cubicBezTo>
                <a:cubicBezTo>
                  <a:pt x="1965614" y="2156114"/>
                  <a:pt x="1948296" y="2156114"/>
                  <a:pt x="1939637" y="2199409"/>
                </a:cubicBezTo>
                <a:cubicBezTo>
                  <a:pt x="1905000" y="2182091"/>
                  <a:pt x="1861705" y="2156114"/>
                  <a:pt x="1835727" y="2156114"/>
                </a:cubicBezTo>
                <a:cubicBezTo>
                  <a:pt x="1818409" y="2156114"/>
                  <a:pt x="1801091" y="2173432"/>
                  <a:pt x="1775114" y="2173432"/>
                </a:cubicBezTo>
                <a:cubicBezTo>
                  <a:pt x="1749137" y="2173432"/>
                  <a:pt x="1740477" y="2164773"/>
                  <a:pt x="1723159" y="2138796"/>
                </a:cubicBezTo>
                <a:lnTo>
                  <a:pt x="1731818" y="2130136"/>
                </a:lnTo>
                <a:cubicBezTo>
                  <a:pt x="1740477" y="2138796"/>
                  <a:pt x="1775114" y="2138796"/>
                  <a:pt x="1766455" y="2121477"/>
                </a:cubicBezTo>
                <a:cubicBezTo>
                  <a:pt x="1775114" y="2121477"/>
                  <a:pt x="1835727" y="2164773"/>
                  <a:pt x="1835727" y="2138796"/>
                </a:cubicBezTo>
                <a:cubicBezTo>
                  <a:pt x="1835727" y="2121477"/>
                  <a:pt x="1818409" y="2104159"/>
                  <a:pt x="1809750" y="2069523"/>
                </a:cubicBezTo>
                <a:cubicBezTo>
                  <a:pt x="1853046" y="2060864"/>
                  <a:pt x="1853046" y="2138796"/>
                  <a:pt x="1913659" y="2130136"/>
                </a:cubicBezTo>
                <a:close/>
                <a:moveTo>
                  <a:pt x="1541318" y="2147455"/>
                </a:moveTo>
                <a:cubicBezTo>
                  <a:pt x="1515341" y="2156114"/>
                  <a:pt x="1480705" y="2138796"/>
                  <a:pt x="1428750" y="2147455"/>
                </a:cubicBezTo>
                <a:cubicBezTo>
                  <a:pt x="1480705" y="2112818"/>
                  <a:pt x="1532659" y="2095500"/>
                  <a:pt x="1584614" y="2069523"/>
                </a:cubicBezTo>
                <a:cubicBezTo>
                  <a:pt x="1567296" y="2078182"/>
                  <a:pt x="1541318" y="2104159"/>
                  <a:pt x="1541318" y="2147455"/>
                </a:cubicBezTo>
                <a:close/>
                <a:moveTo>
                  <a:pt x="1723159" y="2095500"/>
                </a:moveTo>
                <a:cubicBezTo>
                  <a:pt x="1723159" y="2086841"/>
                  <a:pt x="1731818" y="2069523"/>
                  <a:pt x="1740477" y="2060864"/>
                </a:cubicBezTo>
                <a:cubicBezTo>
                  <a:pt x="1740477" y="2069523"/>
                  <a:pt x="1731818" y="2086841"/>
                  <a:pt x="1723159" y="2095500"/>
                </a:cubicBezTo>
                <a:close/>
                <a:moveTo>
                  <a:pt x="1368137" y="2156114"/>
                </a:moveTo>
                <a:cubicBezTo>
                  <a:pt x="1316182" y="2190750"/>
                  <a:pt x="1272887" y="2242705"/>
                  <a:pt x="1220932" y="2286000"/>
                </a:cubicBezTo>
                <a:cubicBezTo>
                  <a:pt x="1298864" y="2147455"/>
                  <a:pt x="1463387" y="2078182"/>
                  <a:pt x="1584614" y="2034886"/>
                </a:cubicBezTo>
                <a:cubicBezTo>
                  <a:pt x="1524000" y="2069523"/>
                  <a:pt x="1437409" y="2104159"/>
                  <a:pt x="1368137" y="2156114"/>
                </a:cubicBezTo>
                <a:close/>
                <a:moveTo>
                  <a:pt x="3091296" y="2017568"/>
                </a:moveTo>
                <a:cubicBezTo>
                  <a:pt x="3091296" y="2034886"/>
                  <a:pt x="3082637" y="2060864"/>
                  <a:pt x="3082637" y="2086841"/>
                </a:cubicBezTo>
                <a:cubicBezTo>
                  <a:pt x="3082637" y="2104159"/>
                  <a:pt x="3099955" y="2156114"/>
                  <a:pt x="3117273" y="2190750"/>
                </a:cubicBezTo>
                <a:cubicBezTo>
                  <a:pt x="3073978" y="2190750"/>
                  <a:pt x="3022023" y="2190750"/>
                  <a:pt x="2978728" y="2182091"/>
                </a:cubicBezTo>
                <a:cubicBezTo>
                  <a:pt x="3022023" y="2173432"/>
                  <a:pt x="3065319" y="2208068"/>
                  <a:pt x="3099955" y="2156114"/>
                </a:cubicBezTo>
                <a:lnTo>
                  <a:pt x="2961409" y="2156114"/>
                </a:lnTo>
                <a:cubicBezTo>
                  <a:pt x="3004705" y="2121477"/>
                  <a:pt x="3056659" y="2164773"/>
                  <a:pt x="3082637" y="2112818"/>
                </a:cubicBezTo>
                <a:lnTo>
                  <a:pt x="2970069" y="2112818"/>
                </a:lnTo>
                <a:cubicBezTo>
                  <a:pt x="2987387" y="2086841"/>
                  <a:pt x="3056659" y="2121477"/>
                  <a:pt x="3082637" y="2078182"/>
                </a:cubicBezTo>
                <a:lnTo>
                  <a:pt x="2987387" y="2078182"/>
                </a:lnTo>
                <a:cubicBezTo>
                  <a:pt x="3004705" y="2078182"/>
                  <a:pt x="3048000" y="2095500"/>
                  <a:pt x="3082637" y="2052205"/>
                </a:cubicBezTo>
                <a:lnTo>
                  <a:pt x="3013364" y="2052205"/>
                </a:lnTo>
                <a:cubicBezTo>
                  <a:pt x="3030682" y="2034886"/>
                  <a:pt x="3056659" y="2060864"/>
                  <a:pt x="3082637" y="2017568"/>
                </a:cubicBezTo>
                <a:lnTo>
                  <a:pt x="3048000" y="2017568"/>
                </a:lnTo>
                <a:lnTo>
                  <a:pt x="3091296" y="2017568"/>
                </a:lnTo>
                <a:close/>
                <a:moveTo>
                  <a:pt x="1948296" y="2034886"/>
                </a:moveTo>
                <a:cubicBezTo>
                  <a:pt x="1939637" y="2034886"/>
                  <a:pt x="1922318" y="2034886"/>
                  <a:pt x="1905000" y="2017568"/>
                </a:cubicBezTo>
                <a:lnTo>
                  <a:pt x="1887682" y="2034886"/>
                </a:lnTo>
                <a:cubicBezTo>
                  <a:pt x="1887682" y="2034886"/>
                  <a:pt x="1879023" y="2026227"/>
                  <a:pt x="1870364" y="2026227"/>
                </a:cubicBezTo>
                <a:cubicBezTo>
                  <a:pt x="1879023" y="2026227"/>
                  <a:pt x="1879023" y="2017568"/>
                  <a:pt x="1905000" y="2017568"/>
                </a:cubicBezTo>
                <a:cubicBezTo>
                  <a:pt x="1922318" y="2017568"/>
                  <a:pt x="1930977" y="2034886"/>
                  <a:pt x="1948296" y="2034886"/>
                </a:cubicBezTo>
                <a:close/>
                <a:moveTo>
                  <a:pt x="3480955" y="2052205"/>
                </a:moveTo>
                <a:cubicBezTo>
                  <a:pt x="3463637" y="2052205"/>
                  <a:pt x="3437659" y="2026227"/>
                  <a:pt x="3411682" y="2008909"/>
                </a:cubicBezTo>
                <a:cubicBezTo>
                  <a:pt x="3411682" y="2000250"/>
                  <a:pt x="3420341" y="2000250"/>
                  <a:pt x="3429000" y="1991591"/>
                </a:cubicBezTo>
                <a:cubicBezTo>
                  <a:pt x="3446319" y="2000250"/>
                  <a:pt x="3463637" y="2026227"/>
                  <a:pt x="3480955" y="2052205"/>
                </a:cubicBezTo>
                <a:close/>
                <a:moveTo>
                  <a:pt x="3099955" y="1991591"/>
                </a:moveTo>
                <a:lnTo>
                  <a:pt x="3073978" y="1991591"/>
                </a:lnTo>
                <a:lnTo>
                  <a:pt x="3099955" y="1991591"/>
                </a:lnTo>
                <a:close/>
                <a:moveTo>
                  <a:pt x="1861705" y="2017568"/>
                </a:moveTo>
                <a:cubicBezTo>
                  <a:pt x="1853046" y="2017568"/>
                  <a:pt x="1853046" y="2000250"/>
                  <a:pt x="1835727" y="1991591"/>
                </a:cubicBezTo>
                <a:cubicBezTo>
                  <a:pt x="1844387" y="1991591"/>
                  <a:pt x="1861705" y="2000250"/>
                  <a:pt x="1861705" y="2017568"/>
                </a:cubicBezTo>
                <a:close/>
                <a:moveTo>
                  <a:pt x="1827068" y="2000250"/>
                </a:moveTo>
                <a:cubicBezTo>
                  <a:pt x="1818409" y="2000250"/>
                  <a:pt x="1809750" y="1982932"/>
                  <a:pt x="1801091" y="1982932"/>
                </a:cubicBezTo>
                <a:cubicBezTo>
                  <a:pt x="1809750" y="1982932"/>
                  <a:pt x="1818409" y="1991591"/>
                  <a:pt x="1827068" y="2000250"/>
                </a:cubicBezTo>
                <a:close/>
                <a:moveTo>
                  <a:pt x="1982932" y="2000250"/>
                </a:moveTo>
                <a:lnTo>
                  <a:pt x="1956955" y="1974273"/>
                </a:lnTo>
                <a:cubicBezTo>
                  <a:pt x="1956955" y="1974273"/>
                  <a:pt x="1965614" y="1965614"/>
                  <a:pt x="1982932" y="1965614"/>
                </a:cubicBezTo>
                <a:lnTo>
                  <a:pt x="1982932" y="2000250"/>
                </a:lnTo>
                <a:close/>
                <a:moveTo>
                  <a:pt x="3827319" y="1956955"/>
                </a:moveTo>
                <a:cubicBezTo>
                  <a:pt x="3844637" y="1948296"/>
                  <a:pt x="3887932" y="1948296"/>
                  <a:pt x="3905250" y="2000250"/>
                </a:cubicBezTo>
                <a:cubicBezTo>
                  <a:pt x="3879273" y="1991591"/>
                  <a:pt x="3853296" y="1974273"/>
                  <a:pt x="3827319" y="1956955"/>
                </a:cubicBezTo>
                <a:close/>
                <a:moveTo>
                  <a:pt x="3801341" y="1939636"/>
                </a:moveTo>
                <a:lnTo>
                  <a:pt x="3792682" y="1939636"/>
                </a:lnTo>
                <a:lnTo>
                  <a:pt x="3801341" y="1939636"/>
                </a:lnTo>
                <a:close/>
                <a:moveTo>
                  <a:pt x="3775364" y="1956955"/>
                </a:moveTo>
                <a:cubicBezTo>
                  <a:pt x="3758046" y="1965614"/>
                  <a:pt x="3740728" y="1991591"/>
                  <a:pt x="3714750" y="1991591"/>
                </a:cubicBezTo>
                <a:cubicBezTo>
                  <a:pt x="3697432" y="1991591"/>
                  <a:pt x="3654137" y="1974273"/>
                  <a:pt x="3619500" y="1948296"/>
                </a:cubicBezTo>
                <a:cubicBezTo>
                  <a:pt x="3636819" y="1956955"/>
                  <a:pt x="3654137" y="1965614"/>
                  <a:pt x="3671455" y="1965614"/>
                </a:cubicBezTo>
                <a:cubicBezTo>
                  <a:pt x="3697432" y="1965614"/>
                  <a:pt x="3688773" y="1948296"/>
                  <a:pt x="3697432" y="1939636"/>
                </a:cubicBezTo>
                <a:cubicBezTo>
                  <a:pt x="3697432" y="1948296"/>
                  <a:pt x="3706091" y="1965614"/>
                  <a:pt x="3714750" y="1974273"/>
                </a:cubicBezTo>
                <a:cubicBezTo>
                  <a:pt x="3714750" y="1965614"/>
                  <a:pt x="3723409" y="1965614"/>
                  <a:pt x="3732069" y="1930977"/>
                </a:cubicBezTo>
                <a:cubicBezTo>
                  <a:pt x="3740728" y="1939636"/>
                  <a:pt x="3758046" y="1956955"/>
                  <a:pt x="3775364" y="1956955"/>
                </a:cubicBezTo>
                <a:close/>
                <a:moveTo>
                  <a:pt x="1342159" y="1974273"/>
                </a:moveTo>
                <a:cubicBezTo>
                  <a:pt x="1342159" y="1991591"/>
                  <a:pt x="1333500" y="2000250"/>
                  <a:pt x="1324841" y="2000250"/>
                </a:cubicBezTo>
                <a:lnTo>
                  <a:pt x="1290205" y="2034886"/>
                </a:lnTo>
                <a:cubicBezTo>
                  <a:pt x="1212273" y="2078182"/>
                  <a:pt x="1160318" y="2121477"/>
                  <a:pt x="1117023" y="2190750"/>
                </a:cubicBezTo>
                <a:cubicBezTo>
                  <a:pt x="1099705" y="2199409"/>
                  <a:pt x="1065068" y="2199409"/>
                  <a:pt x="1039091" y="2216727"/>
                </a:cubicBezTo>
                <a:cubicBezTo>
                  <a:pt x="1065068" y="2234046"/>
                  <a:pt x="1099705" y="2234046"/>
                  <a:pt x="1125682" y="2234046"/>
                </a:cubicBezTo>
                <a:lnTo>
                  <a:pt x="1125682" y="2260023"/>
                </a:lnTo>
                <a:cubicBezTo>
                  <a:pt x="1082387" y="2260023"/>
                  <a:pt x="1039091" y="2260023"/>
                  <a:pt x="995796" y="2268682"/>
                </a:cubicBezTo>
                <a:cubicBezTo>
                  <a:pt x="1039091" y="2277341"/>
                  <a:pt x="1082387" y="2277341"/>
                  <a:pt x="1125682" y="2277341"/>
                </a:cubicBezTo>
                <a:cubicBezTo>
                  <a:pt x="1125682" y="2294659"/>
                  <a:pt x="1099705" y="2303318"/>
                  <a:pt x="1099705" y="2329296"/>
                </a:cubicBezTo>
                <a:cubicBezTo>
                  <a:pt x="1099705" y="2346614"/>
                  <a:pt x="1013114" y="2329296"/>
                  <a:pt x="969818" y="2337955"/>
                </a:cubicBezTo>
                <a:lnTo>
                  <a:pt x="961159" y="2355273"/>
                </a:lnTo>
                <a:cubicBezTo>
                  <a:pt x="987136" y="2355273"/>
                  <a:pt x="1073727" y="2329296"/>
                  <a:pt x="1091046" y="2381250"/>
                </a:cubicBezTo>
                <a:lnTo>
                  <a:pt x="969818" y="2381250"/>
                </a:lnTo>
                <a:cubicBezTo>
                  <a:pt x="935182" y="2346614"/>
                  <a:pt x="883227" y="2311977"/>
                  <a:pt x="883227" y="2268682"/>
                </a:cubicBezTo>
                <a:cubicBezTo>
                  <a:pt x="883227" y="2086841"/>
                  <a:pt x="1298864" y="1939636"/>
                  <a:pt x="1333500" y="1930977"/>
                </a:cubicBezTo>
                <a:cubicBezTo>
                  <a:pt x="1333500" y="1939636"/>
                  <a:pt x="1342159" y="1948296"/>
                  <a:pt x="1342159" y="1974273"/>
                </a:cubicBezTo>
                <a:close/>
                <a:moveTo>
                  <a:pt x="1593273" y="1974273"/>
                </a:moveTo>
                <a:cubicBezTo>
                  <a:pt x="1593273" y="2000250"/>
                  <a:pt x="1593273" y="2000250"/>
                  <a:pt x="1584614" y="2000250"/>
                </a:cubicBezTo>
                <a:cubicBezTo>
                  <a:pt x="1472046" y="2043546"/>
                  <a:pt x="1298864" y="2130136"/>
                  <a:pt x="1203614" y="2268682"/>
                </a:cubicBezTo>
                <a:cubicBezTo>
                  <a:pt x="1194955" y="2251364"/>
                  <a:pt x="1177637" y="2225386"/>
                  <a:pt x="1177637" y="2199409"/>
                </a:cubicBezTo>
                <a:cubicBezTo>
                  <a:pt x="1177637" y="2182091"/>
                  <a:pt x="1220932" y="2156114"/>
                  <a:pt x="1220932" y="2130136"/>
                </a:cubicBezTo>
                <a:cubicBezTo>
                  <a:pt x="1246909" y="2121477"/>
                  <a:pt x="1272887" y="2104159"/>
                  <a:pt x="1281546" y="2078182"/>
                </a:cubicBezTo>
                <a:cubicBezTo>
                  <a:pt x="1333500" y="2069523"/>
                  <a:pt x="1316182" y="2052205"/>
                  <a:pt x="1342159" y="2043546"/>
                </a:cubicBezTo>
                <a:cubicBezTo>
                  <a:pt x="1350818" y="2034886"/>
                  <a:pt x="1376796" y="2043546"/>
                  <a:pt x="1394114" y="2026227"/>
                </a:cubicBezTo>
                <a:cubicBezTo>
                  <a:pt x="1402773" y="2026227"/>
                  <a:pt x="1402773" y="2008909"/>
                  <a:pt x="1411432" y="2000250"/>
                </a:cubicBezTo>
                <a:cubicBezTo>
                  <a:pt x="1428750" y="2008909"/>
                  <a:pt x="1463387" y="1991591"/>
                  <a:pt x="1472046" y="1965614"/>
                </a:cubicBezTo>
                <a:lnTo>
                  <a:pt x="1489364" y="1982932"/>
                </a:lnTo>
                <a:cubicBezTo>
                  <a:pt x="1524000" y="1965614"/>
                  <a:pt x="1549977" y="1948296"/>
                  <a:pt x="1584614" y="1922318"/>
                </a:cubicBezTo>
                <a:cubicBezTo>
                  <a:pt x="1584614" y="1939636"/>
                  <a:pt x="1593273" y="1956955"/>
                  <a:pt x="1593273" y="1974273"/>
                </a:cubicBezTo>
                <a:close/>
                <a:moveTo>
                  <a:pt x="1316182" y="1922318"/>
                </a:moveTo>
                <a:lnTo>
                  <a:pt x="1316182" y="1913659"/>
                </a:lnTo>
                <a:lnTo>
                  <a:pt x="1316182" y="1922318"/>
                </a:lnTo>
                <a:close/>
                <a:moveTo>
                  <a:pt x="3593523" y="1896341"/>
                </a:moveTo>
                <a:cubicBezTo>
                  <a:pt x="3593523" y="1896341"/>
                  <a:pt x="3584864" y="1905000"/>
                  <a:pt x="3584864" y="1913659"/>
                </a:cubicBezTo>
                <a:lnTo>
                  <a:pt x="3558887" y="1887682"/>
                </a:lnTo>
                <a:lnTo>
                  <a:pt x="3593523" y="1896341"/>
                </a:lnTo>
                <a:close/>
                <a:moveTo>
                  <a:pt x="3342409" y="1905000"/>
                </a:moveTo>
                <a:cubicBezTo>
                  <a:pt x="3342409" y="1913659"/>
                  <a:pt x="3359728" y="1922318"/>
                  <a:pt x="3368387" y="1930977"/>
                </a:cubicBezTo>
                <a:lnTo>
                  <a:pt x="3325091" y="1930977"/>
                </a:lnTo>
                <a:cubicBezTo>
                  <a:pt x="3325091" y="1922318"/>
                  <a:pt x="3316432" y="1913659"/>
                  <a:pt x="3307773" y="1913659"/>
                </a:cubicBezTo>
                <a:cubicBezTo>
                  <a:pt x="3325091" y="1905000"/>
                  <a:pt x="3351069" y="1896341"/>
                  <a:pt x="3368387" y="1887682"/>
                </a:cubicBezTo>
                <a:cubicBezTo>
                  <a:pt x="3368387" y="1896341"/>
                  <a:pt x="3351069" y="1896341"/>
                  <a:pt x="3342409" y="1905000"/>
                </a:cubicBezTo>
                <a:close/>
                <a:moveTo>
                  <a:pt x="3515591" y="1887682"/>
                </a:moveTo>
                <a:cubicBezTo>
                  <a:pt x="3506932" y="1896341"/>
                  <a:pt x="3498273" y="1922318"/>
                  <a:pt x="3472296" y="1922318"/>
                </a:cubicBezTo>
                <a:cubicBezTo>
                  <a:pt x="3454978" y="1922318"/>
                  <a:pt x="3437659" y="1887682"/>
                  <a:pt x="3411682" y="1879023"/>
                </a:cubicBezTo>
                <a:cubicBezTo>
                  <a:pt x="3480955" y="1887682"/>
                  <a:pt x="3498273" y="1887682"/>
                  <a:pt x="3515591" y="1887682"/>
                </a:cubicBezTo>
                <a:close/>
                <a:moveTo>
                  <a:pt x="1402773" y="1965614"/>
                </a:moveTo>
                <a:lnTo>
                  <a:pt x="1402773" y="1870364"/>
                </a:lnTo>
                <a:lnTo>
                  <a:pt x="1402773" y="1965614"/>
                </a:lnTo>
                <a:close/>
                <a:moveTo>
                  <a:pt x="3723409" y="1870364"/>
                </a:moveTo>
                <a:cubicBezTo>
                  <a:pt x="3732069" y="1879023"/>
                  <a:pt x="3723409" y="1905000"/>
                  <a:pt x="3723409" y="1922318"/>
                </a:cubicBezTo>
                <a:cubicBezTo>
                  <a:pt x="3714750" y="1905000"/>
                  <a:pt x="3723409" y="1879023"/>
                  <a:pt x="3697432" y="1879023"/>
                </a:cubicBezTo>
                <a:cubicBezTo>
                  <a:pt x="3680114" y="1879023"/>
                  <a:pt x="3688773" y="1887682"/>
                  <a:pt x="3688773" y="1896341"/>
                </a:cubicBezTo>
                <a:cubicBezTo>
                  <a:pt x="3680114" y="1896341"/>
                  <a:pt x="3680114" y="1870364"/>
                  <a:pt x="3662796" y="1870364"/>
                </a:cubicBezTo>
                <a:cubicBezTo>
                  <a:pt x="3636819" y="1870364"/>
                  <a:pt x="3671455" y="1887682"/>
                  <a:pt x="3654137" y="1887682"/>
                </a:cubicBezTo>
                <a:cubicBezTo>
                  <a:pt x="3645478" y="1887682"/>
                  <a:pt x="3671455" y="1870364"/>
                  <a:pt x="3610841" y="1861705"/>
                </a:cubicBezTo>
                <a:cubicBezTo>
                  <a:pt x="3671455" y="1870364"/>
                  <a:pt x="3697432" y="1870364"/>
                  <a:pt x="3723409" y="1870364"/>
                </a:cubicBezTo>
                <a:close/>
                <a:moveTo>
                  <a:pt x="2978728" y="2043546"/>
                </a:moveTo>
                <a:cubicBezTo>
                  <a:pt x="2961409" y="2060864"/>
                  <a:pt x="2952750" y="2095500"/>
                  <a:pt x="2944091" y="2121477"/>
                </a:cubicBezTo>
                <a:cubicBezTo>
                  <a:pt x="2909455" y="2000250"/>
                  <a:pt x="3082637" y="1896341"/>
                  <a:pt x="3186546" y="1835727"/>
                </a:cubicBezTo>
                <a:cubicBezTo>
                  <a:pt x="3177887" y="1922318"/>
                  <a:pt x="3039341" y="1974273"/>
                  <a:pt x="2978728" y="2043546"/>
                </a:cubicBezTo>
                <a:close/>
                <a:moveTo>
                  <a:pt x="1446068" y="1939636"/>
                </a:moveTo>
                <a:cubicBezTo>
                  <a:pt x="1454727" y="1879023"/>
                  <a:pt x="1437409" y="1844386"/>
                  <a:pt x="1472046" y="1827068"/>
                </a:cubicBezTo>
                <a:cubicBezTo>
                  <a:pt x="1472046" y="1835727"/>
                  <a:pt x="1480705" y="1844386"/>
                  <a:pt x="1472046" y="1939636"/>
                </a:cubicBezTo>
                <a:lnTo>
                  <a:pt x="1446068" y="1939636"/>
                </a:lnTo>
                <a:close/>
                <a:moveTo>
                  <a:pt x="1420091" y="1827068"/>
                </a:moveTo>
                <a:lnTo>
                  <a:pt x="1420091" y="1965614"/>
                </a:lnTo>
                <a:cubicBezTo>
                  <a:pt x="1428750" y="1948296"/>
                  <a:pt x="1428750" y="1922318"/>
                  <a:pt x="1420091" y="1827068"/>
                </a:cubicBezTo>
                <a:close/>
                <a:moveTo>
                  <a:pt x="3368387" y="1861705"/>
                </a:moveTo>
                <a:cubicBezTo>
                  <a:pt x="3299114" y="1887682"/>
                  <a:pt x="3151909" y="1965614"/>
                  <a:pt x="3125932" y="2060864"/>
                </a:cubicBezTo>
                <a:cubicBezTo>
                  <a:pt x="3125932" y="2052205"/>
                  <a:pt x="3117273" y="2052205"/>
                  <a:pt x="3117273" y="2034886"/>
                </a:cubicBezTo>
                <a:cubicBezTo>
                  <a:pt x="3117273" y="2008909"/>
                  <a:pt x="3143250" y="1965614"/>
                  <a:pt x="3169228" y="1939636"/>
                </a:cubicBezTo>
                <a:cubicBezTo>
                  <a:pt x="3212523" y="1879023"/>
                  <a:pt x="3299114" y="1844386"/>
                  <a:pt x="3368387" y="1801091"/>
                </a:cubicBezTo>
                <a:lnTo>
                  <a:pt x="3368387" y="1861705"/>
                </a:lnTo>
                <a:close/>
                <a:moveTo>
                  <a:pt x="3255819" y="1844386"/>
                </a:moveTo>
                <a:lnTo>
                  <a:pt x="3255819" y="1801091"/>
                </a:lnTo>
                <a:lnTo>
                  <a:pt x="3255819" y="1844386"/>
                </a:lnTo>
                <a:close/>
                <a:moveTo>
                  <a:pt x="1480705" y="1792432"/>
                </a:moveTo>
                <a:cubicBezTo>
                  <a:pt x="1498023" y="1792432"/>
                  <a:pt x="1506682" y="1809750"/>
                  <a:pt x="1506682" y="1827068"/>
                </a:cubicBezTo>
                <a:cubicBezTo>
                  <a:pt x="1515341" y="1844386"/>
                  <a:pt x="1524000" y="1870364"/>
                  <a:pt x="1524000" y="1896341"/>
                </a:cubicBezTo>
                <a:cubicBezTo>
                  <a:pt x="1524000" y="1913659"/>
                  <a:pt x="1515341" y="1913659"/>
                  <a:pt x="1506682" y="1922318"/>
                </a:cubicBezTo>
                <a:cubicBezTo>
                  <a:pt x="1498023" y="1887682"/>
                  <a:pt x="1515341" y="1809750"/>
                  <a:pt x="1446068" y="1792432"/>
                </a:cubicBezTo>
                <a:lnTo>
                  <a:pt x="1480705" y="1792432"/>
                </a:lnTo>
                <a:close/>
                <a:moveTo>
                  <a:pt x="1853046" y="1844386"/>
                </a:moveTo>
                <a:lnTo>
                  <a:pt x="1827068" y="1844386"/>
                </a:lnTo>
                <a:lnTo>
                  <a:pt x="1827068" y="1766455"/>
                </a:lnTo>
                <a:lnTo>
                  <a:pt x="1853046" y="1766455"/>
                </a:lnTo>
                <a:lnTo>
                  <a:pt x="1853046" y="1844386"/>
                </a:lnTo>
                <a:close/>
                <a:moveTo>
                  <a:pt x="1801091" y="1766455"/>
                </a:moveTo>
                <a:lnTo>
                  <a:pt x="1801091" y="1835727"/>
                </a:lnTo>
                <a:lnTo>
                  <a:pt x="1775114" y="1835727"/>
                </a:lnTo>
                <a:lnTo>
                  <a:pt x="1775114" y="1766455"/>
                </a:lnTo>
                <a:lnTo>
                  <a:pt x="1801091" y="1766455"/>
                </a:lnTo>
                <a:close/>
                <a:moveTo>
                  <a:pt x="1368137" y="1757796"/>
                </a:moveTo>
                <a:lnTo>
                  <a:pt x="1359477" y="1827068"/>
                </a:lnTo>
                <a:lnTo>
                  <a:pt x="1333500" y="1827068"/>
                </a:lnTo>
                <a:lnTo>
                  <a:pt x="1342159" y="1757796"/>
                </a:lnTo>
                <a:lnTo>
                  <a:pt x="1368137" y="1757796"/>
                </a:lnTo>
                <a:close/>
                <a:moveTo>
                  <a:pt x="3299114" y="1792432"/>
                </a:moveTo>
                <a:cubicBezTo>
                  <a:pt x="3299114" y="1809750"/>
                  <a:pt x="3281796" y="1818409"/>
                  <a:pt x="3273137" y="1818409"/>
                </a:cubicBezTo>
                <a:lnTo>
                  <a:pt x="3273137" y="1749136"/>
                </a:lnTo>
                <a:cubicBezTo>
                  <a:pt x="3290455" y="1757796"/>
                  <a:pt x="3299114" y="1766455"/>
                  <a:pt x="3299114" y="1792432"/>
                </a:cubicBezTo>
                <a:close/>
                <a:moveTo>
                  <a:pt x="1757796" y="1757796"/>
                </a:moveTo>
                <a:lnTo>
                  <a:pt x="1757796" y="1827068"/>
                </a:lnTo>
                <a:lnTo>
                  <a:pt x="1731818" y="1827068"/>
                </a:lnTo>
                <a:lnTo>
                  <a:pt x="1731818" y="1749136"/>
                </a:lnTo>
                <a:cubicBezTo>
                  <a:pt x="1740477" y="1757796"/>
                  <a:pt x="1749137" y="1757796"/>
                  <a:pt x="1757796" y="1757796"/>
                </a:cubicBezTo>
                <a:close/>
                <a:moveTo>
                  <a:pt x="1697182" y="1818409"/>
                </a:moveTo>
                <a:lnTo>
                  <a:pt x="1671205" y="1818409"/>
                </a:lnTo>
                <a:lnTo>
                  <a:pt x="1679864" y="1740477"/>
                </a:lnTo>
                <a:cubicBezTo>
                  <a:pt x="1731818" y="1783773"/>
                  <a:pt x="1714500" y="1740477"/>
                  <a:pt x="1697182" y="1818409"/>
                </a:cubicBezTo>
                <a:close/>
                <a:moveTo>
                  <a:pt x="1584614" y="1731818"/>
                </a:moveTo>
                <a:lnTo>
                  <a:pt x="1584614" y="1801091"/>
                </a:lnTo>
                <a:lnTo>
                  <a:pt x="1541318" y="1801091"/>
                </a:lnTo>
                <a:lnTo>
                  <a:pt x="1541318" y="1731818"/>
                </a:lnTo>
                <a:lnTo>
                  <a:pt x="1584614" y="1731818"/>
                </a:lnTo>
                <a:close/>
                <a:moveTo>
                  <a:pt x="1350818" y="1723159"/>
                </a:moveTo>
                <a:lnTo>
                  <a:pt x="1316182" y="1723159"/>
                </a:lnTo>
                <a:lnTo>
                  <a:pt x="1350818" y="1723159"/>
                </a:lnTo>
                <a:close/>
                <a:moveTo>
                  <a:pt x="3325091" y="1757796"/>
                </a:moveTo>
                <a:lnTo>
                  <a:pt x="3316432" y="1792432"/>
                </a:lnTo>
                <a:cubicBezTo>
                  <a:pt x="3307773" y="1775114"/>
                  <a:pt x="3307773" y="1705841"/>
                  <a:pt x="3264478" y="1723159"/>
                </a:cubicBezTo>
                <a:lnTo>
                  <a:pt x="3299114" y="1714500"/>
                </a:lnTo>
                <a:cubicBezTo>
                  <a:pt x="3307773" y="1723159"/>
                  <a:pt x="3316432" y="1740477"/>
                  <a:pt x="3325091" y="1757796"/>
                </a:cubicBezTo>
                <a:close/>
                <a:moveTo>
                  <a:pt x="3576205" y="1757796"/>
                </a:moveTo>
                <a:cubicBezTo>
                  <a:pt x="3576205" y="1757796"/>
                  <a:pt x="3558887" y="1705841"/>
                  <a:pt x="3576205" y="1705841"/>
                </a:cubicBezTo>
                <a:lnTo>
                  <a:pt x="3576205" y="1757796"/>
                </a:lnTo>
                <a:close/>
                <a:moveTo>
                  <a:pt x="1359477" y="1714500"/>
                </a:moveTo>
                <a:cubicBezTo>
                  <a:pt x="1394114" y="1714500"/>
                  <a:pt x="1437409" y="1705841"/>
                  <a:pt x="1472046" y="1705841"/>
                </a:cubicBezTo>
                <a:cubicBezTo>
                  <a:pt x="1437409" y="1705841"/>
                  <a:pt x="1394114" y="1714500"/>
                  <a:pt x="1359477" y="1714500"/>
                </a:cubicBezTo>
                <a:close/>
                <a:moveTo>
                  <a:pt x="3541569" y="1697182"/>
                </a:moveTo>
                <a:lnTo>
                  <a:pt x="3541569" y="1749136"/>
                </a:lnTo>
                <a:lnTo>
                  <a:pt x="3515591" y="1749136"/>
                </a:lnTo>
                <a:lnTo>
                  <a:pt x="3515591" y="1697182"/>
                </a:lnTo>
                <a:lnTo>
                  <a:pt x="3541569" y="1697182"/>
                </a:lnTo>
                <a:close/>
                <a:moveTo>
                  <a:pt x="3212523" y="1697182"/>
                </a:moveTo>
                <a:lnTo>
                  <a:pt x="3212523" y="1740477"/>
                </a:lnTo>
                <a:lnTo>
                  <a:pt x="3195205" y="1740477"/>
                </a:lnTo>
                <a:lnTo>
                  <a:pt x="3195205" y="1697182"/>
                </a:lnTo>
                <a:lnTo>
                  <a:pt x="3212523" y="1697182"/>
                </a:lnTo>
                <a:close/>
                <a:moveTo>
                  <a:pt x="1870364" y="1740477"/>
                </a:moveTo>
                <a:cubicBezTo>
                  <a:pt x="1870364" y="1887682"/>
                  <a:pt x="1861705" y="1896341"/>
                  <a:pt x="1861705" y="1922318"/>
                </a:cubicBezTo>
                <a:cubicBezTo>
                  <a:pt x="1861705" y="1939636"/>
                  <a:pt x="1879023" y="1939636"/>
                  <a:pt x="1887682" y="1956955"/>
                </a:cubicBezTo>
                <a:cubicBezTo>
                  <a:pt x="1879023" y="1948296"/>
                  <a:pt x="1861705" y="1939636"/>
                  <a:pt x="1844387" y="1930977"/>
                </a:cubicBezTo>
                <a:lnTo>
                  <a:pt x="1818409" y="1930977"/>
                </a:lnTo>
                <a:cubicBezTo>
                  <a:pt x="1818409" y="1939636"/>
                  <a:pt x="1827068" y="1956955"/>
                  <a:pt x="1827068" y="1965614"/>
                </a:cubicBezTo>
                <a:cubicBezTo>
                  <a:pt x="1818409" y="1956955"/>
                  <a:pt x="1801091" y="1956955"/>
                  <a:pt x="1792432" y="1956955"/>
                </a:cubicBezTo>
                <a:cubicBezTo>
                  <a:pt x="1783773" y="1965614"/>
                  <a:pt x="1775114" y="1956955"/>
                  <a:pt x="1775114" y="1974273"/>
                </a:cubicBezTo>
                <a:cubicBezTo>
                  <a:pt x="1775114" y="2000250"/>
                  <a:pt x="1783773" y="1991591"/>
                  <a:pt x="1792432" y="1991591"/>
                </a:cubicBezTo>
                <a:cubicBezTo>
                  <a:pt x="1783773" y="2000250"/>
                  <a:pt x="1783773" y="2008909"/>
                  <a:pt x="1783773" y="2017568"/>
                </a:cubicBezTo>
                <a:cubicBezTo>
                  <a:pt x="1775114" y="2017568"/>
                  <a:pt x="1757796" y="2000250"/>
                  <a:pt x="1749137" y="1991591"/>
                </a:cubicBezTo>
                <a:cubicBezTo>
                  <a:pt x="1731818" y="2008909"/>
                  <a:pt x="1714500" y="2017568"/>
                  <a:pt x="1697182" y="2026227"/>
                </a:cubicBezTo>
                <a:cubicBezTo>
                  <a:pt x="1697182" y="2034886"/>
                  <a:pt x="1714500" y="2052205"/>
                  <a:pt x="1723159" y="2052205"/>
                </a:cubicBezTo>
                <a:lnTo>
                  <a:pt x="1671205" y="2052205"/>
                </a:lnTo>
                <a:cubicBezTo>
                  <a:pt x="1645227" y="2052205"/>
                  <a:pt x="1645227" y="2069523"/>
                  <a:pt x="1636568" y="2078182"/>
                </a:cubicBezTo>
                <a:cubicBezTo>
                  <a:pt x="1645227" y="1844386"/>
                  <a:pt x="1645227" y="1766455"/>
                  <a:pt x="1645227" y="1697182"/>
                </a:cubicBezTo>
                <a:cubicBezTo>
                  <a:pt x="1714500" y="1714500"/>
                  <a:pt x="1792432" y="1731818"/>
                  <a:pt x="1870364" y="1740477"/>
                </a:cubicBezTo>
                <a:close/>
                <a:moveTo>
                  <a:pt x="3498273" y="1688523"/>
                </a:moveTo>
                <a:lnTo>
                  <a:pt x="3498273" y="1749136"/>
                </a:lnTo>
                <a:lnTo>
                  <a:pt x="3480955" y="1749136"/>
                </a:lnTo>
                <a:lnTo>
                  <a:pt x="3480955" y="1688523"/>
                </a:lnTo>
                <a:lnTo>
                  <a:pt x="3498273" y="1688523"/>
                </a:lnTo>
                <a:close/>
                <a:moveTo>
                  <a:pt x="1480705" y="1697182"/>
                </a:moveTo>
                <a:cubicBezTo>
                  <a:pt x="1515341" y="1697182"/>
                  <a:pt x="1558637" y="1688523"/>
                  <a:pt x="1593273" y="1688523"/>
                </a:cubicBezTo>
                <a:cubicBezTo>
                  <a:pt x="1558637" y="1688523"/>
                  <a:pt x="1515341" y="1697182"/>
                  <a:pt x="1480705" y="1697182"/>
                </a:cubicBezTo>
                <a:close/>
                <a:moveTo>
                  <a:pt x="1324841" y="1697182"/>
                </a:moveTo>
                <a:cubicBezTo>
                  <a:pt x="1333500" y="1688523"/>
                  <a:pt x="1350818" y="1688523"/>
                  <a:pt x="1359477" y="1688523"/>
                </a:cubicBezTo>
                <a:cubicBezTo>
                  <a:pt x="1350818" y="1697182"/>
                  <a:pt x="1333500" y="1697182"/>
                  <a:pt x="1324841" y="1697182"/>
                </a:cubicBezTo>
                <a:close/>
                <a:moveTo>
                  <a:pt x="3463637" y="1688523"/>
                </a:moveTo>
                <a:lnTo>
                  <a:pt x="3463637" y="1740477"/>
                </a:lnTo>
                <a:lnTo>
                  <a:pt x="3437659" y="1740477"/>
                </a:lnTo>
                <a:lnTo>
                  <a:pt x="3446319" y="1679864"/>
                </a:lnTo>
                <a:cubicBezTo>
                  <a:pt x="3446319" y="1679864"/>
                  <a:pt x="3454978" y="1688523"/>
                  <a:pt x="3463637" y="1688523"/>
                </a:cubicBezTo>
                <a:close/>
                <a:moveTo>
                  <a:pt x="3359728" y="1731818"/>
                </a:moveTo>
                <a:lnTo>
                  <a:pt x="3342409" y="1731818"/>
                </a:lnTo>
                <a:lnTo>
                  <a:pt x="3342409" y="1679864"/>
                </a:lnTo>
                <a:cubicBezTo>
                  <a:pt x="3342409" y="1679864"/>
                  <a:pt x="3351069" y="1679864"/>
                  <a:pt x="3359728" y="1671205"/>
                </a:cubicBezTo>
                <a:lnTo>
                  <a:pt x="3359728" y="1731818"/>
                </a:lnTo>
                <a:close/>
                <a:moveTo>
                  <a:pt x="1385455" y="1688523"/>
                </a:moveTo>
                <a:cubicBezTo>
                  <a:pt x="1385455" y="1679864"/>
                  <a:pt x="1402773" y="1679864"/>
                  <a:pt x="1411432" y="1688523"/>
                </a:cubicBezTo>
                <a:lnTo>
                  <a:pt x="1385455" y="1688523"/>
                </a:lnTo>
                <a:close/>
                <a:moveTo>
                  <a:pt x="3238500" y="1662546"/>
                </a:moveTo>
                <a:lnTo>
                  <a:pt x="3203864" y="1662546"/>
                </a:lnTo>
                <a:lnTo>
                  <a:pt x="3238500" y="1662546"/>
                </a:lnTo>
                <a:close/>
                <a:moveTo>
                  <a:pt x="1524000" y="1662546"/>
                </a:moveTo>
                <a:cubicBezTo>
                  <a:pt x="1515341" y="1671205"/>
                  <a:pt x="1498023" y="1671205"/>
                  <a:pt x="1498023" y="1662546"/>
                </a:cubicBezTo>
                <a:lnTo>
                  <a:pt x="1524000" y="1662546"/>
                </a:lnTo>
                <a:close/>
                <a:moveTo>
                  <a:pt x="3584864" y="1688523"/>
                </a:moveTo>
                <a:cubicBezTo>
                  <a:pt x="3584864" y="1731818"/>
                  <a:pt x="3584864" y="1783773"/>
                  <a:pt x="3593523" y="1861705"/>
                </a:cubicBezTo>
                <a:cubicBezTo>
                  <a:pt x="3584864" y="1870364"/>
                  <a:pt x="3567546" y="1861705"/>
                  <a:pt x="3411682" y="1861705"/>
                </a:cubicBezTo>
                <a:lnTo>
                  <a:pt x="3411682" y="1653886"/>
                </a:lnTo>
                <a:cubicBezTo>
                  <a:pt x="3480955" y="1662546"/>
                  <a:pt x="3532909" y="1679864"/>
                  <a:pt x="3584864" y="1688523"/>
                </a:cubicBezTo>
                <a:close/>
                <a:moveTo>
                  <a:pt x="3316432" y="1653886"/>
                </a:moveTo>
                <a:lnTo>
                  <a:pt x="3273137" y="1653886"/>
                </a:lnTo>
                <a:lnTo>
                  <a:pt x="3316432" y="1653886"/>
                </a:lnTo>
                <a:close/>
                <a:moveTo>
                  <a:pt x="1549977" y="1662546"/>
                </a:moveTo>
                <a:cubicBezTo>
                  <a:pt x="1558637" y="1653886"/>
                  <a:pt x="1575955" y="1653886"/>
                  <a:pt x="1575955" y="1662546"/>
                </a:cubicBezTo>
                <a:lnTo>
                  <a:pt x="1549977" y="1662546"/>
                </a:lnTo>
                <a:close/>
                <a:moveTo>
                  <a:pt x="3368387" y="1645227"/>
                </a:moveTo>
                <a:lnTo>
                  <a:pt x="3333750" y="1645227"/>
                </a:lnTo>
                <a:lnTo>
                  <a:pt x="3368387" y="1645227"/>
                </a:lnTo>
                <a:close/>
                <a:moveTo>
                  <a:pt x="3203864" y="1645227"/>
                </a:moveTo>
                <a:lnTo>
                  <a:pt x="3203864" y="1636568"/>
                </a:lnTo>
                <a:lnTo>
                  <a:pt x="3203864" y="1645227"/>
                </a:lnTo>
                <a:close/>
                <a:moveTo>
                  <a:pt x="3325091" y="1627909"/>
                </a:moveTo>
                <a:lnTo>
                  <a:pt x="3325091" y="1619250"/>
                </a:lnTo>
                <a:lnTo>
                  <a:pt x="3325091" y="1627909"/>
                </a:lnTo>
                <a:close/>
                <a:moveTo>
                  <a:pt x="1723159" y="1627909"/>
                </a:moveTo>
                <a:cubicBezTo>
                  <a:pt x="1757796" y="1688523"/>
                  <a:pt x="1775114" y="1645227"/>
                  <a:pt x="1801091" y="1653886"/>
                </a:cubicBezTo>
                <a:cubicBezTo>
                  <a:pt x="1844387" y="1662546"/>
                  <a:pt x="1775114" y="1688523"/>
                  <a:pt x="1861705" y="1671205"/>
                </a:cubicBezTo>
                <a:lnTo>
                  <a:pt x="1861705" y="1723159"/>
                </a:lnTo>
                <a:lnTo>
                  <a:pt x="1861705" y="1688523"/>
                </a:lnTo>
                <a:cubicBezTo>
                  <a:pt x="1853046" y="1688523"/>
                  <a:pt x="1853046" y="1679864"/>
                  <a:pt x="1827068" y="1679864"/>
                </a:cubicBezTo>
                <a:cubicBezTo>
                  <a:pt x="1818409" y="1679864"/>
                  <a:pt x="1827068" y="1705841"/>
                  <a:pt x="1783773" y="1705841"/>
                </a:cubicBezTo>
                <a:cubicBezTo>
                  <a:pt x="1792432" y="1705841"/>
                  <a:pt x="1809750" y="1705841"/>
                  <a:pt x="1818409" y="1679864"/>
                </a:cubicBezTo>
                <a:cubicBezTo>
                  <a:pt x="1809750" y="1679864"/>
                  <a:pt x="1809750" y="1671205"/>
                  <a:pt x="1792432" y="1671205"/>
                </a:cubicBezTo>
                <a:cubicBezTo>
                  <a:pt x="1757796" y="1671205"/>
                  <a:pt x="1792432" y="1679864"/>
                  <a:pt x="1749137" y="1697182"/>
                </a:cubicBezTo>
                <a:cubicBezTo>
                  <a:pt x="1757796" y="1697182"/>
                  <a:pt x="1766455" y="1697182"/>
                  <a:pt x="1775114" y="1688523"/>
                </a:cubicBezTo>
                <a:cubicBezTo>
                  <a:pt x="1775114" y="1688523"/>
                  <a:pt x="1775114" y="1662546"/>
                  <a:pt x="1757796" y="1662546"/>
                </a:cubicBezTo>
                <a:cubicBezTo>
                  <a:pt x="1731818" y="1662546"/>
                  <a:pt x="1740477" y="1697182"/>
                  <a:pt x="1705841" y="1688523"/>
                </a:cubicBezTo>
                <a:cubicBezTo>
                  <a:pt x="1714500" y="1688523"/>
                  <a:pt x="1731818" y="1688523"/>
                  <a:pt x="1740477" y="1679864"/>
                </a:cubicBezTo>
                <a:cubicBezTo>
                  <a:pt x="1731818" y="1653886"/>
                  <a:pt x="1740477" y="1653886"/>
                  <a:pt x="1714500" y="1653886"/>
                </a:cubicBezTo>
                <a:cubicBezTo>
                  <a:pt x="1697182" y="1653886"/>
                  <a:pt x="1688523" y="1679864"/>
                  <a:pt x="1671205" y="1679864"/>
                </a:cubicBezTo>
                <a:cubicBezTo>
                  <a:pt x="1679864" y="1679864"/>
                  <a:pt x="1688523" y="1679864"/>
                  <a:pt x="1697182" y="1671205"/>
                </a:cubicBezTo>
                <a:lnTo>
                  <a:pt x="1697182" y="1645227"/>
                </a:lnTo>
                <a:cubicBezTo>
                  <a:pt x="1688523" y="1645227"/>
                  <a:pt x="1671205" y="1645227"/>
                  <a:pt x="1662546" y="1636568"/>
                </a:cubicBezTo>
                <a:lnTo>
                  <a:pt x="1645227" y="1653886"/>
                </a:lnTo>
                <a:lnTo>
                  <a:pt x="1662546" y="1671205"/>
                </a:lnTo>
                <a:cubicBezTo>
                  <a:pt x="1627909" y="1645227"/>
                  <a:pt x="1636568" y="1636568"/>
                  <a:pt x="1636568" y="1610591"/>
                </a:cubicBezTo>
                <a:cubicBezTo>
                  <a:pt x="1645227" y="1610591"/>
                  <a:pt x="1662546" y="1645227"/>
                  <a:pt x="1688523" y="1645227"/>
                </a:cubicBezTo>
                <a:cubicBezTo>
                  <a:pt x="1705841" y="1645227"/>
                  <a:pt x="1714500" y="1627909"/>
                  <a:pt x="1723159" y="1627909"/>
                </a:cubicBezTo>
                <a:close/>
                <a:moveTo>
                  <a:pt x="3758046" y="1619250"/>
                </a:moveTo>
                <a:cubicBezTo>
                  <a:pt x="3766705" y="1601932"/>
                  <a:pt x="3784023" y="1593273"/>
                  <a:pt x="3801341" y="1584614"/>
                </a:cubicBezTo>
                <a:cubicBezTo>
                  <a:pt x="3792682" y="1601932"/>
                  <a:pt x="3775364" y="1619250"/>
                  <a:pt x="3758046" y="1619250"/>
                </a:cubicBezTo>
                <a:close/>
                <a:moveTo>
                  <a:pt x="3446319" y="1610591"/>
                </a:moveTo>
                <a:cubicBezTo>
                  <a:pt x="3463637" y="1610591"/>
                  <a:pt x="3463637" y="1601932"/>
                  <a:pt x="3472296" y="1593273"/>
                </a:cubicBezTo>
                <a:cubicBezTo>
                  <a:pt x="3480955" y="1601932"/>
                  <a:pt x="3480955" y="1627909"/>
                  <a:pt x="3506932" y="1627909"/>
                </a:cubicBezTo>
                <a:cubicBezTo>
                  <a:pt x="3524250" y="1627909"/>
                  <a:pt x="3506932" y="1610591"/>
                  <a:pt x="3532909" y="1610591"/>
                </a:cubicBezTo>
                <a:cubicBezTo>
                  <a:pt x="3532909" y="1610591"/>
                  <a:pt x="3532909" y="1636568"/>
                  <a:pt x="3576205" y="1627909"/>
                </a:cubicBezTo>
                <a:lnTo>
                  <a:pt x="3584864" y="1627909"/>
                </a:lnTo>
                <a:lnTo>
                  <a:pt x="3584864" y="1653886"/>
                </a:lnTo>
                <a:cubicBezTo>
                  <a:pt x="3567546" y="1636568"/>
                  <a:pt x="3550228" y="1636568"/>
                  <a:pt x="3532909" y="1627909"/>
                </a:cubicBezTo>
                <a:lnTo>
                  <a:pt x="3515591" y="1645227"/>
                </a:lnTo>
                <a:cubicBezTo>
                  <a:pt x="3515591" y="1645227"/>
                  <a:pt x="3524250" y="1653886"/>
                  <a:pt x="3532909" y="1653886"/>
                </a:cubicBezTo>
                <a:cubicBezTo>
                  <a:pt x="3524250" y="1653886"/>
                  <a:pt x="3515591" y="1645227"/>
                  <a:pt x="3506932" y="1627909"/>
                </a:cubicBezTo>
                <a:cubicBezTo>
                  <a:pt x="3498273" y="1627909"/>
                  <a:pt x="3489614" y="1645227"/>
                  <a:pt x="3472296" y="1645227"/>
                </a:cubicBezTo>
                <a:cubicBezTo>
                  <a:pt x="3480955" y="1645227"/>
                  <a:pt x="3489614" y="1636568"/>
                  <a:pt x="3489614" y="1627909"/>
                </a:cubicBezTo>
                <a:cubicBezTo>
                  <a:pt x="3489614" y="1627909"/>
                  <a:pt x="3489614" y="1619250"/>
                  <a:pt x="3472296" y="1619250"/>
                </a:cubicBezTo>
                <a:cubicBezTo>
                  <a:pt x="3446319" y="1619250"/>
                  <a:pt x="3454978" y="1627909"/>
                  <a:pt x="3463637" y="1636568"/>
                </a:cubicBezTo>
                <a:lnTo>
                  <a:pt x="3437659" y="1636568"/>
                </a:lnTo>
                <a:cubicBezTo>
                  <a:pt x="3446319" y="1636568"/>
                  <a:pt x="3454978" y="1627909"/>
                  <a:pt x="3454978" y="1619250"/>
                </a:cubicBezTo>
                <a:cubicBezTo>
                  <a:pt x="3446319" y="1610591"/>
                  <a:pt x="3454978" y="1610591"/>
                  <a:pt x="3429000" y="1610591"/>
                </a:cubicBezTo>
                <a:cubicBezTo>
                  <a:pt x="3411682" y="1610591"/>
                  <a:pt x="3420341" y="1627909"/>
                  <a:pt x="3411682" y="1627909"/>
                </a:cubicBezTo>
                <a:lnTo>
                  <a:pt x="3411682" y="1584614"/>
                </a:lnTo>
                <a:cubicBezTo>
                  <a:pt x="3429000" y="1584614"/>
                  <a:pt x="3420341" y="1610591"/>
                  <a:pt x="3446319" y="1610591"/>
                </a:cubicBezTo>
                <a:close/>
                <a:moveTo>
                  <a:pt x="3835978" y="1601932"/>
                </a:moveTo>
                <a:cubicBezTo>
                  <a:pt x="3835978" y="1593273"/>
                  <a:pt x="3853296" y="1575955"/>
                  <a:pt x="3870614" y="1584614"/>
                </a:cubicBezTo>
                <a:cubicBezTo>
                  <a:pt x="3861955" y="1584614"/>
                  <a:pt x="3844637" y="1601932"/>
                  <a:pt x="3835978" y="1601932"/>
                </a:cubicBezTo>
                <a:close/>
                <a:moveTo>
                  <a:pt x="3463637" y="1575955"/>
                </a:moveTo>
                <a:cubicBezTo>
                  <a:pt x="3480955" y="1575955"/>
                  <a:pt x="3480955" y="1610591"/>
                  <a:pt x="3498273" y="1610591"/>
                </a:cubicBezTo>
                <a:cubicBezTo>
                  <a:pt x="3524250" y="1610591"/>
                  <a:pt x="3498273" y="1593273"/>
                  <a:pt x="3524250" y="1593273"/>
                </a:cubicBezTo>
                <a:cubicBezTo>
                  <a:pt x="3541569" y="1593273"/>
                  <a:pt x="3576205" y="1610591"/>
                  <a:pt x="3593523" y="1627909"/>
                </a:cubicBezTo>
                <a:cubicBezTo>
                  <a:pt x="3602182" y="1653886"/>
                  <a:pt x="3593523" y="1714500"/>
                  <a:pt x="3636819" y="1749136"/>
                </a:cubicBezTo>
                <a:cubicBezTo>
                  <a:pt x="3688773" y="1757796"/>
                  <a:pt x="3740728" y="1775114"/>
                  <a:pt x="3792682" y="1792432"/>
                </a:cubicBezTo>
                <a:cubicBezTo>
                  <a:pt x="3827319" y="1801091"/>
                  <a:pt x="3913909" y="1818409"/>
                  <a:pt x="3957205" y="1835727"/>
                </a:cubicBezTo>
                <a:cubicBezTo>
                  <a:pt x="3974523" y="1835727"/>
                  <a:pt x="3991841" y="1861705"/>
                  <a:pt x="4009159" y="1861705"/>
                </a:cubicBezTo>
                <a:cubicBezTo>
                  <a:pt x="4035137" y="1861705"/>
                  <a:pt x="4009159" y="1844386"/>
                  <a:pt x="4026478" y="1844386"/>
                </a:cubicBezTo>
                <a:cubicBezTo>
                  <a:pt x="4052455" y="1844386"/>
                  <a:pt x="4052455" y="1870364"/>
                  <a:pt x="4069773" y="1870364"/>
                </a:cubicBezTo>
                <a:cubicBezTo>
                  <a:pt x="4095750" y="1887682"/>
                  <a:pt x="4139046" y="1887682"/>
                  <a:pt x="4173682" y="1905000"/>
                </a:cubicBezTo>
                <a:lnTo>
                  <a:pt x="4208319" y="1905000"/>
                </a:lnTo>
                <a:cubicBezTo>
                  <a:pt x="4199660" y="1905000"/>
                  <a:pt x="4173682" y="1913659"/>
                  <a:pt x="4147705" y="1930977"/>
                </a:cubicBezTo>
                <a:lnTo>
                  <a:pt x="4165023" y="1913659"/>
                </a:lnTo>
                <a:cubicBezTo>
                  <a:pt x="4113069" y="1887682"/>
                  <a:pt x="4052455" y="1870364"/>
                  <a:pt x="4035137" y="1853046"/>
                </a:cubicBezTo>
                <a:cubicBezTo>
                  <a:pt x="3965864" y="1853046"/>
                  <a:pt x="3905250" y="1835727"/>
                  <a:pt x="3835978" y="1809750"/>
                </a:cubicBezTo>
                <a:lnTo>
                  <a:pt x="3818659" y="1792432"/>
                </a:lnTo>
                <a:cubicBezTo>
                  <a:pt x="3749387" y="1783773"/>
                  <a:pt x="3680114" y="1775114"/>
                  <a:pt x="3628159" y="1757796"/>
                </a:cubicBezTo>
                <a:cubicBezTo>
                  <a:pt x="3628159" y="1757796"/>
                  <a:pt x="3619500" y="1740477"/>
                  <a:pt x="3602182" y="1740477"/>
                </a:cubicBezTo>
                <a:lnTo>
                  <a:pt x="3602182" y="1827068"/>
                </a:lnTo>
                <a:cubicBezTo>
                  <a:pt x="3602182" y="1827068"/>
                  <a:pt x="3610841" y="1835727"/>
                  <a:pt x="3619500" y="1835727"/>
                </a:cubicBezTo>
                <a:cubicBezTo>
                  <a:pt x="3810000" y="1870364"/>
                  <a:pt x="3983182" y="1896341"/>
                  <a:pt x="4173682" y="1982932"/>
                </a:cubicBezTo>
                <a:cubicBezTo>
                  <a:pt x="4052455" y="1948296"/>
                  <a:pt x="3931228" y="1887682"/>
                  <a:pt x="3775364" y="1887682"/>
                </a:cubicBezTo>
                <a:cubicBezTo>
                  <a:pt x="3784023" y="1896341"/>
                  <a:pt x="3792682" y="1913659"/>
                  <a:pt x="3810000" y="1930977"/>
                </a:cubicBezTo>
                <a:lnTo>
                  <a:pt x="3835978" y="1905000"/>
                </a:lnTo>
                <a:cubicBezTo>
                  <a:pt x="3844637" y="1930977"/>
                  <a:pt x="3861955" y="1922318"/>
                  <a:pt x="3861955" y="1922318"/>
                </a:cubicBezTo>
                <a:cubicBezTo>
                  <a:pt x="3870614" y="1948296"/>
                  <a:pt x="3931228" y="1965614"/>
                  <a:pt x="3939887" y="2008909"/>
                </a:cubicBezTo>
                <a:cubicBezTo>
                  <a:pt x="3931228" y="2008909"/>
                  <a:pt x="3939887" y="2000250"/>
                  <a:pt x="3913909" y="2000250"/>
                </a:cubicBezTo>
                <a:cubicBezTo>
                  <a:pt x="3896591" y="2000250"/>
                  <a:pt x="3905250" y="2008909"/>
                  <a:pt x="3913909" y="2017568"/>
                </a:cubicBezTo>
                <a:cubicBezTo>
                  <a:pt x="3879273" y="2000250"/>
                  <a:pt x="3835978" y="1974273"/>
                  <a:pt x="3801341" y="1956955"/>
                </a:cubicBezTo>
                <a:cubicBezTo>
                  <a:pt x="3784023" y="1965614"/>
                  <a:pt x="3758046" y="2017568"/>
                  <a:pt x="3723409" y="2017568"/>
                </a:cubicBezTo>
                <a:cubicBezTo>
                  <a:pt x="3706091" y="2017568"/>
                  <a:pt x="3697432" y="2000250"/>
                  <a:pt x="3680114" y="1982932"/>
                </a:cubicBezTo>
                <a:lnTo>
                  <a:pt x="3654137" y="2008909"/>
                </a:lnTo>
                <a:lnTo>
                  <a:pt x="3680114" y="2034886"/>
                </a:lnTo>
                <a:cubicBezTo>
                  <a:pt x="3680114" y="2043546"/>
                  <a:pt x="3662796" y="2052205"/>
                  <a:pt x="3662796" y="2060864"/>
                </a:cubicBezTo>
                <a:cubicBezTo>
                  <a:pt x="3610841" y="1991591"/>
                  <a:pt x="3602182" y="2008909"/>
                  <a:pt x="3602182" y="1948296"/>
                </a:cubicBezTo>
                <a:cubicBezTo>
                  <a:pt x="3602182" y="1922318"/>
                  <a:pt x="3558887" y="1905000"/>
                  <a:pt x="3541569" y="1896341"/>
                </a:cubicBezTo>
                <a:cubicBezTo>
                  <a:pt x="3541569" y="1896341"/>
                  <a:pt x="3532909" y="1896341"/>
                  <a:pt x="3524250" y="1905000"/>
                </a:cubicBezTo>
                <a:cubicBezTo>
                  <a:pt x="3532909" y="1913659"/>
                  <a:pt x="3550228" y="1930977"/>
                  <a:pt x="3558887" y="1948296"/>
                </a:cubicBezTo>
                <a:cubicBezTo>
                  <a:pt x="3550228" y="1939636"/>
                  <a:pt x="3532909" y="1930977"/>
                  <a:pt x="3524250" y="1930977"/>
                </a:cubicBezTo>
                <a:lnTo>
                  <a:pt x="3506932" y="1948296"/>
                </a:lnTo>
                <a:cubicBezTo>
                  <a:pt x="3506932" y="1965614"/>
                  <a:pt x="3576205" y="2000250"/>
                  <a:pt x="3636819" y="2060864"/>
                </a:cubicBezTo>
                <a:cubicBezTo>
                  <a:pt x="3619500" y="2052205"/>
                  <a:pt x="3602182" y="2034886"/>
                  <a:pt x="3584864" y="2017568"/>
                </a:cubicBezTo>
                <a:cubicBezTo>
                  <a:pt x="3584864" y="2017568"/>
                  <a:pt x="3576205" y="2026227"/>
                  <a:pt x="3576205" y="2034886"/>
                </a:cubicBezTo>
                <a:lnTo>
                  <a:pt x="3550228" y="2034886"/>
                </a:lnTo>
                <a:cubicBezTo>
                  <a:pt x="3515591" y="2000250"/>
                  <a:pt x="3489614" y="1965614"/>
                  <a:pt x="3454978" y="1930977"/>
                </a:cubicBezTo>
                <a:cubicBezTo>
                  <a:pt x="3429000" y="1948296"/>
                  <a:pt x="3403023" y="1974273"/>
                  <a:pt x="3377046" y="1991591"/>
                </a:cubicBezTo>
                <a:cubicBezTo>
                  <a:pt x="3385705" y="2008909"/>
                  <a:pt x="3403023" y="2026227"/>
                  <a:pt x="3420341" y="2043546"/>
                </a:cubicBezTo>
                <a:cubicBezTo>
                  <a:pt x="3394364" y="2026227"/>
                  <a:pt x="3394364" y="2017568"/>
                  <a:pt x="3359728" y="2017568"/>
                </a:cubicBezTo>
                <a:cubicBezTo>
                  <a:pt x="3394364" y="2060864"/>
                  <a:pt x="3437659" y="2112818"/>
                  <a:pt x="3472296" y="2156114"/>
                </a:cubicBezTo>
                <a:cubicBezTo>
                  <a:pt x="3446319" y="2138796"/>
                  <a:pt x="3411682" y="2104159"/>
                  <a:pt x="3377046" y="2069523"/>
                </a:cubicBezTo>
                <a:cubicBezTo>
                  <a:pt x="3377046" y="2052205"/>
                  <a:pt x="3359728" y="2017568"/>
                  <a:pt x="3351069" y="2017568"/>
                </a:cubicBezTo>
                <a:cubicBezTo>
                  <a:pt x="3359728" y="2000250"/>
                  <a:pt x="3377046" y="1982932"/>
                  <a:pt x="3394364" y="1965614"/>
                </a:cubicBezTo>
                <a:cubicBezTo>
                  <a:pt x="3385705" y="1956955"/>
                  <a:pt x="3368387" y="1939636"/>
                  <a:pt x="3351069" y="1930977"/>
                </a:cubicBezTo>
                <a:cubicBezTo>
                  <a:pt x="3316432" y="1974273"/>
                  <a:pt x="3359728" y="1948296"/>
                  <a:pt x="3299114" y="2000250"/>
                </a:cubicBezTo>
                <a:cubicBezTo>
                  <a:pt x="3333750" y="2052205"/>
                  <a:pt x="3368387" y="2112818"/>
                  <a:pt x="3403023" y="2173432"/>
                </a:cubicBezTo>
                <a:cubicBezTo>
                  <a:pt x="3368387" y="2130136"/>
                  <a:pt x="3316432" y="2095500"/>
                  <a:pt x="3273137" y="2060864"/>
                </a:cubicBezTo>
                <a:cubicBezTo>
                  <a:pt x="3281796" y="2060864"/>
                  <a:pt x="3290455" y="2078182"/>
                  <a:pt x="3316432" y="2078182"/>
                </a:cubicBezTo>
                <a:cubicBezTo>
                  <a:pt x="3281796" y="2017568"/>
                  <a:pt x="3281796" y="2043546"/>
                  <a:pt x="3299114" y="2017568"/>
                </a:cubicBezTo>
                <a:lnTo>
                  <a:pt x="3281796" y="2000250"/>
                </a:lnTo>
                <a:cubicBezTo>
                  <a:pt x="3264478" y="2026227"/>
                  <a:pt x="3221182" y="2086841"/>
                  <a:pt x="3203864" y="2086841"/>
                </a:cubicBezTo>
                <a:cubicBezTo>
                  <a:pt x="3177887" y="2086841"/>
                  <a:pt x="3212523" y="2069523"/>
                  <a:pt x="3195205" y="2069523"/>
                </a:cubicBezTo>
                <a:cubicBezTo>
                  <a:pt x="3169228" y="2069523"/>
                  <a:pt x="3177887" y="2086841"/>
                  <a:pt x="3160569" y="2078182"/>
                </a:cubicBezTo>
                <a:cubicBezTo>
                  <a:pt x="3169228" y="2060864"/>
                  <a:pt x="3195205" y="2043546"/>
                  <a:pt x="3203864" y="2017568"/>
                </a:cubicBezTo>
                <a:cubicBezTo>
                  <a:pt x="3212523" y="2017568"/>
                  <a:pt x="3212523" y="2008909"/>
                  <a:pt x="3238500" y="2008909"/>
                </a:cubicBezTo>
                <a:cubicBezTo>
                  <a:pt x="3255819" y="2008909"/>
                  <a:pt x="3247159" y="2017568"/>
                  <a:pt x="3255819" y="2026227"/>
                </a:cubicBezTo>
                <a:cubicBezTo>
                  <a:pt x="3264478" y="2017568"/>
                  <a:pt x="3273137" y="2017568"/>
                  <a:pt x="3273137" y="2000250"/>
                </a:cubicBezTo>
                <a:cubicBezTo>
                  <a:pt x="3273137" y="1974273"/>
                  <a:pt x="3255819" y="2008909"/>
                  <a:pt x="3255819" y="1982932"/>
                </a:cubicBezTo>
                <a:cubicBezTo>
                  <a:pt x="3255819" y="1948296"/>
                  <a:pt x="3281796" y="1956955"/>
                  <a:pt x="3299114" y="1948296"/>
                </a:cubicBezTo>
                <a:cubicBezTo>
                  <a:pt x="3290455" y="1939636"/>
                  <a:pt x="3316432" y="1913659"/>
                  <a:pt x="3290455" y="1913659"/>
                </a:cubicBezTo>
                <a:cubicBezTo>
                  <a:pt x="3238500" y="1913659"/>
                  <a:pt x="3134591" y="2060864"/>
                  <a:pt x="3134591" y="2078182"/>
                </a:cubicBezTo>
                <a:cubicBezTo>
                  <a:pt x="3134591" y="2095500"/>
                  <a:pt x="3160569" y="2164773"/>
                  <a:pt x="3195205" y="2182091"/>
                </a:cubicBezTo>
                <a:cubicBezTo>
                  <a:pt x="3203864" y="2182091"/>
                  <a:pt x="3221182" y="2190750"/>
                  <a:pt x="3221182" y="2190750"/>
                </a:cubicBezTo>
                <a:cubicBezTo>
                  <a:pt x="3238500" y="2216727"/>
                  <a:pt x="3351069" y="2286000"/>
                  <a:pt x="3385705" y="2286000"/>
                </a:cubicBezTo>
                <a:cubicBezTo>
                  <a:pt x="3403023" y="2286000"/>
                  <a:pt x="3394364" y="2268682"/>
                  <a:pt x="3420341" y="2268682"/>
                </a:cubicBezTo>
                <a:cubicBezTo>
                  <a:pt x="3437659" y="2268682"/>
                  <a:pt x="3420341" y="2286000"/>
                  <a:pt x="3446319" y="2286000"/>
                </a:cubicBezTo>
                <a:cubicBezTo>
                  <a:pt x="3463637" y="2286000"/>
                  <a:pt x="3446319" y="2260023"/>
                  <a:pt x="3472296" y="2260023"/>
                </a:cubicBezTo>
                <a:cubicBezTo>
                  <a:pt x="3489614" y="2260023"/>
                  <a:pt x="3498273" y="2277341"/>
                  <a:pt x="3506932" y="2277341"/>
                </a:cubicBezTo>
                <a:lnTo>
                  <a:pt x="3532909" y="2251364"/>
                </a:lnTo>
                <a:cubicBezTo>
                  <a:pt x="3515591" y="2242705"/>
                  <a:pt x="3498273" y="2216727"/>
                  <a:pt x="3480955" y="2208068"/>
                </a:cubicBezTo>
                <a:cubicBezTo>
                  <a:pt x="3463637" y="2208068"/>
                  <a:pt x="3437659" y="2208068"/>
                  <a:pt x="3420341" y="2190750"/>
                </a:cubicBezTo>
                <a:cubicBezTo>
                  <a:pt x="3480955" y="2208068"/>
                  <a:pt x="3472296" y="2173432"/>
                  <a:pt x="3515591" y="2164773"/>
                </a:cubicBezTo>
                <a:cubicBezTo>
                  <a:pt x="3506932" y="2147455"/>
                  <a:pt x="3480955" y="2138796"/>
                  <a:pt x="3480955" y="2112818"/>
                </a:cubicBezTo>
                <a:cubicBezTo>
                  <a:pt x="3480955" y="2112818"/>
                  <a:pt x="3489614" y="2104159"/>
                  <a:pt x="3489614" y="2078182"/>
                </a:cubicBezTo>
                <a:cubicBezTo>
                  <a:pt x="3498273" y="2086841"/>
                  <a:pt x="3506932" y="2086841"/>
                  <a:pt x="3524250" y="2086841"/>
                </a:cubicBezTo>
                <a:cubicBezTo>
                  <a:pt x="3524250" y="2095500"/>
                  <a:pt x="3532909" y="2086841"/>
                  <a:pt x="3532909" y="2104159"/>
                </a:cubicBezTo>
                <a:cubicBezTo>
                  <a:pt x="3532909" y="2130136"/>
                  <a:pt x="3515591" y="2095500"/>
                  <a:pt x="3515591" y="2112818"/>
                </a:cubicBezTo>
                <a:cubicBezTo>
                  <a:pt x="3515591" y="2138796"/>
                  <a:pt x="3524250" y="2138796"/>
                  <a:pt x="3532909" y="2147455"/>
                </a:cubicBezTo>
                <a:lnTo>
                  <a:pt x="3602182" y="2147455"/>
                </a:lnTo>
                <a:cubicBezTo>
                  <a:pt x="3593523" y="2121477"/>
                  <a:pt x="3584864" y="2112818"/>
                  <a:pt x="3584864" y="2104159"/>
                </a:cubicBezTo>
                <a:cubicBezTo>
                  <a:pt x="3602182" y="2112818"/>
                  <a:pt x="3619500" y="2121477"/>
                  <a:pt x="3636819" y="2112818"/>
                </a:cubicBezTo>
                <a:cubicBezTo>
                  <a:pt x="3628159" y="2130136"/>
                  <a:pt x="3602182" y="2164773"/>
                  <a:pt x="3576205" y="2164773"/>
                </a:cubicBezTo>
                <a:cubicBezTo>
                  <a:pt x="3558887" y="2164773"/>
                  <a:pt x="3550228" y="2147455"/>
                  <a:pt x="3532909" y="2147455"/>
                </a:cubicBezTo>
                <a:cubicBezTo>
                  <a:pt x="3541569" y="2164773"/>
                  <a:pt x="3567546" y="2190750"/>
                  <a:pt x="3584864" y="2208068"/>
                </a:cubicBezTo>
                <a:cubicBezTo>
                  <a:pt x="3576205" y="2208068"/>
                  <a:pt x="3584864" y="2199409"/>
                  <a:pt x="3558887" y="2199409"/>
                </a:cubicBezTo>
                <a:cubicBezTo>
                  <a:pt x="3541569" y="2199409"/>
                  <a:pt x="3567546" y="2216727"/>
                  <a:pt x="3541569" y="2216727"/>
                </a:cubicBezTo>
                <a:cubicBezTo>
                  <a:pt x="3524250" y="2216727"/>
                  <a:pt x="3524250" y="2199409"/>
                  <a:pt x="3506932" y="2208068"/>
                </a:cubicBezTo>
                <a:cubicBezTo>
                  <a:pt x="3515591" y="2225386"/>
                  <a:pt x="3532909" y="2234046"/>
                  <a:pt x="3532909" y="2260023"/>
                </a:cubicBezTo>
                <a:cubicBezTo>
                  <a:pt x="3532909" y="2286000"/>
                  <a:pt x="3654137" y="2268682"/>
                  <a:pt x="3714750" y="2337955"/>
                </a:cubicBezTo>
                <a:lnTo>
                  <a:pt x="3706091" y="2441864"/>
                </a:lnTo>
                <a:cubicBezTo>
                  <a:pt x="3697432" y="2398568"/>
                  <a:pt x="3714750" y="2355273"/>
                  <a:pt x="3680114" y="2311977"/>
                </a:cubicBezTo>
                <a:cubicBezTo>
                  <a:pt x="3645478" y="2311977"/>
                  <a:pt x="3602182" y="2294659"/>
                  <a:pt x="3558887" y="2286000"/>
                </a:cubicBezTo>
                <a:cubicBezTo>
                  <a:pt x="3550228" y="2286000"/>
                  <a:pt x="3550228" y="2268682"/>
                  <a:pt x="3524250" y="2268682"/>
                </a:cubicBezTo>
                <a:cubicBezTo>
                  <a:pt x="3506932" y="2268682"/>
                  <a:pt x="3524250" y="2286000"/>
                  <a:pt x="3498273" y="2286000"/>
                </a:cubicBezTo>
                <a:cubicBezTo>
                  <a:pt x="3480955" y="2286000"/>
                  <a:pt x="3489614" y="2268682"/>
                  <a:pt x="3472296" y="2268682"/>
                </a:cubicBezTo>
                <a:cubicBezTo>
                  <a:pt x="3446319" y="2268682"/>
                  <a:pt x="3463637" y="2294659"/>
                  <a:pt x="3446319" y="2294659"/>
                </a:cubicBezTo>
                <a:cubicBezTo>
                  <a:pt x="3420341" y="2294659"/>
                  <a:pt x="3437659" y="2277341"/>
                  <a:pt x="3411682" y="2277341"/>
                </a:cubicBezTo>
                <a:cubicBezTo>
                  <a:pt x="3394364" y="2277341"/>
                  <a:pt x="3351069" y="2303318"/>
                  <a:pt x="3325091" y="2303318"/>
                </a:cubicBezTo>
                <a:cubicBezTo>
                  <a:pt x="3307773" y="2303318"/>
                  <a:pt x="3325091" y="2286000"/>
                  <a:pt x="3299114" y="2286000"/>
                </a:cubicBezTo>
                <a:cubicBezTo>
                  <a:pt x="3281796" y="2286000"/>
                  <a:pt x="3247159" y="2303318"/>
                  <a:pt x="3221182" y="2311977"/>
                </a:cubicBezTo>
                <a:cubicBezTo>
                  <a:pt x="3169228" y="2329296"/>
                  <a:pt x="3065319" y="2346614"/>
                  <a:pt x="3048000" y="2346614"/>
                </a:cubicBezTo>
                <a:cubicBezTo>
                  <a:pt x="3022023" y="2346614"/>
                  <a:pt x="3030682" y="2337955"/>
                  <a:pt x="3022023" y="2329296"/>
                </a:cubicBezTo>
                <a:cubicBezTo>
                  <a:pt x="2970069" y="2346614"/>
                  <a:pt x="2883478" y="2320636"/>
                  <a:pt x="2848841" y="2294659"/>
                </a:cubicBezTo>
                <a:cubicBezTo>
                  <a:pt x="2822864" y="2303318"/>
                  <a:pt x="2796887" y="2286000"/>
                  <a:pt x="2770909" y="2286000"/>
                </a:cubicBezTo>
                <a:cubicBezTo>
                  <a:pt x="2762250" y="2286000"/>
                  <a:pt x="2762250" y="2277341"/>
                  <a:pt x="2753591" y="2268682"/>
                </a:cubicBezTo>
                <a:cubicBezTo>
                  <a:pt x="2718955" y="2260023"/>
                  <a:pt x="2667000" y="2242705"/>
                  <a:pt x="2667000" y="2208068"/>
                </a:cubicBezTo>
                <a:cubicBezTo>
                  <a:pt x="2658341" y="2208068"/>
                  <a:pt x="2641023" y="2208068"/>
                  <a:pt x="2632364" y="2199409"/>
                </a:cubicBezTo>
                <a:cubicBezTo>
                  <a:pt x="2623705" y="2199409"/>
                  <a:pt x="2623705" y="2173432"/>
                  <a:pt x="2606387" y="2164773"/>
                </a:cubicBezTo>
                <a:cubicBezTo>
                  <a:pt x="2571750" y="2147455"/>
                  <a:pt x="2519796" y="2130136"/>
                  <a:pt x="2493818" y="2104159"/>
                </a:cubicBezTo>
                <a:cubicBezTo>
                  <a:pt x="2485159" y="2095500"/>
                  <a:pt x="2398568" y="2008909"/>
                  <a:pt x="2363932" y="2000250"/>
                </a:cubicBezTo>
                <a:cubicBezTo>
                  <a:pt x="2355273" y="1982932"/>
                  <a:pt x="2329296" y="1956955"/>
                  <a:pt x="2294659" y="1939636"/>
                </a:cubicBezTo>
                <a:cubicBezTo>
                  <a:pt x="2216728" y="1896341"/>
                  <a:pt x="2260023" y="1965614"/>
                  <a:pt x="2190750" y="1896341"/>
                </a:cubicBezTo>
                <a:cubicBezTo>
                  <a:pt x="2164773" y="1896341"/>
                  <a:pt x="1982932" y="1844386"/>
                  <a:pt x="1974273" y="1844386"/>
                </a:cubicBezTo>
                <a:cubicBezTo>
                  <a:pt x="1956955" y="1844386"/>
                  <a:pt x="1974273" y="1861705"/>
                  <a:pt x="1948296" y="1861705"/>
                </a:cubicBezTo>
                <a:cubicBezTo>
                  <a:pt x="1930977" y="1861705"/>
                  <a:pt x="1930977" y="1844386"/>
                  <a:pt x="1922318" y="1835727"/>
                </a:cubicBezTo>
                <a:cubicBezTo>
                  <a:pt x="1913659" y="1844386"/>
                  <a:pt x="1896341" y="1853046"/>
                  <a:pt x="1887682" y="1861705"/>
                </a:cubicBezTo>
                <a:lnTo>
                  <a:pt x="1887682" y="1913659"/>
                </a:lnTo>
                <a:cubicBezTo>
                  <a:pt x="1896341" y="1913659"/>
                  <a:pt x="1913659" y="1922318"/>
                  <a:pt x="1930977" y="1913659"/>
                </a:cubicBezTo>
                <a:lnTo>
                  <a:pt x="1913659" y="1896341"/>
                </a:lnTo>
                <a:cubicBezTo>
                  <a:pt x="1930977" y="1887682"/>
                  <a:pt x="1939637" y="1887682"/>
                  <a:pt x="1956955" y="1887682"/>
                </a:cubicBezTo>
                <a:cubicBezTo>
                  <a:pt x="2008909" y="1887682"/>
                  <a:pt x="2060864" y="1905000"/>
                  <a:pt x="2052205" y="1974273"/>
                </a:cubicBezTo>
                <a:cubicBezTo>
                  <a:pt x="2069523" y="1922318"/>
                  <a:pt x="2086841" y="1948296"/>
                  <a:pt x="2147455" y="1922318"/>
                </a:cubicBezTo>
                <a:cubicBezTo>
                  <a:pt x="2156114" y="1930977"/>
                  <a:pt x="2156114" y="1948296"/>
                  <a:pt x="2173432" y="1956955"/>
                </a:cubicBezTo>
                <a:cubicBezTo>
                  <a:pt x="2182091" y="1956955"/>
                  <a:pt x="2199409" y="1956955"/>
                  <a:pt x="2208068" y="1965614"/>
                </a:cubicBezTo>
                <a:lnTo>
                  <a:pt x="2208068" y="1991591"/>
                </a:lnTo>
                <a:cubicBezTo>
                  <a:pt x="2208068" y="1991591"/>
                  <a:pt x="2208068" y="2000250"/>
                  <a:pt x="2190750" y="2000250"/>
                </a:cubicBezTo>
                <a:cubicBezTo>
                  <a:pt x="2164773" y="2000250"/>
                  <a:pt x="2164773" y="1982932"/>
                  <a:pt x="2156114" y="1982932"/>
                </a:cubicBezTo>
                <a:cubicBezTo>
                  <a:pt x="2156114" y="2000250"/>
                  <a:pt x="2156114" y="2026227"/>
                  <a:pt x="2147455" y="2043546"/>
                </a:cubicBezTo>
                <a:cubicBezTo>
                  <a:pt x="2138796" y="2043546"/>
                  <a:pt x="2121478" y="2034886"/>
                  <a:pt x="2104159" y="2043546"/>
                </a:cubicBezTo>
                <a:cubicBezTo>
                  <a:pt x="2112818" y="2052205"/>
                  <a:pt x="2121478" y="2060864"/>
                  <a:pt x="2121478" y="2069523"/>
                </a:cubicBezTo>
                <a:cubicBezTo>
                  <a:pt x="2121478" y="2078182"/>
                  <a:pt x="2104159" y="2078182"/>
                  <a:pt x="2086841" y="2086841"/>
                </a:cubicBezTo>
                <a:cubicBezTo>
                  <a:pt x="2095500" y="2095500"/>
                  <a:pt x="2104159" y="2095500"/>
                  <a:pt x="2112818" y="2104159"/>
                </a:cubicBezTo>
                <a:cubicBezTo>
                  <a:pt x="2130137" y="2095500"/>
                  <a:pt x="2138796" y="2052205"/>
                  <a:pt x="2164773" y="2052205"/>
                </a:cubicBezTo>
                <a:cubicBezTo>
                  <a:pt x="2182091" y="2052205"/>
                  <a:pt x="2208068" y="2060864"/>
                  <a:pt x="2234046" y="2078182"/>
                </a:cubicBezTo>
                <a:cubicBezTo>
                  <a:pt x="2242705" y="2069523"/>
                  <a:pt x="2260023" y="2052205"/>
                  <a:pt x="2268682" y="2034886"/>
                </a:cubicBezTo>
                <a:cubicBezTo>
                  <a:pt x="2303318" y="2052205"/>
                  <a:pt x="2303318" y="2095500"/>
                  <a:pt x="2303318" y="2095500"/>
                </a:cubicBezTo>
                <a:cubicBezTo>
                  <a:pt x="2329296" y="2095500"/>
                  <a:pt x="2303318" y="2078182"/>
                  <a:pt x="2329296" y="2078182"/>
                </a:cubicBezTo>
                <a:cubicBezTo>
                  <a:pt x="2346614" y="2078182"/>
                  <a:pt x="2372591" y="2095500"/>
                  <a:pt x="2389909" y="2104159"/>
                </a:cubicBezTo>
                <a:cubicBezTo>
                  <a:pt x="2372591" y="2121477"/>
                  <a:pt x="2329296" y="2147455"/>
                  <a:pt x="2311978" y="2147455"/>
                </a:cubicBezTo>
                <a:cubicBezTo>
                  <a:pt x="2286000" y="2147455"/>
                  <a:pt x="2303318" y="2121477"/>
                  <a:pt x="2286000" y="2121477"/>
                </a:cubicBezTo>
                <a:cubicBezTo>
                  <a:pt x="2260023" y="2121477"/>
                  <a:pt x="2277341" y="2138796"/>
                  <a:pt x="2268682" y="2138796"/>
                </a:cubicBezTo>
                <a:cubicBezTo>
                  <a:pt x="2268682" y="2121477"/>
                  <a:pt x="2251364" y="2095500"/>
                  <a:pt x="2242705" y="2078182"/>
                </a:cubicBezTo>
                <a:cubicBezTo>
                  <a:pt x="2208068" y="2121477"/>
                  <a:pt x="2156114" y="2095500"/>
                  <a:pt x="2121478" y="2130136"/>
                </a:cubicBezTo>
                <a:lnTo>
                  <a:pt x="2078182" y="2130136"/>
                </a:lnTo>
                <a:cubicBezTo>
                  <a:pt x="2078182" y="2121477"/>
                  <a:pt x="2069523" y="2112818"/>
                  <a:pt x="2069523" y="2095500"/>
                </a:cubicBezTo>
                <a:cubicBezTo>
                  <a:pt x="2069523" y="2069523"/>
                  <a:pt x="2078182" y="2086841"/>
                  <a:pt x="2086841" y="2078182"/>
                </a:cubicBezTo>
                <a:cubicBezTo>
                  <a:pt x="2069523" y="2069523"/>
                  <a:pt x="2043546" y="2052205"/>
                  <a:pt x="2017568" y="2026227"/>
                </a:cubicBezTo>
                <a:cubicBezTo>
                  <a:pt x="2034887" y="2017568"/>
                  <a:pt x="2060864" y="2017568"/>
                  <a:pt x="2086841" y="2008909"/>
                </a:cubicBezTo>
                <a:cubicBezTo>
                  <a:pt x="2078182" y="2000250"/>
                  <a:pt x="2078182" y="1991591"/>
                  <a:pt x="2052205" y="1991591"/>
                </a:cubicBezTo>
                <a:cubicBezTo>
                  <a:pt x="2034887" y="1991591"/>
                  <a:pt x="2000250" y="2017568"/>
                  <a:pt x="1982932" y="2017568"/>
                </a:cubicBezTo>
                <a:cubicBezTo>
                  <a:pt x="1956955" y="2017568"/>
                  <a:pt x="1948296" y="1982932"/>
                  <a:pt x="1922318" y="1991591"/>
                </a:cubicBezTo>
                <a:cubicBezTo>
                  <a:pt x="1974273" y="2017568"/>
                  <a:pt x="1913659" y="2026227"/>
                  <a:pt x="2000250" y="2034886"/>
                </a:cubicBezTo>
                <a:lnTo>
                  <a:pt x="2017568" y="2052205"/>
                </a:lnTo>
                <a:cubicBezTo>
                  <a:pt x="2034887" y="2086841"/>
                  <a:pt x="2052205" y="2121477"/>
                  <a:pt x="2052205" y="2138796"/>
                </a:cubicBezTo>
                <a:cubicBezTo>
                  <a:pt x="2052205" y="2156114"/>
                  <a:pt x="2078182" y="2156114"/>
                  <a:pt x="2095500" y="2156114"/>
                </a:cubicBezTo>
                <a:cubicBezTo>
                  <a:pt x="2121478" y="2156114"/>
                  <a:pt x="2182091" y="2130136"/>
                  <a:pt x="2242705" y="2121477"/>
                </a:cubicBezTo>
                <a:cubicBezTo>
                  <a:pt x="2251364" y="2138796"/>
                  <a:pt x="2286000" y="2216727"/>
                  <a:pt x="2329296" y="2216727"/>
                </a:cubicBezTo>
                <a:cubicBezTo>
                  <a:pt x="2329296" y="2208068"/>
                  <a:pt x="2337955" y="2208068"/>
                  <a:pt x="2337955" y="2182091"/>
                </a:cubicBezTo>
                <a:cubicBezTo>
                  <a:pt x="2337955" y="2164773"/>
                  <a:pt x="2329296" y="2173432"/>
                  <a:pt x="2320637" y="2164773"/>
                </a:cubicBezTo>
                <a:cubicBezTo>
                  <a:pt x="2337955" y="2164773"/>
                  <a:pt x="2363932" y="2147455"/>
                  <a:pt x="2381250" y="2138796"/>
                </a:cubicBezTo>
                <a:cubicBezTo>
                  <a:pt x="2389909" y="2138796"/>
                  <a:pt x="2398568" y="2156114"/>
                  <a:pt x="2407228" y="2173432"/>
                </a:cubicBezTo>
                <a:lnTo>
                  <a:pt x="2433205" y="2147455"/>
                </a:lnTo>
                <a:cubicBezTo>
                  <a:pt x="2450523" y="2156114"/>
                  <a:pt x="2450523" y="2173432"/>
                  <a:pt x="2476500" y="2190750"/>
                </a:cubicBezTo>
                <a:cubicBezTo>
                  <a:pt x="2398568" y="2190750"/>
                  <a:pt x="2450523" y="2190750"/>
                  <a:pt x="2424546" y="2216727"/>
                </a:cubicBezTo>
                <a:cubicBezTo>
                  <a:pt x="2433205" y="2225386"/>
                  <a:pt x="2424546" y="2225386"/>
                  <a:pt x="2450523" y="2225386"/>
                </a:cubicBezTo>
                <a:cubicBezTo>
                  <a:pt x="2467841" y="2225386"/>
                  <a:pt x="2476500" y="2216727"/>
                  <a:pt x="2493818" y="2208068"/>
                </a:cubicBezTo>
                <a:cubicBezTo>
                  <a:pt x="2502478" y="2225386"/>
                  <a:pt x="2502478" y="2251364"/>
                  <a:pt x="2502478" y="2286000"/>
                </a:cubicBezTo>
                <a:cubicBezTo>
                  <a:pt x="2493818" y="2268682"/>
                  <a:pt x="2485159" y="2242705"/>
                  <a:pt x="2476500" y="2216727"/>
                </a:cubicBezTo>
                <a:cubicBezTo>
                  <a:pt x="2467841" y="2225386"/>
                  <a:pt x="2459182" y="2216727"/>
                  <a:pt x="2459182" y="2234046"/>
                </a:cubicBezTo>
                <a:cubicBezTo>
                  <a:pt x="2459182" y="2251364"/>
                  <a:pt x="2485159" y="2294659"/>
                  <a:pt x="2519796" y="2311977"/>
                </a:cubicBezTo>
                <a:cubicBezTo>
                  <a:pt x="2519796" y="2320636"/>
                  <a:pt x="2502478" y="2320636"/>
                  <a:pt x="2485159" y="2337955"/>
                </a:cubicBezTo>
                <a:cubicBezTo>
                  <a:pt x="2493818" y="2346614"/>
                  <a:pt x="2502478" y="2346614"/>
                  <a:pt x="2511137" y="2355273"/>
                </a:cubicBezTo>
                <a:cubicBezTo>
                  <a:pt x="2519796" y="2346614"/>
                  <a:pt x="2545773" y="2337955"/>
                  <a:pt x="2545773" y="2311977"/>
                </a:cubicBezTo>
                <a:cubicBezTo>
                  <a:pt x="2545773" y="2294659"/>
                  <a:pt x="2528455" y="2294659"/>
                  <a:pt x="2528455" y="2268682"/>
                </a:cubicBezTo>
                <a:cubicBezTo>
                  <a:pt x="2528455" y="2251364"/>
                  <a:pt x="2537114" y="2242705"/>
                  <a:pt x="2545773" y="2225386"/>
                </a:cubicBezTo>
                <a:cubicBezTo>
                  <a:pt x="2563091" y="2234046"/>
                  <a:pt x="2597728" y="2242705"/>
                  <a:pt x="2597728" y="2260023"/>
                </a:cubicBezTo>
                <a:cubicBezTo>
                  <a:pt x="2597728" y="2286000"/>
                  <a:pt x="2580409" y="2277341"/>
                  <a:pt x="2571750" y="2286000"/>
                </a:cubicBezTo>
                <a:lnTo>
                  <a:pt x="2589068" y="2303318"/>
                </a:lnTo>
                <a:lnTo>
                  <a:pt x="2563091" y="2329296"/>
                </a:lnTo>
                <a:lnTo>
                  <a:pt x="2571750" y="2363932"/>
                </a:lnTo>
                <a:cubicBezTo>
                  <a:pt x="2589068" y="2337955"/>
                  <a:pt x="2606387" y="2311977"/>
                  <a:pt x="2632364" y="2294659"/>
                </a:cubicBezTo>
                <a:cubicBezTo>
                  <a:pt x="2641023" y="2311977"/>
                  <a:pt x="2675659" y="2337955"/>
                  <a:pt x="2675659" y="2363932"/>
                </a:cubicBezTo>
                <a:cubicBezTo>
                  <a:pt x="2675659" y="2381250"/>
                  <a:pt x="2615046" y="2415886"/>
                  <a:pt x="2632364" y="2476500"/>
                </a:cubicBezTo>
                <a:cubicBezTo>
                  <a:pt x="2641023" y="2459182"/>
                  <a:pt x="2658341" y="2433205"/>
                  <a:pt x="2667000" y="2407227"/>
                </a:cubicBezTo>
                <a:cubicBezTo>
                  <a:pt x="2667000" y="2407227"/>
                  <a:pt x="2658341" y="2398568"/>
                  <a:pt x="2684318" y="2398568"/>
                </a:cubicBezTo>
                <a:cubicBezTo>
                  <a:pt x="2701637" y="2398568"/>
                  <a:pt x="2692978" y="2407227"/>
                  <a:pt x="2701637" y="2415886"/>
                </a:cubicBezTo>
                <a:cubicBezTo>
                  <a:pt x="2710296" y="2407227"/>
                  <a:pt x="2710296" y="2381250"/>
                  <a:pt x="2718955" y="2372591"/>
                </a:cubicBezTo>
                <a:lnTo>
                  <a:pt x="2744932" y="2372591"/>
                </a:lnTo>
                <a:cubicBezTo>
                  <a:pt x="2744932" y="2381250"/>
                  <a:pt x="2744932" y="2398568"/>
                  <a:pt x="2753591" y="2415886"/>
                </a:cubicBezTo>
                <a:cubicBezTo>
                  <a:pt x="2770909" y="2407227"/>
                  <a:pt x="2770909" y="2389909"/>
                  <a:pt x="2779568" y="2372591"/>
                </a:cubicBezTo>
                <a:cubicBezTo>
                  <a:pt x="2788228" y="2372591"/>
                  <a:pt x="2788228" y="2389909"/>
                  <a:pt x="2796887" y="2407227"/>
                </a:cubicBezTo>
                <a:cubicBezTo>
                  <a:pt x="2814205" y="2372591"/>
                  <a:pt x="2822864" y="2389909"/>
                  <a:pt x="2814205" y="2363932"/>
                </a:cubicBezTo>
                <a:cubicBezTo>
                  <a:pt x="2822864" y="2355273"/>
                  <a:pt x="2822864" y="2355273"/>
                  <a:pt x="2840182" y="2355273"/>
                </a:cubicBezTo>
                <a:cubicBezTo>
                  <a:pt x="2866159" y="2355273"/>
                  <a:pt x="2883478" y="2381250"/>
                  <a:pt x="2909455" y="2381250"/>
                </a:cubicBezTo>
                <a:cubicBezTo>
                  <a:pt x="2909455" y="2389909"/>
                  <a:pt x="2892137" y="2398568"/>
                  <a:pt x="2883478" y="2407227"/>
                </a:cubicBezTo>
                <a:cubicBezTo>
                  <a:pt x="2883478" y="2415886"/>
                  <a:pt x="2883478" y="2424546"/>
                  <a:pt x="2892137" y="2433205"/>
                </a:cubicBezTo>
                <a:cubicBezTo>
                  <a:pt x="2909455" y="2424546"/>
                  <a:pt x="2935432" y="2407227"/>
                  <a:pt x="2944091" y="2372591"/>
                </a:cubicBezTo>
                <a:cubicBezTo>
                  <a:pt x="2952750" y="2372591"/>
                  <a:pt x="2970069" y="2389909"/>
                  <a:pt x="2987387" y="2389909"/>
                </a:cubicBezTo>
                <a:cubicBezTo>
                  <a:pt x="2987387" y="2398568"/>
                  <a:pt x="2978728" y="2407227"/>
                  <a:pt x="2970069" y="2415886"/>
                </a:cubicBezTo>
                <a:lnTo>
                  <a:pt x="3022023" y="2415886"/>
                </a:lnTo>
                <a:cubicBezTo>
                  <a:pt x="3022023" y="2415886"/>
                  <a:pt x="3013364" y="2407227"/>
                  <a:pt x="3004705" y="2407227"/>
                </a:cubicBezTo>
                <a:lnTo>
                  <a:pt x="3013364" y="2372591"/>
                </a:lnTo>
                <a:cubicBezTo>
                  <a:pt x="3022023" y="2372591"/>
                  <a:pt x="3039341" y="2389909"/>
                  <a:pt x="3056659" y="2407227"/>
                </a:cubicBezTo>
                <a:cubicBezTo>
                  <a:pt x="3082637" y="2398568"/>
                  <a:pt x="3099955" y="2355273"/>
                  <a:pt x="3125932" y="2355273"/>
                </a:cubicBezTo>
                <a:cubicBezTo>
                  <a:pt x="3143250" y="2355273"/>
                  <a:pt x="3160569" y="2389909"/>
                  <a:pt x="3186546" y="2389909"/>
                </a:cubicBezTo>
                <a:cubicBezTo>
                  <a:pt x="3160569" y="2389909"/>
                  <a:pt x="3151909" y="2407227"/>
                  <a:pt x="3160569" y="2433205"/>
                </a:cubicBezTo>
                <a:cubicBezTo>
                  <a:pt x="3125932" y="2424546"/>
                  <a:pt x="3108614" y="2415886"/>
                  <a:pt x="3091296" y="2415886"/>
                </a:cubicBezTo>
                <a:cubicBezTo>
                  <a:pt x="3056659" y="2415886"/>
                  <a:pt x="3091296" y="2424546"/>
                  <a:pt x="3030682" y="2424546"/>
                </a:cubicBezTo>
                <a:cubicBezTo>
                  <a:pt x="3030682" y="2424546"/>
                  <a:pt x="3022023" y="2424546"/>
                  <a:pt x="3013364" y="2433205"/>
                </a:cubicBezTo>
                <a:cubicBezTo>
                  <a:pt x="3022023" y="2441864"/>
                  <a:pt x="3048000" y="2441864"/>
                  <a:pt x="3048000" y="2441864"/>
                </a:cubicBezTo>
                <a:cubicBezTo>
                  <a:pt x="3048000" y="2441864"/>
                  <a:pt x="3056659" y="2433205"/>
                  <a:pt x="3056659" y="2459182"/>
                </a:cubicBezTo>
                <a:cubicBezTo>
                  <a:pt x="3056659" y="2476500"/>
                  <a:pt x="3039341" y="2493818"/>
                  <a:pt x="3022023" y="2502477"/>
                </a:cubicBezTo>
                <a:cubicBezTo>
                  <a:pt x="3022023" y="2493818"/>
                  <a:pt x="3039341" y="2476500"/>
                  <a:pt x="3030682" y="2459182"/>
                </a:cubicBezTo>
                <a:cubicBezTo>
                  <a:pt x="3013364" y="2467841"/>
                  <a:pt x="2996046" y="2493818"/>
                  <a:pt x="2987387" y="2519796"/>
                </a:cubicBezTo>
                <a:lnTo>
                  <a:pt x="3039341" y="2519796"/>
                </a:lnTo>
                <a:cubicBezTo>
                  <a:pt x="3065319" y="2493818"/>
                  <a:pt x="3082637" y="2467841"/>
                  <a:pt x="3091296" y="2441864"/>
                </a:cubicBezTo>
                <a:cubicBezTo>
                  <a:pt x="3134591" y="2459182"/>
                  <a:pt x="3177887" y="2476500"/>
                  <a:pt x="3221182" y="2502477"/>
                </a:cubicBezTo>
                <a:cubicBezTo>
                  <a:pt x="3229841" y="2476500"/>
                  <a:pt x="3229841" y="2450523"/>
                  <a:pt x="3238500" y="2424546"/>
                </a:cubicBezTo>
                <a:cubicBezTo>
                  <a:pt x="3255819" y="2441864"/>
                  <a:pt x="3281796" y="2467841"/>
                  <a:pt x="3316432" y="2493818"/>
                </a:cubicBezTo>
                <a:cubicBezTo>
                  <a:pt x="3325091" y="2502477"/>
                  <a:pt x="3359728" y="2511136"/>
                  <a:pt x="3377046" y="2528455"/>
                </a:cubicBezTo>
                <a:cubicBezTo>
                  <a:pt x="3368387" y="2528455"/>
                  <a:pt x="3359728" y="2528455"/>
                  <a:pt x="3351069" y="2537114"/>
                </a:cubicBezTo>
                <a:lnTo>
                  <a:pt x="3368387" y="2554432"/>
                </a:lnTo>
                <a:cubicBezTo>
                  <a:pt x="3359728" y="2554432"/>
                  <a:pt x="3342409" y="2537114"/>
                  <a:pt x="3325091" y="2519796"/>
                </a:cubicBezTo>
                <a:cubicBezTo>
                  <a:pt x="3325091" y="2519796"/>
                  <a:pt x="3316432" y="2511136"/>
                  <a:pt x="3316432" y="2537114"/>
                </a:cubicBezTo>
                <a:cubicBezTo>
                  <a:pt x="3316432" y="2554432"/>
                  <a:pt x="3325091" y="2563091"/>
                  <a:pt x="3333750" y="2571750"/>
                </a:cubicBezTo>
                <a:cubicBezTo>
                  <a:pt x="3273137" y="2528455"/>
                  <a:pt x="3160569" y="2467841"/>
                  <a:pt x="3134591" y="2467841"/>
                </a:cubicBezTo>
                <a:cubicBezTo>
                  <a:pt x="3125932" y="2467841"/>
                  <a:pt x="3134591" y="2476500"/>
                  <a:pt x="3134591" y="2485159"/>
                </a:cubicBezTo>
                <a:cubicBezTo>
                  <a:pt x="3134591" y="2459182"/>
                  <a:pt x="3091296" y="2502477"/>
                  <a:pt x="3091296" y="2476500"/>
                </a:cubicBezTo>
                <a:cubicBezTo>
                  <a:pt x="3091296" y="2502477"/>
                  <a:pt x="3186546" y="2545773"/>
                  <a:pt x="3238500" y="2580409"/>
                </a:cubicBezTo>
                <a:lnTo>
                  <a:pt x="3221182" y="2597727"/>
                </a:lnTo>
                <a:lnTo>
                  <a:pt x="3255819" y="2632364"/>
                </a:lnTo>
                <a:cubicBezTo>
                  <a:pt x="3221182" y="2615046"/>
                  <a:pt x="3212523" y="2615046"/>
                  <a:pt x="3212523" y="2571750"/>
                </a:cubicBezTo>
                <a:cubicBezTo>
                  <a:pt x="3195205" y="2554432"/>
                  <a:pt x="3160569" y="2519796"/>
                  <a:pt x="3117273" y="2528455"/>
                </a:cubicBezTo>
                <a:lnTo>
                  <a:pt x="3151909" y="2563091"/>
                </a:lnTo>
                <a:cubicBezTo>
                  <a:pt x="3134591" y="2554432"/>
                  <a:pt x="3108614" y="2545773"/>
                  <a:pt x="3091296" y="2537114"/>
                </a:cubicBezTo>
                <a:cubicBezTo>
                  <a:pt x="3091296" y="2537114"/>
                  <a:pt x="3073978" y="2554432"/>
                  <a:pt x="3082637" y="2580409"/>
                </a:cubicBezTo>
                <a:cubicBezTo>
                  <a:pt x="3073978" y="2580409"/>
                  <a:pt x="3056659" y="2571750"/>
                  <a:pt x="3039341" y="2580409"/>
                </a:cubicBezTo>
                <a:cubicBezTo>
                  <a:pt x="3048000" y="2597727"/>
                  <a:pt x="3065319" y="2615046"/>
                  <a:pt x="3082637" y="2632364"/>
                </a:cubicBezTo>
                <a:cubicBezTo>
                  <a:pt x="3065319" y="2623705"/>
                  <a:pt x="3048000" y="2615046"/>
                  <a:pt x="3030682" y="2597727"/>
                </a:cubicBezTo>
                <a:lnTo>
                  <a:pt x="2987387" y="2597727"/>
                </a:lnTo>
                <a:cubicBezTo>
                  <a:pt x="2987387" y="2606386"/>
                  <a:pt x="2978728" y="2606386"/>
                  <a:pt x="2978728" y="2623705"/>
                </a:cubicBezTo>
                <a:cubicBezTo>
                  <a:pt x="2978728" y="2649682"/>
                  <a:pt x="2996046" y="2641023"/>
                  <a:pt x="3004705" y="2649682"/>
                </a:cubicBezTo>
                <a:cubicBezTo>
                  <a:pt x="2952750" y="2632364"/>
                  <a:pt x="2892137" y="2615046"/>
                  <a:pt x="2857500" y="2615046"/>
                </a:cubicBezTo>
                <a:cubicBezTo>
                  <a:pt x="2857500" y="2615046"/>
                  <a:pt x="2857500" y="2589068"/>
                  <a:pt x="2840182" y="2589068"/>
                </a:cubicBezTo>
                <a:cubicBezTo>
                  <a:pt x="2814205" y="2589068"/>
                  <a:pt x="2822864" y="2606386"/>
                  <a:pt x="2822864" y="2615046"/>
                </a:cubicBezTo>
                <a:cubicBezTo>
                  <a:pt x="2796887" y="2606386"/>
                  <a:pt x="2805546" y="2597727"/>
                  <a:pt x="2753591" y="2597727"/>
                </a:cubicBezTo>
                <a:lnTo>
                  <a:pt x="2753591" y="2545773"/>
                </a:lnTo>
                <a:cubicBezTo>
                  <a:pt x="2727614" y="2554432"/>
                  <a:pt x="2727614" y="2563091"/>
                  <a:pt x="2718955" y="2563091"/>
                </a:cubicBezTo>
                <a:lnTo>
                  <a:pt x="2718955" y="2537114"/>
                </a:lnTo>
                <a:cubicBezTo>
                  <a:pt x="2727614" y="2537114"/>
                  <a:pt x="2736273" y="2528455"/>
                  <a:pt x="2744932" y="2519796"/>
                </a:cubicBezTo>
                <a:lnTo>
                  <a:pt x="2744932" y="2493818"/>
                </a:lnTo>
                <a:cubicBezTo>
                  <a:pt x="2736273" y="2485159"/>
                  <a:pt x="2744932" y="2485159"/>
                  <a:pt x="2718955" y="2485159"/>
                </a:cubicBezTo>
                <a:cubicBezTo>
                  <a:pt x="2701637" y="2485159"/>
                  <a:pt x="2701637" y="2511136"/>
                  <a:pt x="2692978" y="2528455"/>
                </a:cubicBezTo>
                <a:cubicBezTo>
                  <a:pt x="2684318" y="2528455"/>
                  <a:pt x="2675659" y="2511136"/>
                  <a:pt x="2667000" y="2493818"/>
                </a:cubicBezTo>
                <a:cubicBezTo>
                  <a:pt x="2641023" y="2493818"/>
                  <a:pt x="2623705" y="2476500"/>
                  <a:pt x="2623705" y="2467841"/>
                </a:cubicBezTo>
                <a:cubicBezTo>
                  <a:pt x="2615046" y="2476500"/>
                  <a:pt x="2606387" y="2467841"/>
                  <a:pt x="2597728" y="2476500"/>
                </a:cubicBezTo>
                <a:cubicBezTo>
                  <a:pt x="2632364" y="2519796"/>
                  <a:pt x="2658341" y="2571750"/>
                  <a:pt x="2701637" y="2597727"/>
                </a:cubicBezTo>
                <a:cubicBezTo>
                  <a:pt x="2718955" y="2615046"/>
                  <a:pt x="2762250" y="2606386"/>
                  <a:pt x="2796887" y="2623705"/>
                </a:cubicBezTo>
                <a:cubicBezTo>
                  <a:pt x="2822864" y="2632364"/>
                  <a:pt x="2857500" y="2675659"/>
                  <a:pt x="2883478" y="2701636"/>
                </a:cubicBezTo>
                <a:cubicBezTo>
                  <a:pt x="2796887" y="2649682"/>
                  <a:pt x="2701637" y="2649682"/>
                  <a:pt x="2623705" y="2545773"/>
                </a:cubicBezTo>
                <a:lnTo>
                  <a:pt x="2615046" y="2545773"/>
                </a:lnTo>
                <a:cubicBezTo>
                  <a:pt x="2632364" y="2580409"/>
                  <a:pt x="2649682" y="2615046"/>
                  <a:pt x="2675659" y="2641023"/>
                </a:cubicBezTo>
                <a:cubicBezTo>
                  <a:pt x="2632364" y="2623705"/>
                  <a:pt x="2589068" y="2589068"/>
                  <a:pt x="2545773" y="2554432"/>
                </a:cubicBezTo>
                <a:cubicBezTo>
                  <a:pt x="2476500" y="2433205"/>
                  <a:pt x="2363932" y="2381250"/>
                  <a:pt x="2363932" y="2398568"/>
                </a:cubicBezTo>
                <a:cubicBezTo>
                  <a:pt x="2363932" y="2424546"/>
                  <a:pt x="2476500" y="2528455"/>
                  <a:pt x="2528455" y="2589068"/>
                </a:cubicBezTo>
                <a:lnTo>
                  <a:pt x="2225387" y="2311977"/>
                </a:lnTo>
                <a:cubicBezTo>
                  <a:pt x="2234046" y="2303318"/>
                  <a:pt x="2251364" y="2294659"/>
                  <a:pt x="2251364" y="2277341"/>
                </a:cubicBezTo>
                <a:cubicBezTo>
                  <a:pt x="2260023" y="2277341"/>
                  <a:pt x="2277341" y="2294659"/>
                  <a:pt x="2286000" y="2294659"/>
                </a:cubicBezTo>
                <a:cubicBezTo>
                  <a:pt x="2286000" y="2294659"/>
                  <a:pt x="2294659" y="2294659"/>
                  <a:pt x="2303318" y="2286000"/>
                </a:cubicBezTo>
                <a:cubicBezTo>
                  <a:pt x="2268682" y="2260023"/>
                  <a:pt x="2225387" y="2242705"/>
                  <a:pt x="2199409" y="2216727"/>
                </a:cubicBezTo>
                <a:cubicBezTo>
                  <a:pt x="2208068" y="2216727"/>
                  <a:pt x="2225387" y="2225386"/>
                  <a:pt x="2234046" y="2234046"/>
                </a:cubicBezTo>
                <a:cubicBezTo>
                  <a:pt x="2234046" y="2234046"/>
                  <a:pt x="2242705" y="2234046"/>
                  <a:pt x="2242705" y="2216727"/>
                </a:cubicBezTo>
                <a:cubicBezTo>
                  <a:pt x="2242705" y="2190750"/>
                  <a:pt x="2216728" y="2182091"/>
                  <a:pt x="2199409" y="2164773"/>
                </a:cubicBezTo>
                <a:lnTo>
                  <a:pt x="2164773" y="2164773"/>
                </a:lnTo>
                <a:cubicBezTo>
                  <a:pt x="2156114" y="2182091"/>
                  <a:pt x="2164773" y="2208068"/>
                  <a:pt x="2164773" y="2225386"/>
                </a:cubicBezTo>
                <a:cubicBezTo>
                  <a:pt x="2156114" y="2234046"/>
                  <a:pt x="2164773" y="2234046"/>
                  <a:pt x="2138796" y="2234046"/>
                </a:cubicBezTo>
                <a:cubicBezTo>
                  <a:pt x="2121478" y="2234046"/>
                  <a:pt x="2095500" y="2199409"/>
                  <a:pt x="2078182" y="2190750"/>
                </a:cubicBezTo>
                <a:cubicBezTo>
                  <a:pt x="2069523" y="2190750"/>
                  <a:pt x="2060864" y="2190750"/>
                  <a:pt x="2052205" y="2199409"/>
                </a:cubicBezTo>
                <a:cubicBezTo>
                  <a:pt x="2078182" y="2234046"/>
                  <a:pt x="2121478" y="2268682"/>
                  <a:pt x="2164773" y="2303318"/>
                </a:cubicBezTo>
                <a:lnTo>
                  <a:pt x="2164773" y="2329296"/>
                </a:lnTo>
                <a:cubicBezTo>
                  <a:pt x="2121478" y="2286000"/>
                  <a:pt x="2017568" y="2190750"/>
                  <a:pt x="2000250" y="2190750"/>
                </a:cubicBezTo>
                <a:cubicBezTo>
                  <a:pt x="1974273" y="2190750"/>
                  <a:pt x="1965614" y="2190750"/>
                  <a:pt x="1965614" y="2216727"/>
                </a:cubicBezTo>
                <a:cubicBezTo>
                  <a:pt x="1965614" y="2234046"/>
                  <a:pt x="1991591" y="2260023"/>
                  <a:pt x="2000250" y="2277341"/>
                </a:cubicBezTo>
                <a:cubicBezTo>
                  <a:pt x="1991591" y="2286000"/>
                  <a:pt x="2000250" y="2286000"/>
                  <a:pt x="1974273" y="2286000"/>
                </a:cubicBezTo>
                <a:cubicBezTo>
                  <a:pt x="1956955" y="2286000"/>
                  <a:pt x="1861705" y="2190750"/>
                  <a:pt x="1827068" y="2190750"/>
                </a:cubicBezTo>
                <a:cubicBezTo>
                  <a:pt x="1801091" y="2190750"/>
                  <a:pt x="1801091" y="2190750"/>
                  <a:pt x="1792432" y="2199409"/>
                </a:cubicBezTo>
                <a:cubicBezTo>
                  <a:pt x="1835727" y="2260023"/>
                  <a:pt x="1896341" y="2329296"/>
                  <a:pt x="1956955" y="2389909"/>
                </a:cubicBezTo>
                <a:cubicBezTo>
                  <a:pt x="1982932" y="2372591"/>
                  <a:pt x="2060864" y="2389909"/>
                  <a:pt x="2095500" y="2433205"/>
                </a:cubicBezTo>
                <a:cubicBezTo>
                  <a:pt x="2156114" y="2528455"/>
                  <a:pt x="2303318" y="2641023"/>
                  <a:pt x="2407228" y="2692977"/>
                </a:cubicBezTo>
                <a:cubicBezTo>
                  <a:pt x="2277341" y="2684318"/>
                  <a:pt x="2138796" y="2476500"/>
                  <a:pt x="2008909" y="2398568"/>
                </a:cubicBezTo>
                <a:lnTo>
                  <a:pt x="1974273" y="2407227"/>
                </a:lnTo>
                <a:cubicBezTo>
                  <a:pt x="2000250" y="2441864"/>
                  <a:pt x="2008909" y="2476500"/>
                  <a:pt x="2034887" y="2511136"/>
                </a:cubicBezTo>
                <a:cubicBezTo>
                  <a:pt x="2060864" y="2545773"/>
                  <a:pt x="2112818" y="2571750"/>
                  <a:pt x="2138796" y="2597727"/>
                </a:cubicBezTo>
                <a:cubicBezTo>
                  <a:pt x="2095500" y="2589068"/>
                  <a:pt x="2008909" y="2485159"/>
                  <a:pt x="1982932" y="2459182"/>
                </a:cubicBezTo>
                <a:cubicBezTo>
                  <a:pt x="1948296" y="2407227"/>
                  <a:pt x="1870364" y="2346614"/>
                  <a:pt x="1827068" y="2303318"/>
                </a:cubicBezTo>
                <a:cubicBezTo>
                  <a:pt x="1801091" y="2286000"/>
                  <a:pt x="1783773" y="2242705"/>
                  <a:pt x="1749137" y="2216727"/>
                </a:cubicBezTo>
                <a:cubicBezTo>
                  <a:pt x="1688523" y="2182091"/>
                  <a:pt x="1627909" y="2173432"/>
                  <a:pt x="1567296" y="2147455"/>
                </a:cubicBezTo>
                <a:cubicBezTo>
                  <a:pt x="1558637" y="2156114"/>
                  <a:pt x="1549977" y="2147455"/>
                  <a:pt x="1549977" y="2173432"/>
                </a:cubicBezTo>
                <a:cubicBezTo>
                  <a:pt x="1549977" y="2190750"/>
                  <a:pt x="1610591" y="2260023"/>
                  <a:pt x="1653887" y="2303318"/>
                </a:cubicBezTo>
                <a:cubicBezTo>
                  <a:pt x="1610591" y="2277341"/>
                  <a:pt x="1558637" y="2225386"/>
                  <a:pt x="1506682" y="2182091"/>
                </a:cubicBezTo>
                <a:cubicBezTo>
                  <a:pt x="1506682" y="2182091"/>
                  <a:pt x="1498023" y="2182091"/>
                  <a:pt x="1489364" y="2190750"/>
                </a:cubicBezTo>
                <a:cubicBezTo>
                  <a:pt x="1532659" y="2199409"/>
                  <a:pt x="1541318" y="2260023"/>
                  <a:pt x="1558637" y="2303318"/>
                </a:cubicBezTo>
                <a:cubicBezTo>
                  <a:pt x="1575955" y="2337955"/>
                  <a:pt x="1619250" y="2398568"/>
                  <a:pt x="1653887" y="2450523"/>
                </a:cubicBezTo>
                <a:cubicBezTo>
                  <a:pt x="1627909" y="2424546"/>
                  <a:pt x="1584614" y="2398568"/>
                  <a:pt x="1567296" y="2381250"/>
                </a:cubicBezTo>
                <a:cubicBezTo>
                  <a:pt x="1532659" y="2355273"/>
                  <a:pt x="1515341" y="2320636"/>
                  <a:pt x="1489364" y="2294659"/>
                </a:cubicBezTo>
                <a:cubicBezTo>
                  <a:pt x="1480705" y="2311977"/>
                  <a:pt x="1489364" y="2337955"/>
                  <a:pt x="1480705" y="2355273"/>
                </a:cubicBezTo>
                <a:cubicBezTo>
                  <a:pt x="1472046" y="2346614"/>
                  <a:pt x="1472046" y="2329296"/>
                  <a:pt x="1446068" y="2329296"/>
                </a:cubicBezTo>
                <a:cubicBezTo>
                  <a:pt x="1428750" y="2329296"/>
                  <a:pt x="1446068" y="2346614"/>
                  <a:pt x="1428750" y="2346614"/>
                </a:cubicBezTo>
                <a:cubicBezTo>
                  <a:pt x="1402773" y="2346614"/>
                  <a:pt x="1368137" y="2329296"/>
                  <a:pt x="1333500" y="2311977"/>
                </a:cubicBezTo>
                <a:cubicBezTo>
                  <a:pt x="1350818" y="2268682"/>
                  <a:pt x="1368137" y="2225386"/>
                  <a:pt x="1385455" y="2173432"/>
                </a:cubicBezTo>
                <a:lnTo>
                  <a:pt x="1385455" y="2164773"/>
                </a:lnTo>
                <a:cubicBezTo>
                  <a:pt x="1342159" y="2199409"/>
                  <a:pt x="1290205" y="2251364"/>
                  <a:pt x="1238250" y="2303318"/>
                </a:cubicBezTo>
                <a:cubicBezTo>
                  <a:pt x="1255568" y="2329296"/>
                  <a:pt x="1290205" y="2337955"/>
                  <a:pt x="1316182" y="2363932"/>
                </a:cubicBezTo>
                <a:cubicBezTo>
                  <a:pt x="1333500" y="2372591"/>
                  <a:pt x="1350818" y="2363932"/>
                  <a:pt x="1368137" y="2372591"/>
                </a:cubicBezTo>
                <a:cubicBezTo>
                  <a:pt x="1385455" y="2372591"/>
                  <a:pt x="1402773" y="2415886"/>
                  <a:pt x="1420091" y="2415886"/>
                </a:cubicBezTo>
                <a:cubicBezTo>
                  <a:pt x="1446068" y="2415886"/>
                  <a:pt x="1428750" y="2398568"/>
                  <a:pt x="1446068" y="2398568"/>
                </a:cubicBezTo>
                <a:cubicBezTo>
                  <a:pt x="1472046" y="2398568"/>
                  <a:pt x="1506682" y="2415886"/>
                  <a:pt x="1524000" y="2433205"/>
                </a:cubicBezTo>
                <a:cubicBezTo>
                  <a:pt x="1575955" y="2450523"/>
                  <a:pt x="1593273" y="2424546"/>
                  <a:pt x="1627909" y="2485159"/>
                </a:cubicBezTo>
                <a:cubicBezTo>
                  <a:pt x="1636568" y="2493818"/>
                  <a:pt x="1653887" y="2493818"/>
                  <a:pt x="1662546" y="2493818"/>
                </a:cubicBezTo>
                <a:cubicBezTo>
                  <a:pt x="1723159" y="2537114"/>
                  <a:pt x="1714500" y="2563091"/>
                  <a:pt x="1714500" y="2606386"/>
                </a:cubicBezTo>
                <a:cubicBezTo>
                  <a:pt x="1714500" y="2641023"/>
                  <a:pt x="1705841" y="2641023"/>
                  <a:pt x="1679864" y="2701636"/>
                </a:cubicBezTo>
                <a:cubicBezTo>
                  <a:pt x="1671205" y="2710296"/>
                  <a:pt x="1671205" y="2744932"/>
                  <a:pt x="1653887" y="2770909"/>
                </a:cubicBezTo>
                <a:cubicBezTo>
                  <a:pt x="1645227" y="2788227"/>
                  <a:pt x="1610591" y="2779568"/>
                  <a:pt x="1601932" y="2805546"/>
                </a:cubicBezTo>
                <a:cubicBezTo>
                  <a:pt x="1593273" y="2814205"/>
                  <a:pt x="1575955" y="2883477"/>
                  <a:pt x="1558637" y="2883477"/>
                </a:cubicBezTo>
                <a:cubicBezTo>
                  <a:pt x="1532659" y="2883477"/>
                  <a:pt x="1558637" y="2866159"/>
                  <a:pt x="1532659" y="2866159"/>
                </a:cubicBezTo>
                <a:cubicBezTo>
                  <a:pt x="1498023" y="2866159"/>
                  <a:pt x="1489364" y="2978727"/>
                  <a:pt x="1446068" y="2978727"/>
                </a:cubicBezTo>
                <a:cubicBezTo>
                  <a:pt x="1420091" y="2978727"/>
                  <a:pt x="1446068" y="2961409"/>
                  <a:pt x="1428750" y="2961409"/>
                </a:cubicBezTo>
                <a:cubicBezTo>
                  <a:pt x="1350818" y="2961409"/>
                  <a:pt x="1394114" y="3056659"/>
                  <a:pt x="1324841" y="3056659"/>
                </a:cubicBezTo>
                <a:cubicBezTo>
                  <a:pt x="1307523" y="3056659"/>
                  <a:pt x="1333500" y="3039341"/>
                  <a:pt x="1307523" y="3039341"/>
                </a:cubicBezTo>
                <a:cubicBezTo>
                  <a:pt x="1290205" y="3039341"/>
                  <a:pt x="1220932" y="3134591"/>
                  <a:pt x="1203614" y="3134591"/>
                </a:cubicBezTo>
                <a:cubicBezTo>
                  <a:pt x="1177637" y="3134591"/>
                  <a:pt x="1203614" y="3117273"/>
                  <a:pt x="1177637" y="3117273"/>
                </a:cubicBezTo>
                <a:cubicBezTo>
                  <a:pt x="1151659" y="3117273"/>
                  <a:pt x="1125682" y="3203864"/>
                  <a:pt x="1039091" y="3203864"/>
                </a:cubicBezTo>
                <a:cubicBezTo>
                  <a:pt x="1004455" y="3238500"/>
                  <a:pt x="969818" y="3290455"/>
                  <a:pt x="943841" y="3290455"/>
                </a:cubicBezTo>
                <a:cubicBezTo>
                  <a:pt x="926523" y="3290455"/>
                  <a:pt x="943841" y="3264477"/>
                  <a:pt x="926523" y="3264477"/>
                </a:cubicBezTo>
                <a:cubicBezTo>
                  <a:pt x="900546" y="3264477"/>
                  <a:pt x="900546" y="3273136"/>
                  <a:pt x="857250" y="3281796"/>
                </a:cubicBezTo>
                <a:cubicBezTo>
                  <a:pt x="917864" y="3221182"/>
                  <a:pt x="900546" y="3238500"/>
                  <a:pt x="900546" y="3221182"/>
                </a:cubicBezTo>
                <a:cubicBezTo>
                  <a:pt x="900546" y="3195205"/>
                  <a:pt x="926523" y="3203864"/>
                  <a:pt x="935182" y="3186546"/>
                </a:cubicBezTo>
                <a:cubicBezTo>
                  <a:pt x="943841" y="3186546"/>
                  <a:pt x="961159" y="3195205"/>
                  <a:pt x="969818" y="3186546"/>
                </a:cubicBezTo>
                <a:cubicBezTo>
                  <a:pt x="969818" y="3177886"/>
                  <a:pt x="1021773" y="3169227"/>
                  <a:pt x="1030432" y="3134591"/>
                </a:cubicBezTo>
                <a:lnTo>
                  <a:pt x="476250" y="3125932"/>
                </a:lnTo>
                <a:cubicBezTo>
                  <a:pt x="450273" y="3143250"/>
                  <a:pt x="415636" y="3160568"/>
                  <a:pt x="381000" y="3177886"/>
                </a:cubicBezTo>
                <a:cubicBezTo>
                  <a:pt x="415636" y="3134591"/>
                  <a:pt x="502227" y="3099955"/>
                  <a:pt x="571500" y="3073977"/>
                </a:cubicBezTo>
                <a:cubicBezTo>
                  <a:pt x="632114" y="3048000"/>
                  <a:pt x="1091046" y="2952750"/>
                  <a:pt x="1091046" y="2710296"/>
                </a:cubicBezTo>
                <a:cubicBezTo>
                  <a:pt x="1091046" y="2692977"/>
                  <a:pt x="1091046" y="2667000"/>
                  <a:pt x="1082387" y="2649682"/>
                </a:cubicBezTo>
                <a:cubicBezTo>
                  <a:pt x="969818" y="2727614"/>
                  <a:pt x="857250" y="2788227"/>
                  <a:pt x="744682" y="2831523"/>
                </a:cubicBezTo>
                <a:cubicBezTo>
                  <a:pt x="536864" y="2918114"/>
                  <a:pt x="251114" y="2944091"/>
                  <a:pt x="77932" y="3177886"/>
                </a:cubicBezTo>
                <a:cubicBezTo>
                  <a:pt x="69273" y="3177886"/>
                  <a:pt x="60614" y="3195205"/>
                  <a:pt x="51955" y="3203864"/>
                </a:cubicBezTo>
                <a:cubicBezTo>
                  <a:pt x="69273" y="3151909"/>
                  <a:pt x="181841" y="3056659"/>
                  <a:pt x="242455" y="3022023"/>
                </a:cubicBezTo>
                <a:lnTo>
                  <a:pt x="225136" y="3004705"/>
                </a:lnTo>
                <a:cubicBezTo>
                  <a:pt x="233795" y="3013364"/>
                  <a:pt x="225136" y="3022023"/>
                  <a:pt x="242455" y="3022023"/>
                </a:cubicBezTo>
                <a:cubicBezTo>
                  <a:pt x="268432" y="3022023"/>
                  <a:pt x="320386" y="2970068"/>
                  <a:pt x="372341" y="2952750"/>
                </a:cubicBezTo>
                <a:cubicBezTo>
                  <a:pt x="424295" y="2926773"/>
                  <a:pt x="1082387" y="2770909"/>
                  <a:pt x="1082387" y="2580409"/>
                </a:cubicBezTo>
                <a:cubicBezTo>
                  <a:pt x="1082387" y="2563091"/>
                  <a:pt x="1065068" y="2528455"/>
                  <a:pt x="1047750" y="2502477"/>
                </a:cubicBezTo>
                <a:cubicBezTo>
                  <a:pt x="1047750" y="2502477"/>
                  <a:pt x="1030432" y="2519796"/>
                  <a:pt x="1030432" y="2493818"/>
                </a:cubicBezTo>
                <a:cubicBezTo>
                  <a:pt x="1030432" y="2519796"/>
                  <a:pt x="1056409" y="2554432"/>
                  <a:pt x="1056409" y="2571750"/>
                </a:cubicBezTo>
                <a:cubicBezTo>
                  <a:pt x="1056409" y="2684318"/>
                  <a:pt x="865909" y="2736273"/>
                  <a:pt x="805296" y="2762250"/>
                </a:cubicBezTo>
                <a:cubicBezTo>
                  <a:pt x="666750" y="2814205"/>
                  <a:pt x="510886" y="2857500"/>
                  <a:pt x="372341" y="2909455"/>
                </a:cubicBezTo>
                <a:cubicBezTo>
                  <a:pt x="268432" y="2944091"/>
                  <a:pt x="155864" y="3013364"/>
                  <a:pt x="69273" y="3099955"/>
                </a:cubicBezTo>
                <a:lnTo>
                  <a:pt x="0" y="3169227"/>
                </a:lnTo>
                <a:cubicBezTo>
                  <a:pt x="164523" y="2952750"/>
                  <a:pt x="424295" y="2883477"/>
                  <a:pt x="614796" y="2822864"/>
                </a:cubicBezTo>
                <a:cubicBezTo>
                  <a:pt x="727364" y="2788227"/>
                  <a:pt x="891886" y="2727614"/>
                  <a:pt x="1013114" y="2649682"/>
                </a:cubicBezTo>
                <a:cubicBezTo>
                  <a:pt x="961159" y="2589068"/>
                  <a:pt x="848591" y="2476500"/>
                  <a:pt x="848591" y="2459182"/>
                </a:cubicBezTo>
                <a:lnTo>
                  <a:pt x="848591" y="2242705"/>
                </a:lnTo>
                <a:cubicBezTo>
                  <a:pt x="857250" y="2216727"/>
                  <a:pt x="874568" y="2190750"/>
                  <a:pt x="874568" y="2173432"/>
                </a:cubicBezTo>
                <a:cubicBezTo>
                  <a:pt x="874568" y="2147455"/>
                  <a:pt x="917864" y="2121477"/>
                  <a:pt x="935182" y="2112818"/>
                </a:cubicBezTo>
                <a:cubicBezTo>
                  <a:pt x="1047750" y="2008909"/>
                  <a:pt x="1177637" y="1956955"/>
                  <a:pt x="1298864" y="1905000"/>
                </a:cubicBezTo>
                <a:lnTo>
                  <a:pt x="1298864" y="1645227"/>
                </a:lnTo>
                <a:cubicBezTo>
                  <a:pt x="1307523" y="1645227"/>
                  <a:pt x="1298864" y="1636568"/>
                  <a:pt x="1324841" y="1636568"/>
                </a:cubicBezTo>
                <a:cubicBezTo>
                  <a:pt x="1342159" y="1636568"/>
                  <a:pt x="1333500" y="1653886"/>
                  <a:pt x="1342159" y="1662546"/>
                </a:cubicBezTo>
                <a:cubicBezTo>
                  <a:pt x="1359477" y="1653886"/>
                  <a:pt x="1368137" y="1627909"/>
                  <a:pt x="1385455" y="1627909"/>
                </a:cubicBezTo>
                <a:cubicBezTo>
                  <a:pt x="1411432" y="1627909"/>
                  <a:pt x="1402773" y="1645227"/>
                  <a:pt x="1420091" y="1645227"/>
                </a:cubicBezTo>
                <a:cubicBezTo>
                  <a:pt x="1446068" y="1645227"/>
                  <a:pt x="1454727" y="1619250"/>
                  <a:pt x="1480705" y="1610591"/>
                </a:cubicBezTo>
                <a:cubicBezTo>
                  <a:pt x="1480705" y="1619250"/>
                  <a:pt x="1480705" y="1627909"/>
                  <a:pt x="1489364" y="1636568"/>
                </a:cubicBezTo>
                <a:cubicBezTo>
                  <a:pt x="1506682" y="1636568"/>
                  <a:pt x="1515341" y="1619250"/>
                  <a:pt x="1524000" y="1601932"/>
                </a:cubicBezTo>
                <a:lnTo>
                  <a:pt x="1549977" y="1601932"/>
                </a:lnTo>
                <a:cubicBezTo>
                  <a:pt x="1549977" y="1610591"/>
                  <a:pt x="1549977" y="1619250"/>
                  <a:pt x="1558637" y="1627909"/>
                </a:cubicBezTo>
                <a:cubicBezTo>
                  <a:pt x="1584614" y="1619250"/>
                  <a:pt x="1601932" y="1593273"/>
                  <a:pt x="1619250" y="1593273"/>
                </a:cubicBezTo>
                <a:cubicBezTo>
                  <a:pt x="1636568" y="1593273"/>
                  <a:pt x="1679864" y="1593273"/>
                  <a:pt x="1688523" y="1627909"/>
                </a:cubicBezTo>
                <a:cubicBezTo>
                  <a:pt x="1688523" y="1627909"/>
                  <a:pt x="1697182" y="1619250"/>
                  <a:pt x="1697182" y="1610591"/>
                </a:cubicBezTo>
                <a:lnTo>
                  <a:pt x="1731818" y="1610591"/>
                </a:lnTo>
                <a:cubicBezTo>
                  <a:pt x="1740477" y="1619250"/>
                  <a:pt x="1740477" y="1645227"/>
                  <a:pt x="1757796" y="1645227"/>
                </a:cubicBezTo>
                <a:cubicBezTo>
                  <a:pt x="1783773" y="1645227"/>
                  <a:pt x="1757796" y="1627909"/>
                  <a:pt x="1775114" y="1627909"/>
                </a:cubicBezTo>
                <a:cubicBezTo>
                  <a:pt x="1801091" y="1627909"/>
                  <a:pt x="1809750" y="1662546"/>
                  <a:pt x="1835727" y="1662546"/>
                </a:cubicBezTo>
                <a:cubicBezTo>
                  <a:pt x="1853046" y="1662546"/>
                  <a:pt x="1827068" y="1645227"/>
                  <a:pt x="1844387" y="1645227"/>
                </a:cubicBezTo>
                <a:cubicBezTo>
                  <a:pt x="1870364" y="1645227"/>
                  <a:pt x="1861705" y="1653886"/>
                  <a:pt x="1879023" y="1653886"/>
                </a:cubicBezTo>
                <a:cubicBezTo>
                  <a:pt x="1879023" y="1714500"/>
                  <a:pt x="1887682" y="1783773"/>
                  <a:pt x="1896341" y="1844386"/>
                </a:cubicBezTo>
                <a:lnTo>
                  <a:pt x="1913659" y="1827068"/>
                </a:lnTo>
                <a:cubicBezTo>
                  <a:pt x="1922318" y="1835727"/>
                  <a:pt x="1922318" y="1853046"/>
                  <a:pt x="1948296" y="1853046"/>
                </a:cubicBezTo>
                <a:cubicBezTo>
                  <a:pt x="1965614" y="1853046"/>
                  <a:pt x="1948296" y="1835727"/>
                  <a:pt x="1974273" y="1835727"/>
                </a:cubicBezTo>
                <a:cubicBezTo>
                  <a:pt x="1991591" y="1835727"/>
                  <a:pt x="1991591" y="1844386"/>
                  <a:pt x="2000250" y="1844386"/>
                </a:cubicBezTo>
                <a:cubicBezTo>
                  <a:pt x="2008909" y="1853046"/>
                  <a:pt x="2026227" y="1844386"/>
                  <a:pt x="2043546" y="1844386"/>
                </a:cubicBezTo>
                <a:cubicBezTo>
                  <a:pt x="2052205" y="1853046"/>
                  <a:pt x="2052205" y="1861705"/>
                  <a:pt x="2060864" y="1861705"/>
                </a:cubicBezTo>
                <a:cubicBezTo>
                  <a:pt x="2147455" y="1879023"/>
                  <a:pt x="2294659" y="1913659"/>
                  <a:pt x="2372591" y="1991591"/>
                </a:cubicBezTo>
                <a:cubicBezTo>
                  <a:pt x="2372591" y="1991591"/>
                  <a:pt x="2381250" y="2000250"/>
                  <a:pt x="2389909" y="1991591"/>
                </a:cubicBezTo>
                <a:cubicBezTo>
                  <a:pt x="2424546" y="2034886"/>
                  <a:pt x="2459182" y="2069523"/>
                  <a:pt x="2502478" y="2095500"/>
                </a:cubicBezTo>
                <a:cubicBezTo>
                  <a:pt x="2545773" y="2130136"/>
                  <a:pt x="2580409" y="2138796"/>
                  <a:pt x="2632364" y="2190750"/>
                </a:cubicBezTo>
                <a:cubicBezTo>
                  <a:pt x="2667000" y="2216727"/>
                  <a:pt x="2718955" y="2260023"/>
                  <a:pt x="2779568" y="2277341"/>
                </a:cubicBezTo>
                <a:cubicBezTo>
                  <a:pt x="2796887" y="2286000"/>
                  <a:pt x="2822864" y="2277341"/>
                  <a:pt x="2848841" y="2286000"/>
                </a:cubicBezTo>
                <a:cubicBezTo>
                  <a:pt x="2874819" y="2294659"/>
                  <a:pt x="2909455" y="2311977"/>
                  <a:pt x="2935432" y="2329296"/>
                </a:cubicBezTo>
                <a:cubicBezTo>
                  <a:pt x="2944091" y="2320636"/>
                  <a:pt x="2952750" y="2320636"/>
                  <a:pt x="2961409" y="2311977"/>
                </a:cubicBezTo>
                <a:cubicBezTo>
                  <a:pt x="2892137" y="2251364"/>
                  <a:pt x="2926773" y="2182091"/>
                  <a:pt x="2909455" y="2112818"/>
                </a:cubicBezTo>
                <a:cubicBezTo>
                  <a:pt x="2900796" y="2121477"/>
                  <a:pt x="2900796" y="2147455"/>
                  <a:pt x="2900796" y="2147455"/>
                </a:cubicBezTo>
                <a:cubicBezTo>
                  <a:pt x="2883478" y="2147455"/>
                  <a:pt x="2866159" y="2147455"/>
                  <a:pt x="2857500" y="2164773"/>
                </a:cubicBezTo>
                <a:cubicBezTo>
                  <a:pt x="2892137" y="2190750"/>
                  <a:pt x="2883478" y="2147455"/>
                  <a:pt x="2900796" y="2190750"/>
                </a:cubicBezTo>
                <a:lnTo>
                  <a:pt x="2883478" y="2173432"/>
                </a:lnTo>
                <a:cubicBezTo>
                  <a:pt x="2883478" y="2199409"/>
                  <a:pt x="2892137" y="2208068"/>
                  <a:pt x="2883478" y="2216727"/>
                </a:cubicBezTo>
                <a:cubicBezTo>
                  <a:pt x="2874819" y="2225386"/>
                  <a:pt x="2874819" y="2234046"/>
                  <a:pt x="2874819" y="2242705"/>
                </a:cubicBezTo>
                <a:cubicBezTo>
                  <a:pt x="2883478" y="2251364"/>
                  <a:pt x="2900796" y="2242705"/>
                  <a:pt x="2909455" y="2242705"/>
                </a:cubicBezTo>
                <a:lnTo>
                  <a:pt x="2909455" y="2286000"/>
                </a:lnTo>
                <a:cubicBezTo>
                  <a:pt x="2892137" y="2268682"/>
                  <a:pt x="2874819" y="2268682"/>
                  <a:pt x="2866159" y="2251364"/>
                </a:cubicBezTo>
                <a:cubicBezTo>
                  <a:pt x="2866159" y="2251364"/>
                  <a:pt x="2857500" y="2260023"/>
                  <a:pt x="2857500" y="2268682"/>
                </a:cubicBezTo>
                <a:cubicBezTo>
                  <a:pt x="2831523" y="2260023"/>
                  <a:pt x="2814205" y="2242705"/>
                  <a:pt x="2788228" y="2225386"/>
                </a:cubicBezTo>
                <a:cubicBezTo>
                  <a:pt x="2805546" y="2216727"/>
                  <a:pt x="2814205" y="2190750"/>
                  <a:pt x="2822864" y="2164773"/>
                </a:cubicBezTo>
                <a:cubicBezTo>
                  <a:pt x="2831523" y="2173432"/>
                  <a:pt x="2831523" y="2173432"/>
                  <a:pt x="2848841" y="2164773"/>
                </a:cubicBezTo>
                <a:cubicBezTo>
                  <a:pt x="2840182" y="2156114"/>
                  <a:pt x="2840182" y="2138796"/>
                  <a:pt x="2831523" y="2130136"/>
                </a:cubicBezTo>
                <a:cubicBezTo>
                  <a:pt x="2822864" y="2147455"/>
                  <a:pt x="2796887" y="2164773"/>
                  <a:pt x="2788228" y="2190750"/>
                </a:cubicBezTo>
                <a:cubicBezTo>
                  <a:pt x="2779568" y="2190750"/>
                  <a:pt x="2779568" y="2173432"/>
                  <a:pt x="2770909" y="2156114"/>
                </a:cubicBezTo>
                <a:cubicBezTo>
                  <a:pt x="2762250" y="2164773"/>
                  <a:pt x="2744932" y="2182091"/>
                  <a:pt x="2727614" y="2190750"/>
                </a:cubicBezTo>
                <a:cubicBezTo>
                  <a:pt x="2744932" y="2147455"/>
                  <a:pt x="2770909" y="2130136"/>
                  <a:pt x="2796887" y="2095500"/>
                </a:cubicBezTo>
                <a:cubicBezTo>
                  <a:pt x="2796887" y="2095500"/>
                  <a:pt x="2796887" y="2104159"/>
                  <a:pt x="2805546" y="2112818"/>
                </a:cubicBezTo>
                <a:cubicBezTo>
                  <a:pt x="2822864" y="2104159"/>
                  <a:pt x="2822864" y="2078182"/>
                  <a:pt x="2840182" y="2060864"/>
                </a:cubicBezTo>
                <a:cubicBezTo>
                  <a:pt x="2848841" y="2069523"/>
                  <a:pt x="2857500" y="2078182"/>
                  <a:pt x="2848841" y="2086841"/>
                </a:cubicBezTo>
                <a:cubicBezTo>
                  <a:pt x="2857500" y="2095500"/>
                  <a:pt x="2857500" y="2086841"/>
                  <a:pt x="2874819" y="2086841"/>
                </a:cubicBezTo>
                <a:cubicBezTo>
                  <a:pt x="2900796" y="2086841"/>
                  <a:pt x="2892137" y="2112818"/>
                  <a:pt x="2900796" y="2121477"/>
                </a:cubicBezTo>
                <a:cubicBezTo>
                  <a:pt x="2883478" y="1974273"/>
                  <a:pt x="3030682" y="1896341"/>
                  <a:pt x="3160569" y="1809750"/>
                </a:cubicBezTo>
                <a:lnTo>
                  <a:pt x="3160569" y="1610591"/>
                </a:lnTo>
                <a:cubicBezTo>
                  <a:pt x="3195205" y="1610591"/>
                  <a:pt x="3238500" y="1610591"/>
                  <a:pt x="3290455" y="1584614"/>
                </a:cubicBezTo>
                <a:lnTo>
                  <a:pt x="3307773" y="1601932"/>
                </a:lnTo>
                <a:cubicBezTo>
                  <a:pt x="3316432" y="1584614"/>
                  <a:pt x="3325091" y="1575955"/>
                  <a:pt x="3342409" y="1575955"/>
                </a:cubicBezTo>
                <a:cubicBezTo>
                  <a:pt x="3368387" y="1575955"/>
                  <a:pt x="3351069" y="1593273"/>
                  <a:pt x="3359728" y="1601932"/>
                </a:cubicBezTo>
                <a:cubicBezTo>
                  <a:pt x="3368387" y="1584614"/>
                  <a:pt x="3403023" y="1567296"/>
                  <a:pt x="3420341" y="1567296"/>
                </a:cubicBezTo>
                <a:cubicBezTo>
                  <a:pt x="3446319" y="1567296"/>
                  <a:pt x="3437659" y="1575955"/>
                  <a:pt x="3463637" y="1575955"/>
                </a:cubicBezTo>
                <a:close/>
                <a:moveTo>
                  <a:pt x="3939887" y="1506682"/>
                </a:moveTo>
                <a:cubicBezTo>
                  <a:pt x="3931228" y="1515341"/>
                  <a:pt x="3913909" y="1524000"/>
                  <a:pt x="3905250" y="1532659"/>
                </a:cubicBezTo>
                <a:lnTo>
                  <a:pt x="3879273" y="1532659"/>
                </a:lnTo>
                <a:cubicBezTo>
                  <a:pt x="3887932" y="1524000"/>
                  <a:pt x="3905250" y="1515341"/>
                  <a:pt x="3913909" y="1506682"/>
                </a:cubicBezTo>
                <a:lnTo>
                  <a:pt x="3939887" y="1506682"/>
                </a:lnTo>
                <a:close/>
                <a:moveTo>
                  <a:pt x="3974523" y="1524000"/>
                </a:moveTo>
                <a:cubicBezTo>
                  <a:pt x="3974523" y="1515341"/>
                  <a:pt x="3991841" y="1498023"/>
                  <a:pt x="4000500" y="1498023"/>
                </a:cubicBezTo>
                <a:cubicBezTo>
                  <a:pt x="4000500" y="1506682"/>
                  <a:pt x="3983182" y="1515341"/>
                  <a:pt x="3974523" y="1524000"/>
                </a:cubicBezTo>
                <a:close/>
                <a:moveTo>
                  <a:pt x="3437659" y="1489364"/>
                </a:moveTo>
                <a:lnTo>
                  <a:pt x="3896591" y="1489364"/>
                </a:lnTo>
                <a:cubicBezTo>
                  <a:pt x="3887932" y="1498023"/>
                  <a:pt x="3870614" y="1506682"/>
                  <a:pt x="3861955" y="1515341"/>
                </a:cubicBezTo>
                <a:lnTo>
                  <a:pt x="3299114" y="1515341"/>
                </a:lnTo>
                <a:cubicBezTo>
                  <a:pt x="3333750" y="1498023"/>
                  <a:pt x="3385705" y="1472046"/>
                  <a:pt x="3411682" y="1472046"/>
                </a:cubicBezTo>
                <a:cubicBezTo>
                  <a:pt x="3429000" y="1472046"/>
                  <a:pt x="3411682" y="1489364"/>
                  <a:pt x="3437659" y="1489364"/>
                </a:cubicBezTo>
                <a:close/>
                <a:moveTo>
                  <a:pt x="4069773" y="1428750"/>
                </a:moveTo>
                <a:cubicBezTo>
                  <a:pt x="4061114" y="1437409"/>
                  <a:pt x="4043796" y="1446068"/>
                  <a:pt x="4035137" y="1454727"/>
                </a:cubicBezTo>
                <a:lnTo>
                  <a:pt x="4009159" y="1454727"/>
                </a:lnTo>
                <a:cubicBezTo>
                  <a:pt x="4017819" y="1446068"/>
                  <a:pt x="4035137" y="1437409"/>
                  <a:pt x="4043796" y="1428750"/>
                </a:cubicBezTo>
                <a:lnTo>
                  <a:pt x="4069773" y="1428750"/>
                </a:lnTo>
                <a:close/>
                <a:moveTo>
                  <a:pt x="4104409" y="1437409"/>
                </a:moveTo>
                <a:cubicBezTo>
                  <a:pt x="4104409" y="1428750"/>
                  <a:pt x="4113069" y="1420091"/>
                  <a:pt x="4121728" y="1428750"/>
                </a:cubicBezTo>
                <a:cubicBezTo>
                  <a:pt x="4121728" y="1428750"/>
                  <a:pt x="4113069" y="1437409"/>
                  <a:pt x="4104409" y="1437409"/>
                </a:cubicBezTo>
                <a:close/>
                <a:moveTo>
                  <a:pt x="3610841" y="1420091"/>
                </a:moveTo>
                <a:cubicBezTo>
                  <a:pt x="3740728" y="1428750"/>
                  <a:pt x="3870614" y="1428750"/>
                  <a:pt x="4000500" y="1428750"/>
                </a:cubicBezTo>
                <a:cubicBezTo>
                  <a:pt x="3922569" y="1428750"/>
                  <a:pt x="3948546" y="1454727"/>
                  <a:pt x="3922569" y="1454727"/>
                </a:cubicBezTo>
                <a:lnTo>
                  <a:pt x="3454978" y="1454727"/>
                </a:lnTo>
                <a:cubicBezTo>
                  <a:pt x="3498273" y="1446068"/>
                  <a:pt x="3558887" y="1411432"/>
                  <a:pt x="3584864" y="1411432"/>
                </a:cubicBezTo>
                <a:cubicBezTo>
                  <a:pt x="3602182" y="1411432"/>
                  <a:pt x="3602182" y="1420091"/>
                  <a:pt x="3610841" y="1420091"/>
                </a:cubicBezTo>
                <a:close/>
                <a:moveTo>
                  <a:pt x="4182341" y="1350818"/>
                </a:moveTo>
                <a:cubicBezTo>
                  <a:pt x="4173682" y="1359477"/>
                  <a:pt x="4156364" y="1376796"/>
                  <a:pt x="4130387" y="1376796"/>
                </a:cubicBezTo>
                <a:lnTo>
                  <a:pt x="4156364" y="1350818"/>
                </a:lnTo>
                <a:lnTo>
                  <a:pt x="4182341" y="1350818"/>
                </a:lnTo>
                <a:close/>
                <a:moveTo>
                  <a:pt x="4043796" y="1359477"/>
                </a:moveTo>
                <a:cubicBezTo>
                  <a:pt x="4043796" y="1359477"/>
                  <a:pt x="4026478" y="1376796"/>
                  <a:pt x="4017819" y="1394114"/>
                </a:cubicBezTo>
                <a:lnTo>
                  <a:pt x="3619500" y="1394114"/>
                </a:lnTo>
                <a:cubicBezTo>
                  <a:pt x="3645478" y="1385455"/>
                  <a:pt x="3688773" y="1350818"/>
                  <a:pt x="3706091" y="1350818"/>
                </a:cubicBezTo>
                <a:cubicBezTo>
                  <a:pt x="3732069" y="1350818"/>
                  <a:pt x="3740728" y="1359477"/>
                  <a:pt x="4043796" y="1359477"/>
                </a:cubicBezTo>
                <a:close/>
                <a:moveTo>
                  <a:pt x="4242955" y="1342159"/>
                </a:moveTo>
                <a:cubicBezTo>
                  <a:pt x="4234296" y="1350818"/>
                  <a:pt x="4225637" y="1342159"/>
                  <a:pt x="4216978" y="1350818"/>
                </a:cubicBezTo>
                <a:cubicBezTo>
                  <a:pt x="4216978" y="1350818"/>
                  <a:pt x="4216978" y="1342159"/>
                  <a:pt x="4225637" y="1333500"/>
                </a:cubicBezTo>
                <a:cubicBezTo>
                  <a:pt x="4225637" y="1333500"/>
                  <a:pt x="4234296" y="1342159"/>
                  <a:pt x="4242955" y="1342159"/>
                </a:cubicBezTo>
                <a:close/>
                <a:moveTo>
                  <a:pt x="4121728" y="1290205"/>
                </a:moveTo>
                <a:cubicBezTo>
                  <a:pt x="4113069" y="1307523"/>
                  <a:pt x="4130387" y="1316182"/>
                  <a:pt x="4139046" y="1316182"/>
                </a:cubicBezTo>
                <a:cubicBezTo>
                  <a:pt x="4130387" y="1324841"/>
                  <a:pt x="4130387" y="1333500"/>
                  <a:pt x="4104409" y="1333500"/>
                </a:cubicBezTo>
                <a:lnTo>
                  <a:pt x="3732069" y="1333500"/>
                </a:lnTo>
                <a:cubicBezTo>
                  <a:pt x="3749387" y="1324841"/>
                  <a:pt x="3775364" y="1298864"/>
                  <a:pt x="3801341" y="1290205"/>
                </a:cubicBezTo>
                <a:lnTo>
                  <a:pt x="4121728" y="1290205"/>
                </a:lnTo>
                <a:close/>
                <a:moveTo>
                  <a:pt x="4242955" y="1290205"/>
                </a:moveTo>
                <a:cubicBezTo>
                  <a:pt x="4251614" y="1281546"/>
                  <a:pt x="4268932" y="1264227"/>
                  <a:pt x="4286251" y="1255568"/>
                </a:cubicBezTo>
                <a:cubicBezTo>
                  <a:pt x="4312228" y="1246909"/>
                  <a:pt x="4260273" y="1290205"/>
                  <a:pt x="4242955" y="1290205"/>
                </a:cubicBezTo>
                <a:close/>
                <a:moveTo>
                  <a:pt x="4329546" y="1264227"/>
                </a:moveTo>
                <a:cubicBezTo>
                  <a:pt x="4329546" y="1255568"/>
                  <a:pt x="4329546" y="1246909"/>
                  <a:pt x="4346864" y="1255568"/>
                </a:cubicBezTo>
                <a:cubicBezTo>
                  <a:pt x="4346864" y="1255568"/>
                  <a:pt x="4338205" y="1264227"/>
                  <a:pt x="4329546" y="1264227"/>
                </a:cubicBezTo>
                <a:close/>
                <a:moveTo>
                  <a:pt x="4191000" y="1229591"/>
                </a:moveTo>
                <a:cubicBezTo>
                  <a:pt x="4191000" y="1238250"/>
                  <a:pt x="4199660" y="1246909"/>
                  <a:pt x="4208319" y="1246909"/>
                </a:cubicBezTo>
                <a:cubicBezTo>
                  <a:pt x="4208319" y="1246909"/>
                  <a:pt x="4208319" y="1264227"/>
                  <a:pt x="4182341" y="1264227"/>
                </a:cubicBezTo>
                <a:lnTo>
                  <a:pt x="3810000" y="1264227"/>
                </a:lnTo>
                <a:cubicBezTo>
                  <a:pt x="3818659" y="1255568"/>
                  <a:pt x="3827319" y="1238250"/>
                  <a:pt x="3835978" y="1229591"/>
                </a:cubicBezTo>
                <a:lnTo>
                  <a:pt x="4191000" y="1229591"/>
                </a:lnTo>
                <a:close/>
                <a:moveTo>
                  <a:pt x="4355523" y="1194955"/>
                </a:moveTo>
                <a:cubicBezTo>
                  <a:pt x="4364182" y="1186296"/>
                  <a:pt x="4381501" y="1168977"/>
                  <a:pt x="4390160" y="1168977"/>
                </a:cubicBezTo>
                <a:cubicBezTo>
                  <a:pt x="4381501" y="1177636"/>
                  <a:pt x="4372841" y="1194955"/>
                  <a:pt x="4355523" y="1194955"/>
                </a:cubicBezTo>
                <a:close/>
                <a:moveTo>
                  <a:pt x="4442114" y="1099705"/>
                </a:moveTo>
                <a:cubicBezTo>
                  <a:pt x="4442114" y="1099705"/>
                  <a:pt x="4433455" y="1099705"/>
                  <a:pt x="4424796" y="1091046"/>
                </a:cubicBezTo>
                <a:cubicBezTo>
                  <a:pt x="4433455" y="1082386"/>
                  <a:pt x="4442114" y="1065068"/>
                  <a:pt x="4450773" y="1065068"/>
                </a:cubicBezTo>
                <a:cubicBezTo>
                  <a:pt x="4459432" y="1065068"/>
                  <a:pt x="4450773" y="1082386"/>
                  <a:pt x="4442114" y="1099705"/>
                </a:cubicBezTo>
                <a:close/>
                <a:moveTo>
                  <a:pt x="4372841" y="1108364"/>
                </a:moveTo>
                <a:lnTo>
                  <a:pt x="4346864" y="1056409"/>
                </a:lnTo>
                <a:cubicBezTo>
                  <a:pt x="4364182" y="1073727"/>
                  <a:pt x="4372841" y="1091046"/>
                  <a:pt x="4372841" y="1108364"/>
                </a:cubicBezTo>
                <a:close/>
                <a:moveTo>
                  <a:pt x="4338205" y="1047750"/>
                </a:moveTo>
                <a:cubicBezTo>
                  <a:pt x="4329546" y="1047750"/>
                  <a:pt x="4320887" y="1039091"/>
                  <a:pt x="4312228" y="1030432"/>
                </a:cubicBezTo>
                <a:cubicBezTo>
                  <a:pt x="4320887" y="1030432"/>
                  <a:pt x="4329546" y="1039091"/>
                  <a:pt x="4338205" y="1047750"/>
                </a:cubicBezTo>
                <a:close/>
                <a:moveTo>
                  <a:pt x="3454978" y="1065068"/>
                </a:moveTo>
                <a:cubicBezTo>
                  <a:pt x="3454978" y="969818"/>
                  <a:pt x="3506932" y="1004455"/>
                  <a:pt x="3506932" y="1004455"/>
                </a:cubicBezTo>
                <a:cubicBezTo>
                  <a:pt x="3506932" y="1030432"/>
                  <a:pt x="3472296" y="1047750"/>
                  <a:pt x="3454978" y="1065068"/>
                </a:cubicBezTo>
                <a:close/>
                <a:moveTo>
                  <a:pt x="4459432" y="1004455"/>
                </a:moveTo>
                <a:lnTo>
                  <a:pt x="4459432" y="969818"/>
                </a:lnTo>
                <a:cubicBezTo>
                  <a:pt x="4468091" y="978477"/>
                  <a:pt x="4459432" y="995795"/>
                  <a:pt x="4459432" y="1004455"/>
                </a:cubicBezTo>
                <a:close/>
                <a:moveTo>
                  <a:pt x="4191000" y="969818"/>
                </a:moveTo>
                <a:cubicBezTo>
                  <a:pt x="4182341" y="969818"/>
                  <a:pt x="4165023" y="961159"/>
                  <a:pt x="4156364" y="961159"/>
                </a:cubicBezTo>
                <a:cubicBezTo>
                  <a:pt x="4165023" y="961159"/>
                  <a:pt x="4182341" y="969818"/>
                  <a:pt x="4191000" y="969818"/>
                </a:cubicBezTo>
                <a:close/>
                <a:moveTo>
                  <a:pt x="4147705" y="952500"/>
                </a:moveTo>
                <a:cubicBezTo>
                  <a:pt x="4139046" y="952500"/>
                  <a:pt x="4121728" y="943841"/>
                  <a:pt x="4113069" y="943841"/>
                </a:cubicBezTo>
                <a:cubicBezTo>
                  <a:pt x="4121728" y="943841"/>
                  <a:pt x="4139046" y="952500"/>
                  <a:pt x="4147705" y="952500"/>
                </a:cubicBezTo>
                <a:close/>
                <a:moveTo>
                  <a:pt x="3974523" y="943841"/>
                </a:moveTo>
                <a:cubicBezTo>
                  <a:pt x="4000500" y="961159"/>
                  <a:pt x="4017819" y="961159"/>
                  <a:pt x="4043796" y="969818"/>
                </a:cubicBezTo>
                <a:cubicBezTo>
                  <a:pt x="4000500" y="969818"/>
                  <a:pt x="3948546" y="969818"/>
                  <a:pt x="3905250" y="978477"/>
                </a:cubicBezTo>
                <a:lnTo>
                  <a:pt x="3896591" y="995795"/>
                </a:lnTo>
                <a:lnTo>
                  <a:pt x="4043796" y="995795"/>
                </a:lnTo>
                <a:cubicBezTo>
                  <a:pt x="4052455" y="995795"/>
                  <a:pt x="4052455" y="1013114"/>
                  <a:pt x="4078432" y="1013114"/>
                </a:cubicBezTo>
                <a:cubicBezTo>
                  <a:pt x="4095750" y="1013114"/>
                  <a:pt x="4095750" y="995795"/>
                  <a:pt x="4095750" y="995795"/>
                </a:cubicBezTo>
                <a:lnTo>
                  <a:pt x="4121728" y="1004455"/>
                </a:lnTo>
                <a:cubicBezTo>
                  <a:pt x="4121728" y="1004455"/>
                  <a:pt x="4121728" y="1013114"/>
                  <a:pt x="4113069" y="1021773"/>
                </a:cubicBezTo>
                <a:cubicBezTo>
                  <a:pt x="4130387" y="1065068"/>
                  <a:pt x="4165023" y="1030432"/>
                  <a:pt x="4199660" y="1047750"/>
                </a:cubicBezTo>
                <a:cubicBezTo>
                  <a:pt x="4199660" y="1047750"/>
                  <a:pt x="4199660" y="1056409"/>
                  <a:pt x="4191000" y="1065068"/>
                </a:cubicBezTo>
                <a:cubicBezTo>
                  <a:pt x="4208319" y="1082386"/>
                  <a:pt x="4216978" y="1082386"/>
                  <a:pt x="4242955" y="1091046"/>
                </a:cubicBezTo>
                <a:cubicBezTo>
                  <a:pt x="4242955" y="1091046"/>
                  <a:pt x="4251614" y="1082386"/>
                  <a:pt x="4251614" y="1108364"/>
                </a:cubicBezTo>
                <a:cubicBezTo>
                  <a:pt x="4251614" y="1125682"/>
                  <a:pt x="4234296" y="1125682"/>
                  <a:pt x="4225637" y="1143000"/>
                </a:cubicBezTo>
                <a:lnTo>
                  <a:pt x="3896591" y="1151659"/>
                </a:lnTo>
                <a:lnTo>
                  <a:pt x="3896591" y="1168977"/>
                </a:lnTo>
                <a:lnTo>
                  <a:pt x="4251614" y="1168977"/>
                </a:lnTo>
                <a:cubicBezTo>
                  <a:pt x="4251614" y="1177636"/>
                  <a:pt x="4242955" y="1194955"/>
                  <a:pt x="4225637" y="1203614"/>
                </a:cubicBezTo>
                <a:lnTo>
                  <a:pt x="3853296" y="1203614"/>
                </a:lnTo>
                <a:cubicBezTo>
                  <a:pt x="3879273" y="1177636"/>
                  <a:pt x="3861955" y="1134341"/>
                  <a:pt x="3870614" y="1108364"/>
                </a:cubicBezTo>
                <a:lnTo>
                  <a:pt x="4087091" y="1108364"/>
                </a:lnTo>
                <a:cubicBezTo>
                  <a:pt x="4104409" y="1108364"/>
                  <a:pt x="4139046" y="1099705"/>
                  <a:pt x="4165023" y="1091046"/>
                </a:cubicBezTo>
                <a:cubicBezTo>
                  <a:pt x="4156364" y="1082386"/>
                  <a:pt x="4139046" y="1082386"/>
                  <a:pt x="3870614" y="1082386"/>
                </a:cubicBezTo>
                <a:lnTo>
                  <a:pt x="3870614" y="1030432"/>
                </a:lnTo>
                <a:lnTo>
                  <a:pt x="4104409" y="1030432"/>
                </a:lnTo>
                <a:cubicBezTo>
                  <a:pt x="4095750" y="1021773"/>
                  <a:pt x="4078432" y="1021773"/>
                  <a:pt x="3870614" y="1021773"/>
                </a:cubicBezTo>
                <a:cubicBezTo>
                  <a:pt x="3870614" y="995795"/>
                  <a:pt x="3870614" y="969818"/>
                  <a:pt x="3861955" y="943841"/>
                </a:cubicBezTo>
                <a:lnTo>
                  <a:pt x="3974523" y="943841"/>
                </a:lnTo>
                <a:close/>
                <a:moveTo>
                  <a:pt x="4104409" y="935182"/>
                </a:moveTo>
                <a:cubicBezTo>
                  <a:pt x="4095750" y="935182"/>
                  <a:pt x="4078432" y="926523"/>
                  <a:pt x="4069773" y="926523"/>
                </a:cubicBezTo>
                <a:cubicBezTo>
                  <a:pt x="4078432" y="926523"/>
                  <a:pt x="4095750" y="935182"/>
                  <a:pt x="4104409" y="935182"/>
                </a:cubicBezTo>
                <a:close/>
                <a:moveTo>
                  <a:pt x="4043796" y="909205"/>
                </a:moveTo>
                <a:cubicBezTo>
                  <a:pt x="4035137" y="909205"/>
                  <a:pt x="4017819" y="900545"/>
                  <a:pt x="4009159" y="891886"/>
                </a:cubicBezTo>
                <a:cubicBezTo>
                  <a:pt x="4017819" y="891886"/>
                  <a:pt x="4035137" y="900545"/>
                  <a:pt x="4043796" y="909205"/>
                </a:cubicBezTo>
                <a:close/>
                <a:moveTo>
                  <a:pt x="3913909" y="891886"/>
                </a:moveTo>
                <a:cubicBezTo>
                  <a:pt x="3922569" y="900545"/>
                  <a:pt x="3922569" y="909205"/>
                  <a:pt x="3931228" y="917864"/>
                </a:cubicBezTo>
                <a:cubicBezTo>
                  <a:pt x="3905250" y="917864"/>
                  <a:pt x="3853296" y="917864"/>
                  <a:pt x="3827319" y="891886"/>
                </a:cubicBezTo>
                <a:lnTo>
                  <a:pt x="3913909" y="891886"/>
                </a:lnTo>
                <a:close/>
                <a:moveTo>
                  <a:pt x="3558887" y="917864"/>
                </a:moveTo>
                <a:lnTo>
                  <a:pt x="3567546" y="891886"/>
                </a:lnTo>
                <a:cubicBezTo>
                  <a:pt x="3567546" y="900545"/>
                  <a:pt x="3567546" y="917864"/>
                  <a:pt x="3558887" y="917864"/>
                </a:cubicBezTo>
                <a:close/>
                <a:moveTo>
                  <a:pt x="3515591" y="917864"/>
                </a:moveTo>
                <a:cubicBezTo>
                  <a:pt x="3524250" y="900545"/>
                  <a:pt x="3532909" y="891886"/>
                  <a:pt x="3550228" y="874568"/>
                </a:cubicBezTo>
                <a:cubicBezTo>
                  <a:pt x="3541569" y="891886"/>
                  <a:pt x="3524250" y="909205"/>
                  <a:pt x="3515591" y="917864"/>
                </a:cubicBezTo>
                <a:close/>
                <a:moveTo>
                  <a:pt x="3498273" y="909205"/>
                </a:moveTo>
                <a:cubicBezTo>
                  <a:pt x="3498273" y="917864"/>
                  <a:pt x="3480955" y="900545"/>
                  <a:pt x="3463637" y="900545"/>
                </a:cubicBezTo>
                <a:lnTo>
                  <a:pt x="3463637" y="865909"/>
                </a:lnTo>
                <a:cubicBezTo>
                  <a:pt x="3463637" y="909205"/>
                  <a:pt x="3480955" y="865909"/>
                  <a:pt x="3498273" y="909205"/>
                </a:cubicBezTo>
                <a:close/>
                <a:moveTo>
                  <a:pt x="4364182" y="874568"/>
                </a:moveTo>
                <a:cubicBezTo>
                  <a:pt x="4355523" y="874568"/>
                  <a:pt x="4338205" y="865909"/>
                  <a:pt x="4320887" y="857250"/>
                </a:cubicBezTo>
                <a:cubicBezTo>
                  <a:pt x="4329546" y="857250"/>
                  <a:pt x="4346864" y="865909"/>
                  <a:pt x="4364182" y="874568"/>
                </a:cubicBezTo>
                <a:close/>
                <a:moveTo>
                  <a:pt x="3879273" y="848591"/>
                </a:moveTo>
                <a:cubicBezTo>
                  <a:pt x="3861955" y="874568"/>
                  <a:pt x="3801341" y="874568"/>
                  <a:pt x="3792682" y="848591"/>
                </a:cubicBezTo>
                <a:lnTo>
                  <a:pt x="3879273" y="848591"/>
                </a:lnTo>
                <a:close/>
                <a:moveTo>
                  <a:pt x="3515591" y="883227"/>
                </a:moveTo>
                <a:cubicBezTo>
                  <a:pt x="3506932" y="883227"/>
                  <a:pt x="3498273" y="865909"/>
                  <a:pt x="3489614" y="848591"/>
                </a:cubicBezTo>
                <a:cubicBezTo>
                  <a:pt x="3498273" y="857250"/>
                  <a:pt x="3506932" y="874568"/>
                  <a:pt x="3515591" y="883227"/>
                </a:cubicBezTo>
                <a:close/>
                <a:moveTo>
                  <a:pt x="3957205" y="848591"/>
                </a:moveTo>
                <a:cubicBezTo>
                  <a:pt x="3948546" y="848591"/>
                  <a:pt x="3931228" y="831273"/>
                  <a:pt x="3931228" y="822614"/>
                </a:cubicBezTo>
                <a:lnTo>
                  <a:pt x="3957205" y="848591"/>
                </a:lnTo>
                <a:close/>
                <a:moveTo>
                  <a:pt x="3853296" y="813955"/>
                </a:moveTo>
                <a:lnTo>
                  <a:pt x="3766705" y="822614"/>
                </a:lnTo>
                <a:lnTo>
                  <a:pt x="3749387" y="805295"/>
                </a:lnTo>
                <a:lnTo>
                  <a:pt x="3853296" y="813955"/>
                </a:lnTo>
                <a:close/>
                <a:moveTo>
                  <a:pt x="3558887" y="822614"/>
                </a:moveTo>
                <a:cubicBezTo>
                  <a:pt x="3567546" y="805295"/>
                  <a:pt x="3584864" y="813955"/>
                  <a:pt x="3584864" y="822614"/>
                </a:cubicBezTo>
                <a:lnTo>
                  <a:pt x="3558887" y="822614"/>
                </a:lnTo>
                <a:close/>
                <a:moveTo>
                  <a:pt x="4528705" y="848591"/>
                </a:moveTo>
                <a:lnTo>
                  <a:pt x="4528705" y="874568"/>
                </a:lnTo>
                <a:cubicBezTo>
                  <a:pt x="4520046" y="874568"/>
                  <a:pt x="4502728" y="865909"/>
                  <a:pt x="4485410" y="857250"/>
                </a:cubicBezTo>
                <a:lnTo>
                  <a:pt x="4502728" y="839932"/>
                </a:lnTo>
                <a:cubicBezTo>
                  <a:pt x="4485410" y="822614"/>
                  <a:pt x="4459432" y="796636"/>
                  <a:pt x="4459432" y="779318"/>
                </a:cubicBezTo>
                <a:lnTo>
                  <a:pt x="4528705" y="848591"/>
                </a:lnTo>
                <a:close/>
                <a:moveTo>
                  <a:pt x="3714750" y="710045"/>
                </a:moveTo>
                <a:cubicBezTo>
                  <a:pt x="3749387" y="701386"/>
                  <a:pt x="3792682" y="701386"/>
                  <a:pt x="3818659" y="710045"/>
                </a:cubicBezTo>
                <a:lnTo>
                  <a:pt x="3714750" y="710045"/>
                </a:lnTo>
                <a:close/>
                <a:moveTo>
                  <a:pt x="3636819" y="658091"/>
                </a:moveTo>
                <a:lnTo>
                  <a:pt x="3636819" y="632114"/>
                </a:lnTo>
                <a:lnTo>
                  <a:pt x="3636819" y="658091"/>
                </a:lnTo>
                <a:close/>
                <a:moveTo>
                  <a:pt x="4294910" y="562841"/>
                </a:moveTo>
                <a:cubicBezTo>
                  <a:pt x="4277591" y="562841"/>
                  <a:pt x="4260273" y="545523"/>
                  <a:pt x="4234296" y="545523"/>
                </a:cubicBezTo>
                <a:cubicBezTo>
                  <a:pt x="4216978" y="545523"/>
                  <a:pt x="4191000" y="562841"/>
                  <a:pt x="4173682" y="562841"/>
                </a:cubicBezTo>
                <a:cubicBezTo>
                  <a:pt x="4234296" y="528205"/>
                  <a:pt x="4294910" y="502227"/>
                  <a:pt x="4355523" y="476250"/>
                </a:cubicBezTo>
                <a:cubicBezTo>
                  <a:pt x="4338205" y="493568"/>
                  <a:pt x="4312228" y="528205"/>
                  <a:pt x="4294910" y="562841"/>
                </a:cubicBezTo>
                <a:close/>
                <a:moveTo>
                  <a:pt x="4502728" y="484909"/>
                </a:moveTo>
                <a:cubicBezTo>
                  <a:pt x="4502728" y="476250"/>
                  <a:pt x="4502728" y="467591"/>
                  <a:pt x="4511387" y="467591"/>
                </a:cubicBezTo>
                <a:cubicBezTo>
                  <a:pt x="4511387" y="467591"/>
                  <a:pt x="4502728" y="476250"/>
                  <a:pt x="4502728" y="484909"/>
                </a:cubicBezTo>
                <a:close/>
                <a:moveTo>
                  <a:pt x="4216978" y="510886"/>
                </a:moveTo>
                <a:cubicBezTo>
                  <a:pt x="4139046" y="554182"/>
                  <a:pt x="4069773" y="623455"/>
                  <a:pt x="3991841" y="692727"/>
                </a:cubicBezTo>
                <a:cubicBezTo>
                  <a:pt x="4069773" y="562841"/>
                  <a:pt x="4234296" y="476250"/>
                  <a:pt x="4346864" y="441614"/>
                </a:cubicBezTo>
                <a:cubicBezTo>
                  <a:pt x="4320887" y="458932"/>
                  <a:pt x="4260273" y="476250"/>
                  <a:pt x="4216978" y="510886"/>
                </a:cubicBezTo>
                <a:close/>
                <a:moveTo>
                  <a:pt x="4095750" y="398318"/>
                </a:moveTo>
                <a:cubicBezTo>
                  <a:pt x="4087091" y="415636"/>
                  <a:pt x="4069773" y="432955"/>
                  <a:pt x="4052455" y="441614"/>
                </a:cubicBezTo>
                <a:cubicBezTo>
                  <a:pt x="4026478" y="458932"/>
                  <a:pt x="3974523" y="476250"/>
                  <a:pt x="3948546" y="502227"/>
                </a:cubicBezTo>
                <a:cubicBezTo>
                  <a:pt x="3922569" y="528205"/>
                  <a:pt x="3905250" y="571500"/>
                  <a:pt x="3887932" y="597477"/>
                </a:cubicBezTo>
                <a:cubicBezTo>
                  <a:pt x="3870614" y="606136"/>
                  <a:pt x="3835978" y="606136"/>
                  <a:pt x="3810000" y="623455"/>
                </a:cubicBezTo>
                <a:cubicBezTo>
                  <a:pt x="3835978" y="640773"/>
                  <a:pt x="3870614" y="640773"/>
                  <a:pt x="3896591" y="658091"/>
                </a:cubicBezTo>
                <a:cubicBezTo>
                  <a:pt x="3853296" y="658091"/>
                  <a:pt x="3801341" y="658091"/>
                  <a:pt x="3758046" y="675409"/>
                </a:cubicBezTo>
                <a:cubicBezTo>
                  <a:pt x="3801341" y="684068"/>
                  <a:pt x="3853296" y="684068"/>
                  <a:pt x="3896591" y="684068"/>
                </a:cubicBezTo>
                <a:cubicBezTo>
                  <a:pt x="3879273" y="701386"/>
                  <a:pt x="3870614" y="684068"/>
                  <a:pt x="3870614" y="736023"/>
                </a:cubicBezTo>
                <a:cubicBezTo>
                  <a:pt x="3844637" y="736023"/>
                  <a:pt x="3749387" y="701386"/>
                  <a:pt x="3732069" y="762000"/>
                </a:cubicBezTo>
                <a:cubicBezTo>
                  <a:pt x="3758046" y="762000"/>
                  <a:pt x="3844637" y="736023"/>
                  <a:pt x="3861955" y="787977"/>
                </a:cubicBezTo>
                <a:lnTo>
                  <a:pt x="3740728" y="787977"/>
                </a:lnTo>
                <a:cubicBezTo>
                  <a:pt x="3706091" y="753341"/>
                  <a:pt x="3654137" y="718705"/>
                  <a:pt x="3654137" y="675409"/>
                </a:cubicBezTo>
                <a:cubicBezTo>
                  <a:pt x="3654137" y="597477"/>
                  <a:pt x="3749387" y="536864"/>
                  <a:pt x="3749387" y="528205"/>
                </a:cubicBezTo>
                <a:cubicBezTo>
                  <a:pt x="3749387" y="484909"/>
                  <a:pt x="4009159" y="372341"/>
                  <a:pt x="4104409" y="337705"/>
                </a:cubicBezTo>
                <a:cubicBezTo>
                  <a:pt x="4104409" y="355023"/>
                  <a:pt x="4104409" y="381000"/>
                  <a:pt x="4095750" y="398318"/>
                </a:cubicBezTo>
                <a:close/>
                <a:moveTo>
                  <a:pt x="4346864" y="406977"/>
                </a:moveTo>
                <a:cubicBezTo>
                  <a:pt x="4225637" y="458932"/>
                  <a:pt x="4087091" y="528205"/>
                  <a:pt x="3965864" y="675409"/>
                </a:cubicBezTo>
                <a:cubicBezTo>
                  <a:pt x="3965864" y="658091"/>
                  <a:pt x="3948546" y="632114"/>
                  <a:pt x="3948546" y="606136"/>
                </a:cubicBezTo>
                <a:cubicBezTo>
                  <a:pt x="3948546" y="588818"/>
                  <a:pt x="4043796" y="493568"/>
                  <a:pt x="4052455" y="484909"/>
                </a:cubicBezTo>
                <a:cubicBezTo>
                  <a:pt x="4078432" y="458932"/>
                  <a:pt x="4165023" y="450273"/>
                  <a:pt x="4173682" y="406977"/>
                </a:cubicBezTo>
                <a:cubicBezTo>
                  <a:pt x="4173682" y="406977"/>
                  <a:pt x="4165023" y="415636"/>
                  <a:pt x="4191000" y="415636"/>
                </a:cubicBezTo>
                <a:lnTo>
                  <a:pt x="4225637" y="415636"/>
                </a:lnTo>
                <a:cubicBezTo>
                  <a:pt x="4242955" y="415636"/>
                  <a:pt x="4234296" y="389659"/>
                  <a:pt x="4242955" y="372341"/>
                </a:cubicBezTo>
                <a:cubicBezTo>
                  <a:pt x="4251614" y="372341"/>
                  <a:pt x="4294910" y="381000"/>
                  <a:pt x="4294910" y="346364"/>
                </a:cubicBezTo>
                <a:cubicBezTo>
                  <a:pt x="4312228" y="346364"/>
                  <a:pt x="4338205" y="329045"/>
                  <a:pt x="4355523" y="320386"/>
                </a:cubicBezTo>
                <a:cubicBezTo>
                  <a:pt x="4355523" y="346364"/>
                  <a:pt x="4355523" y="381000"/>
                  <a:pt x="4346864" y="406977"/>
                </a:cubicBezTo>
                <a:close/>
                <a:moveTo>
                  <a:pt x="4043796" y="337705"/>
                </a:moveTo>
                <a:cubicBezTo>
                  <a:pt x="4052455" y="337705"/>
                  <a:pt x="4069773" y="329045"/>
                  <a:pt x="4087091" y="320386"/>
                </a:cubicBezTo>
                <a:cubicBezTo>
                  <a:pt x="4078432" y="329045"/>
                  <a:pt x="4061114" y="337705"/>
                  <a:pt x="4043796" y="337705"/>
                </a:cubicBezTo>
                <a:close/>
                <a:moveTo>
                  <a:pt x="4173682" y="372341"/>
                </a:moveTo>
                <a:lnTo>
                  <a:pt x="4173682" y="303068"/>
                </a:lnTo>
                <a:lnTo>
                  <a:pt x="4173682" y="372341"/>
                </a:lnTo>
                <a:close/>
                <a:moveTo>
                  <a:pt x="4199660" y="363682"/>
                </a:moveTo>
                <a:cubicBezTo>
                  <a:pt x="4191000" y="320386"/>
                  <a:pt x="4191000" y="268432"/>
                  <a:pt x="4199660" y="233795"/>
                </a:cubicBezTo>
                <a:cubicBezTo>
                  <a:pt x="4191000" y="277091"/>
                  <a:pt x="4199660" y="320386"/>
                  <a:pt x="4199660" y="363682"/>
                </a:cubicBezTo>
                <a:close/>
                <a:moveTo>
                  <a:pt x="4251614" y="277091"/>
                </a:moveTo>
                <a:lnTo>
                  <a:pt x="4251614" y="346364"/>
                </a:lnTo>
                <a:lnTo>
                  <a:pt x="4216978" y="346364"/>
                </a:lnTo>
                <a:lnTo>
                  <a:pt x="4216978" y="242455"/>
                </a:lnTo>
                <a:lnTo>
                  <a:pt x="4234296" y="225136"/>
                </a:lnTo>
                <a:cubicBezTo>
                  <a:pt x="4242955" y="242455"/>
                  <a:pt x="4251614" y="251114"/>
                  <a:pt x="4251614" y="277091"/>
                </a:cubicBezTo>
                <a:close/>
                <a:moveTo>
                  <a:pt x="4260273" y="199159"/>
                </a:moveTo>
                <a:cubicBezTo>
                  <a:pt x="4268932" y="207818"/>
                  <a:pt x="4286251" y="216477"/>
                  <a:pt x="4286251" y="242455"/>
                </a:cubicBezTo>
                <a:lnTo>
                  <a:pt x="4286251" y="320386"/>
                </a:lnTo>
                <a:cubicBezTo>
                  <a:pt x="4242955" y="285750"/>
                  <a:pt x="4294910" y="199159"/>
                  <a:pt x="4208319" y="199159"/>
                </a:cubicBezTo>
                <a:lnTo>
                  <a:pt x="4260273" y="199159"/>
                </a:lnTo>
                <a:close/>
                <a:moveTo>
                  <a:pt x="4130387" y="181841"/>
                </a:moveTo>
                <a:lnTo>
                  <a:pt x="4130387" y="225136"/>
                </a:lnTo>
                <a:lnTo>
                  <a:pt x="4104409" y="225136"/>
                </a:lnTo>
                <a:lnTo>
                  <a:pt x="4113069" y="164523"/>
                </a:lnTo>
                <a:cubicBezTo>
                  <a:pt x="4113069" y="164523"/>
                  <a:pt x="4130387" y="173182"/>
                  <a:pt x="4130387" y="181841"/>
                </a:cubicBezTo>
                <a:close/>
                <a:moveTo>
                  <a:pt x="4520046" y="233795"/>
                </a:moveTo>
                <a:lnTo>
                  <a:pt x="4494069" y="233795"/>
                </a:lnTo>
                <a:lnTo>
                  <a:pt x="4494069" y="155864"/>
                </a:lnTo>
                <a:lnTo>
                  <a:pt x="4520046" y="155864"/>
                </a:lnTo>
                <a:lnTo>
                  <a:pt x="4520046" y="233795"/>
                </a:lnTo>
                <a:close/>
                <a:moveTo>
                  <a:pt x="4468091" y="147205"/>
                </a:moveTo>
                <a:lnTo>
                  <a:pt x="4468091" y="225136"/>
                </a:lnTo>
                <a:lnTo>
                  <a:pt x="4442114" y="225136"/>
                </a:lnTo>
                <a:lnTo>
                  <a:pt x="4442114" y="147205"/>
                </a:lnTo>
                <a:lnTo>
                  <a:pt x="4468091" y="147205"/>
                </a:lnTo>
                <a:close/>
                <a:moveTo>
                  <a:pt x="4346864" y="138545"/>
                </a:moveTo>
                <a:lnTo>
                  <a:pt x="4346864" y="207818"/>
                </a:lnTo>
                <a:lnTo>
                  <a:pt x="4312228" y="207818"/>
                </a:lnTo>
                <a:lnTo>
                  <a:pt x="4312228" y="138545"/>
                </a:lnTo>
                <a:lnTo>
                  <a:pt x="4346864" y="138545"/>
                </a:lnTo>
                <a:close/>
                <a:moveTo>
                  <a:pt x="4078432" y="129886"/>
                </a:moveTo>
                <a:cubicBezTo>
                  <a:pt x="4104409" y="129886"/>
                  <a:pt x="4139046" y="121227"/>
                  <a:pt x="4173682" y="121227"/>
                </a:cubicBezTo>
                <a:cubicBezTo>
                  <a:pt x="4147705" y="121227"/>
                  <a:pt x="4113069" y="129886"/>
                  <a:pt x="4078432" y="129886"/>
                </a:cubicBezTo>
                <a:close/>
                <a:moveTo>
                  <a:pt x="4511387" y="95250"/>
                </a:moveTo>
                <a:lnTo>
                  <a:pt x="4476751" y="95250"/>
                </a:lnTo>
                <a:lnTo>
                  <a:pt x="4511387" y="95250"/>
                </a:lnTo>
                <a:close/>
                <a:moveTo>
                  <a:pt x="4182341" y="112568"/>
                </a:moveTo>
                <a:cubicBezTo>
                  <a:pt x="4234296" y="103909"/>
                  <a:pt x="4294910" y="95250"/>
                  <a:pt x="4355523" y="95250"/>
                </a:cubicBezTo>
                <a:cubicBezTo>
                  <a:pt x="4303569" y="95250"/>
                  <a:pt x="4242955" y="103909"/>
                  <a:pt x="4182341" y="112568"/>
                </a:cubicBezTo>
                <a:close/>
                <a:moveTo>
                  <a:pt x="4130387" y="95250"/>
                </a:moveTo>
                <a:cubicBezTo>
                  <a:pt x="4121728" y="95250"/>
                  <a:pt x="4104409" y="103909"/>
                  <a:pt x="4095750" y="95250"/>
                </a:cubicBezTo>
                <a:lnTo>
                  <a:pt x="4130387" y="95250"/>
                </a:lnTo>
                <a:close/>
                <a:moveTo>
                  <a:pt x="4390160" y="86591"/>
                </a:moveTo>
                <a:lnTo>
                  <a:pt x="4364182" y="86591"/>
                </a:lnTo>
                <a:lnTo>
                  <a:pt x="4390160" y="86591"/>
                </a:lnTo>
                <a:close/>
                <a:moveTo>
                  <a:pt x="4234296" y="77932"/>
                </a:moveTo>
                <a:lnTo>
                  <a:pt x="4208319" y="77932"/>
                </a:lnTo>
                <a:lnTo>
                  <a:pt x="4234296" y="77932"/>
                </a:lnTo>
                <a:close/>
                <a:moveTo>
                  <a:pt x="4147705" y="95250"/>
                </a:moveTo>
                <a:cubicBezTo>
                  <a:pt x="4147705" y="86591"/>
                  <a:pt x="4165023" y="77932"/>
                  <a:pt x="4173682" y="95250"/>
                </a:cubicBezTo>
                <a:lnTo>
                  <a:pt x="4147705" y="95250"/>
                </a:lnTo>
                <a:close/>
                <a:moveTo>
                  <a:pt x="4286251" y="69273"/>
                </a:moveTo>
                <a:cubicBezTo>
                  <a:pt x="4277591" y="69273"/>
                  <a:pt x="4260273" y="77932"/>
                  <a:pt x="4260273" y="69273"/>
                </a:cubicBezTo>
                <a:lnTo>
                  <a:pt x="4286251" y="69273"/>
                </a:lnTo>
                <a:close/>
                <a:moveTo>
                  <a:pt x="4329546" y="60614"/>
                </a:moveTo>
                <a:cubicBezTo>
                  <a:pt x="4329546" y="69273"/>
                  <a:pt x="4320887" y="69273"/>
                  <a:pt x="4320887" y="60614"/>
                </a:cubicBezTo>
                <a:lnTo>
                  <a:pt x="4329546" y="60614"/>
                </a:lnTo>
                <a:close/>
                <a:moveTo>
                  <a:pt x="4450773" y="17318"/>
                </a:moveTo>
                <a:lnTo>
                  <a:pt x="4502728" y="17318"/>
                </a:lnTo>
                <a:cubicBezTo>
                  <a:pt x="4511387" y="34636"/>
                  <a:pt x="4520046" y="51955"/>
                  <a:pt x="4528705" y="60614"/>
                </a:cubicBezTo>
                <a:cubicBezTo>
                  <a:pt x="4511387" y="51955"/>
                  <a:pt x="4502728" y="25977"/>
                  <a:pt x="4485410" y="25977"/>
                </a:cubicBezTo>
                <a:cubicBezTo>
                  <a:pt x="4459432" y="25977"/>
                  <a:pt x="4485410" y="43295"/>
                  <a:pt x="4459432" y="43295"/>
                </a:cubicBezTo>
                <a:cubicBezTo>
                  <a:pt x="4442114" y="43295"/>
                  <a:pt x="4433455" y="25977"/>
                  <a:pt x="4424796" y="8659"/>
                </a:cubicBezTo>
                <a:lnTo>
                  <a:pt x="4398819" y="8659"/>
                </a:lnTo>
                <a:lnTo>
                  <a:pt x="4407478" y="86591"/>
                </a:lnTo>
                <a:cubicBezTo>
                  <a:pt x="4407478" y="86591"/>
                  <a:pt x="4433455" y="86591"/>
                  <a:pt x="4442114" y="77932"/>
                </a:cubicBezTo>
                <a:cubicBezTo>
                  <a:pt x="4433455" y="69273"/>
                  <a:pt x="4424796" y="69273"/>
                  <a:pt x="4424796" y="60614"/>
                </a:cubicBezTo>
                <a:cubicBezTo>
                  <a:pt x="4424796" y="60614"/>
                  <a:pt x="4433455" y="51955"/>
                  <a:pt x="4442114" y="51955"/>
                </a:cubicBezTo>
                <a:lnTo>
                  <a:pt x="4459432" y="69273"/>
                </a:lnTo>
                <a:cubicBezTo>
                  <a:pt x="4450773" y="77932"/>
                  <a:pt x="4442114" y="77932"/>
                  <a:pt x="4433455" y="86591"/>
                </a:cubicBezTo>
                <a:cubicBezTo>
                  <a:pt x="4442114" y="95250"/>
                  <a:pt x="4433455" y="95250"/>
                  <a:pt x="4450773" y="95250"/>
                </a:cubicBezTo>
                <a:cubicBezTo>
                  <a:pt x="4459432" y="95250"/>
                  <a:pt x="4468091" y="86591"/>
                  <a:pt x="4476751" y="60614"/>
                </a:cubicBezTo>
                <a:cubicBezTo>
                  <a:pt x="4502728" y="69273"/>
                  <a:pt x="4494069" y="77932"/>
                  <a:pt x="4528705" y="77932"/>
                </a:cubicBezTo>
                <a:cubicBezTo>
                  <a:pt x="4528705" y="86591"/>
                  <a:pt x="4520046" y="95250"/>
                  <a:pt x="4511387" y="103909"/>
                </a:cubicBezTo>
                <a:cubicBezTo>
                  <a:pt x="4520046" y="112568"/>
                  <a:pt x="4528705" y="112568"/>
                  <a:pt x="4528705" y="121227"/>
                </a:cubicBezTo>
                <a:cubicBezTo>
                  <a:pt x="4494069" y="112568"/>
                  <a:pt x="4459432" y="103909"/>
                  <a:pt x="4407478" y="95250"/>
                </a:cubicBezTo>
                <a:cubicBezTo>
                  <a:pt x="4398819" y="103909"/>
                  <a:pt x="4398819" y="121227"/>
                  <a:pt x="4407478" y="502227"/>
                </a:cubicBezTo>
                <a:cubicBezTo>
                  <a:pt x="4416137" y="458932"/>
                  <a:pt x="4433455" y="467591"/>
                  <a:pt x="4468091" y="458932"/>
                </a:cubicBezTo>
                <a:cubicBezTo>
                  <a:pt x="4485410" y="450273"/>
                  <a:pt x="4485410" y="406977"/>
                  <a:pt x="4520046" y="406977"/>
                </a:cubicBezTo>
                <a:cubicBezTo>
                  <a:pt x="4520046" y="415636"/>
                  <a:pt x="4528705" y="424295"/>
                  <a:pt x="4528705" y="536864"/>
                </a:cubicBezTo>
                <a:cubicBezTo>
                  <a:pt x="4520046" y="536864"/>
                  <a:pt x="4502728" y="528205"/>
                  <a:pt x="4494069" y="528205"/>
                </a:cubicBezTo>
                <a:cubicBezTo>
                  <a:pt x="4485410" y="536864"/>
                  <a:pt x="4485410" y="528205"/>
                  <a:pt x="4485410" y="545523"/>
                </a:cubicBezTo>
                <a:cubicBezTo>
                  <a:pt x="4485410" y="571500"/>
                  <a:pt x="4511387" y="580159"/>
                  <a:pt x="4528705" y="580159"/>
                </a:cubicBezTo>
                <a:lnTo>
                  <a:pt x="4528705" y="623455"/>
                </a:lnTo>
                <a:cubicBezTo>
                  <a:pt x="4468091" y="606136"/>
                  <a:pt x="4398819" y="580159"/>
                  <a:pt x="4338205" y="554182"/>
                </a:cubicBezTo>
                <a:cubicBezTo>
                  <a:pt x="4329546" y="562841"/>
                  <a:pt x="4320887" y="554182"/>
                  <a:pt x="4320887" y="580159"/>
                </a:cubicBezTo>
                <a:cubicBezTo>
                  <a:pt x="4320887" y="597477"/>
                  <a:pt x="4381501" y="666750"/>
                  <a:pt x="4424796" y="710045"/>
                </a:cubicBezTo>
                <a:cubicBezTo>
                  <a:pt x="4381501" y="684068"/>
                  <a:pt x="4329546" y="632114"/>
                  <a:pt x="4277591" y="588818"/>
                </a:cubicBezTo>
                <a:cubicBezTo>
                  <a:pt x="4277591" y="588818"/>
                  <a:pt x="4268932" y="588818"/>
                  <a:pt x="4260273" y="597477"/>
                </a:cubicBezTo>
                <a:cubicBezTo>
                  <a:pt x="4268932" y="606136"/>
                  <a:pt x="4286251" y="606136"/>
                  <a:pt x="4294910" y="632114"/>
                </a:cubicBezTo>
                <a:cubicBezTo>
                  <a:pt x="4329546" y="692727"/>
                  <a:pt x="4372841" y="779318"/>
                  <a:pt x="4424796" y="857250"/>
                </a:cubicBezTo>
                <a:cubicBezTo>
                  <a:pt x="4398819" y="831273"/>
                  <a:pt x="4346864" y="805295"/>
                  <a:pt x="4320887" y="779318"/>
                </a:cubicBezTo>
                <a:cubicBezTo>
                  <a:pt x="4303569" y="762000"/>
                  <a:pt x="4286251" y="727364"/>
                  <a:pt x="4260273" y="692727"/>
                </a:cubicBezTo>
                <a:lnTo>
                  <a:pt x="4242955" y="710045"/>
                </a:lnTo>
                <a:cubicBezTo>
                  <a:pt x="4251614" y="718705"/>
                  <a:pt x="4251614" y="744682"/>
                  <a:pt x="4260273" y="753341"/>
                </a:cubicBezTo>
                <a:cubicBezTo>
                  <a:pt x="4251614" y="753341"/>
                  <a:pt x="4234296" y="744682"/>
                  <a:pt x="4216978" y="727364"/>
                </a:cubicBezTo>
                <a:cubicBezTo>
                  <a:pt x="4208319" y="736023"/>
                  <a:pt x="4208319" y="744682"/>
                  <a:pt x="4208319" y="753341"/>
                </a:cubicBezTo>
                <a:cubicBezTo>
                  <a:pt x="4173682" y="744682"/>
                  <a:pt x="4139046" y="736023"/>
                  <a:pt x="4104409" y="718705"/>
                </a:cubicBezTo>
                <a:cubicBezTo>
                  <a:pt x="4121728" y="675409"/>
                  <a:pt x="4139046" y="632114"/>
                  <a:pt x="4147705" y="580159"/>
                </a:cubicBezTo>
                <a:cubicBezTo>
                  <a:pt x="4104409" y="606136"/>
                  <a:pt x="4052455" y="658091"/>
                  <a:pt x="4009159" y="701386"/>
                </a:cubicBezTo>
                <a:lnTo>
                  <a:pt x="4009159" y="727364"/>
                </a:lnTo>
                <a:cubicBezTo>
                  <a:pt x="4035137" y="736023"/>
                  <a:pt x="4069773" y="753341"/>
                  <a:pt x="4087091" y="770659"/>
                </a:cubicBezTo>
                <a:cubicBezTo>
                  <a:pt x="4104409" y="779318"/>
                  <a:pt x="4121728" y="770659"/>
                  <a:pt x="4139046" y="779318"/>
                </a:cubicBezTo>
                <a:cubicBezTo>
                  <a:pt x="4156364" y="779318"/>
                  <a:pt x="4165023" y="822614"/>
                  <a:pt x="4191000" y="822614"/>
                </a:cubicBezTo>
                <a:cubicBezTo>
                  <a:pt x="4208319" y="822614"/>
                  <a:pt x="4199660" y="805295"/>
                  <a:pt x="4216978" y="805295"/>
                </a:cubicBezTo>
                <a:cubicBezTo>
                  <a:pt x="4242955" y="805295"/>
                  <a:pt x="4277591" y="822614"/>
                  <a:pt x="4294910" y="839932"/>
                </a:cubicBezTo>
                <a:cubicBezTo>
                  <a:pt x="4364182" y="805295"/>
                  <a:pt x="4372841" y="891886"/>
                  <a:pt x="4433455" y="900545"/>
                </a:cubicBezTo>
                <a:cubicBezTo>
                  <a:pt x="4476751" y="943841"/>
                  <a:pt x="4476751" y="969818"/>
                  <a:pt x="4476751" y="1013114"/>
                </a:cubicBezTo>
                <a:cubicBezTo>
                  <a:pt x="4476751" y="1039091"/>
                  <a:pt x="4476751" y="1056409"/>
                  <a:pt x="4468091" y="1073727"/>
                </a:cubicBezTo>
                <a:cubicBezTo>
                  <a:pt x="4468091" y="1082386"/>
                  <a:pt x="4459432" y="1091046"/>
                  <a:pt x="4450773" y="1099705"/>
                </a:cubicBezTo>
                <a:cubicBezTo>
                  <a:pt x="4450773" y="1125682"/>
                  <a:pt x="4433455" y="1160318"/>
                  <a:pt x="4407478" y="1186296"/>
                </a:cubicBezTo>
                <a:cubicBezTo>
                  <a:pt x="4329546" y="1212273"/>
                  <a:pt x="4372841" y="1290205"/>
                  <a:pt x="4320887" y="1290205"/>
                </a:cubicBezTo>
                <a:cubicBezTo>
                  <a:pt x="4303569" y="1290205"/>
                  <a:pt x="4329546" y="1272886"/>
                  <a:pt x="4303569" y="1272886"/>
                </a:cubicBezTo>
                <a:cubicBezTo>
                  <a:pt x="4286251" y="1272886"/>
                  <a:pt x="4234296" y="1376796"/>
                  <a:pt x="4216978" y="1376796"/>
                </a:cubicBezTo>
                <a:cubicBezTo>
                  <a:pt x="4191000" y="1376796"/>
                  <a:pt x="4216978" y="1359477"/>
                  <a:pt x="4199660" y="1359477"/>
                </a:cubicBezTo>
                <a:cubicBezTo>
                  <a:pt x="4173682" y="1359477"/>
                  <a:pt x="4121728" y="1463386"/>
                  <a:pt x="4095750" y="1463386"/>
                </a:cubicBezTo>
                <a:cubicBezTo>
                  <a:pt x="4078432" y="1463386"/>
                  <a:pt x="4095750" y="1446068"/>
                  <a:pt x="4069773" y="1446068"/>
                </a:cubicBezTo>
                <a:cubicBezTo>
                  <a:pt x="4052455" y="1446068"/>
                  <a:pt x="3991841" y="1541318"/>
                  <a:pt x="3965864" y="1541318"/>
                </a:cubicBezTo>
                <a:cubicBezTo>
                  <a:pt x="3948546" y="1541318"/>
                  <a:pt x="3957205" y="1524000"/>
                  <a:pt x="3948546" y="1515341"/>
                </a:cubicBezTo>
                <a:cubicBezTo>
                  <a:pt x="3939887" y="1524000"/>
                  <a:pt x="3913909" y="1532659"/>
                  <a:pt x="3905250" y="1549977"/>
                </a:cubicBezTo>
                <a:cubicBezTo>
                  <a:pt x="3905250" y="1549977"/>
                  <a:pt x="3870614" y="1619250"/>
                  <a:pt x="3835978" y="1619250"/>
                </a:cubicBezTo>
                <a:cubicBezTo>
                  <a:pt x="3810000" y="1619250"/>
                  <a:pt x="3827319" y="1601932"/>
                  <a:pt x="3810000" y="1601932"/>
                </a:cubicBezTo>
                <a:cubicBezTo>
                  <a:pt x="3784023" y="1601932"/>
                  <a:pt x="3732069" y="1697182"/>
                  <a:pt x="3714750" y="1697182"/>
                </a:cubicBezTo>
                <a:cubicBezTo>
                  <a:pt x="3688773" y="1697182"/>
                  <a:pt x="3706091" y="1671205"/>
                  <a:pt x="3680114" y="1671205"/>
                </a:cubicBezTo>
                <a:cubicBezTo>
                  <a:pt x="3662796" y="1671205"/>
                  <a:pt x="3654137" y="1688523"/>
                  <a:pt x="3628159" y="1688523"/>
                </a:cubicBezTo>
                <a:cubicBezTo>
                  <a:pt x="3636819" y="1671205"/>
                  <a:pt x="3654137" y="1662546"/>
                  <a:pt x="3671455" y="1645227"/>
                </a:cubicBezTo>
                <a:cubicBezTo>
                  <a:pt x="3673793" y="1645227"/>
                  <a:pt x="3674832" y="1645227"/>
                  <a:pt x="3675178" y="1644708"/>
                </a:cubicBezTo>
                <a:cubicBezTo>
                  <a:pt x="3676131" y="1643409"/>
                  <a:pt x="3671455" y="1638300"/>
                  <a:pt x="3671455" y="1619250"/>
                </a:cubicBezTo>
                <a:cubicBezTo>
                  <a:pt x="3671455" y="1601932"/>
                  <a:pt x="3714750" y="1593273"/>
                  <a:pt x="3732069" y="1593273"/>
                </a:cubicBezTo>
                <a:cubicBezTo>
                  <a:pt x="3749387" y="1593273"/>
                  <a:pt x="3775364" y="1575955"/>
                  <a:pt x="3801341" y="1549977"/>
                </a:cubicBezTo>
                <a:lnTo>
                  <a:pt x="3238500" y="1532659"/>
                </a:lnTo>
                <a:cubicBezTo>
                  <a:pt x="3195205" y="1558636"/>
                  <a:pt x="3143250" y="1584614"/>
                  <a:pt x="3108614" y="1610591"/>
                </a:cubicBezTo>
                <a:cubicBezTo>
                  <a:pt x="3169228" y="1549977"/>
                  <a:pt x="3255819" y="1515341"/>
                  <a:pt x="3333750" y="1480705"/>
                </a:cubicBezTo>
                <a:cubicBezTo>
                  <a:pt x="3394364" y="1454727"/>
                  <a:pt x="3853296" y="1359477"/>
                  <a:pt x="3853296" y="1125682"/>
                </a:cubicBezTo>
                <a:cubicBezTo>
                  <a:pt x="3853296" y="1099705"/>
                  <a:pt x="3853296" y="1082386"/>
                  <a:pt x="3844637" y="1056409"/>
                </a:cubicBezTo>
                <a:cubicBezTo>
                  <a:pt x="3706091" y="1151659"/>
                  <a:pt x="3550228" y="1229591"/>
                  <a:pt x="3411682" y="1272886"/>
                </a:cubicBezTo>
                <a:cubicBezTo>
                  <a:pt x="3212523" y="1333500"/>
                  <a:pt x="3004705" y="1376796"/>
                  <a:pt x="2822864" y="1601932"/>
                </a:cubicBezTo>
                <a:cubicBezTo>
                  <a:pt x="2892137" y="1480705"/>
                  <a:pt x="3039341" y="1394114"/>
                  <a:pt x="3160569" y="1350818"/>
                </a:cubicBezTo>
                <a:cubicBezTo>
                  <a:pt x="3238500" y="1316182"/>
                  <a:pt x="3853296" y="1160318"/>
                  <a:pt x="3853296" y="987136"/>
                </a:cubicBezTo>
                <a:cubicBezTo>
                  <a:pt x="3853296" y="978477"/>
                  <a:pt x="3792682" y="848591"/>
                  <a:pt x="3792682" y="891886"/>
                </a:cubicBezTo>
                <a:cubicBezTo>
                  <a:pt x="3792682" y="917864"/>
                  <a:pt x="3827319" y="961159"/>
                  <a:pt x="3827319" y="978477"/>
                </a:cubicBezTo>
                <a:cubicBezTo>
                  <a:pt x="3827319" y="1082386"/>
                  <a:pt x="3593523" y="1160318"/>
                  <a:pt x="3567546" y="1168977"/>
                </a:cubicBezTo>
                <a:cubicBezTo>
                  <a:pt x="3411682" y="1220932"/>
                  <a:pt x="3255819" y="1272886"/>
                  <a:pt x="3117273" y="1324841"/>
                </a:cubicBezTo>
                <a:cubicBezTo>
                  <a:pt x="3013364" y="1359477"/>
                  <a:pt x="2866159" y="1463386"/>
                  <a:pt x="2770909" y="1558636"/>
                </a:cubicBezTo>
                <a:cubicBezTo>
                  <a:pt x="2944091" y="1359477"/>
                  <a:pt x="3169228" y="1290205"/>
                  <a:pt x="3377046" y="1229591"/>
                </a:cubicBezTo>
                <a:cubicBezTo>
                  <a:pt x="3411682" y="1220932"/>
                  <a:pt x="3775364" y="1108364"/>
                  <a:pt x="3775364" y="1047750"/>
                </a:cubicBezTo>
                <a:cubicBezTo>
                  <a:pt x="3775364" y="1021773"/>
                  <a:pt x="3662796" y="935182"/>
                  <a:pt x="3619500" y="874568"/>
                </a:cubicBezTo>
                <a:cubicBezTo>
                  <a:pt x="3610841" y="891886"/>
                  <a:pt x="3602182" y="917864"/>
                  <a:pt x="3602182" y="935182"/>
                </a:cubicBezTo>
                <a:cubicBezTo>
                  <a:pt x="3602182" y="961159"/>
                  <a:pt x="3610841" y="952500"/>
                  <a:pt x="3610841" y="943841"/>
                </a:cubicBezTo>
                <a:cubicBezTo>
                  <a:pt x="3610841" y="952500"/>
                  <a:pt x="3619500" y="969818"/>
                  <a:pt x="3619500" y="978477"/>
                </a:cubicBezTo>
                <a:cubicBezTo>
                  <a:pt x="3610841" y="978477"/>
                  <a:pt x="3593523" y="969818"/>
                  <a:pt x="3576205" y="978477"/>
                </a:cubicBezTo>
                <a:cubicBezTo>
                  <a:pt x="3593523" y="1013114"/>
                  <a:pt x="3619500" y="1039091"/>
                  <a:pt x="3662796" y="1056409"/>
                </a:cubicBezTo>
                <a:cubicBezTo>
                  <a:pt x="3662796" y="1056409"/>
                  <a:pt x="3662796" y="1065068"/>
                  <a:pt x="3645478" y="1065068"/>
                </a:cubicBezTo>
                <a:cubicBezTo>
                  <a:pt x="3619500" y="1065068"/>
                  <a:pt x="3584864" y="995795"/>
                  <a:pt x="3558887" y="995795"/>
                </a:cubicBezTo>
                <a:cubicBezTo>
                  <a:pt x="3541569" y="995795"/>
                  <a:pt x="3446319" y="1091046"/>
                  <a:pt x="3394364" y="1134341"/>
                </a:cubicBezTo>
                <a:cubicBezTo>
                  <a:pt x="3394364" y="1099705"/>
                  <a:pt x="3420341" y="1082386"/>
                  <a:pt x="3420341" y="1056409"/>
                </a:cubicBezTo>
                <a:cubicBezTo>
                  <a:pt x="3446319" y="1021773"/>
                  <a:pt x="3480955" y="987136"/>
                  <a:pt x="3498273" y="952500"/>
                </a:cubicBezTo>
                <a:cubicBezTo>
                  <a:pt x="3489614" y="943841"/>
                  <a:pt x="3498273" y="943841"/>
                  <a:pt x="3472296" y="943841"/>
                </a:cubicBezTo>
                <a:cubicBezTo>
                  <a:pt x="3454978" y="943841"/>
                  <a:pt x="3290455" y="1117023"/>
                  <a:pt x="3255819" y="1143000"/>
                </a:cubicBezTo>
                <a:cubicBezTo>
                  <a:pt x="3299114" y="1073727"/>
                  <a:pt x="3437659" y="961159"/>
                  <a:pt x="3437659" y="909205"/>
                </a:cubicBezTo>
                <a:cubicBezTo>
                  <a:pt x="3420341" y="917864"/>
                  <a:pt x="3377046" y="926523"/>
                  <a:pt x="3377046" y="952500"/>
                </a:cubicBezTo>
                <a:cubicBezTo>
                  <a:pt x="3377046" y="969818"/>
                  <a:pt x="3385705" y="961159"/>
                  <a:pt x="3394364" y="961159"/>
                </a:cubicBezTo>
                <a:cubicBezTo>
                  <a:pt x="3299114" y="952500"/>
                  <a:pt x="3229841" y="1134341"/>
                  <a:pt x="3151909" y="1134341"/>
                </a:cubicBezTo>
                <a:cubicBezTo>
                  <a:pt x="3264478" y="1039091"/>
                  <a:pt x="3368387" y="952500"/>
                  <a:pt x="3446319" y="874568"/>
                </a:cubicBezTo>
                <a:cubicBezTo>
                  <a:pt x="3454978" y="865909"/>
                  <a:pt x="3454978" y="848591"/>
                  <a:pt x="3454978" y="839932"/>
                </a:cubicBezTo>
                <a:cubicBezTo>
                  <a:pt x="3463637" y="839932"/>
                  <a:pt x="3472296" y="839932"/>
                  <a:pt x="3480955" y="848591"/>
                </a:cubicBezTo>
                <a:cubicBezTo>
                  <a:pt x="3480955" y="822614"/>
                  <a:pt x="3472296" y="822614"/>
                  <a:pt x="3515591" y="787977"/>
                </a:cubicBezTo>
                <a:cubicBezTo>
                  <a:pt x="3515591" y="805295"/>
                  <a:pt x="3524250" y="831273"/>
                  <a:pt x="3532909" y="848591"/>
                </a:cubicBezTo>
                <a:cubicBezTo>
                  <a:pt x="3541569" y="848591"/>
                  <a:pt x="3558887" y="857250"/>
                  <a:pt x="3558887" y="831273"/>
                </a:cubicBezTo>
                <a:cubicBezTo>
                  <a:pt x="3558887" y="813955"/>
                  <a:pt x="3541569" y="813955"/>
                  <a:pt x="3532909" y="796636"/>
                </a:cubicBezTo>
                <a:cubicBezTo>
                  <a:pt x="3532909" y="787977"/>
                  <a:pt x="3550228" y="779318"/>
                  <a:pt x="3550228" y="770659"/>
                </a:cubicBezTo>
                <a:lnTo>
                  <a:pt x="3567546" y="787977"/>
                </a:lnTo>
                <a:cubicBezTo>
                  <a:pt x="3576205" y="779318"/>
                  <a:pt x="3576205" y="770659"/>
                  <a:pt x="3576205" y="762000"/>
                </a:cubicBezTo>
                <a:lnTo>
                  <a:pt x="3602182" y="762000"/>
                </a:lnTo>
                <a:lnTo>
                  <a:pt x="3602182" y="813955"/>
                </a:lnTo>
                <a:cubicBezTo>
                  <a:pt x="3602182" y="813955"/>
                  <a:pt x="3584864" y="805295"/>
                  <a:pt x="3584864" y="831273"/>
                </a:cubicBezTo>
                <a:cubicBezTo>
                  <a:pt x="3584864" y="848591"/>
                  <a:pt x="3602182" y="848591"/>
                  <a:pt x="3602182" y="857250"/>
                </a:cubicBezTo>
                <a:cubicBezTo>
                  <a:pt x="3584864" y="848591"/>
                  <a:pt x="3567546" y="839932"/>
                  <a:pt x="3550228" y="865909"/>
                </a:cubicBezTo>
                <a:cubicBezTo>
                  <a:pt x="3567546" y="874568"/>
                  <a:pt x="3593523" y="874568"/>
                  <a:pt x="3610841" y="883227"/>
                </a:cubicBezTo>
                <a:lnTo>
                  <a:pt x="3619500" y="632114"/>
                </a:lnTo>
                <a:cubicBezTo>
                  <a:pt x="3654137" y="528205"/>
                  <a:pt x="3801341" y="432955"/>
                  <a:pt x="3896591" y="389659"/>
                </a:cubicBezTo>
                <a:cubicBezTo>
                  <a:pt x="3939887" y="363682"/>
                  <a:pt x="4009159" y="337705"/>
                  <a:pt x="4061114" y="311727"/>
                </a:cubicBezTo>
                <a:cubicBezTo>
                  <a:pt x="4069773" y="303068"/>
                  <a:pt x="4069773" y="285750"/>
                  <a:pt x="4069773" y="268432"/>
                </a:cubicBezTo>
                <a:lnTo>
                  <a:pt x="4069773" y="51955"/>
                </a:lnTo>
                <a:cubicBezTo>
                  <a:pt x="4078432" y="51955"/>
                  <a:pt x="4069773" y="43295"/>
                  <a:pt x="4095750" y="43295"/>
                </a:cubicBezTo>
                <a:cubicBezTo>
                  <a:pt x="4113069" y="43295"/>
                  <a:pt x="4104409" y="60614"/>
                  <a:pt x="4113069" y="69273"/>
                </a:cubicBezTo>
                <a:cubicBezTo>
                  <a:pt x="4130387" y="60614"/>
                  <a:pt x="4130387" y="34636"/>
                  <a:pt x="4156364" y="34636"/>
                </a:cubicBezTo>
                <a:cubicBezTo>
                  <a:pt x="4173682" y="34636"/>
                  <a:pt x="4165023" y="51955"/>
                  <a:pt x="4191000" y="51955"/>
                </a:cubicBezTo>
                <a:cubicBezTo>
                  <a:pt x="4208319" y="51955"/>
                  <a:pt x="4216978" y="25977"/>
                  <a:pt x="4234296" y="17318"/>
                </a:cubicBezTo>
                <a:cubicBezTo>
                  <a:pt x="4242955" y="17318"/>
                  <a:pt x="4251614" y="25977"/>
                  <a:pt x="4242955" y="34636"/>
                </a:cubicBezTo>
                <a:cubicBezTo>
                  <a:pt x="4286251" y="43295"/>
                  <a:pt x="4260273" y="8659"/>
                  <a:pt x="4303569" y="8659"/>
                </a:cubicBezTo>
                <a:cubicBezTo>
                  <a:pt x="4320887" y="8659"/>
                  <a:pt x="4312228" y="17318"/>
                  <a:pt x="4329546" y="34636"/>
                </a:cubicBezTo>
                <a:cubicBezTo>
                  <a:pt x="4338205" y="34636"/>
                  <a:pt x="4346864" y="17318"/>
                  <a:pt x="4355523" y="0"/>
                </a:cubicBezTo>
                <a:lnTo>
                  <a:pt x="4390160" y="0"/>
                </a:lnTo>
                <a:cubicBezTo>
                  <a:pt x="4398819" y="0"/>
                  <a:pt x="4424796" y="0"/>
                  <a:pt x="4450773" y="17318"/>
                </a:cubicBezTo>
                <a:close/>
              </a:path>
            </a:pathLst>
          </a:custGeom>
          <a:gradFill>
            <a:gsLst>
              <a:gs pos="0">
                <a:srgbClr val="FE0306">
                  <a:alpha val="40000"/>
                </a:srgbClr>
              </a:gs>
              <a:gs pos="100000">
                <a:srgbClr val="FE0306">
                  <a:alpha val="0"/>
                </a:srgbClr>
              </a:gs>
            </a:gsLst>
            <a:lin ang="5400000" scaled="1"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53" name="矩形: 剪去对角 52">
            <a:extLst>
              <a:ext uri="{FF2B5EF4-FFF2-40B4-BE49-F238E27FC236}">
                <a16:creationId xmlns:a16="http://schemas.microsoft.com/office/drawing/2014/main" id="{F259CB1E-59B7-19DE-2005-0EC14DF42E2A}"/>
              </a:ext>
            </a:extLst>
          </p:cNvPr>
          <p:cNvSpPr/>
          <p:nvPr/>
        </p:nvSpPr>
        <p:spPr bwMode="auto">
          <a:xfrm flipH="1">
            <a:off x="2941563" y="3483381"/>
            <a:ext cx="6300954" cy="495063"/>
          </a:xfrm>
          <a:prstGeom prst="snip2DiagRect">
            <a:avLst>
              <a:gd name="adj1" fmla="val 0"/>
              <a:gd name="adj2" fmla="val 22376"/>
            </a:avLst>
          </a:prstGeom>
          <a:gradFill flip="none" rotWithShape="1">
            <a:gsLst>
              <a:gs pos="0">
                <a:schemeClr val="accent1"/>
              </a:gs>
              <a:gs pos="100000">
                <a:schemeClr val="accent3">
                  <a:lumMod val="60000"/>
                  <a:lumOff val="40000"/>
                </a:schemeClr>
              </a:gs>
            </a:gsLst>
            <a:lin ang="16200000" scaled="1"/>
            <a:tileRect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7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zh-CN" altLang="en-US" sz="1800"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5" name="文本框 4" hidden="1">
            <a:extLst>
              <a:ext uri="{FF2B5EF4-FFF2-40B4-BE49-F238E27FC236}">
                <a16:creationId xmlns:a16="http://schemas.microsoft.com/office/drawing/2014/main" id="{330CE1CD-B5EC-A0E1-B6E2-34EA63BA3B3B}"/>
              </a:ext>
            </a:extLst>
          </p:cNvPr>
          <p:cNvSpPr txBox="1"/>
          <p:nvPr/>
        </p:nvSpPr>
        <p:spPr>
          <a:xfrm>
            <a:off x="2567607" y="1701602"/>
            <a:ext cx="7056785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dirty="0">
                <a:latin typeface="钟齐志莽行书" panose="00000500000000000000" pitchFamily="2" charset="0"/>
                <a:ea typeface="钟齐志莽行书" panose="00000500000000000000" pitchFamily="2" charset="0"/>
                <a:cs typeface="阿里巴巴普惠体 2.0 65 Medium" panose="00020600040101010101" pitchFamily="18" charset="-122"/>
              </a:rPr>
              <a:t>从严治党</a:t>
            </a:r>
          </a:p>
        </p:txBody>
      </p:sp>
      <p:pic>
        <p:nvPicPr>
          <p:cNvPr id="73" name="图片 72">
            <a:extLst>
              <a:ext uri="{FF2B5EF4-FFF2-40B4-BE49-F238E27FC236}">
                <a16:creationId xmlns:a16="http://schemas.microsoft.com/office/drawing/2014/main" id="{60D65A07-D991-C717-9C33-067006D1AB85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54846" y="5390398"/>
            <a:ext cx="6547054" cy="1466708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id="{B7A36D8C-3BA1-3BA4-D382-76BEC100C8B6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738638"/>
            <a:ext cx="5087658" cy="2118467"/>
          </a:xfrm>
          <a:prstGeom prst="rect">
            <a:avLst/>
          </a:prstGeom>
        </p:spPr>
      </p:pic>
      <p:pic>
        <p:nvPicPr>
          <p:cNvPr id="39" name="图片 38">
            <a:extLst>
              <a:ext uri="{FF2B5EF4-FFF2-40B4-BE49-F238E27FC236}">
                <a16:creationId xmlns:a16="http://schemas.microsoft.com/office/drawing/2014/main" id="{C9D753E6-A3E7-B970-C75B-A69FEA669D1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725013"/>
            <a:ext cx="12191206" cy="1134575"/>
          </a:xfrm>
          <a:prstGeom prst="rect">
            <a:avLst/>
          </a:prstGeom>
        </p:spPr>
      </p:pic>
      <p:sp>
        <p:nvSpPr>
          <p:cNvPr id="96" name="任意多边形: 形状 95">
            <a:extLst>
              <a:ext uri="{FF2B5EF4-FFF2-40B4-BE49-F238E27FC236}">
                <a16:creationId xmlns:a16="http://schemas.microsoft.com/office/drawing/2014/main" id="{44715011-CF56-EA15-CF19-4268D9AFEBC6}"/>
              </a:ext>
            </a:extLst>
          </p:cNvPr>
          <p:cNvSpPr/>
          <p:nvPr/>
        </p:nvSpPr>
        <p:spPr>
          <a:xfrm>
            <a:off x="1198662" y="805208"/>
            <a:ext cx="2076745" cy="1112231"/>
          </a:xfrm>
          <a:custGeom>
            <a:avLst/>
            <a:gdLst>
              <a:gd name="connsiteX0" fmla="*/ 12010160 w 12417137"/>
              <a:gd name="connsiteY0" fmla="*/ 5775614 h 6650181"/>
              <a:gd name="connsiteX1" fmla="*/ 12321887 w 12417137"/>
              <a:gd name="connsiteY1" fmla="*/ 5723659 h 6650181"/>
              <a:gd name="connsiteX2" fmla="*/ 12356524 w 12417137"/>
              <a:gd name="connsiteY2" fmla="*/ 5732318 h 6650181"/>
              <a:gd name="connsiteX3" fmla="*/ 12417137 w 12417137"/>
              <a:gd name="connsiteY3" fmla="*/ 5844887 h 6650181"/>
              <a:gd name="connsiteX4" fmla="*/ 12399819 w 12417137"/>
              <a:gd name="connsiteY4" fmla="*/ 5896841 h 6650181"/>
              <a:gd name="connsiteX5" fmla="*/ 12417137 w 12417137"/>
              <a:gd name="connsiteY5" fmla="*/ 5974773 h 6650181"/>
              <a:gd name="connsiteX6" fmla="*/ 12399819 w 12417137"/>
              <a:gd name="connsiteY6" fmla="*/ 6044046 h 6650181"/>
              <a:gd name="connsiteX7" fmla="*/ 12373842 w 12417137"/>
              <a:gd name="connsiteY7" fmla="*/ 6070023 h 6650181"/>
              <a:gd name="connsiteX8" fmla="*/ 12391160 w 12417137"/>
              <a:gd name="connsiteY8" fmla="*/ 6096000 h 6650181"/>
              <a:gd name="connsiteX9" fmla="*/ 12365183 w 12417137"/>
              <a:gd name="connsiteY9" fmla="*/ 6096000 h 6650181"/>
              <a:gd name="connsiteX10" fmla="*/ 12365183 w 12417137"/>
              <a:gd name="connsiteY10" fmla="*/ 6139296 h 6650181"/>
              <a:gd name="connsiteX11" fmla="*/ 12321887 w 12417137"/>
              <a:gd name="connsiteY11" fmla="*/ 6217228 h 6650181"/>
              <a:gd name="connsiteX12" fmla="*/ 12278592 w 12417137"/>
              <a:gd name="connsiteY12" fmla="*/ 6269182 h 6650181"/>
              <a:gd name="connsiteX13" fmla="*/ 12226637 w 12417137"/>
              <a:gd name="connsiteY13" fmla="*/ 6286500 h 6650181"/>
              <a:gd name="connsiteX14" fmla="*/ 12183342 w 12417137"/>
              <a:gd name="connsiteY14" fmla="*/ 6312478 h 6650181"/>
              <a:gd name="connsiteX15" fmla="*/ 11906251 w 12417137"/>
              <a:gd name="connsiteY15" fmla="*/ 6018068 h 6650181"/>
              <a:gd name="connsiteX16" fmla="*/ 11776364 w 12417137"/>
              <a:gd name="connsiteY16" fmla="*/ 6009409 h 6650181"/>
              <a:gd name="connsiteX17" fmla="*/ 11750387 w 12417137"/>
              <a:gd name="connsiteY17" fmla="*/ 6026728 h 6650181"/>
              <a:gd name="connsiteX18" fmla="*/ 11845637 w 12417137"/>
              <a:gd name="connsiteY18" fmla="*/ 6087341 h 6650181"/>
              <a:gd name="connsiteX19" fmla="*/ 11836978 w 12417137"/>
              <a:gd name="connsiteY19" fmla="*/ 6130637 h 6650181"/>
              <a:gd name="connsiteX20" fmla="*/ 11802342 w 12417137"/>
              <a:gd name="connsiteY20" fmla="*/ 6191250 h 6650181"/>
              <a:gd name="connsiteX21" fmla="*/ 11759046 w 12417137"/>
              <a:gd name="connsiteY21" fmla="*/ 6208568 h 6650181"/>
              <a:gd name="connsiteX22" fmla="*/ 11793683 w 12417137"/>
              <a:gd name="connsiteY22" fmla="*/ 6234546 h 6650181"/>
              <a:gd name="connsiteX23" fmla="*/ 11759046 w 12417137"/>
              <a:gd name="connsiteY23" fmla="*/ 6260523 h 6650181"/>
              <a:gd name="connsiteX24" fmla="*/ 11750387 w 12417137"/>
              <a:gd name="connsiteY24" fmla="*/ 6295159 h 6650181"/>
              <a:gd name="connsiteX25" fmla="*/ 11620501 w 12417137"/>
              <a:gd name="connsiteY25" fmla="*/ 6390409 h 6650181"/>
              <a:gd name="connsiteX26" fmla="*/ 11551228 w 12417137"/>
              <a:gd name="connsiteY26" fmla="*/ 6373091 h 6650181"/>
              <a:gd name="connsiteX27" fmla="*/ 11551228 w 12417137"/>
              <a:gd name="connsiteY27" fmla="*/ 6416387 h 6650181"/>
              <a:gd name="connsiteX28" fmla="*/ 11499274 w 12417137"/>
              <a:gd name="connsiteY28" fmla="*/ 6468341 h 6650181"/>
              <a:gd name="connsiteX29" fmla="*/ 11464637 w 12417137"/>
              <a:gd name="connsiteY29" fmla="*/ 6451023 h 6650181"/>
              <a:gd name="connsiteX30" fmla="*/ 11412683 w 12417137"/>
              <a:gd name="connsiteY30" fmla="*/ 6485659 h 6650181"/>
              <a:gd name="connsiteX31" fmla="*/ 11369387 w 12417137"/>
              <a:gd name="connsiteY31" fmla="*/ 6494318 h 6650181"/>
              <a:gd name="connsiteX32" fmla="*/ 11326092 w 12417137"/>
              <a:gd name="connsiteY32" fmla="*/ 6528955 h 6650181"/>
              <a:gd name="connsiteX33" fmla="*/ 11274137 w 12417137"/>
              <a:gd name="connsiteY33" fmla="*/ 6528955 h 6650181"/>
              <a:gd name="connsiteX34" fmla="*/ 11213523 w 12417137"/>
              <a:gd name="connsiteY34" fmla="*/ 6580909 h 6650181"/>
              <a:gd name="connsiteX35" fmla="*/ 11170228 w 12417137"/>
              <a:gd name="connsiteY35" fmla="*/ 6554932 h 6650181"/>
              <a:gd name="connsiteX36" fmla="*/ 11126933 w 12417137"/>
              <a:gd name="connsiteY36" fmla="*/ 6598228 h 6650181"/>
              <a:gd name="connsiteX37" fmla="*/ 11083637 w 12417137"/>
              <a:gd name="connsiteY37" fmla="*/ 6520296 h 6650181"/>
              <a:gd name="connsiteX38" fmla="*/ 11014364 w 12417137"/>
              <a:gd name="connsiteY38" fmla="*/ 6615546 h 6650181"/>
              <a:gd name="connsiteX39" fmla="*/ 10953751 w 12417137"/>
              <a:gd name="connsiteY39" fmla="*/ 6650182 h 6650181"/>
              <a:gd name="connsiteX40" fmla="*/ 10945092 w 12417137"/>
              <a:gd name="connsiteY40" fmla="*/ 6598228 h 6650181"/>
              <a:gd name="connsiteX41" fmla="*/ 10884478 w 12417137"/>
              <a:gd name="connsiteY41" fmla="*/ 6641523 h 6650181"/>
              <a:gd name="connsiteX42" fmla="*/ 10849842 w 12417137"/>
              <a:gd name="connsiteY42" fmla="*/ 6641523 h 6650181"/>
              <a:gd name="connsiteX43" fmla="*/ 10841183 w 12417137"/>
              <a:gd name="connsiteY43" fmla="*/ 6598228 h 6650181"/>
              <a:gd name="connsiteX44" fmla="*/ 10780569 w 12417137"/>
              <a:gd name="connsiteY44" fmla="*/ 6580909 h 6650181"/>
              <a:gd name="connsiteX45" fmla="*/ 10728614 w 12417137"/>
              <a:gd name="connsiteY45" fmla="*/ 6615546 h 6650181"/>
              <a:gd name="connsiteX46" fmla="*/ 10728614 w 12417137"/>
              <a:gd name="connsiteY46" fmla="*/ 6598228 h 6650181"/>
              <a:gd name="connsiteX47" fmla="*/ 10719955 w 12417137"/>
              <a:gd name="connsiteY47" fmla="*/ 6502978 h 6650181"/>
              <a:gd name="connsiteX48" fmla="*/ 11144251 w 12417137"/>
              <a:gd name="connsiteY48" fmla="*/ 6018068 h 6650181"/>
              <a:gd name="connsiteX49" fmla="*/ 11378046 w 12417137"/>
              <a:gd name="connsiteY49" fmla="*/ 5905500 h 6650181"/>
              <a:gd name="connsiteX50" fmla="*/ 11118273 w 12417137"/>
              <a:gd name="connsiteY50" fmla="*/ 5732318 h 6650181"/>
              <a:gd name="connsiteX51" fmla="*/ 11222183 w 12417137"/>
              <a:gd name="connsiteY51" fmla="*/ 5628409 h 6650181"/>
              <a:gd name="connsiteX52" fmla="*/ 11308774 w 12417137"/>
              <a:gd name="connsiteY52" fmla="*/ 5654387 h 6650181"/>
              <a:gd name="connsiteX53" fmla="*/ 11516592 w 12417137"/>
              <a:gd name="connsiteY53" fmla="*/ 5585114 h 6650181"/>
              <a:gd name="connsiteX54" fmla="*/ 12010160 w 12417137"/>
              <a:gd name="connsiteY54" fmla="*/ 5775614 h 6650181"/>
              <a:gd name="connsiteX55" fmla="*/ 4113069 w 12417137"/>
              <a:gd name="connsiteY55" fmla="*/ 3827318 h 6650181"/>
              <a:gd name="connsiteX56" fmla="*/ 4017819 w 12417137"/>
              <a:gd name="connsiteY56" fmla="*/ 3957205 h 6650181"/>
              <a:gd name="connsiteX57" fmla="*/ 4026478 w 12417137"/>
              <a:gd name="connsiteY57" fmla="*/ 3983182 h 6650181"/>
              <a:gd name="connsiteX58" fmla="*/ 4130387 w 12417137"/>
              <a:gd name="connsiteY58" fmla="*/ 3931227 h 6650181"/>
              <a:gd name="connsiteX59" fmla="*/ 4139046 w 12417137"/>
              <a:gd name="connsiteY59" fmla="*/ 3948546 h 6650181"/>
              <a:gd name="connsiteX60" fmla="*/ 4095750 w 12417137"/>
              <a:gd name="connsiteY60" fmla="*/ 4035136 h 6650181"/>
              <a:gd name="connsiteX61" fmla="*/ 4113069 w 12417137"/>
              <a:gd name="connsiteY61" fmla="*/ 4052455 h 6650181"/>
              <a:gd name="connsiteX62" fmla="*/ 4165023 w 12417137"/>
              <a:gd name="connsiteY62" fmla="*/ 4035136 h 6650181"/>
              <a:gd name="connsiteX63" fmla="*/ 4173682 w 12417137"/>
              <a:gd name="connsiteY63" fmla="*/ 4078432 h 6650181"/>
              <a:gd name="connsiteX64" fmla="*/ 4156364 w 12417137"/>
              <a:gd name="connsiteY64" fmla="*/ 4147705 h 6650181"/>
              <a:gd name="connsiteX65" fmla="*/ 4173682 w 12417137"/>
              <a:gd name="connsiteY65" fmla="*/ 4165023 h 6650181"/>
              <a:gd name="connsiteX66" fmla="*/ 4199660 w 12417137"/>
              <a:gd name="connsiteY66" fmla="*/ 4139046 h 6650181"/>
              <a:gd name="connsiteX67" fmla="*/ 4225637 w 12417137"/>
              <a:gd name="connsiteY67" fmla="*/ 4139046 h 6650181"/>
              <a:gd name="connsiteX68" fmla="*/ 4242955 w 12417137"/>
              <a:gd name="connsiteY68" fmla="*/ 4182341 h 6650181"/>
              <a:gd name="connsiteX69" fmla="*/ 4234296 w 12417137"/>
              <a:gd name="connsiteY69" fmla="*/ 4242955 h 6650181"/>
              <a:gd name="connsiteX70" fmla="*/ 4294910 w 12417137"/>
              <a:gd name="connsiteY70" fmla="*/ 4225637 h 6650181"/>
              <a:gd name="connsiteX71" fmla="*/ 4294910 w 12417137"/>
              <a:gd name="connsiteY71" fmla="*/ 4329546 h 6650181"/>
              <a:gd name="connsiteX72" fmla="*/ 4338205 w 12417137"/>
              <a:gd name="connsiteY72" fmla="*/ 4416137 h 6650181"/>
              <a:gd name="connsiteX73" fmla="*/ 4381501 w 12417137"/>
              <a:gd name="connsiteY73" fmla="*/ 4502728 h 6650181"/>
              <a:gd name="connsiteX74" fmla="*/ 4329546 w 12417137"/>
              <a:gd name="connsiteY74" fmla="*/ 4580659 h 6650181"/>
              <a:gd name="connsiteX75" fmla="*/ 4424796 w 12417137"/>
              <a:gd name="connsiteY75" fmla="*/ 4658591 h 6650181"/>
              <a:gd name="connsiteX76" fmla="*/ 4381501 w 12417137"/>
              <a:gd name="connsiteY76" fmla="*/ 4693228 h 6650181"/>
              <a:gd name="connsiteX77" fmla="*/ 4424796 w 12417137"/>
              <a:gd name="connsiteY77" fmla="*/ 4736523 h 6650181"/>
              <a:gd name="connsiteX78" fmla="*/ 4381501 w 12417137"/>
              <a:gd name="connsiteY78" fmla="*/ 4779818 h 6650181"/>
              <a:gd name="connsiteX79" fmla="*/ 4433455 w 12417137"/>
              <a:gd name="connsiteY79" fmla="*/ 4849091 h 6650181"/>
              <a:gd name="connsiteX80" fmla="*/ 4390160 w 12417137"/>
              <a:gd name="connsiteY80" fmla="*/ 4892387 h 6650181"/>
              <a:gd name="connsiteX81" fmla="*/ 4390160 w 12417137"/>
              <a:gd name="connsiteY81" fmla="*/ 5004955 h 6650181"/>
              <a:gd name="connsiteX82" fmla="*/ 4260273 w 12417137"/>
              <a:gd name="connsiteY82" fmla="*/ 5152159 h 6650181"/>
              <a:gd name="connsiteX83" fmla="*/ 4303569 w 12417137"/>
              <a:gd name="connsiteY83" fmla="*/ 5195455 h 6650181"/>
              <a:gd name="connsiteX84" fmla="*/ 4719205 w 12417137"/>
              <a:gd name="connsiteY84" fmla="*/ 5437909 h 6650181"/>
              <a:gd name="connsiteX85" fmla="*/ 4693228 w 12417137"/>
              <a:gd name="connsiteY85" fmla="*/ 5541818 h 6650181"/>
              <a:gd name="connsiteX86" fmla="*/ 4658591 w 12417137"/>
              <a:gd name="connsiteY86" fmla="*/ 5593773 h 6650181"/>
              <a:gd name="connsiteX87" fmla="*/ 4632614 w 12417137"/>
              <a:gd name="connsiteY87" fmla="*/ 5689023 h 6650181"/>
              <a:gd name="connsiteX88" fmla="*/ 4416137 w 12417137"/>
              <a:gd name="connsiteY88" fmla="*/ 5870864 h 6650181"/>
              <a:gd name="connsiteX89" fmla="*/ 4277591 w 12417137"/>
              <a:gd name="connsiteY89" fmla="*/ 5706341 h 6650181"/>
              <a:gd name="connsiteX90" fmla="*/ 4191000 w 12417137"/>
              <a:gd name="connsiteY90" fmla="*/ 5481205 h 6650181"/>
              <a:gd name="connsiteX91" fmla="*/ 4130387 w 12417137"/>
              <a:gd name="connsiteY91" fmla="*/ 5437909 h 6650181"/>
              <a:gd name="connsiteX92" fmla="*/ 4069773 w 12417137"/>
              <a:gd name="connsiteY92" fmla="*/ 5550478 h 6650181"/>
              <a:gd name="connsiteX93" fmla="*/ 3965864 w 12417137"/>
              <a:gd name="connsiteY93" fmla="*/ 5671705 h 6650181"/>
              <a:gd name="connsiteX94" fmla="*/ 3550228 w 12417137"/>
              <a:gd name="connsiteY94" fmla="*/ 5888182 h 6650181"/>
              <a:gd name="connsiteX95" fmla="*/ 3446319 w 12417137"/>
              <a:gd name="connsiteY95" fmla="*/ 5896841 h 6650181"/>
              <a:gd name="connsiteX96" fmla="*/ 3290455 w 12417137"/>
              <a:gd name="connsiteY96" fmla="*/ 5931478 h 6650181"/>
              <a:gd name="connsiteX97" fmla="*/ 3212523 w 12417137"/>
              <a:gd name="connsiteY97" fmla="*/ 5931478 h 6650181"/>
              <a:gd name="connsiteX98" fmla="*/ 3056659 w 12417137"/>
              <a:gd name="connsiteY98" fmla="*/ 5992091 h 6650181"/>
              <a:gd name="connsiteX99" fmla="*/ 2883478 w 12417137"/>
              <a:gd name="connsiteY99" fmla="*/ 6035387 h 6650181"/>
              <a:gd name="connsiteX100" fmla="*/ 2944091 w 12417137"/>
              <a:gd name="connsiteY100" fmla="*/ 5931478 h 6650181"/>
              <a:gd name="connsiteX101" fmla="*/ 2918114 w 12417137"/>
              <a:gd name="connsiteY101" fmla="*/ 5922818 h 6650181"/>
              <a:gd name="connsiteX102" fmla="*/ 2788228 w 12417137"/>
              <a:gd name="connsiteY102" fmla="*/ 5966114 h 6650181"/>
              <a:gd name="connsiteX103" fmla="*/ 2744932 w 12417137"/>
              <a:gd name="connsiteY103" fmla="*/ 5966114 h 6650181"/>
              <a:gd name="connsiteX104" fmla="*/ 2779568 w 12417137"/>
              <a:gd name="connsiteY104" fmla="*/ 5957455 h 6650181"/>
              <a:gd name="connsiteX105" fmla="*/ 2796887 w 12417137"/>
              <a:gd name="connsiteY105" fmla="*/ 5931478 h 6650181"/>
              <a:gd name="connsiteX106" fmla="*/ 2770909 w 12417137"/>
              <a:gd name="connsiteY106" fmla="*/ 5922818 h 6650181"/>
              <a:gd name="connsiteX107" fmla="*/ 2727614 w 12417137"/>
              <a:gd name="connsiteY107" fmla="*/ 5940137 h 6650181"/>
              <a:gd name="connsiteX108" fmla="*/ 2692978 w 12417137"/>
              <a:gd name="connsiteY108" fmla="*/ 5940137 h 6650181"/>
              <a:gd name="connsiteX109" fmla="*/ 2770909 w 12417137"/>
              <a:gd name="connsiteY109" fmla="*/ 5888182 h 6650181"/>
              <a:gd name="connsiteX110" fmla="*/ 2667000 w 12417137"/>
              <a:gd name="connsiteY110" fmla="*/ 5879523 h 6650181"/>
              <a:gd name="connsiteX111" fmla="*/ 3203864 w 12417137"/>
              <a:gd name="connsiteY111" fmla="*/ 5524500 h 6650181"/>
              <a:gd name="connsiteX112" fmla="*/ 3342409 w 12417137"/>
              <a:gd name="connsiteY112" fmla="*/ 5394614 h 6650181"/>
              <a:gd name="connsiteX113" fmla="*/ 3645478 w 12417137"/>
              <a:gd name="connsiteY113" fmla="*/ 5160818 h 6650181"/>
              <a:gd name="connsiteX114" fmla="*/ 3472296 w 12417137"/>
              <a:gd name="connsiteY114" fmla="*/ 4927023 h 6650181"/>
              <a:gd name="connsiteX115" fmla="*/ 3377046 w 12417137"/>
              <a:gd name="connsiteY115" fmla="*/ 4901046 h 6650181"/>
              <a:gd name="connsiteX116" fmla="*/ 3532909 w 12417137"/>
              <a:gd name="connsiteY116" fmla="*/ 4823114 h 6650181"/>
              <a:gd name="connsiteX117" fmla="*/ 3740728 w 12417137"/>
              <a:gd name="connsiteY117" fmla="*/ 4901046 h 6650181"/>
              <a:gd name="connsiteX118" fmla="*/ 3801341 w 12417137"/>
              <a:gd name="connsiteY118" fmla="*/ 4849091 h 6650181"/>
              <a:gd name="connsiteX119" fmla="*/ 3732069 w 12417137"/>
              <a:gd name="connsiteY119" fmla="*/ 4684568 h 6650181"/>
              <a:gd name="connsiteX120" fmla="*/ 3697432 w 12417137"/>
              <a:gd name="connsiteY120" fmla="*/ 4372841 h 6650181"/>
              <a:gd name="connsiteX121" fmla="*/ 3688773 w 12417137"/>
              <a:gd name="connsiteY121" fmla="*/ 4147705 h 6650181"/>
              <a:gd name="connsiteX122" fmla="*/ 3931228 w 12417137"/>
              <a:gd name="connsiteY122" fmla="*/ 3835977 h 6650181"/>
              <a:gd name="connsiteX123" fmla="*/ 3957205 w 12417137"/>
              <a:gd name="connsiteY123" fmla="*/ 3835977 h 6650181"/>
              <a:gd name="connsiteX124" fmla="*/ 3957205 w 12417137"/>
              <a:gd name="connsiteY124" fmla="*/ 3879273 h 6650181"/>
              <a:gd name="connsiteX125" fmla="*/ 4104409 w 12417137"/>
              <a:gd name="connsiteY125" fmla="*/ 3810000 h 6650181"/>
              <a:gd name="connsiteX126" fmla="*/ 4113069 w 12417137"/>
              <a:gd name="connsiteY126" fmla="*/ 3827318 h 6650181"/>
              <a:gd name="connsiteX127" fmla="*/ 7749887 w 12417137"/>
              <a:gd name="connsiteY127" fmla="*/ 1402773 h 6650181"/>
              <a:gd name="connsiteX128" fmla="*/ 7749887 w 12417137"/>
              <a:gd name="connsiteY128" fmla="*/ 1463386 h 6650181"/>
              <a:gd name="connsiteX129" fmla="*/ 7663296 w 12417137"/>
              <a:gd name="connsiteY129" fmla="*/ 1688523 h 6650181"/>
              <a:gd name="connsiteX130" fmla="*/ 7801842 w 12417137"/>
              <a:gd name="connsiteY130" fmla="*/ 1567296 h 6650181"/>
              <a:gd name="connsiteX131" fmla="*/ 7845137 w 12417137"/>
              <a:gd name="connsiteY131" fmla="*/ 1584614 h 6650181"/>
              <a:gd name="connsiteX132" fmla="*/ 7810501 w 12417137"/>
              <a:gd name="connsiteY132" fmla="*/ 1757796 h 6650181"/>
              <a:gd name="connsiteX133" fmla="*/ 7888433 w 12417137"/>
              <a:gd name="connsiteY133" fmla="*/ 1714500 h 6650181"/>
              <a:gd name="connsiteX134" fmla="*/ 7914410 w 12417137"/>
              <a:gd name="connsiteY134" fmla="*/ 1714500 h 6650181"/>
              <a:gd name="connsiteX135" fmla="*/ 7940387 w 12417137"/>
              <a:gd name="connsiteY135" fmla="*/ 1887682 h 6650181"/>
              <a:gd name="connsiteX136" fmla="*/ 7957705 w 12417137"/>
              <a:gd name="connsiteY136" fmla="*/ 1896341 h 6650181"/>
              <a:gd name="connsiteX137" fmla="*/ 8026978 w 12417137"/>
              <a:gd name="connsiteY137" fmla="*/ 1835727 h 6650181"/>
              <a:gd name="connsiteX138" fmla="*/ 8070274 w 12417137"/>
              <a:gd name="connsiteY138" fmla="*/ 1982932 h 6650181"/>
              <a:gd name="connsiteX139" fmla="*/ 8087592 w 12417137"/>
              <a:gd name="connsiteY139" fmla="*/ 1991591 h 6650181"/>
              <a:gd name="connsiteX140" fmla="*/ 8148205 w 12417137"/>
              <a:gd name="connsiteY140" fmla="*/ 1939636 h 6650181"/>
              <a:gd name="connsiteX141" fmla="*/ 8200160 w 12417137"/>
              <a:gd name="connsiteY141" fmla="*/ 2034886 h 6650181"/>
              <a:gd name="connsiteX142" fmla="*/ 8200160 w 12417137"/>
              <a:gd name="connsiteY142" fmla="*/ 2078182 h 6650181"/>
              <a:gd name="connsiteX143" fmla="*/ 8278092 w 12417137"/>
              <a:gd name="connsiteY143" fmla="*/ 2112818 h 6650181"/>
              <a:gd name="connsiteX144" fmla="*/ 8321387 w 12417137"/>
              <a:gd name="connsiteY144" fmla="*/ 2242705 h 6650181"/>
              <a:gd name="connsiteX145" fmla="*/ 8347364 w 12417137"/>
              <a:gd name="connsiteY145" fmla="*/ 2251364 h 6650181"/>
              <a:gd name="connsiteX146" fmla="*/ 8399319 w 12417137"/>
              <a:gd name="connsiteY146" fmla="*/ 2329296 h 6650181"/>
              <a:gd name="connsiteX147" fmla="*/ 8407978 w 12417137"/>
              <a:gd name="connsiteY147" fmla="*/ 2363932 h 6650181"/>
              <a:gd name="connsiteX148" fmla="*/ 8356024 w 12417137"/>
              <a:gd name="connsiteY148" fmla="*/ 2459182 h 6650181"/>
              <a:gd name="connsiteX149" fmla="*/ 8356024 w 12417137"/>
              <a:gd name="connsiteY149" fmla="*/ 2485159 h 6650181"/>
              <a:gd name="connsiteX150" fmla="*/ 8529205 w 12417137"/>
              <a:gd name="connsiteY150" fmla="*/ 2545773 h 6650181"/>
              <a:gd name="connsiteX151" fmla="*/ 8477251 w 12417137"/>
              <a:gd name="connsiteY151" fmla="*/ 2589068 h 6650181"/>
              <a:gd name="connsiteX152" fmla="*/ 8555182 w 12417137"/>
              <a:gd name="connsiteY152" fmla="*/ 2675659 h 6650181"/>
              <a:gd name="connsiteX153" fmla="*/ 8503228 w 12417137"/>
              <a:gd name="connsiteY153" fmla="*/ 2727614 h 6650181"/>
              <a:gd name="connsiteX154" fmla="*/ 8615796 w 12417137"/>
              <a:gd name="connsiteY154" fmla="*/ 2831523 h 6650181"/>
              <a:gd name="connsiteX155" fmla="*/ 8563841 w 12417137"/>
              <a:gd name="connsiteY155" fmla="*/ 2892136 h 6650181"/>
              <a:gd name="connsiteX156" fmla="*/ 8589819 w 12417137"/>
              <a:gd name="connsiteY156" fmla="*/ 2952750 h 6650181"/>
              <a:gd name="connsiteX157" fmla="*/ 8572501 w 12417137"/>
              <a:gd name="connsiteY157" fmla="*/ 3004705 h 6650181"/>
              <a:gd name="connsiteX158" fmla="*/ 8615796 w 12417137"/>
              <a:gd name="connsiteY158" fmla="*/ 3091296 h 6650181"/>
              <a:gd name="connsiteX159" fmla="*/ 8589819 w 12417137"/>
              <a:gd name="connsiteY159" fmla="*/ 3117273 h 6650181"/>
              <a:gd name="connsiteX160" fmla="*/ 8520546 w 12417137"/>
              <a:gd name="connsiteY160" fmla="*/ 3229841 h 6650181"/>
              <a:gd name="connsiteX161" fmla="*/ 8459932 w 12417137"/>
              <a:gd name="connsiteY161" fmla="*/ 3351068 h 6650181"/>
              <a:gd name="connsiteX162" fmla="*/ 8650432 w 12417137"/>
              <a:gd name="connsiteY162" fmla="*/ 3429000 h 6650181"/>
              <a:gd name="connsiteX163" fmla="*/ 8901546 w 12417137"/>
              <a:gd name="connsiteY163" fmla="*/ 3454977 h 6650181"/>
              <a:gd name="connsiteX164" fmla="*/ 9074728 w 12417137"/>
              <a:gd name="connsiteY164" fmla="*/ 3454977 h 6650181"/>
              <a:gd name="connsiteX165" fmla="*/ 9230592 w 12417137"/>
              <a:gd name="connsiteY165" fmla="*/ 3532909 h 6650181"/>
              <a:gd name="connsiteX166" fmla="*/ 9273887 w 12417137"/>
              <a:gd name="connsiteY166" fmla="*/ 3680114 h 6650181"/>
              <a:gd name="connsiteX167" fmla="*/ 9256569 w 12417137"/>
              <a:gd name="connsiteY167" fmla="*/ 3784023 h 6650181"/>
              <a:gd name="connsiteX168" fmla="*/ 9230592 w 12417137"/>
              <a:gd name="connsiteY168" fmla="*/ 3818659 h 6650181"/>
              <a:gd name="connsiteX169" fmla="*/ 9230592 w 12417137"/>
              <a:gd name="connsiteY169" fmla="*/ 3991841 h 6650181"/>
              <a:gd name="connsiteX170" fmla="*/ 9187296 w 12417137"/>
              <a:gd name="connsiteY170" fmla="*/ 4069773 h 6650181"/>
              <a:gd name="connsiteX171" fmla="*/ 9109364 w 12417137"/>
              <a:gd name="connsiteY171" fmla="*/ 4225637 h 6650181"/>
              <a:gd name="connsiteX172" fmla="*/ 8936182 w 12417137"/>
              <a:gd name="connsiteY172" fmla="*/ 4346864 h 6650181"/>
              <a:gd name="connsiteX173" fmla="*/ 8485910 w 12417137"/>
              <a:gd name="connsiteY173" fmla="*/ 3844636 h 6650181"/>
              <a:gd name="connsiteX174" fmla="*/ 8407978 w 12417137"/>
              <a:gd name="connsiteY174" fmla="*/ 3818659 h 6650181"/>
              <a:gd name="connsiteX175" fmla="*/ 8364683 w 12417137"/>
              <a:gd name="connsiteY175" fmla="*/ 3818659 h 6650181"/>
              <a:gd name="connsiteX176" fmla="*/ 8321387 w 12417137"/>
              <a:gd name="connsiteY176" fmla="*/ 4043796 h 6650181"/>
              <a:gd name="connsiteX177" fmla="*/ 8304069 w 12417137"/>
              <a:gd name="connsiteY177" fmla="*/ 4113068 h 6650181"/>
              <a:gd name="connsiteX178" fmla="*/ 8252114 w 12417137"/>
              <a:gd name="connsiteY178" fmla="*/ 4182341 h 6650181"/>
              <a:gd name="connsiteX179" fmla="*/ 8113569 w 12417137"/>
              <a:gd name="connsiteY179" fmla="*/ 4372841 h 6650181"/>
              <a:gd name="connsiteX180" fmla="*/ 8096251 w 12417137"/>
              <a:gd name="connsiteY180" fmla="*/ 4407478 h 6650181"/>
              <a:gd name="connsiteX181" fmla="*/ 8018319 w 12417137"/>
              <a:gd name="connsiteY181" fmla="*/ 4468091 h 6650181"/>
              <a:gd name="connsiteX182" fmla="*/ 7637319 w 12417137"/>
              <a:gd name="connsiteY182" fmla="*/ 4736523 h 6650181"/>
              <a:gd name="connsiteX183" fmla="*/ 7550728 w 12417137"/>
              <a:gd name="connsiteY183" fmla="*/ 4753841 h 6650181"/>
              <a:gd name="connsiteX184" fmla="*/ 7290955 w 12417137"/>
              <a:gd name="connsiteY184" fmla="*/ 4883728 h 6650181"/>
              <a:gd name="connsiteX185" fmla="*/ 7230342 w 12417137"/>
              <a:gd name="connsiteY185" fmla="*/ 4883728 h 6650181"/>
              <a:gd name="connsiteX186" fmla="*/ 7083137 w 12417137"/>
              <a:gd name="connsiteY186" fmla="*/ 4961659 h 6650181"/>
              <a:gd name="connsiteX187" fmla="*/ 7013864 w 12417137"/>
              <a:gd name="connsiteY187" fmla="*/ 5030932 h 6650181"/>
              <a:gd name="connsiteX188" fmla="*/ 6736773 w 12417137"/>
              <a:gd name="connsiteY188" fmla="*/ 5160818 h 6650181"/>
              <a:gd name="connsiteX189" fmla="*/ 6806046 w 12417137"/>
              <a:gd name="connsiteY189" fmla="*/ 4996296 h 6650181"/>
              <a:gd name="connsiteX190" fmla="*/ 6780069 w 12417137"/>
              <a:gd name="connsiteY190" fmla="*/ 4987637 h 6650181"/>
              <a:gd name="connsiteX191" fmla="*/ 6598228 w 12417137"/>
              <a:gd name="connsiteY191" fmla="*/ 5091546 h 6650181"/>
              <a:gd name="connsiteX192" fmla="*/ 6502978 w 12417137"/>
              <a:gd name="connsiteY192" fmla="*/ 5126182 h 6650181"/>
              <a:gd name="connsiteX193" fmla="*/ 6589569 w 12417137"/>
              <a:gd name="connsiteY193" fmla="*/ 5022273 h 6650181"/>
              <a:gd name="connsiteX194" fmla="*/ 6442364 w 12417137"/>
              <a:gd name="connsiteY194" fmla="*/ 5100205 h 6650181"/>
              <a:gd name="connsiteX195" fmla="*/ 6416387 w 12417137"/>
              <a:gd name="connsiteY195" fmla="*/ 5100205 h 6650181"/>
              <a:gd name="connsiteX196" fmla="*/ 6537614 w 12417137"/>
              <a:gd name="connsiteY196" fmla="*/ 4987637 h 6650181"/>
              <a:gd name="connsiteX197" fmla="*/ 6520296 w 12417137"/>
              <a:gd name="connsiteY197" fmla="*/ 4978978 h 6650181"/>
              <a:gd name="connsiteX198" fmla="*/ 6347114 w 12417137"/>
              <a:gd name="connsiteY198" fmla="*/ 5030932 h 6650181"/>
              <a:gd name="connsiteX199" fmla="*/ 6961910 w 12417137"/>
              <a:gd name="connsiteY199" fmla="*/ 4381500 h 6650181"/>
              <a:gd name="connsiteX200" fmla="*/ 7083137 w 12417137"/>
              <a:gd name="connsiteY200" fmla="*/ 4191000 h 6650181"/>
              <a:gd name="connsiteX201" fmla="*/ 7498773 w 12417137"/>
              <a:gd name="connsiteY201" fmla="*/ 3688773 h 6650181"/>
              <a:gd name="connsiteX202" fmla="*/ 7559387 w 12417137"/>
              <a:gd name="connsiteY202" fmla="*/ 3584864 h 6650181"/>
              <a:gd name="connsiteX203" fmla="*/ 7334251 w 12417137"/>
              <a:gd name="connsiteY203" fmla="*/ 3359727 h 6650181"/>
              <a:gd name="connsiteX204" fmla="*/ 7221683 w 12417137"/>
              <a:gd name="connsiteY204" fmla="*/ 3307773 h 6650181"/>
              <a:gd name="connsiteX205" fmla="*/ 7135092 w 12417137"/>
              <a:gd name="connsiteY205" fmla="*/ 3290455 h 6650181"/>
              <a:gd name="connsiteX206" fmla="*/ 7074478 w 12417137"/>
              <a:gd name="connsiteY206" fmla="*/ 3307773 h 6650181"/>
              <a:gd name="connsiteX207" fmla="*/ 7057160 w 12417137"/>
              <a:gd name="connsiteY207" fmla="*/ 3299114 h 6650181"/>
              <a:gd name="connsiteX208" fmla="*/ 7308273 w 12417137"/>
              <a:gd name="connsiteY208" fmla="*/ 3117273 h 6650181"/>
              <a:gd name="connsiteX209" fmla="*/ 7542069 w 12417137"/>
              <a:gd name="connsiteY209" fmla="*/ 3169227 h 6650181"/>
              <a:gd name="connsiteX210" fmla="*/ 7689274 w 12417137"/>
              <a:gd name="connsiteY210" fmla="*/ 3117273 h 6650181"/>
              <a:gd name="connsiteX211" fmla="*/ 7568046 w 12417137"/>
              <a:gd name="connsiteY211" fmla="*/ 2900796 h 6650181"/>
              <a:gd name="connsiteX212" fmla="*/ 7498773 w 12417137"/>
              <a:gd name="connsiteY212" fmla="*/ 2831523 h 6650181"/>
              <a:gd name="connsiteX213" fmla="*/ 7221683 w 12417137"/>
              <a:gd name="connsiteY213" fmla="*/ 1905000 h 6650181"/>
              <a:gd name="connsiteX214" fmla="*/ 7507433 w 12417137"/>
              <a:gd name="connsiteY214" fmla="*/ 1489364 h 6650181"/>
              <a:gd name="connsiteX215" fmla="*/ 7516092 w 12417137"/>
              <a:gd name="connsiteY215" fmla="*/ 1549977 h 6650181"/>
              <a:gd name="connsiteX216" fmla="*/ 7533410 w 12417137"/>
              <a:gd name="connsiteY216" fmla="*/ 1558636 h 6650181"/>
              <a:gd name="connsiteX217" fmla="*/ 7715251 w 12417137"/>
              <a:gd name="connsiteY217" fmla="*/ 1402773 h 6650181"/>
              <a:gd name="connsiteX218" fmla="*/ 7749887 w 12417137"/>
              <a:gd name="connsiteY218" fmla="*/ 1402773 h 6650181"/>
              <a:gd name="connsiteX219" fmla="*/ 2060864 w 12417137"/>
              <a:gd name="connsiteY219" fmla="*/ 0 h 6650181"/>
              <a:gd name="connsiteX220" fmla="*/ 2043546 w 12417137"/>
              <a:gd name="connsiteY220" fmla="*/ 25977 h 6650181"/>
              <a:gd name="connsiteX221" fmla="*/ 2208068 w 12417137"/>
              <a:gd name="connsiteY221" fmla="*/ 43295 h 6650181"/>
              <a:gd name="connsiteX222" fmla="*/ 2052205 w 12417137"/>
              <a:gd name="connsiteY222" fmla="*/ 155864 h 6650181"/>
              <a:gd name="connsiteX223" fmla="*/ 2182091 w 12417137"/>
              <a:gd name="connsiteY223" fmla="*/ 173182 h 6650181"/>
              <a:gd name="connsiteX224" fmla="*/ 2104159 w 12417137"/>
              <a:gd name="connsiteY224" fmla="*/ 242455 h 6650181"/>
              <a:gd name="connsiteX225" fmla="*/ 2104159 w 12417137"/>
              <a:gd name="connsiteY225" fmla="*/ 268432 h 6650181"/>
              <a:gd name="connsiteX226" fmla="*/ 2164773 w 12417137"/>
              <a:gd name="connsiteY226" fmla="*/ 268432 h 6650181"/>
              <a:gd name="connsiteX227" fmla="*/ 2104159 w 12417137"/>
              <a:gd name="connsiteY227" fmla="*/ 389659 h 6650181"/>
              <a:gd name="connsiteX228" fmla="*/ 2173432 w 12417137"/>
              <a:gd name="connsiteY228" fmla="*/ 389659 h 6650181"/>
              <a:gd name="connsiteX229" fmla="*/ 2173432 w 12417137"/>
              <a:gd name="connsiteY229" fmla="*/ 432955 h 6650181"/>
              <a:gd name="connsiteX230" fmla="*/ 2130137 w 12417137"/>
              <a:gd name="connsiteY230" fmla="*/ 493568 h 6650181"/>
              <a:gd name="connsiteX231" fmla="*/ 2190750 w 12417137"/>
              <a:gd name="connsiteY231" fmla="*/ 493568 h 6650181"/>
              <a:gd name="connsiteX232" fmla="*/ 2147455 w 12417137"/>
              <a:gd name="connsiteY232" fmla="*/ 588818 h 6650181"/>
              <a:gd name="connsiteX233" fmla="*/ 2182091 w 12417137"/>
              <a:gd name="connsiteY233" fmla="*/ 640773 h 6650181"/>
              <a:gd name="connsiteX234" fmla="*/ 2147455 w 12417137"/>
              <a:gd name="connsiteY234" fmla="*/ 701386 h 6650181"/>
              <a:gd name="connsiteX235" fmla="*/ 2156114 w 12417137"/>
              <a:gd name="connsiteY235" fmla="*/ 753341 h 6650181"/>
              <a:gd name="connsiteX236" fmla="*/ 2060864 w 12417137"/>
              <a:gd name="connsiteY236" fmla="*/ 839932 h 6650181"/>
              <a:gd name="connsiteX237" fmla="*/ 2112818 w 12417137"/>
              <a:gd name="connsiteY237" fmla="*/ 917864 h 6650181"/>
              <a:gd name="connsiteX238" fmla="*/ 2112818 w 12417137"/>
              <a:gd name="connsiteY238" fmla="*/ 952500 h 6650181"/>
              <a:gd name="connsiteX239" fmla="*/ 2078182 w 12417137"/>
              <a:gd name="connsiteY239" fmla="*/ 952500 h 6650181"/>
              <a:gd name="connsiteX240" fmla="*/ 2078182 w 12417137"/>
              <a:gd name="connsiteY240" fmla="*/ 1030432 h 6650181"/>
              <a:gd name="connsiteX241" fmla="*/ 2034887 w 12417137"/>
              <a:gd name="connsiteY241" fmla="*/ 1030432 h 6650181"/>
              <a:gd name="connsiteX242" fmla="*/ 2026227 w 12417137"/>
              <a:gd name="connsiteY242" fmla="*/ 1047750 h 6650181"/>
              <a:gd name="connsiteX243" fmla="*/ 2043546 w 12417137"/>
              <a:gd name="connsiteY243" fmla="*/ 1125682 h 6650181"/>
              <a:gd name="connsiteX244" fmla="*/ 2000250 w 12417137"/>
              <a:gd name="connsiteY244" fmla="*/ 1134341 h 6650181"/>
              <a:gd name="connsiteX245" fmla="*/ 1974273 w 12417137"/>
              <a:gd name="connsiteY245" fmla="*/ 1177636 h 6650181"/>
              <a:gd name="connsiteX246" fmla="*/ 1930977 w 12417137"/>
              <a:gd name="connsiteY246" fmla="*/ 1246909 h 6650181"/>
              <a:gd name="connsiteX247" fmla="*/ 1749137 w 12417137"/>
              <a:gd name="connsiteY247" fmla="*/ 1333500 h 6650181"/>
              <a:gd name="connsiteX248" fmla="*/ 1792432 w 12417137"/>
              <a:gd name="connsiteY248" fmla="*/ 1428750 h 6650181"/>
              <a:gd name="connsiteX249" fmla="*/ 2052205 w 12417137"/>
              <a:gd name="connsiteY249" fmla="*/ 1723159 h 6650181"/>
              <a:gd name="connsiteX250" fmla="*/ 2043546 w 12417137"/>
              <a:gd name="connsiteY250" fmla="*/ 1757796 h 6650181"/>
              <a:gd name="connsiteX251" fmla="*/ 2008909 w 12417137"/>
              <a:gd name="connsiteY251" fmla="*/ 1818409 h 6650181"/>
              <a:gd name="connsiteX252" fmla="*/ 1930977 w 12417137"/>
              <a:gd name="connsiteY252" fmla="*/ 1879023 h 6650181"/>
              <a:gd name="connsiteX253" fmla="*/ 1835727 w 12417137"/>
              <a:gd name="connsiteY253" fmla="*/ 1974273 h 6650181"/>
              <a:gd name="connsiteX254" fmla="*/ 1645227 w 12417137"/>
              <a:gd name="connsiteY254" fmla="*/ 2034886 h 6650181"/>
              <a:gd name="connsiteX255" fmla="*/ 1524000 w 12417137"/>
              <a:gd name="connsiteY255" fmla="*/ 1913659 h 6650181"/>
              <a:gd name="connsiteX256" fmla="*/ 1558637 w 12417137"/>
              <a:gd name="connsiteY256" fmla="*/ 1575955 h 6650181"/>
              <a:gd name="connsiteX257" fmla="*/ 1498023 w 12417137"/>
              <a:gd name="connsiteY257" fmla="*/ 1515341 h 6650181"/>
              <a:gd name="connsiteX258" fmla="*/ 1385455 w 12417137"/>
              <a:gd name="connsiteY258" fmla="*/ 1601932 h 6650181"/>
              <a:gd name="connsiteX259" fmla="*/ 1091046 w 12417137"/>
              <a:gd name="connsiteY259" fmla="*/ 1697182 h 6650181"/>
              <a:gd name="connsiteX260" fmla="*/ 744682 w 12417137"/>
              <a:gd name="connsiteY260" fmla="*/ 1653886 h 6650181"/>
              <a:gd name="connsiteX261" fmla="*/ 692727 w 12417137"/>
              <a:gd name="connsiteY261" fmla="*/ 1627909 h 6650181"/>
              <a:gd name="connsiteX262" fmla="*/ 519546 w 12417137"/>
              <a:gd name="connsiteY262" fmla="*/ 1584614 h 6650181"/>
              <a:gd name="connsiteX263" fmla="*/ 476250 w 12417137"/>
              <a:gd name="connsiteY263" fmla="*/ 1558636 h 6650181"/>
              <a:gd name="connsiteX264" fmla="*/ 129886 w 12417137"/>
              <a:gd name="connsiteY264" fmla="*/ 1498023 h 6650181"/>
              <a:gd name="connsiteX265" fmla="*/ 225136 w 12417137"/>
              <a:gd name="connsiteY265" fmla="*/ 1437409 h 6650181"/>
              <a:gd name="connsiteX266" fmla="*/ 34636 w 12417137"/>
              <a:gd name="connsiteY266" fmla="*/ 1376796 h 6650181"/>
              <a:gd name="connsiteX267" fmla="*/ 95250 w 12417137"/>
              <a:gd name="connsiteY267" fmla="*/ 1350818 h 6650181"/>
              <a:gd name="connsiteX268" fmla="*/ 0 w 12417137"/>
              <a:gd name="connsiteY268" fmla="*/ 1333500 h 6650181"/>
              <a:gd name="connsiteX269" fmla="*/ 77932 w 12417137"/>
              <a:gd name="connsiteY269" fmla="*/ 1333500 h 6650181"/>
              <a:gd name="connsiteX270" fmla="*/ 95250 w 12417137"/>
              <a:gd name="connsiteY270" fmla="*/ 1316182 h 6650181"/>
              <a:gd name="connsiteX271" fmla="*/ 0 w 12417137"/>
              <a:gd name="connsiteY271" fmla="*/ 1264227 h 6650181"/>
              <a:gd name="connsiteX272" fmla="*/ 129886 w 12417137"/>
              <a:gd name="connsiteY272" fmla="*/ 1290205 h 6650181"/>
              <a:gd name="connsiteX273" fmla="*/ 753341 w 12417137"/>
              <a:gd name="connsiteY273" fmla="*/ 1143000 h 6650181"/>
              <a:gd name="connsiteX274" fmla="*/ 1065068 w 12417137"/>
              <a:gd name="connsiteY274" fmla="*/ 1099705 h 6650181"/>
              <a:gd name="connsiteX275" fmla="*/ 1203614 w 12417137"/>
              <a:gd name="connsiteY275" fmla="*/ 1039091 h 6650181"/>
              <a:gd name="connsiteX276" fmla="*/ 1073727 w 12417137"/>
              <a:gd name="connsiteY276" fmla="*/ 701386 h 6650181"/>
              <a:gd name="connsiteX277" fmla="*/ 1203614 w 12417137"/>
              <a:gd name="connsiteY277" fmla="*/ 692727 h 6650181"/>
              <a:gd name="connsiteX278" fmla="*/ 1446068 w 12417137"/>
              <a:gd name="connsiteY278" fmla="*/ 883227 h 6650181"/>
              <a:gd name="connsiteX279" fmla="*/ 1489364 w 12417137"/>
              <a:gd name="connsiteY279" fmla="*/ 666750 h 6650181"/>
              <a:gd name="connsiteX280" fmla="*/ 1549977 w 12417137"/>
              <a:gd name="connsiteY280" fmla="*/ 484909 h 6650181"/>
              <a:gd name="connsiteX281" fmla="*/ 1775114 w 12417137"/>
              <a:gd name="connsiteY281" fmla="*/ 43295 h 6650181"/>
              <a:gd name="connsiteX282" fmla="*/ 1930977 w 12417137"/>
              <a:gd name="connsiteY282" fmla="*/ 0 h 6650181"/>
              <a:gd name="connsiteX283" fmla="*/ 2060864 w 12417137"/>
              <a:gd name="connsiteY283" fmla="*/ 0 h 6650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</a:cxnLst>
            <a:rect l="l" t="t" r="r" b="b"/>
            <a:pathLst>
              <a:path w="12417137" h="6650181">
                <a:moveTo>
                  <a:pt x="12010160" y="5775614"/>
                </a:moveTo>
                <a:cubicBezTo>
                  <a:pt x="12027478" y="5775614"/>
                  <a:pt x="12295910" y="5723659"/>
                  <a:pt x="12321887" y="5723659"/>
                </a:cubicBezTo>
                <a:cubicBezTo>
                  <a:pt x="12339205" y="5723659"/>
                  <a:pt x="12347864" y="5723659"/>
                  <a:pt x="12356524" y="5732318"/>
                </a:cubicBezTo>
                <a:cubicBezTo>
                  <a:pt x="12382501" y="5766955"/>
                  <a:pt x="12417137" y="5827568"/>
                  <a:pt x="12417137" y="5844887"/>
                </a:cubicBezTo>
                <a:cubicBezTo>
                  <a:pt x="12417137" y="5870864"/>
                  <a:pt x="12399819" y="5879523"/>
                  <a:pt x="12399819" y="5896841"/>
                </a:cubicBezTo>
                <a:cubicBezTo>
                  <a:pt x="12399819" y="5922818"/>
                  <a:pt x="12417137" y="5957455"/>
                  <a:pt x="12417137" y="5974773"/>
                </a:cubicBezTo>
                <a:cubicBezTo>
                  <a:pt x="12417137" y="6000750"/>
                  <a:pt x="12417137" y="6026728"/>
                  <a:pt x="12399819" y="6044046"/>
                </a:cubicBezTo>
                <a:cubicBezTo>
                  <a:pt x="12399819" y="6052705"/>
                  <a:pt x="12373842" y="6044046"/>
                  <a:pt x="12373842" y="6070023"/>
                </a:cubicBezTo>
                <a:cubicBezTo>
                  <a:pt x="12373842" y="6087341"/>
                  <a:pt x="12382501" y="6087341"/>
                  <a:pt x="12391160" y="6096000"/>
                </a:cubicBezTo>
                <a:lnTo>
                  <a:pt x="12365183" y="6096000"/>
                </a:lnTo>
                <a:cubicBezTo>
                  <a:pt x="12356524" y="6104659"/>
                  <a:pt x="12365183" y="6113318"/>
                  <a:pt x="12365183" y="6139296"/>
                </a:cubicBezTo>
                <a:cubicBezTo>
                  <a:pt x="12365183" y="6165273"/>
                  <a:pt x="12347864" y="6182591"/>
                  <a:pt x="12321887" y="6217228"/>
                </a:cubicBezTo>
                <a:cubicBezTo>
                  <a:pt x="12304569" y="6225887"/>
                  <a:pt x="12295910" y="6260523"/>
                  <a:pt x="12278592" y="6269182"/>
                </a:cubicBezTo>
                <a:cubicBezTo>
                  <a:pt x="12261274" y="6277841"/>
                  <a:pt x="12235296" y="6277841"/>
                  <a:pt x="12226637" y="6286500"/>
                </a:cubicBezTo>
                <a:cubicBezTo>
                  <a:pt x="12209319" y="6286500"/>
                  <a:pt x="12209319" y="6312478"/>
                  <a:pt x="12183342" y="6312478"/>
                </a:cubicBezTo>
                <a:cubicBezTo>
                  <a:pt x="12114069" y="6312478"/>
                  <a:pt x="11949546" y="6026728"/>
                  <a:pt x="11906251" y="6018068"/>
                </a:cubicBezTo>
                <a:cubicBezTo>
                  <a:pt x="11862955" y="6009409"/>
                  <a:pt x="11793683" y="6009409"/>
                  <a:pt x="11776364" y="6009409"/>
                </a:cubicBezTo>
                <a:cubicBezTo>
                  <a:pt x="11750387" y="6009409"/>
                  <a:pt x="11759046" y="6018068"/>
                  <a:pt x="11750387" y="6026728"/>
                </a:cubicBezTo>
                <a:cubicBezTo>
                  <a:pt x="11776364" y="6044046"/>
                  <a:pt x="11845637" y="6044046"/>
                  <a:pt x="11845637" y="6087341"/>
                </a:cubicBezTo>
                <a:cubicBezTo>
                  <a:pt x="11845637" y="6113318"/>
                  <a:pt x="11836978" y="6104659"/>
                  <a:pt x="11836978" y="6130637"/>
                </a:cubicBezTo>
                <a:cubicBezTo>
                  <a:pt x="11836978" y="6147955"/>
                  <a:pt x="11819660" y="6173932"/>
                  <a:pt x="11802342" y="6191250"/>
                </a:cubicBezTo>
                <a:cubicBezTo>
                  <a:pt x="11793683" y="6199909"/>
                  <a:pt x="11776364" y="6199909"/>
                  <a:pt x="11759046" y="6208568"/>
                </a:cubicBezTo>
                <a:cubicBezTo>
                  <a:pt x="11767705" y="6217228"/>
                  <a:pt x="11785024" y="6234546"/>
                  <a:pt x="11793683" y="6234546"/>
                </a:cubicBezTo>
                <a:cubicBezTo>
                  <a:pt x="11793683" y="6243205"/>
                  <a:pt x="11767705" y="6243205"/>
                  <a:pt x="11759046" y="6260523"/>
                </a:cubicBezTo>
                <a:cubicBezTo>
                  <a:pt x="11750387" y="6260523"/>
                  <a:pt x="11759046" y="6286500"/>
                  <a:pt x="11750387" y="6295159"/>
                </a:cubicBezTo>
                <a:cubicBezTo>
                  <a:pt x="11655137" y="6364432"/>
                  <a:pt x="11681114" y="6390409"/>
                  <a:pt x="11620501" y="6390409"/>
                </a:cubicBezTo>
                <a:cubicBezTo>
                  <a:pt x="11603183" y="6390409"/>
                  <a:pt x="11577205" y="6381750"/>
                  <a:pt x="11551228" y="6373091"/>
                </a:cubicBezTo>
                <a:cubicBezTo>
                  <a:pt x="11542569" y="6390409"/>
                  <a:pt x="11551228" y="6399068"/>
                  <a:pt x="11551228" y="6416387"/>
                </a:cubicBezTo>
                <a:cubicBezTo>
                  <a:pt x="11551228" y="6433705"/>
                  <a:pt x="11499274" y="6468341"/>
                  <a:pt x="11499274" y="6468341"/>
                </a:cubicBezTo>
                <a:cubicBezTo>
                  <a:pt x="11473296" y="6468341"/>
                  <a:pt x="11481955" y="6451023"/>
                  <a:pt x="11464637" y="6451023"/>
                </a:cubicBezTo>
                <a:cubicBezTo>
                  <a:pt x="11438660" y="6451023"/>
                  <a:pt x="11430001" y="6477000"/>
                  <a:pt x="11412683" y="6485659"/>
                </a:cubicBezTo>
                <a:cubicBezTo>
                  <a:pt x="11404024" y="6494318"/>
                  <a:pt x="11378046" y="6485659"/>
                  <a:pt x="11369387" y="6494318"/>
                </a:cubicBezTo>
                <a:cubicBezTo>
                  <a:pt x="11343410" y="6502978"/>
                  <a:pt x="11343410" y="6520296"/>
                  <a:pt x="11326092" y="6528955"/>
                </a:cubicBezTo>
                <a:cubicBezTo>
                  <a:pt x="11308774" y="6537614"/>
                  <a:pt x="11291455" y="6528955"/>
                  <a:pt x="11274137" y="6528955"/>
                </a:cubicBezTo>
                <a:cubicBezTo>
                  <a:pt x="11265478" y="6546273"/>
                  <a:pt x="11239501" y="6580909"/>
                  <a:pt x="11213523" y="6580909"/>
                </a:cubicBezTo>
                <a:cubicBezTo>
                  <a:pt x="11196205" y="6580909"/>
                  <a:pt x="11187546" y="6554932"/>
                  <a:pt x="11170228" y="6554932"/>
                </a:cubicBezTo>
                <a:cubicBezTo>
                  <a:pt x="11161569" y="6572250"/>
                  <a:pt x="11152910" y="6598228"/>
                  <a:pt x="11126933" y="6598228"/>
                </a:cubicBezTo>
                <a:cubicBezTo>
                  <a:pt x="11074978" y="6598228"/>
                  <a:pt x="11109614" y="6546273"/>
                  <a:pt x="11083637" y="6520296"/>
                </a:cubicBezTo>
                <a:cubicBezTo>
                  <a:pt x="11066319" y="6554932"/>
                  <a:pt x="11040342" y="6589568"/>
                  <a:pt x="11014364" y="6615546"/>
                </a:cubicBezTo>
                <a:cubicBezTo>
                  <a:pt x="10997046" y="6632864"/>
                  <a:pt x="10971069" y="6641523"/>
                  <a:pt x="10953751" y="6650182"/>
                </a:cubicBezTo>
                <a:cubicBezTo>
                  <a:pt x="10945092" y="6641523"/>
                  <a:pt x="10953751" y="6606887"/>
                  <a:pt x="10945092" y="6598228"/>
                </a:cubicBezTo>
                <a:cubicBezTo>
                  <a:pt x="10927773" y="6606887"/>
                  <a:pt x="10901796" y="6632864"/>
                  <a:pt x="10884478" y="6641523"/>
                </a:cubicBezTo>
                <a:lnTo>
                  <a:pt x="10849842" y="6641523"/>
                </a:lnTo>
                <a:cubicBezTo>
                  <a:pt x="10841183" y="6632864"/>
                  <a:pt x="10841183" y="6615546"/>
                  <a:pt x="10841183" y="6598228"/>
                </a:cubicBezTo>
                <a:cubicBezTo>
                  <a:pt x="10823864" y="6589568"/>
                  <a:pt x="10806546" y="6580909"/>
                  <a:pt x="10780569" y="6580909"/>
                </a:cubicBezTo>
                <a:cubicBezTo>
                  <a:pt x="10763251" y="6580909"/>
                  <a:pt x="10745933" y="6615546"/>
                  <a:pt x="10728614" y="6615546"/>
                </a:cubicBezTo>
                <a:lnTo>
                  <a:pt x="10728614" y="6598228"/>
                </a:lnTo>
                <a:cubicBezTo>
                  <a:pt x="10737273" y="6537614"/>
                  <a:pt x="10719955" y="6520296"/>
                  <a:pt x="10719955" y="6502978"/>
                </a:cubicBezTo>
                <a:cubicBezTo>
                  <a:pt x="10719955" y="6329796"/>
                  <a:pt x="10997046" y="6104659"/>
                  <a:pt x="11144251" y="6018068"/>
                </a:cubicBezTo>
                <a:cubicBezTo>
                  <a:pt x="11213523" y="5974773"/>
                  <a:pt x="11300114" y="5966114"/>
                  <a:pt x="11378046" y="5905500"/>
                </a:cubicBezTo>
                <a:cubicBezTo>
                  <a:pt x="11308774" y="5792932"/>
                  <a:pt x="11213523" y="5715000"/>
                  <a:pt x="11118273" y="5732318"/>
                </a:cubicBezTo>
                <a:cubicBezTo>
                  <a:pt x="11161569" y="5671705"/>
                  <a:pt x="11152910" y="5628409"/>
                  <a:pt x="11222183" y="5628409"/>
                </a:cubicBezTo>
                <a:cubicBezTo>
                  <a:pt x="11248160" y="5628409"/>
                  <a:pt x="11282796" y="5654387"/>
                  <a:pt x="11308774" y="5654387"/>
                </a:cubicBezTo>
                <a:cubicBezTo>
                  <a:pt x="11360728" y="5654387"/>
                  <a:pt x="11386705" y="5585114"/>
                  <a:pt x="11516592" y="5585114"/>
                </a:cubicBezTo>
                <a:cubicBezTo>
                  <a:pt x="11698433" y="5585114"/>
                  <a:pt x="11984183" y="5775614"/>
                  <a:pt x="12010160" y="5775614"/>
                </a:cubicBezTo>
                <a:close/>
                <a:moveTo>
                  <a:pt x="4113069" y="3827318"/>
                </a:moveTo>
                <a:cubicBezTo>
                  <a:pt x="4113069" y="3844636"/>
                  <a:pt x="4043796" y="3913909"/>
                  <a:pt x="4017819" y="3957205"/>
                </a:cubicBezTo>
                <a:cubicBezTo>
                  <a:pt x="4017819" y="3965864"/>
                  <a:pt x="4017819" y="3974523"/>
                  <a:pt x="4026478" y="3983182"/>
                </a:cubicBezTo>
                <a:lnTo>
                  <a:pt x="4130387" y="3931227"/>
                </a:lnTo>
                <a:cubicBezTo>
                  <a:pt x="4130387" y="3931227"/>
                  <a:pt x="4139046" y="3922568"/>
                  <a:pt x="4139046" y="3948546"/>
                </a:cubicBezTo>
                <a:cubicBezTo>
                  <a:pt x="4139046" y="3965864"/>
                  <a:pt x="4113069" y="4009159"/>
                  <a:pt x="4095750" y="4035136"/>
                </a:cubicBezTo>
                <a:lnTo>
                  <a:pt x="4113069" y="4052455"/>
                </a:lnTo>
                <a:cubicBezTo>
                  <a:pt x="4130387" y="4043796"/>
                  <a:pt x="4147705" y="4035136"/>
                  <a:pt x="4165023" y="4035136"/>
                </a:cubicBezTo>
                <a:cubicBezTo>
                  <a:pt x="4173682" y="4043796"/>
                  <a:pt x="4173682" y="4052455"/>
                  <a:pt x="4173682" y="4078432"/>
                </a:cubicBezTo>
                <a:cubicBezTo>
                  <a:pt x="4173682" y="4095750"/>
                  <a:pt x="4165023" y="4121727"/>
                  <a:pt x="4156364" y="4147705"/>
                </a:cubicBezTo>
                <a:lnTo>
                  <a:pt x="4173682" y="4165023"/>
                </a:lnTo>
                <a:lnTo>
                  <a:pt x="4199660" y="4139046"/>
                </a:lnTo>
                <a:lnTo>
                  <a:pt x="4225637" y="4139046"/>
                </a:lnTo>
                <a:cubicBezTo>
                  <a:pt x="4234296" y="4156364"/>
                  <a:pt x="4242955" y="4165023"/>
                  <a:pt x="4242955" y="4182341"/>
                </a:cubicBezTo>
                <a:cubicBezTo>
                  <a:pt x="4242955" y="4191000"/>
                  <a:pt x="4225637" y="4208318"/>
                  <a:pt x="4234296" y="4242955"/>
                </a:cubicBezTo>
                <a:cubicBezTo>
                  <a:pt x="4251614" y="4234296"/>
                  <a:pt x="4268932" y="4225637"/>
                  <a:pt x="4294910" y="4225637"/>
                </a:cubicBezTo>
                <a:cubicBezTo>
                  <a:pt x="4294910" y="4260273"/>
                  <a:pt x="4303569" y="4294909"/>
                  <a:pt x="4294910" y="4329546"/>
                </a:cubicBezTo>
                <a:cubicBezTo>
                  <a:pt x="4381501" y="4346864"/>
                  <a:pt x="4338205" y="4390159"/>
                  <a:pt x="4338205" y="4416137"/>
                </a:cubicBezTo>
                <a:cubicBezTo>
                  <a:pt x="4338205" y="4442114"/>
                  <a:pt x="4381501" y="4485409"/>
                  <a:pt x="4381501" y="4502728"/>
                </a:cubicBezTo>
                <a:cubicBezTo>
                  <a:pt x="4381501" y="4537364"/>
                  <a:pt x="4346864" y="4563341"/>
                  <a:pt x="4329546" y="4580659"/>
                </a:cubicBezTo>
                <a:cubicBezTo>
                  <a:pt x="4355523" y="4606637"/>
                  <a:pt x="4390160" y="4623955"/>
                  <a:pt x="4424796" y="4658591"/>
                </a:cubicBezTo>
                <a:cubicBezTo>
                  <a:pt x="4416137" y="4667250"/>
                  <a:pt x="4398819" y="4675909"/>
                  <a:pt x="4381501" y="4693228"/>
                </a:cubicBezTo>
                <a:lnTo>
                  <a:pt x="4424796" y="4736523"/>
                </a:lnTo>
                <a:cubicBezTo>
                  <a:pt x="4416137" y="4753841"/>
                  <a:pt x="4381501" y="4753841"/>
                  <a:pt x="4381501" y="4779818"/>
                </a:cubicBezTo>
                <a:cubicBezTo>
                  <a:pt x="4381501" y="4797137"/>
                  <a:pt x="4433455" y="4823114"/>
                  <a:pt x="4433455" y="4849091"/>
                </a:cubicBezTo>
                <a:cubicBezTo>
                  <a:pt x="4433455" y="4866409"/>
                  <a:pt x="4407478" y="4875068"/>
                  <a:pt x="4390160" y="4892387"/>
                </a:cubicBezTo>
                <a:cubicBezTo>
                  <a:pt x="4398819" y="4927023"/>
                  <a:pt x="4390160" y="4987637"/>
                  <a:pt x="4390160" y="5004955"/>
                </a:cubicBezTo>
                <a:cubicBezTo>
                  <a:pt x="4390160" y="5030932"/>
                  <a:pt x="4260273" y="5134841"/>
                  <a:pt x="4260273" y="5152159"/>
                </a:cubicBezTo>
                <a:cubicBezTo>
                  <a:pt x="4260273" y="5178137"/>
                  <a:pt x="4286251" y="5178137"/>
                  <a:pt x="4303569" y="5195455"/>
                </a:cubicBezTo>
                <a:cubicBezTo>
                  <a:pt x="4398819" y="5299364"/>
                  <a:pt x="4719205" y="5273387"/>
                  <a:pt x="4719205" y="5437909"/>
                </a:cubicBezTo>
                <a:cubicBezTo>
                  <a:pt x="4719205" y="5455228"/>
                  <a:pt x="4701887" y="5507182"/>
                  <a:pt x="4693228" y="5541818"/>
                </a:cubicBezTo>
                <a:cubicBezTo>
                  <a:pt x="4693228" y="5550478"/>
                  <a:pt x="4667251" y="5567796"/>
                  <a:pt x="4658591" y="5593773"/>
                </a:cubicBezTo>
                <a:cubicBezTo>
                  <a:pt x="4649932" y="5611091"/>
                  <a:pt x="4649932" y="5654387"/>
                  <a:pt x="4632614" y="5689023"/>
                </a:cubicBezTo>
                <a:cubicBezTo>
                  <a:pt x="4623955" y="5715000"/>
                  <a:pt x="4485410" y="5870864"/>
                  <a:pt x="4416137" y="5870864"/>
                </a:cubicBezTo>
                <a:cubicBezTo>
                  <a:pt x="4338205" y="5870864"/>
                  <a:pt x="4303569" y="5740978"/>
                  <a:pt x="4277591" y="5706341"/>
                </a:cubicBezTo>
                <a:cubicBezTo>
                  <a:pt x="4242955" y="5637068"/>
                  <a:pt x="4225637" y="5550478"/>
                  <a:pt x="4191000" y="5481205"/>
                </a:cubicBezTo>
                <a:cubicBezTo>
                  <a:pt x="4182341" y="5455228"/>
                  <a:pt x="4147705" y="5437909"/>
                  <a:pt x="4130387" y="5437909"/>
                </a:cubicBezTo>
                <a:cubicBezTo>
                  <a:pt x="4095750" y="5437909"/>
                  <a:pt x="4069773" y="5533159"/>
                  <a:pt x="4069773" y="5550478"/>
                </a:cubicBezTo>
                <a:cubicBezTo>
                  <a:pt x="4069773" y="5576455"/>
                  <a:pt x="3974523" y="5663046"/>
                  <a:pt x="3965864" y="5671705"/>
                </a:cubicBezTo>
                <a:cubicBezTo>
                  <a:pt x="3827319" y="5810250"/>
                  <a:pt x="3688773" y="5827568"/>
                  <a:pt x="3550228" y="5888182"/>
                </a:cubicBezTo>
                <a:cubicBezTo>
                  <a:pt x="3515591" y="5905500"/>
                  <a:pt x="3480955" y="5888182"/>
                  <a:pt x="3446319" y="5896841"/>
                </a:cubicBezTo>
                <a:cubicBezTo>
                  <a:pt x="3385705" y="5896841"/>
                  <a:pt x="3342409" y="5922818"/>
                  <a:pt x="3290455" y="5931478"/>
                </a:cubicBezTo>
                <a:cubicBezTo>
                  <a:pt x="3264478" y="5940137"/>
                  <a:pt x="3229841" y="5922818"/>
                  <a:pt x="3212523" y="5931478"/>
                </a:cubicBezTo>
                <a:cubicBezTo>
                  <a:pt x="3160569" y="5940137"/>
                  <a:pt x="3117273" y="5966114"/>
                  <a:pt x="3056659" y="5992091"/>
                </a:cubicBezTo>
                <a:cubicBezTo>
                  <a:pt x="3004705" y="6009409"/>
                  <a:pt x="2944091" y="6018068"/>
                  <a:pt x="2883478" y="6035387"/>
                </a:cubicBezTo>
                <a:cubicBezTo>
                  <a:pt x="2900796" y="6009409"/>
                  <a:pt x="2926773" y="5966114"/>
                  <a:pt x="2944091" y="5931478"/>
                </a:cubicBezTo>
                <a:cubicBezTo>
                  <a:pt x="2935432" y="5922818"/>
                  <a:pt x="2935432" y="5922818"/>
                  <a:pt x="2918114" y="5922818"/>
                </a:cubicBezTo>
                <a:cubicBezTo>
                  <a:pt x="2892137" y="5922818"/>
                  <a:pt x="2814205" y="5966114"/>
                  <a:pt x="2788228" y="5966114"/>
                </a:cubicBezTo>
                <a:lnTo>
                  <a:pt x="2744932" y="5966114"/>
                </a:lnTo>
                <a:cubicBezTo>
                  <a:pt x="2744932" y="5957455"/>
                  <a:pt x="2762250" y="5957455"/>
                  <a:pt x="2779568" y="5957455"/>
                </a:cubicBezTo>
                <a:cubicBezTo>
                  <a:pt x="2779568" y="5948796"/>
                  <a:pt x="2788228" y="5940137"/>
                  <a:pt x="2796887" y="5931478"/>
                </a:cubicBezTo>
                <a:cubicBezTo>
                  <a:pt x="2788228" y="5922818"/>
                  <a:pt x="2796887" y="5922818"/>
                  <a:pt x="2770909" y="5922818"/>
                </a:cubicBezTo>
                <a:cubicBezTo>
                  <a:pt x="2753591" y="5922818"/>
                  <a:pt x="2753591" y="5940137"/>
                  <a:pt x="2727614" y="5940137"/>
                </a:cubicBezTo>
                <a:lnTo>
                  <a:pt x="2692978" y="5940137"/>
                </a:lnTo>
                <a:cubicBezTo>
                  <a:pt x="2710296" y="5931478"/>
                  <a:pt x="2744932" y="5905500"/>
                  <a:pt x="2770909" y="5888182"/>
                </a:cubicBezTo>
                <a:cubicBezTo>
                  <a:pt x="2736273" y="5879523"/>
                  <a:pt x="2701637" y="5888182"/>
                  <a:pt x="2667000" y="5879523"/>
                </a:cubicBezTo>
                <a:cubicBezTo>
                  <a:pt x="2831523" y="5879523"/>
                  <a:pt x="3030682" y="5654387"/>
                  <a:pt x="3203864" y="5524500"/>
                </a:cubicBezTo>
                <a:cubicBezTo>
                  <a:pt x="3247159" y="5489864"/>
                  <a:pt x="3290455" y="5429250"/>
                  <a:pt x="3342409" y="5394614"/>
                </a:cubicBezTo>
                <a:cubicBezTo>
                  <a:pt x="3342409" y="5385955"/>
                  <a:pt x="3645478" y="5212773"/>
                  <a:pt x="3645478" y="5160818"/>
                </a:cubicBezTo>
                <a:cubicBezTo>
                  <a:pt x="3645478" y="5134841"/>
                  <a:pt x="3532909" y="4961659"/>
                  <a:pt x="3472296" y="4927023"/>
                </a:cubicBezTo>
                <a:cubicBezTo>
                  <a:pt x="3446319" y="4909705"/>
                  <a:pt x="3411682" y="4909705"/>
                  <a:pt x="3377046" y="4901046"/>
                </a:cubicBezTo>
                <a:cubicBezTo>
                  <a:pt x="3429000" y="4875068"/>
                  <a:pt x="3506932" y="4823114"/>
                  <a:pt x="3532909" y="4823114"/>
                </a:cubicBezTo>
                <a:cubicBezTo>
                  <a:pt x="3610841" y="4823114"/>
                  <a:pt x="3645478" y="4901046"/>
                  <a:pt x="3740728" y="4901046"/>
                </a:cubicBezTo>
                <a:cubicBezTo>
                  <a:pt x="3792682" y="4901046"/>
                  <a:pt x="3801341" y="4892387"/>
                  <a:pt x="3801341" y="4849091"/>
                </a:cubicBezTo>
                <a:cubicBezTo>
                  <a:pt x="3801341" y="4805796"/>
                  <a:pt x="3740728" y="4736523"/>
                  <a:pt x="3732069" y="4684568"/>
                </a:cubicBezTo>
                <a:cubicBezTo>
                  <a:pt x="3706091" y="4580659"/>
                  <a:pt x="3697432" y="4476750"/>
                  <a:pt x="3697432" y="4372841"/>
                </a:cubicBezTo>
                <a:cubicBezTo>
                  <a:pt x="3680114" y="4208318"/>
                  <a:pt x="3688773" y="4173682"/>
                  <a:pt x="3688773" y="4147705"/>
                </a:cubicBezTo>
                <a:cubicBezTo>
                  <a:pt x="3688773" y="4000500"/>
                  <a:pt x="3732069" y="3939886"/>
                  <a:pt x="3931228" y="3835977"/>
                </a:cubicBezTo>
                <a:lnTo>
                  <a:pt x="3957205" y="3835977"/>
                </a:lnTo>
                <a:cubicBezTo>
                  <a:pt x="3957205" y="3844636"/>
                  <a:pt x="3939887" y="3879273"/>
                  <a:pt x="3957205" y="3879273"/>
                </a:cubicBezTo>
                <a:cubicBezTo>
                  <a:pt x="3983182" y="3879273"/>
                  <a:pt x="4061114" y="3835977"/>
                  <a:pt x="4104409" y="3810000"/>
                </a:cubicBezTo>
                <a:cubicBezTo>
                  <a:pt x="4104409" y="3810000"/>
                  <a:pt x="4113069" y="3801341"/>
                  <a:pt x="4113069" y="3827318"/>
                </a:cubicBezTo>
                <a:close/>
                <a:moveTo>
                  <a:pt x="7749887" y="1402773"/>
                </a:moveTo>
                <a:lnTo>
                  <a:pt x="7749887" y="1463386"/>
                </a:lnTo>
                <a:cubicBezTo>
                  <a:pt x="7689274" y="1524000"/>
                  <a:pt x="7663296" y="1610591"/>
                  <a:pt x="7663296" y="1688523"/>
                </a:cubicBezTo>
                <a:cubicBezTo>
                  <a:pt x="7706592" y="1662546"/>
                  <a:pt x="7758546" y="1619250"/>
                  <a:pt x="7801842" y="1567296"/>
                </a:cubicBezTo>
                <a:cubicBezTo>
                  <a:pt x="7819160" y="1567296"/>
                  <a:pt x="7827819" y="1584614"/>
                  <a:pt x="7845137" y="1584614"/>
                </a:cubicBezTo>
                <a:cubicBezTo>
                  <a:pt x="7819160" y="1636568"/>
                  <a:pt x="7801842" y="1705841"/>
                  <a:pt x="7810501" y="1757796"/>
                </a:cubicBezTo>
                <a:cubicBezTo>
                  <a:pt x="7836478" y="1749136"/>
                  <a:pt x="7862455" y="1731818"/>
                  <a:pt x="7888433" y="1714500"/>
                </a:cubicBezTo>
                <a:lnTo>
                  <a:pt x="7914410" y="1714500"/>
                </a:lnTo>
                <a:cubicBezTo>
                  <a:pt x="7949046" y="1757796"/>
                  <a:pt x="7957705" y="1827068"/>
                  <a:pt x="7940387" y="1887682"/>
                </a:cubicBezTo>
                <a:cubicBezTo>
                  <a:pt x="7940387" y="1887682"/>
                  <a:pt x="7931728" y="1896341"/>
                  <a:pt x="7957705" y="1896341"/>
                </a:cubicBezTo>
                <a:cubicBezTo>
                  <a:pt x="7975024" y="1896341"/>
                  <a:pt x="8001001" y="1853046"/>
                  <a:pt x="8026978" y="1835727"/>
                </a:cubicBezTo>
                <a:cubicBezTo>
                  <a:pt x="8061614" y="1870364"/>
                  <a:pt x="8087592" y="1930977"/>
                  <a:pt x="8070274" y="1982932"/>
                </a:cubicBezTo>
                <a:cubicBezTo>
                  <a:pt x="8070274" y="1982932"/>
                  <a:pt x="8061614" y="1991591"/>
                  <a:pt x="8087592" y="1991591"/>
                </a:cubicBezTo>
                <a:cubicBezTo>
                  <a:pt x="8104910" y="1991591"/>
                  <a:pt x="8130887" y="1956955"/>
                  <a:pt x="8148205" y="1939636"/>
                </a:cubicBezTo>
                <a:cubicBezTo>
                  <a:pt x="8174183" y="1965614"/>
                  <a:pt x="8182842" y="1991591"/>
                  <a:pt x="8200160" y="2034886"/>
                </a:cubicBezTo>
                <a:cubicBezTo>
                  <a:pt x="8208819" y="2034886"/>
                  <a:pt x="8200160" y="2052205"/>
                  <a:pt x="8200160" y="2078182"/>
                </a:cubicBezTo>
                <a:cubicBezTo>
                  <a:pt x="8200160" y="2112818"/>
                  <a:pt x="8252114" y="2095500"/>
                  <a:pt x="8278092" y="2112818"/>
                </a:cubicBezTo>
                <a:cubicBezTo>
                  <a:pt x="8321387" y="2138796"/>
                  <a:pt x="8304069" y="2199409"/>
                  <a:pt x="8321387" y="2242705"/>
                </a:cubicBezTo>
                <a:cubicBezTo>
                  <a:pt x="8330046" y="2251364"/>
                  <a:pt x="8338705" y="2251364"/>
                  <a:pt x="8347364" y="2251364"/>
                </a:cubicBezTo>
                <a:cubicBezTo>
                  <a:pt x="8373342" y="2277341"/>
                  <a:pt x="8390660" y="2303318"/>
                  <a:pt x="8399319" y="2329296"/>
                </a:cubicBezTo>
                <a:cubicBezTo>
                  <a:pt x="8407978" y="2337955"/>
                  <a:pt x="8407978" y="2337955"/>
                  <a:pt x="8407978" y="2363932"/>
                </a:cubicBezTo>
                <a:cubicBezTo>
                  <a:pt x="8407978" y="2389909"/>
                  <a:pt x="8416637" y="2398568"/>
                  <a:pt x="8356024" y="2459182"/>
                </a:cubicBezTo>
                <a:lnTo>
                  <a:pt x="8356024" y="2485159"/>
                </a:lnTo>
                <a:cubicBezTo>
                  <a:pt x="8399319" y="2476500"/>
                  <a:pt x="8468591" y="2493818"/>
                  <a:pt x="8529205" y="2545773"/>
                </a:cubicBezTo>
                <a:cubicBezTo>
                  <a:pt x="8520546" y="2563091"/>
                  <a:pt x="8494569" y="2580409"/>
                  <a:pt x="8477251" y="2589068"/>
                </a:cubicBezTo>
                <a:cubicBezTo>
                  <a:pt x="8494569" y="2615046"/>
                  <a:pt x="8555182" y="2658341"/>
                  <a:pt x="8555182" y="2675659"/>
                </a:cubicBezTo>
                <a:cubicBezTo>
                  <a:pt x="8555182" y="2701636"/>
                  <a:pt x="8520546" y="2718955"/>
                  <a:pt x="8503228" y="2727614"/>
                </a:cubicBezTo>
                <a:cubicBezTo>
                  <a:pt x="8537864" y="2762250"/>
                  <a:pt x="8615796" y="2814205"/>
                  <a:pt x="8615796" y="2831523"/>
                </a:cubicBezTo>
                <a:cubicBezTo>
                  <a:pt x="8615796" y="2857500"/>
                  <a:pt x="8581160" y="2874818"/>
                  <a:pt x="8563841" y="2892136"/>
                </a:cubicBezTo>
                <a:cubicBezTo>
                  <a:pt x="8572501" y="2909455"/>
                  <a:pt x="8589819" y="2935432"/>
                  <a:pt x="8589819" y="2952750"/>
                </a:cubicBezTo>
                <a:cubicBezTo>
                  <a:pt x="8589819" y="2978727"/>
                  <a:pt x="8572501" y="2987386"/>
                  <a:pt x="8572501" y="3004705"/>
                </a:cubicBezTo>
                <a:cubicBezTo>
                  <a:pt x="8572501" y="3030682"/>
                  <a:pt x="8615796" y="3065318"/>
                  <a:pt x="8615796" y="3091296"/>
                </a:cubicBezTo>
                <a:cubicBezTo>
                  <a:pt x="8615796" y="3108614"/>
                  <a:pt x="8598478" y="3108614"/>
                  <a:pt x="8589819" y="3117273"/>
                </a:cubicBezTo>
                <a:cubicBezTo>
                  <a:pt x="8563841" y="3195205"/>
                  <a:pt x="8589819" y="3134591"/>
                  <a:pt x="8520546" y="3229841"/>
                </a:cubicBezTo>
                <a:cubicBezTo>
                  <a:pt x="8485910" y="3264477"/>
                  <a:pt x="8477251" y="3307773"/>
                  <a:pt x="8459932" y="3351068"/>
                </a:cubicBezTo>
                <a:cubicBezTo>
                  <a:pt x="8520546" y="3377046"/>
                  <a:pt x="8581160" y="3411682"/>
                  <a:pt x="8650432" y="3429000"/>
                </a:cubicBezTo>
                <a:cubicBezTo>
                  <a:pt x="8719705" y="3446318"/>
                  <a:pt x="8875569" y="3454977"/>
                  <a:pt x="8901546" y="3454977"/>
                </a:cubicBezTo>
                <a:lnTo>
                  <a:pt x="9074728" y="3454977"/>
                </a:lnTo>
                <a:cubicBezTo>
                  <a:pt x="9126682" y="3472296"/>
                  <a:pt x="9195955" y="3463636"/>
                  <a:pt x="9230592" y="3532909"/>
                </a:cubicBezTo>
                <a:cubicBezTo>
                  <a:pt x="9256569" y="3567546"/>
                  <a:pt x="9273887" y="3654136"/>
                  <a:pt x="9273887" y="3680114"/>
                </a:cubicBezTo>
                <a:cubicBezTo>
                  <a:pt x="9273887" y="3697432"/>
                  <a:pt x="9265228" y="3749386"/>
                  <a:pt x="9256569" y="3784023"/>
                </a:cubicBezTo>
                <a:cubicBezTo>
                  <a:pt x="9256569" y="3792682"/>
                  <a:pt x="9230592" y="3801341"/>
                  <a:pt x="9230592" y="3818659"/>
                </a:cubicBezTo>
                <a:cubicBezTo>
                  <a:pt x="9213273" y="3861955"/>
                  <a:pt x="9247910" y="3931227"/>
                  <a:pt x="9230592" y="3991841"/>
                </a:cubicBezTo>
                <a:cubicBezTo>
                  <a:pt x="9230592" y="4017818"/>
                  <a:pt x="9204614" y="4035136"/>
                  <a:pt x="9187296" y="4069773"/>
                </a:cubicBezTo>
                <a:cubicBezTo>
                  <a:pt x="9161319" y="4113068"/>
                  <a:pt x="9144001" y="4182341"/>
                  <a:pt x="9109364" y="4225637"/>
                </a:cubicBezTo>
                <a:cubicBezTo>
                  <a:pt x="9040092" y="4294909"/>
                  <a:pt x="9005455" y="4346864"/>
                  <a:pt x="8936182" y="4346864"/>
                </a:cubicBezTo>
                <a:cubicBezTo>
                  <a:pt x="8780319" y="4346864"/>
                  <a:pt x="8520546" y="3887932"/>
                  <a:pt x="8485910" y="3844636"/>
                </a:cubicBezTo>
                <a:cubicBezTo>
                  <a:pt x="8468591" y="3818659"/>
                  <a:pt x="8416637" y="3818659"/>
                  <a:pt x="8407978" y="3818659"/>
                </a:cubicBezTo>
                <a:lnTo>
                  <a:pt x="8364683" y="3818659"/>
                </a:lnTo>
                <a:cubicBezTo>
                  <a:pt x="8312728" y="3896591"/>
                  <a:pt x="8338705" y="3974523"/>
                  <a:pt x="8321387" y="4043796"/>
                </a:cubicBezTo>
                <a:cubicBezTo>
                  <a:pt x="8312728" y="4087091"/>
                  <a:pt x="8304069" y="4087091"/>
                  <a:pt x="8304069" y="4113068"/>
                </a:cubicBezTo>
                <a:cubicBezTo>
                  <a:pt x="8304069" y="4130386"/>
                  <a:pt x="8269433" y="4147705"/>
                  <a:pt x="8252114" y="4182341"/>
                </a:cubicBezTo>
                <a:cubicBezTo>
                  <a:pt x="8226137" y="4225637"/>
                  <a:pt x="8174183" y="4320887"/>
                  <a:pt x="8113569" y="4372841"/>
                </a:cubicBezTo>
                <a:cubicBezTo>
                  <a:pt x="8113569" y="4381500"/>
                  <a:pt x="8104910" y="4398818"/>
                  <a:pt x="8096251" y="4407478"/>
                </a:cubicBezTo>
                <a:cubicBezTo>
                  <a:pt x="8078933" y="4433455"/>
                  <a:pt x="8035637" y="4450773"/>
                  <a:pt x="8018319" y="4468091"/>
                </a:cubicBezTo>
                <a:cubicBezTo>
                  <a:pt x="7888433" y="4546023"/>
                  <a:pt x="7767205" y="4641273"/>
                  <a:pt x="7637319" y="4736523"/>
                </a:cubicBezTo>
                <a:cubicBezTo>
                  <a:pt x="7611342" y="4753841"/>
                  <a:pt x="7568046" y="4745182"/>
                  <a:pt x="7550728" y="4753841"/>
                </a:cubicBezTo>
                <a:cubicBezTo>
                  <a:pt x="7455478" y="4797137"/>
                  <a:pt x="7377546" y="4840432"/>
                  <a:pt x="7290955" y="4883728"/>
                </a:cubicBezTo>
                <a:cubicBezTo>
                  <a:pt x="7273637" y="4892387"/>
                  <a:pt x="7247660" y="4892387"/>
                  <a:pt x="7230342" y="4883728"/>
                </a:cubicBezTo>
                <a:cubicBezTo>
                  <a:pt x="7187046" y="4918364"/>
                  <a:pt x="7126433" y="4935682"/>
                  <a:pt x="7083137" y="4961659"/>
                </a:cubicBezTo>
                <a:cubicBezTo>
                  <a:pt x="7048501" y="4978978"/>
                  <a:pt x="7039842" y="5013614"/>
                  <a:pt x="7013864" y="5030932"/>
                </a:cubicBezTo>
                <a:cubicBezTo>
                  <a:pt x="6935933" y="5091546"/>
                  <a:pt x="6788728" y="5143500"/>
                  <a:pt x="6736773" y="5160818"/>
                </a:cubicBezTo>
                <a:cubicBezTo>
                  <a:pt x="6788728" y="5117523"/>
                  <a:pt x="6788728" y="5030932"/>
                  <a:pt x="6806046" y="4996296"/>
                </a:cubicBezTo>
                <a:cubicBezTo>
                  <a:pt x="6797387" y="4987637"/>
                  <a:pt x="6806046" y="4987637"/>
                  <a:pt x="6780069" y="4987637"/>
                </a:cubicBezTo>
                <a:cubicBezTo>
                  <a:pt x="6762751" y="4987637"/>
                  <a:pt x="6658842" y="5056909"/>
                  <a:pt x="6598228" y="5091546"/>
                </a:cubicBezTo>
                <a:cubicBezTo>
                  <a:pt x="6572251" y="5108864"/>
                  <a:pt x="6537614" y="5117523"/>
                  <a:pt x="6502978" y="5126182"/>
                </a:cubicBezTo>
                <a:cubicBezTo>
                  <a:pt x="6546273" y="5065568"/>
                  <a:pt x="6589569" y="5082887"/>
                  <a:pt x="6589569" y="5022273"/>
                </a:cubicBezTo>
                <a:cubicBezTo>
                  <a:pt x="6546273" y="5048250"/>
                  <a:pt x="6494319" y="5074228"/>
                  <a:pt x="6442364" y="5100205"/>
                </a:cubicBezTo>
                <a:lnTo>
                  <a:pt x="6416387" y="5100205"/>
                </a:lnTo>
                <a:cubicBezTo>
                  <a:pt x="6459683" y="5065568"/>
                  <a:pt x="6502978" y="5030932"/>
                  <a:pt x="6537614" y="4987637"/>
                </a:cubicBezTo>
                <a:cubicBezTo>
                  <a:pt x="6537614" y="4987637"/>
                  <a:pt x="6537614" y="4978978"/>
                  <a:pt x="6520296" y="4978978"/>
                </a:cubicBezTo>
                <a:cubicBezTo>
                  <a:pt x="6494319" y="4978978"/>
                  <a:pt x="6407728" y="5022273"/>
                  <a:pt x="6347114" y="5030932"/>
                </a:cubicBezTo>
                <a:cubicBezTo>
                  <a:pt x="6598228" y="4970318"/>
                  <a:pt x="6780069" y="4597978"/>
                  <a:pt x="6961910" y="4381500"/>
                </a:cubicBezTo>
                <a:cubicBezTo>
                  <a:pt x="7013864" y="4320887"/>
                  <a:pt x="7039842" y="4242955"/>
                  <a:pt x="7083137" y="4191000"/>
                </a:cubicBezTo>
                <a:cubicBezTo>
                  <a:pt x="7187046" y="4026477"/>
                  <a:pt x="7412183" y="3861955"/>
                  <a:pt x="7498773" y="3688773"/>
                </a:cubicBezTo>
                <a:cubicBezTo>
                  <a:pt x="7516092" y="3645477"/>
                  <a:pt x="7559387" y="3610841"/>
                  <a:pt x="7559387" y="3584864"/>
                </a:cubicBezTo>
                <a:cubicBezTo>
                  <a:pt x="7559387" y="3567546"/>
                  <a:pt x="7412183" y="3429000"/>
                  <a:pt x="7334251" y="3359727"/>
                </a:cubicBezTo>
                <a:cubicBezTo>
                  <a:pt x="7299614" y="3333750"/>
                  <a:pt x="7256319" y="3316432"/>
                  <a:pt x="7221683" y="3307773"/>
                </a:cubicBezTo>
                <a:cubicBezTo>
                  <a:pt x="7195705" y="3299114"/>
                  <a:pt x="7152410" y="3290455"/>
                  <a:pt x="7135092" y="3290455"/>
                </a:cubicBezTo>
                <a:cubicBezTo>
                  <a:pt x="7109114" y="3290455"/>
                  <a:pt x="7091796" y="3299114"/>
                  <a:pt x="7074478" y="3307773"/>
                </a:cubicBezTo>
                <a:cubicBezTo>
                  <a:pt x="7074478" y="3307773"/>
                  <a:pt x="7065819" y="3299114"/>
                  <a:pt x="7057160" y="3299114"/>
                </a:cubicBezTo>
                <a:cubicBezTo>
                  <a:pt x="7230342" y="3151909"/>
                  <a:pt x="7169728" y="3117273"/>
                  <a:pt x="7308273" y="3117273"/>
                </a:cubicBezTo>
                <a:cubicBezTo>
                  <a:pt x="7325592" y="3117273"/>
                  <a:pt x="7524751" y="3169227"/>
                  <a:pt x="7542069" y="3169227"/>
                </a:cubicBezTo>
                <a:cubicBezTo>
                  <a:pt x="7594023" y="3169227"/>
                  <a:pt x="7628660" y="3160568"/>
                  <a:pt x="7689274" y="3117273"/>
                </a:cubicBezTo>
                <a:cubicBezTo>
                  <a:pt x="7663296" y="3048000"/>
                  <a:pt x="7628660" y="2961409"/>
                  <a:pt x="7568046" y="2900796"/>
                </a:cubicBezTo>
                <a:cubicBezTo>
                  <a:pt x="7550728" y="2874818"/>
                  <a:pt x="7516092" y="2857500"/>
                  <a:pt x="7498773" y="2831523"/>
                </a:cubicBezTo>
                <a:cubicBezTo>
                  <a:pt x="7481455" y="2796886"/>
                  <a:pt x="7221683" y="2121477"/>
                  <a:pt x="7221683" y="1905000"/>
                </a:cubicBezTo>
                <a:cubicBezTo>
                  <a:pt x="7221683" y="1775114"/>
                  <a:pt x="7351569" y="1601932"/>
                  <a:pt x="7507433" y="1489364"/>
                </a:cubicBezTo>
                <a:cubicBezTo>
                  <a:pt x="7516092" y="1515341"/>
                  <a:pt x="7533410" y="1524000"/>
                  <a:pt x="7516092" y="1549977"/>
                </a:cubicBezTo>
                <a:cubicBezTo>
                  <a:pt x="7516092" y="1549977"/>
                  <a:pt x="7507433" y="1558636"/>
                  <a:pt x="7533410" y="1558636"/>
                </a:cubicBezTo>
                <a:cubicBezTo>
                  <a:pt x="7568046" y="1558636"/>
                  <a:pt x="7706592" y="1428750"/>
                  <a:pt x="7715251" y="1402773"/>
                </a:cubicBezTo>
                <a:lnTo>
                  <a:pt x="7749887" y="1402773"/>
                </a:lnTo>
                <a:close/>
                <a:moveTo>
                  <a:pt x="2060864" y="0"/>
                </a:moveTo>
                <a:cubicBezTo>
                  <a:pt x="2060864" y="8659"/>
                  <a:pt x="2052205" y="17318"/>
                  <a:pt x="2043546" y="25977"/>
                </a:cubicBezTo>
                <a:cubicBezTo>
                  <a:pt x="2078182" y="69273"/>
                  <a:pt x="2121478" y="43295"/>
                  <a:pt x="2208068" y="43295"/>
                </a:cubicBezTo>
                <a:cubicBezTo>
                  <a:pt x="2190750" y="95250"/>
                  <a:pt x="2112818" y="95250"/>
                  <a:pt x="2052205" y="155864"/>
                </a:cubicBezTo>
                <a:cubicBezTo>
                  <a:pt x="2095500" y="164523"/>
                  <a:pt x="2138796" y="164523"/>
                  <a:pt x="2182091" y="173182"/>
                </a:cubicBezTo>
                <a:cubicBezTo>
                  <a:pt x="2164773" y="199159"/>
                  <a:pt x="2130137" y="225136"/>
                  <a:pt x="2104159" y="242455"/>
                </a:cubicBezTo>
                <a:lnTo>
                  <a:pt x="2104159" y="268432"/>
                </a:lnTo>
                <a:lnTo>
                  <a:pt x="2164773" y="268432"/>
                </a:lnTo>
                <a:cubicBezTo>
                  <a:pt x="2138796" y="337705"/>
                  <a:pt x="2121478" y="337705"/>
                  <a:pt x="2104159" y="389659"/>
                </a:cubicBezTo>
                <a:lnTo>
                  <a:pt x="2173432" y="389659"/>
                </a:lnTo>
                <a:lnTo>
                  <a:pt x="2173432" y="432955"/>
                </a:lnTo>
                <a:cubicBezTo>
                  <a:pt x="2164773" y="450273"/>
                  <a:pt x="2138796" y="467591"/>
                  <a:pt x="2130137" y="493568"/>
                </a:cubicBezTo>
                <a:lnTo>
                  <a:pt x="2190750" y="493568"/>
                </a:lnTo>
                <a:cubicBezTo>
                  <a:pt x="2182091" y="528205"/>
                  <a:pt x="2147455" y="571500"/>
                  <a:pt x="2147455" y="588818"/>
                </a:cubicBezTo>
                <a:cubicBezTo>
                  <a:pt x="2147455" y="614795"/>
                  <a:pt x="2182091" y="614795"/>
                  <a:pt x="2182091" y="640773"/>
                </a:cubicBezTo>
                <a:cubicBezTo>
                  <a:pt x="2182091" y="658091"/>
                  <a:pt x="2147455" y="675409"/>
                  <a:pt x="2147455" y="701386"/>
                </a:cubicBezTo>
                <a:cubicBezTo>
                  <a:pt x="2138796" y="718705"/>
                  <a:pt x="2156114" y="727364"/>
                  <a:pt x="2156114" y="753341"/>
                </a:cubicBezTo>
                <a:cubicBezTo>
                  <a:pt x="2156114" y="787977"/>
                  <a:pt x="2112818" y="848591"/>
                  <a:pt x="2060864" y="839932"/>
                </a:cubicBezTo>
                <a:lnTo>
                  <a:pt x="2112818" y="917864"/>
                </a:lnTo>
                <a:lnTo>
                  <a:pt x="2112818" y="952500"/>
                </a:lnTo>
                <a:lnTo>
                  <a:pt x="2078182" y="952500"/>
                </a:lnTo>
                <a:cubicBezTo>
                  <a:pt x="2069523" y="978477"/>
                  <a:pt x="2078182" y="1004455"/>
                  <a:pt x="2078182" y="1030432"/>
                </a:cubicBezTo>
                <a:lnTo>
                  <a:pt x="2034887" y="1030432"/>
                </a:lnTo>
                <a:cubicBezTo>
                  <a:pt x="2034887" y="1030432"/>
                  <a:pt x="2026227" y="1021773"/>
                  <a:pt x="2026227" y="1047750"/>
                </a:cubicBezTo>
                <a:cubicBezTo>
                  <a:pt x="2026227" y="1065068"/>
                  <a:pt x="2034887" y="1091046"/>
                  <a:pt x="2043546" y="1125682"/>
                </a:cubicBezTo>
                <a:cubicBezTo>
                  <a:pt x="2034887" y="1134341"/>
                  <a:pt x="2017568" y="1134341"/>
                  <a:pt x="2000250" y="1134341"/>
                </a:cubicBezTo>
                <a:cubicBezTo>
                  <a:pt x="1991591" y="1143000"/>
                  <a:pt x="1982932" y="1160318"/>
                  <a:pt x="1974273" y="1177636"/>
                </a:cubicBezTo>
                <a:cubicBezTo>
                  <a:pt x="1974273" y="1186296"/>
                  <a:pt x="1930977" y="1229591"/>
                  <a:pt x="1930977" y="1246909"/>
                </a:cubicBezTo>
                <a:cubicBezTo>
                  <a:pt x="1844387" y="1316182"/>
                  <a:pt x="1749137" y="1264227"/>
                  <a:pt x="1749137" y="1333500"/>
                </a:cubicBezTo>
                <a:cubicBezTo>
                  <a:pt x="1749137" y="1350818"/>
                  <a:pt x="1766455" y="1394114"/>
                  <a:pt x="1792432" y="1428750"/>
                </a:cubicBezTo>
                <a:cubicBezTo>
                  <a:pt x="1870364" y="1532659"/>
                  <a:pt x="2052205" y="1619250"/>
                  <a:pt x="2052205" y="1723159"/>
                </a:cubicBezTo>
                <a:cubicBezTo>
                  <a:pt x="2052205" y="1749136"/>
                  <a:pt x="2052205" y="1749136"/>
                  <a:pt x="2043546" y="1757796"/>
                </a:cubicBezTo>
                <a:cubicBezTo>
                  <a:pt x="2034887" y="1775114"/>
                  <a:pt x="2026227" y="1801091"/>
                  <a:pt x="2008909" y="1818409"/>
                </a:cubicBezTo>
                <a:cubicBezTo>
                  <a:pt x="1982932" y="1853046"/>
                  <a:pt x="1939637" y="1861705"/>
                  <a:pt x="1930977" y="1879023"/>
                </a:cubicBezTo>
                <a:cubicBezTo>
                  <a:pt x="1896341" y="1905000"/>
                  <a:pt x="1870364" y="1965614"/>
                  <a:pt x="1835727" y="1974273"/>
                </a:cubicBezTo>
                <a:cubicBezTo>
                  <a:pt x="1740477" y="2000250"/>
                  <a:pt x="1705841" y="2034886"/>
                  <a:pt x="1645227" y="2034886"/>
                </a:cubicBezTo>
                <a:cubicBezTo>
                  <a:pt x="1549977" y="2034886"/>
                  <a:pt x="1524000" y="1982932"/>
                  <a:pt x="1524000" y="1913659"/>
                </a:cubicBezTo>
                <a:cubicBezTo>
                  <a:pt x="1524000" y="1887682"/>
                  <a:pt x="1558637" y="1601932"/>
                  <a:pt x="1558637" y="1575955"/>
                </a:cubicBezTo>
                <a:cubicBezTo>
                  <a:pt x="1558637" y="1558636"/>
                  <a:pt x="1515341" y="1515341"/>
                  <a:pt x="1498023" y="1515341"/>
                </a:cubicBezTo>
                <a:cubicBezTo>
                  <a:pt x="1472046" y="1515341"/>
                  <a:pt x="1420091" y="1567296"/>
                  <a:pt x="1385455" y="1601932"/>
                </a:cubicBezTo>
                <a:cubicBezTo>
                  <a:pt x="1350818" y="1627909"/>
                  <a:pt x="1151659" y="1697182"/>
                  <a:pt x="1091046" y="1697182"/>
                </a:cubicBezTo>
                <a:cubicBezTo>
                  <a:pt x="1073727" y="1697182"/>
                  <a:pt x="848591" y="1671205"/>
                  <a:pt x="744682" y="1653886"/>
                </a:cubicBezTo>
                <a:cubicBezTo>
                  <a:pt x="727364" y="1653886"/>
                  <a:pt x="710046" y="1627909"/>
                  <a:pt x="692727" y="1627909"/>
                </a:cubicBezTo>
                <a:cubicBezTo>
                  <a:pt x="640773" y="1610591"/>
                  <a:pt x="580159" y="1601932"/>
                  <a:pt x="519546" y="1584614"/>
                </a:cubicBezTo>
                <a:cubicBezTo>
                  <a:pt x="510886" y="1584614"/>
                  <a:pt x="493568" y="1558636"/>
                  <a:pt x="476250" y="1558636"/>
                </a:cubicBezTo>
                <a:cubicBezTo>
                  <a:pt x="363682" y="1532659"/>
                  <a:pt x="225136" y="1541318"/>
                  <a:pt x="129886" y="1498023"/>
                </a:cubicBezTo>
                <a:cubicBezTo>
                  <a:pt x="147205" y="1480705"/>
                  <a:pt x="190500" y="1480705"/>
                  <a:pt x="225136" y="1437409"/>
                </a:cubicBezTo>
                <a:cubicBezTo>
                  <a:pt x="181841" y="1385455"/>
                  <a:pt x="95250" y="1420091"/>
                  <a:pt x="34636" y="1376796"/>
                </a:cubicBezTo>
                <a:cubicBezTo>
                  <a:pt x="60614" y="1368136"/>
                  <a:pt x="60614" y="1402773"/>
                  <a:pt x="95250" y="1350818"/>
                </a:cubicBezTo>
                <a:cubicBezTo>
                  <a:pt x="69273" y="1350818"/>
                  <a:pt x="34636" y="1350818"/>
                  <a:pt x="0" y="1333500"/>
                </a:cubicBezTo>
                <a:cubicBezTo>
                  <a:pt x="25977" y="1324841"/>
                  <a:pt x="51955" y="1324841"/>
                  <a:pt x="77932" y="1333500"/>
                </a:cubicBezTo>
                <a:lnTo>
                  <a:pt x="95250" y="1316182"/>
                </a:lnTo>
                <a:cubicBezTo>
                  <a:pt x="60614" y="1290205"/>
                  <a:pt x="25977" y="1281546"/>
                  <a:pt x="0" y="1264227"/>
                </a:cubicBezTo>
                <a:cubicBezTo>
                  <a:pt x="43295" y="1272886"/>
                  <a:pt x="112568" y="1290205"/>
                  <a:pt x="129886" y="1290205"/>
                </a:cubicBezTo>
                <a:cubicBezTo>
                  <a:pt x="268432" y="1290205"/>
                  <a:pt x="675409" y="1151659"/>
                  <a:pt x="753341" y="1143000"/>
                </a:cubicBezTo>
                <a:cubicBezTo>
                  <a:pt x="848591" y="1125682"/>
                  <a:pt x="961159" y="1125682"/>
                  <a:pt x="1065068" y="1099705"/>
                </a:cubicBezTo>
                <a:cubicBezTo>
                  <a:pt x="1091046" y="1091046"/>
                  <a:pt x="1203614" y="1065068"/>
                  <a:pt x="1203614" y="1039091"/>
                </a:cubicBezTo>
                <a:cubicBezTo>
                  <a:pt x="1203614" y="943841"/>
                  <a:pt x="1186296" y="762000"/>
                  <a:pt x="1073727" y="701386"/>
                </a:cubicBezTo>
                <a:cubicBezTo>
                  <a:pt x="1117023" y="701386"/>
                  <a:pt x="1186296" y="692727"/>
                  <a:pt x="1203614" y="692727"/>
                </a:cubicBezTo>
                <a:cubicBezTo>
                  <a:pt x="1333500" y="692727"/>
                  <a:pt x="1324841" y="891886"/>
                  <a:pt x="1446068" y="883227"/>
                </a:cubicBezTo>
                <a:cubicBezTo>
                  <a:pt x="1532659" y="796636"/>
                  <a:pt x="1489364" y="727364"/>
                  <a:pt x="1489364" y="666750"/>
                </a:cubicBezTo>
                <a:cubicBezTo>
                  <a:pt x="1489364" y="649432"/>
                  <a:pt x="1532659" y="536864"/>
                  <a:pt x="1549977" y="484909"/>
                </a:cubicBezTo>
                <a:cubicBezTo>
                  <a:pt x="1610591" y="329045"/>
                  <a:pt x="1619250" y="173182"/>
                  <a:pt x="1775114" y="43295"/>
                </a:cubicBezTo>
                <a:cubicBezTo>
                  <a:pt x="1809750" y="8659"/>
                  <a:pt x="1879023" y="8659"/>
                  <a:pt x="1930977" y="0"/>
                </a:cubicBezTo>
                <a:lnTo>
                  <a:pt x="2060864" y="0"/>
                </a:lnTo>
                <a:close/>
              </a:path>
            </a:pathLst>
          </a:custGeom>
          <a:gradFill>
            <a:gsLst>
              <a:gs pos="0">
                <a:srgbClr val="FE0306">
                  <a:alpha val="40000"/>
                </a:srgbClr>
              </a:gs>
              <a:gs pos="100000">
                <a:srgbClr val="FE0306">
                  <a:alpha val="72000"/>
                </a:srgbClr>
              </a:gs>
            </a:gsLst>
            <a:lin ang="5400000" scaled="1"/>
          </a:gradFill>
          <a:ln w="8653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 dirty="0"/>
          </a:p>
        </p:txBody>
      </p:sp>
      <p:sp>
        <p:nvSpPr>
          <p:cNvPr id="3" name="文本框 2" hidden="1">
            <a:extLst>
              <a:ext uri="{FF2B5EF4-FFF2-40B4-BE49-F238E27FC236}">
                <a16:creationId xmlns:a16="http://schemas.microsoft.com/office/drawing/2014/main" id="{47400439-824D-6CDE-0728-27D95DD1AC59}"/>
              </a:ext>
            </a:extLst>
          </p:cNvPr>
          <p:cNvSpPr txBox="1"/>
          <p:nvPr/>
        </p:nvSpPr>
        <p:spPr>
          <a:xfrm>
            <a:off x="4213223" y="1507165"/>
            <a:ext cx="611505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4800">
                <a:latin typeface="钟齐志莽行书" panose="00000500000000000000" pitchFamily="2" charset="0"/>
                <a:ea typeface="钟齐志莽行书" panose="00000500000000000000" pitchFamily="2" charset="0"/>
              </a:rPr>
              <a:t>目录</a:t>
            </a:r>
            <a:endParaRPr lang="zh-CN" altLang="en-US" sz="4800" dirty="0">
              <a:latin typeface="钟齐志莽行书" panose="00000500000000000000" pitchFamily="2" charset="0"/>
              <a:ea typeface="钟齐志莽行书" panose="00000500000000000000" pitchFamily="2" charset="0"/>
            </a:endParaRPr>
          </a:p>
        </p:txBody>
      </p:sp>
      <p:sp>
        <p:nvSpPr>
          <p:cNvPr id="28" name="TextBox 55">
            <a:extLst>
              <a:ext uri="{FF2B5EF4-FFF2-40B4-BE49-F238E27FC236}">
                <a16:creationId xmlns:a16="http://schemas.microsoft.com/office/drawing/2014/main" id="{CD13D550-78D2-A425-1821-35CC455C8003}"/>
              </a:ext>
            </a:extLst>
          </p:cNvPr>
          <p:cNvSpPr txBox="1"/>
          <p:nvPr/>
        </p:nvSpPr>
        <p:spPr bwMode="auto">
          <a:xfrm>
            <a:off x="4694808" y="3593541"/>
            <a:ext cx="2802384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 algn="ctr" defTabSz="1625479" fontAlgn="auto">
              <a:spcBef>
                <a:spcPts val="0"/>
              </a:spcBef>
              <a:spcAft>
                <a:spcPts val="0"/>
              </a:spcAft>
              <a:defRPr sz="2000" b="1" spc="30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2000" dirty="0">
                <a:sym typeface="HarmonyOS Sans SC Light" panose="00000400000000000000" pitchFamily="2" charset="-122"/>
              </a:rPr>
              <a:t>完成成功项目展示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5B63B91D-57D2-11E0-0073-D7CF9E646ED7}"/>
              </a:ext>
            </a:extLst>
          </p:cNvPr>
          <p:cNvSpPr txBox="1"/>
          <p:nvPr/>
        </p:nvSpPr>
        <p:spPr>
          <a:xfrm>
            <a:off x="4295756" y="555765"/>
            <a:ext cx="3570208" cy="31547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9900" dirty="0">
                <a:gradFill>
                  <a:gsLst>
                    <a:gs pos="0">
                      <a:schemeClr val="accent1"/>
                    </a:gs>
                    <a:gs pos="100000">
                      <a:schemeClr val="accent3">
                        <a:lumMod val="60000"/>
                        <a:lumOff val="40000"/>
                      </a:schemeClr>
                    </a:gs>
                  </a:gsLst>
                  <a:lin ang="16200000" scaled="1"/>
                </a:gradFill>
                <a:latin typeface="MiSans Heavy" panose="00000A00000000000000" pitchFamily="2" charset="-122"/>
                <a:ea typeface="MiSans Heavy" panose="00000A00000000000000" pitchFamily="2" charset="-122"/>
              </a:rPr>
              <a:t>02</a:t>
            </a:r>
            <a:endParaRPr lang="zh-CN" altLang="en-US" sz="19900" dirty="0">
              <a:gradFill>
                <a:gsLst>
                  <a:gs pos="0">
                    <a:schemeClr val="accent1"/>
                  </a:gs>
                  <a:gs pos="100000">
                    <a:schemeClr val="accent3">
                      <a:lumMod val="60000"/>
                      <a:lumOff val="40000"/>
                    </a:schemeClr>
                  </a:gs>
                </a:gsLst>
                <a:lin ang="16200000" scaled="1"/>
              </a:gradFill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2C0208FF-106D-A8AE-1DE8-CB8F8D8DC511}"/>
              </a:ext>
            </a:extLst>
          </p:cNvPr>
          <p:cNvSpPr/>
          <p:nvPr/>
        </p:nvSpPr>
        <p:spPr bwMode="auto">
          <a:xfrm>
            <a:off x="5421212" y="3520227"/>
            <a:ext cx="1341655" cy="45719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bg1">
                  <a:lumMod val="95000"/>
                </a:schemeClr>
              </a:gs>
              <a:gs pos="100000">
                <a:schemeClr val="bg1">
                  <a:lumMod val="8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76200" dir="2700000" algn="tl" rotWithShape="0">
              <a:prstClr val="black">
                <a:alpha val="6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华文细黑" pitchFamily="2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3CD4C97-4CAB-7BDF-321A-D090E061E9A9}"/>
              </a:ext>
            </a:extLst>
          </p:cNvPr>
          <p:cNvSpPr txBox="1"/>
          <p:nvPr/>
        </p:nvSpPr>
        <p:spPr>
          <a:xfrm>
            <a:off x="2655499" y="4217706"/>
            <a:ext cx="6873080" cy="5777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bg1">
                    <a:lumMod val="50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639466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1649党政.pptx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33.9844"/>
  <p:tag name="LEFT" val="348.5499"/>
  <p:tag name="WIDTH" val="124.255"/>
  <p:tag name="HEIGHT" val="165.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严"/>
  <p:tag name="FONTSIZE" val="138"/>
  <p:tag name="FONTCOLOR" val="0"/>
  <p:tag name="FONTBOLD" val="0"/>
  <p:tag name="FONTITALIC" val="0"/>
  <p:tag name="FONTNAME" val="钟齐志莽行书"/>
  <p:tag name="NAMEASCII" val="钟齐志莽行书"/>
  <p:tag name="NAMECOMPLEXSCRIPT" val="阿里巴巴普惠体 2.0 65 Medium"/>
  <p:tag name="NAMEFAREAST" val="钟齐志莽行书"/>
  <p:tag name="FONTNAMEASCII" val="钟齐志莽行书"/>
  <p:tag name="TEXTALIGNMENT" val="2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348.5499"/>
  <p:tag name="T_TOP" val="133.9844"/>
  <p:tag name="T_WIDTH" val="124.255"/>
  <p:tag name="T_HEIGTH" val="165.6"/>
  <p:tag name="T_TEXT" val="严"/>
  <p:tag name="T_FONTCOLOR" val="0"/>
  <p:tag name="T_FONTNAME" val="钟齐志莽行书"/>
  <p:tag name="T_FONTNAMEASCII" val="钟齐志莽行书"/>
  <p:tag name="T_NAMECOMPLEXSCRIPT" val="阿里巴巴普惠体 2.0 65 Medium"/>
  <p:tag name="T_NAMEFAREAST" val="钟齐志莽行书"/>
  <p:tag name="T_FONTBOLD" val="0"/>
  <p:tag name="T_FONTSIZE" val="13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32.96843"/>
  <p:tag name="OFFSETLEFT" val="18.05292"/>
  <p:tag name="OFFSETWIDTH" val="88.05535"/>
  <p:tag name="OFFSETHEIGHT" val="122.550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33.9844"/>
  <p:tag name="LEFT" val="597.0499"/>
  <p:tag name="WIDTH" val="124.255"/>
  <p:tag name="HEIGHT" val="165.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党"/>
  <p:tag name="FONTSIZE" val="138"/>
  <p:tag name="FONTCOLOR" val="0"/>
  <p:tag name="FONTBOLD" val="0"/>
  <p:tag name="FONTITALIC" val="0"/>
  <p:tag name="FONTNAME" val="钟齐志莽行书"/>
  <p:tag name="NAMEASCII" val="钟齐志莽行书"/>
  <p:tag name="NAMECOMPLEXSCRIPT" val="阿里巴巴普惠体 2.0 65 Medium"/>
  <p:tag name="NAMEFAREAST" val="钟齐志莽行书"/>
  <p:tag name="FONTNAMEASCII" val="钟齐志莽行书"/>
  <p:tag name="TEXTALIGNMENT" val="2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597.0499"/>
  <p:tag name="T_TOP" val="133.9844"/>
  <p:tag name="T_WIDTH" val="124.255"/>
  <p:tag name="T_HEIGTH" val="165.6"/>
  <p:tag name="T_TEXT" val="党"/>
  <p:tag name="T_FONTCOLOR" val="0"/>
  <p:tag name="T_FONTNAME" val="钟齐志莽行书"/>
  <p:tag name="T_FONTNAMEASCII" val="钟齐志莽行书"/>
  <p:tag name="T_NAMECOMPLEXSCRIPT" val="阿里巴巴普惠体 2.0 65 Medium"/>
  <p:tag name="T_NAMEFAREAST" val="钟齐志莽行书"/>
  <p:tag name="T_FONTBOLD" val="0"/>
  <p:tag name="T_FONTSIZE" val="13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31.70976"/>
  <p:tag name="OFFSETLEFT" val="14.14746"/>
  <p:tag name="OFFSETWIDTH" val="96.05449"/>
  <p:tag name="OFFSETHEIGHT" val="125.0744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8.6744"/>
  <p:tag name="LEFT" val="331.7499"/>
  <p:tag name="WIDTH" val="43.25504"/>
  <p:tag name="HEIGHT" val="57.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目"/>
  <p:tag name="FONTSIZE" val="48"/>
  <p:tag name="FONTCOLOR" val="0"/>
  <p:tag name="FONTBOLD" val="0"/>
  <p:tag name="FONTITALIC" val="0"/>
  <p:tag name="FONTNAME" val="钟齐志莽行书"/>
  <p:tag name="NAMEASCII" val="钟齐志莽行书"/>
  <p:tag name="NAMECOMPLEXSCRIPT" val="+mn-cs"/>
  <p:tag name="NAMEFAREAST" val="钟齐志莽行书"/>
  <p:tag name="FONTNAMEASCII" val="钟齐志莽行书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331.7499"/>
  <p:tag name="T_TOP" val="118.6744"/>
  <p:tag name="T_WIDTH" val="43.25504"/>
  <p:tag name="T_HEIGTH" val="57.6"/>
  <p:tag name="T_TEXT" val="目"/>
  <p:tag name="T_FONTCOLOR" val="0"/>
  <p:tag name="T_FONTNAME" val="钟齐志莽行书"/>
  <p:tag name="T_FONTNAMEASCII" val="钟齐志莽行书"/>
  <p:tag name="T_NAMECOMPLEXSCRIPT" val="+mn-cs"/>
  <p:tag name="T_NAMEFAREAST" val="钟齐志莽行书"/>
  <p:tag name="T_FONTBOLD" val="0"/>
  <p:tag name="T_FONTSIZE" val="4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19.82079"/>
  <p:tag name="OFFSETLEFT" val="19.38718"/>
  <p:tag name="OFFSETWIDTH" val="18.77882"/>
  <p:tag name="OFFSETHEIGHT" val="31.3776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18.6744"/>
  <p:tag name="LEFT" val="374.9999"/>
  <p:tag name="WIDTH" val="43.25504"/>
  <p:tag name="HEIGHT" val="57.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录"/>
  <p:tag name="FONTSIZE" val="48"/>
  <p:tag name="FONTCOLOR" val="0"/>
  <p:tag name="FONTBOLD" val="0"/>
  <p:tag name="FONTITALIC" val="0"/>
  <p:tag name="FONTNAME" val="钟齐志莽行书"/>
  <p:tag name="NAMEASCII" val="钟齐志莽行书"/>
  <p:tag name="NAMECOMPLEXSCRIPT" val="+mn-cs"/>
  <p:tag name="NAMEFAREAST" val="钟齐志莽行书"/>
  <p:tag name="FONTNAMEASCII" val="钟齐志莽行书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-1"/>
  <p:tag name="AUTOSIZE" val="1"/>
  <p:tag name="TEXTREFLECTION" val="0"/>
  <p:tag name="TEXTGLOW" val="0"/>
  <p:tag name="T_HASTEXT" val="1"/>
  <p:tag name="T_LEFT" val="374.9999"/>
  <p:tag name="T_TOP" val="118.6744"/>
  <p:tag name="T_WIDTH" val="43.25504"/>
  <p:tag name="T_HEIGTH" val="57.6"/>
  <p:tag name="T_TEXT" val="录"/>
  <p:tag name="T_FONTCOLOR" val="0"/>
  <p:tag name="T_FONTNAME" val="钟齐志莽行书"/>
  <p:tag name="T_FONTNAMEASCII" val="钟齐志莽行书"/>
  <p:tag name="T_NAMECOMPLEXSCRIPT" val="+mn-cs"/>
  <p:tag name="T_NAMEFAREAST" val="钟齐志莽行书"/>
  <p:tag name="T_FONTBOLD" val="0"/>
  <p:tag name="T_FONTSIZE" val="4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16.06914"/>
  <p:tag name="OFFSETLEFT" val="13.32858"/>
  <p:tag name="OFFSETWIDTH" val="30.89685"/>
  <p:tag name="OFFSETHEIGHT" val="38.915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#131191;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92.81244"/>
  <p:tag name="LEFT" val="253.6286"/>
  <p:tag name="WIDTH" val="94.56457"/>
  <p:tag name="HEIGHT" val="113.901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谢"/>
  <p:tag name="FONTSIZE" val="88"/>
  <p:tag name="FONTCOLOR" val="0"/>
  <p:tag name="FONTBOLD" val="0"/>
  <p:tag name="FONTITALIC" val="0"/>
  <p:tag name="FONTNAME" val="钟齐志莽行书"/>
  <p:tag name="NAMEASCII" val="钟齐志莽行书"/>
  <p:tag name="NAMECOMPLEXSCRIPT" val="+mn-cs"/>
  <p:tag name="NAMEFAREAST" val="钟齐志莽行书"/>
  <p:tag name="FONTNAMEASCII" val="钟齐志莽行书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253.6286"/>
  <p:tag name="T_TOP" val="-92.81244"/>
  <p:tag name="T_WIDTH" val="94.56457"/>
  <p:tag name="T_HEIGTH" val="113.9016"/>
  <p:tag name="T_TEXT" val="谢"/>
  <p:tag name="T_FONTCOLOR" val="0"/>
  <p:tag name="T_FONTNAME" val="钟齐志莽行书"/>
  <p:tag name="T_FONTNAMEASCII" val="钟齐志莽行书"/>
  <p:tag name="T_NAMECOMPLEXSCRIPT" val="+mn-cs"/>
  <p:tag name="T_NAMEFAREAST" val="钟齐志莽行书"/>
  <p:tag name="T_FONTBOLD" val="0"/>
  <p:tag name="T_FONTSIZE" val="8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24.60992"/>
  <p:tag name="OFFSETLEFT" val="8.955124"/>
  <p:tag name="OFFSETWIDTH" val="75.42654"/>
  <p:tag name="OFFSETHEIGHT" val="74.0822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92.81244"/>
  <p:tag name="LEFT" val="331.7498"/>
  <p:tag name="WIDTH" val="94.56457"/>
  <p:tag name="HEIGHT" val="113.901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谢"/>
  <p:tag name="FONTSIZE" val="88"/>
  <p:tag name="FONTCOLOR" val="0"/>
  <p:tag name="FONTBOLD" val="0"/>
  <p:tag name="FONTITALIC" val="0"/>
  <p:tag name="FONTNAME" val="钟齐志莽行书"/>
  <p:tag name="NAMEASCII" val="钟齐志莽行书"/>
  <p:tag name="NAMECOMPLEXSCRIPT" val="+mn-cs"/>
  <p:tag name="NAMEFAREAST" val="钟齐志莽行书"/>
  <p:tag name="FONTNAMEASCII" val="钟齐志莽行书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331.7498"/>
  <p:tag name="T_TOP" val="-92.81244"/>
  <p:tag name="T_WIDTH" val="94.56457"/>
  <p:tag name="T_HEIGTH" val="113.9016"/>
  <p:tag name="T_TEXT" val="谢"/>
  <p:tag name="T_FONTCOLOR" val="0"/>
  <p:tag name="T_FONTNAME" val="钟齐志莽行书"/>
  <p:tag name="T_FONTNAMEASCII" val="钟齐志莽行书"/>
  <p:tag name="T_NAMECOMPLEXSCRIPT" val="+mn-cs"/>
  <p:tag name="T_NAMEFAREAST" val="钟齐志莽行书"/>
  <p:tag name="T_FONTBOLD" val="0"/>
  <p:tag name="T_FONTSIZE" val="8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24.60992"/>
  <p:tag name="OFFSETLEFT" val="8.955109"/>
  <p:tag name="OFFSETWIDTH" val="75.42654"/>
  <p:tag name="OFFSETHEIGHT" val="74.0822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92.81244"/>
  <p:tag name="LEFT" val="413.4327"/>
  <p:tag name="WIDTH" val="94.56457"/>
  <p:tag name="HEIGHT" val="113.901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聆"/>
  <p:tag name="FONTSIZE" val="88"/>
  <p:tag name="FONTCOLOR" val="0"/>
  <p:tag name="FONTBOLD" val="0"/>
  <p:tag name="FONTITALIC" val="0"/>
  <p:tag name="FONTNAME" val="钟齐志莽行书"/>
  <p:tag name="NAMEASCII" val="钟齐志莽行书"/>
  <p:tag name="NAMECOMPLEXSCRIPT" val="+mn-cs"/>
  <p:tag name="NAMEFAREAST" val="钟齐志莽行书"/>
  <p:tag name="FONTNAMEASCII" val="钟齐志莽行书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413.4327"/>
  <p:tag name="T_TOP" val="-92.81244"/>
  <p:tag name="T_WIDTH" val="94.56457"/>
  <p:tag name="T_HEIGTH" val="113.9016"/>
  <p:tag name="T_TEXT" val="聆"/>
  <p:tag name="T_FONTCOLOR" val="0"/>
  <p:tag name="T_FONTNAME" val="钟齐志莽行书"/>
  <p:tag name="T_FONTNAMEASCII" val="钟齐志莽行书"/>
  <p:tag name="T_NAMECOMPLEXSCRIPT" val="+mn-cs"/>
  <p:tag name="T_NAMEFAREAST" val="钟齐志莽行书"/>
  <p:tag name="T_FONTBOLD" val="0"/>
  <p:tag name="T_FONTSIZE" val="8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29.28323"/>
  <p:tag name="OFFSETLEFT" val="13.08716"/>
  <p:tag name="OFFSETWIDTH" val="67.19952"/>
  <p:tag name="OFFSETHEIGHT" val="64.8798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-92.81244"/>
  <p:tag name="LEFT" val="487.2907"/>
  <p:tag name="WIDTH" val="94.56457"/>
  <p:tag name="HEIGHT" val="113.901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听"/>
  <p:tag name="FONTSIZE" val="88"/>
  <p:tag name="FONTCOLOR" val="0"/>
  <p:tag name="FONTBOLD" val="0"/>
  <p:tag name="FONTITALIC" val="0"/>
  <p:tag name="FONTNAME" val="钟齐志莽行书"/>
  <p:tag name="NAMEASCII" val="钟齐志莽行书"/>
  <p:tag name="NAMECOMPLEXSCRIPT" val="+mn-cs"/>
  <p:tag name="NAMEFAREAST" val="钟齐志莽行书"/>
  <p:tag name="FONTNAMEASCII" val="钟齐志莽行书"/>
  <p:tag name="TEXTALIGNMENT" val="1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1"/>
  <p:tag name="WORDWRAP" val="0"/>
  <p:tag name="AUTOSIZE" val="1"/>
  <p:tag name="TEXTREFLECTION" val="0"/>
  <p:tag name="TEXTGLOW" val="0"/>
  <p:tag name="T_HASTEXT" val="1"/>
  <p:tag name="T_LEFT" val="487.2907"/>
  <p:tag name="T_TOP" val="-92.81244"/>
  <p:tag name="T_WIDTH" val="94.56457"/>
  <p:tag name="T_HEIGTH" val="113.9016"/>
  <p:tag name="T_TEXT" val="听"/>
  <p:tag name="T_FONTCOLOR" val="0"/>
  <p:tag name="T_FONTNAME" val="钟齐志莽行书"/>
  <p:tag name="T_FONTNAMEASCII" val="钟齐志莽行书"/>
  <p:tag name="T_NAMECOMPLEXSCRIPT" val="+mn-cs"/>
  <p:tag name="T_NAMEFAREAST" val="钟齐志莽行书"/>
  <p:tag name="T_FONTBOLD" val="0"/>
  <p:tag name="T_FONTSIZE" val="8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1"/>
  <p:tag name="T_SPACEBEFORE" val="0"/>
  <p:tag name="T_SPACEWITHIN" val="1"/>
  <p:tag name="T_SPACEAFTER" val="0"/>
  <p:tag name="T_LINERULEBEFORE" val="-1"/>
  <p:tag name="T_TEXTREFLECTION" val="0"/>
  <p:tag name="T_TEXTGLOW" val="0"/>
  <p:tag name="OFFSETTOP" val="26.62417"/>
  <p:tag name="OFFSETLEFT" val="21.85434"/>
  <p:tag name="OFFSETWIDTH" val="49.5963"/>
  <p:tag name="OFFSETHEIGHT" val="70.2151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33.9844"/>
  <p:tag name="LEFT" val="472.7999"/>
  <p:tag name="WIDTH" val="124.255"/>
  <p:tag name="HEIGHT" val="165.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治"/>
  <p:tag name="FONTSIZE" val="138"/>
  <p:tag name="FONTCOLOR" val="0"/>
  <p:tag name="FONTBOLD" val="0"/>
  <p:tag name="FONTITALIC" val="0"/>
  <p:tag name="FONTNAME" val="钟齐志莽行书"/>
  <p:tag name="NAMEASCII" val="钟齐志莽行书"/>
  <p:tag name="NAMECOMPLEXSCRIPT" val="阿里巴巴普惠体 2.0 65 Medium"/>
  <p:tag name="NAMEFAREAST" val="钟齐志莽行书"/>
  <p:tag name="FONTNAMEASCII" val="钟齐志莽行书"/>
  <p:tag name="TEXTALIGNMENT" val="2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472.7999"/>
  <p:tag name="T_TOP" val="133.9844"/>
  <p:tag name="T_WIDTH" val="124.255"/>
  <p:tag name="T_HEIGTH" val="165.6"/>
  <p:tag name="T_TEXT" val="治"/>
  <p:tag name="T_FONTCOLOR" val="0"/>
  <p:tag name="T_FONTNAME" val="钟齐志莽行书"/>
  <p:tag name="T_FONTNAMEASCII" val="钟齐志莽行书"/>
  <p:tag name="T_NAMECOMPLEXSCRIPT" val="阿里巴巴普惠体 2.0 65 Medium"/>
  <p:tag name="T_NAMEFAREAST" val="钟齐志莽行书"/>
  <p:tag name="T_FONTBOLD" val="0"/>
  <p:tag name="T_FONTSIZE" val="13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4.75079"/>
  <p:tag name="OFFSETLEFT" val="15.59653"/>
  <p:tag name="OFFSETWIDTH" val="92.96284"/>
  <p:tag name="OFFSETHEIGHT" val="99.0114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33.9844"/>
  <p:tag name="LEFT" val="224.2999"/>
  <p:tag name="WIDTH" val="124.255"/>
  <p:tag name="HEIGHT" val="165.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从"/>
  <p:tag name="FONTSIZE" val="138"/>
  <p:tag name="FONTCOLOR" val="0"/>
  <p:tag name="FONTBOLD" val="0"/>
  <p:tag name="FONTITALIC" val="0"/>
  <p:tag name="FONTNAME" val="钟齐志莽行书"/>
  <p:tag name="NAMEASCII" val="钟齐志莽行书"/>
  <p:tag name="NAMECOMPLEXSCRIPT" val="阿里巴巴普惠体 2.0 65 Medium"/>
  <p:tag name="NAMEFAREAST" val="钟齐志莽行书"/>
  <p:tag name="FONTNAMEASCII" val="钟齐志莽行书"/>
  <p:tag name="TEXTALIGNMENT" val="2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224.2999"/>
  <p:tag name="T_TOP" val="133.9844"/>
  <p:tag name="T_WIDTH" val="124.255"/>
  <p:tag name="T_HEIGTH" val="165.6"/>
  <p:tag name="T_TEXT" val="从"/>
  <p:tag name="T_FONTCOLOR" val="0"/>
  <p:tag name="T_FONTNAME" val="钟齐志莽行书"/>
  <p:tag name="T_FONTNAMEASCII" val="钟齐志莽行书"/>
  <p:tag name="T_NAMECOMPLEXSCRIPT" val="阿里巴巴普惠体 2.0 65 Medium"/>
  <p:tag name="T_NAMEFAREAST" val="钟齐志莽行书"/>
  <p:tag name="T_FONTBOLD" val="0"/>
  <p:tag name="T_FONTSIZE" val="13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53.74213"/>
  <p:tag name="OFFSETLEFT" val="11.56747"/>
  <p:tag name="OFFSETWIDTH" val="100.977"/>
  <p:tag name="OFFSETHEIGHT" val="80.9838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33.9844"/>
  <p:tag name="LEFT" val="348.5499"/>
  <p:tag name="WIDTH" val="124.255"/>
  <p:tag name="HEIGHT" val="165.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严"/>
  <p:tag name="FONTSIZE" val="138"/>
  <p:tag name="FONTCOLOR" val="0"/>
  <p:tag name="FONTBOLD" val="0"/>
  <p:tag name="FONTITALIC" val="0"/>
  <p:tag name="FONTNAME" val="钟齐志莽行书"/>
  <p:tag name="NAMEASCII" val="钟齐志莽行书"/>
  <p:tag name="NAMECOMPLEXSCRIPT" val="阿里巴巴普惠体 2.0 65 Medium"/>
  <p:tag name="NAMEFAREAST" val="钟齐志莽行书"/>
  <p:tag name="FONTNAMEASCII" val="钟齐志莽行书"/>
  <p:tag name="TEXTALIGNMENT" val="2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348.5499"/>
  <p:tag name="T_TOP" val="133.9844"/>
  <p:tag name="T_WIDTH" val="124.255"/>
  <p:tag name="T_HEIGTH" val="165.6"/>
  <p:tag name="T_TEXT" val="严"/>
  <p:tag name="T_FONTCOLOR" val="0"/>
  <p:tag name="T_FONTNAME" val="钟齐志莽行书"/>
  <p:tag name="T_FONTNAMEASCII" val="钟齐志莽行书"/>
  <p:tag name="T_NAMECOMPLEXSCRIPT" val="阿里巴巴普惠体 2.0 65 Medium"/>
  <p:tag name="T_NAMEFAREAST" val="钟齐志莽行书"/>
  <p:tag name="T_FONTBOLD" val="0"/>
  <p:tag name="T_FONTSIZE" val="13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32.96843"/>
  <p:tag name="OFFSETLEFT" val="18.05292"/>
  <p:tag name="OFFSETWIDTH" val="88.05535"/>
  <p:tag name="OFFSETHEIGHT" val="122.550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33.9844"/>
  <p:tag name="LEFT" val="597.0499"/>
  <p:tag name="WIDTH" val="124.255"/>
  <p:tag name="HEIGHT" val="165.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党"/>
  <p:tag name="FONTSIZE" val="138"/>
  <p:tag name="FONTCOLOR" val="0"/>
  <p:tag name="FONTBOLD" val="0"/>
  <p:tag name="FONTITALIC" val="0"/>
  <p:tag name="FONTNAME" val="钟齐志莽行书"/>
  <p:tag name="NAMEASCII" val="钟齐志莽行书"/>
  <p:tag name="NAMECOMPLEXSCRIPT" val="阿里巴巴普惠体 2.0 65 Medium"/>
  <p:tag name="NAMEFAREAST" val="钟齐志莽行书"/>
  <p:tag name="FONTNAMEASCII" val="钟齐志莽行书"/>
  <p:tag name="TEXTALIGNMENT" val="2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597.0499"/>
  <p:tag name="T_TOP" val="133.9844"/>
  <p:tag name="T_WIDTH" val="124.255"/>
  <p:tag name="T_HEIGTH" val="165.6"/>
  <p:tag name="T_TEXT" val="党"/>
  <p:tag name="T_FONTCOLOR" val="0"/>
  <p:tag name="T_FONTNAME" val="钟齐志莽行书"/>
  <p:tag name="T_FONTNAMEASCII" val="钟齐志莽行书"/>
  <p:tag name="T_NAMECOMPLEXSCRIPT" val="阿里巴巴普惠体 2.0 65 Medium"/>
  <p:tag name="T_NAMEFAREAST" val="钟齐志莽行书"/>
  <p:tag name="T_FONTBOLD" val="0"/>
  <p:tag name="T_FONTSIZE" val="13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31.70976"/>
  <p:tag name="OFFSETLEFT" val="14.14746"/>
  <p:tag name="OFFSETWIDTH" val="96.05449"/>
  <p:tag name="OFFSETHEIGHT" val="125.074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33.9844"/>
  <p:tag name="LEFT" val="472.7999"/>
  <p:tag name="WIDTH" val="124.255"/>
  <p:tag name="HEIGHT" val="165.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治"/>
  <p:tag name="FONTSIZE" val="138"/>
  <p:tag name="FONTCOLOR" val="0"/>
  <p:tag name="FONTBOLD" val="0"/>
  <p:tag name="FONTITALIC" val="0"/>
  <p:tag name="FONTNAME" val="钟齐志莽行书"/>
  <p:tag name="NAMEASCII" val="钟齐志莽行书"/>
  <p:tag name="NAMECOMPLEXSCRIPT" val="阿里巴巴普惠体 2.0 65 Medium"/>
  <p:tag name="NAMEFAREAST" val="钟齐志莽行书"/>
  <p:tag name="FONTNAMEASCII" val="钟齐志莽行书"/>
  <p:tag name="TEXTALIGNMENT" val="2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472.7999"/>
  <p:tag name="T_TOP" val="133.9844"/>
  <p:tag name="T_WIDTH" val="124.255"/>
  <p:tag name="T_HEIGTH" val="165.6"/>
  <p:tag name="T_TEXT" val="治"/>
  <p:tag name="T_FONTCOLOR" val="0"/>
  <p:tag name="T_FONTNAME" val="钟齐志莽行书"/>
  <p:tag name="T_FONTNAMEASCII" val="钟齐志莽行书"/>
  <p:tag name="T_NAMECOMPLEXSCRIPT" val="阿里巴巴普惠体 2.0 65 Medium"/>
  <p:tag name="T_NAMEFAREAST" val="钟齐志莽行书"/>
  <p:tag name="T_FONTBOLD" val="0"/>
  <p:tag name="T_FONTSIZE" val="13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44.75079"/>
  <p:tag name="OFFSETLEFT" val="15.59653"/>
  <p:tag name="OFFSETWIDTH" val="92.96284"/>
  <p:tag name="OFFSETHEIGHT" val="99.0114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OP" val="133.9844"/>
  <p:tag name="LEFT" val="224.2999"/>
  <p:tag name="WIDTH" val="124.255"/>
  <p:tag name="HEIGHT" val="165.6"/>
  <p:tag name="SHADOWVISIBLE" val="0"/>
  <p:tag name="LINEVISIBLE" val="0"/>
  <p:tag name="SHAPEREFLECTION" val="-2.147484E+09"/>
  <p:tag name="SHAPEGLOW" val="0"/>
  <p:tag name="SOFTEDGE" val="0"/>
  <p:tag name="SHAPETHREEDVISIBLE" val="1"/>
  <p:tag name="HASTEXT" val="1"/>
  <p:tag name="TEXT" val="从"/>
  <p:tag name="FONTSIZE" val="138"/>
  <p:tag name="FONTCOLOR" val="0"/>
  <p:tag name="FONTBOLD" val="0"/>
  <p:tag name="FONTITALIC" val="0"/>
  <p:tag name="FONTNAME" val="钟齐志莽行书"/>
  <p:tag name="NAMEASCII" val="钟齐志莽行书"/>
  <p:tag name="NAMECOMPLEXSCRIPT" val="阿里巴巴普惠体 2.0 65 Medium"/>
  <p:tag name="NAMEFAREAST" val="钟齐志莽行书"/>
  <p:tag name="FONTNAMEASCII" val="钟齐志莽行书"/>
  <p:tag name="TEXTALIGNMENT" val="2"/>
  <p:tag name="FONTSPACING" val="0"/>
  <p:tag name="SPACEWITHIN" val="1"/>
  <p:tag name="SPACEBEFORE" val="0"/>
  <p:tag name="SPACEAFTER" val="0"/>
  <p:tag name="MARGINBOTTOM" val="3.6"/>
  <p:tag name="MARGINLEFT" val="7.2"/>
  <p:tag name="MARGINRIGHT" val="7.2"/>
  <p:tag name="MARGINTOP" val="3.6"/>
  <p:tag name="LINERULEAFTER" val="0"/>
  <p:tag name="ALIGNMENT" val="2"/>
  <p:tag name="WORDWRAP" val="-1"/>
  <p:tag name="AUTOSIZE" val="1"/>
  <p:tag name="TEXTREFLECTION" val="0"/>
  <p:tag name="TEXTGLOW" val="0"/>
  <p:tag name="T_HASTEXT" val="1"/>
  <p:tag name="T_LEFT" val="224.2999"/>
  <p:tag name="T_TOP" val="133.9844"/>
  <p:tag name="T_WIDTH" val="124.255"/>
  <p:tag name="T_HEIGTH" val="165.6"/>
  <p:tag name="T_TEXT" val="从"/>
  <p:tag name="T_FONTCOLOR" val="0"/>
  <p:tag name="T_FONTNAME" val="钟齐志莽行书"/>
  <p:tag name="T_FONTNAMEASCII" val="钟齐志莽行书"/>
  <p:tag name="T_NAMECOMPLEXSCRIPT" val="阿里巴巴普惠体 2.0 65 Medium"/>
  <p:tag name="T_NAMEFAREAST" val="钟齐志莽行书"/>
  <p:tag name="T_FONTBOLD" val="0"/>
  <p:tag name="T_FONTSIZE" val="138"/>
  <p:tag name="T_FONTUNDERLINE" val="0"/>
  <p:tag name="T_FONTITALIC" val="0"/>
  <p:tag name="T_FONTSPACING" val="0"/>
  <p:tag name="T_MARGINTOP" val="3.6"/>
  <p:tag name="T_MARGINRIGHT" val="7.2"/>
  <p:tag name="T_MARGINBOTTOM" val="3.6"/>
  <p:tag name="T_MARGINLEFT" val="7.2"/>
  <p:tag name="T_TEXTLINEDASHSTYLE" val="-2"/>
  <p:tag name="T_TEXTLINEWEIGHT" val="-2.147484E+09"/>
  <p:tag name="T_TEXTLINEFORECOLOR" val="16777215"/>
  <p:tag name="T_TEXTLINEFILLBACKCOLOR" val="16777215"/>
  <p:tag name="T_TEXTLINEFILLTRANSPARENCY" val="0"/>
  <p:tag name="T_TEXTALIGNMENT" val="2"/>
  <p:tag name="T_SPACEBEFORE" val="0"/>
  <p:tag name="T_SPACEWITHIN" val="1"/>
  <p:tag name="T_SPACEAFTER" val="0"/>
  <p:tag name="T_LINERULEBEFORE" val="-1"/>
  <p:tag name="T_TEXTREFLECTION" val="0"/>
  <p:tag name="T_TEXTGLOW" val="0"/>
  <p:tag name="OFFSETTOP" val="53.74213"/>
  <p:tag name="OFFSETLEFT" val="11.56747"/>
  <p:tag name="OFFSETWIDTH" val="100.977"/>
  <p:tag name="OFFSETHEIGHT" val="80.98386"/>
</p:tagLst>
</file>

<file path=ppt/theme/theme1.xml><?xml version="1.0" encoding="utf-8"?>
<a:theme xmlns:a="http://schemas.openxmlformats.org/drawingml/2006/main" name="Office 主题">
  <a:themeElements>
    <a:clrScheme name="自定义 103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52B09"/>
      </a:accent1>
      <a:accent2>
        <a:srgbClr val="595959"/>
      </a:accent2>
      <a:accent3>
        <a:srgbClr val="D52B09"/>
      </a:accent3>
      <a:accent4>
        <a:srgbClr val="595959"/>
      </a:accent4>
      <a:accent5>
        <a:srgbClr val="D52B09"/>
      </a:accent5>
      <a:accent6>
        <a:srgbClr val="595959"/>
      </a:accent6>
      <a:hlink>
        <a:srgbClr val="CC9900"/>
      </a:hlink>
      <a:folHlink>
        <a:srgbClr val="96A9A9"/>
      </a:folHlink>
    </a:clrScheme>
    <a:fontScheme name="自定义 15">
      <a:majorFont>
        <a:latin typeface="Impact"/>
        <a:ea typeface="方正正粗黑简体"/>
        <a:cs typeface=""/>
      </a:majorFont>
      <a:minorFont>
        <a:latin typeface="Impact"/>
        <a:ea typeface="方正正粗黑简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rtlCol="0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800" b="0" i="0" u="none" strike="noStrike" cap="none" normalizeH="0" baseline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华文细黑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华文细黑" pitchFamily="2" charset="-122"/>
          </a:defRPr>
        </a:defPPr>
      </a:lstStyle>
    </a:lnDef>
  </a:objectDefaults>
  <a:extraClrSchemeLst>
    <a:extraClrScheme>
      <a:clrScheme name="2_nordridesign.com 1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5B8CC1"/>
        </a:accent1>
        <a:accent2>
          <a:srgbClr val="2A5682"/>
        </a:accent2>
        <a:accent3>
          <a:srgbClr val="FFFFFF"/>
        </a:accent3>
        <a:accent4>
          <a:srgbClr val="000000"/>
        </a:accent4>
        <a:accent5>
          <a:srgbClr val="B5C5DD"/>
        </a:accent5>
        <a:accent6>
          <a:srgbClr val="254D75"/>
        </a:accent6>
        <a:hlink>
          <a:srgbClr val="002850"/>
        </a:hlink>
        <a:folHlink>
          <a:srgbClr val="66B2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nordridesign.com 2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FE0000"/>
        </a:accent1>
        <a:accent2>
          <a:srgbClr val="B80023"/>
        </a:accent2>
        <a:accent3>
          <a:srgbClr val="FFFFFF"/>
        </a:accent3>
        <a:accent4>
          <a:srgbClr val="000000"/>
        </a:accent4>
        <a:accent5>
          <a:srgbClr val="FEAAAA"/>
        </a:accent5>
        <a:accent6>
          <a:srgbClr val="A6001F"/>
        </a:accent6>
        <a:hlink>
          <a:srgbClr val="5C0000"/>
        </a:hlink>
        <a:folHlink>
          <a:srgbClr val="EE00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</TotalTime>
  <Words>2330</Words>
  <Application>Microsoft Office PowerPoint</Application>
  <PresentationFormat>自定义</PresentationFormat>
  <Paragraphs>259</Paragraphs>
  <Slides>25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HarmonyOS Sans SC Light</vt:lpstr>
      <vt:lpstr>MiSans Heavy</vt:lpstr>
      <vt:lpstr>阿里巴巴普惠体 2.0 55 Regular</vt:lpstr>
      <vt:lpstr>阿里巴巴普惠体 2.0 65 Medium</vt:lpstr>
      <vt:lpstr>杨任东竹石体-Bold</vt:lpstr>
      <vt:lpstr>Arial</vt:lpstr>
      <vt:lpstr>Calibri</vt:lpstr>
      <vt:lpstr>Impact</vt:lpstr>
      <vt:lpstr>Wingdings</vt:lpstr>
      <vt:lpstr>钟齐志莽行书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从严治党——党建工作汇报通用ppt模板</dc:title>
  <dc:creator>51PPT模板网</dc:creator>
  <cp:keywords>www.51pptmoban.com</cp:keywords>
  <dc:description>www.51pptmoban.com</dc:description>
  <cp:lastModifiedBy>Power user</cp:lastModifiedBy>
  <cp:revision>7</cp:revision>
  <dcterms:created xsi:type="dcterms:W3CDTF">2017-01-16T05:01:36Z</dcterms:created>
  <dcterms:modified xsi:type="dcterms:W3CDTF">2022-12-14T13:48:19Z</dcterms:modified>
</cp:coreProperties>
</file>